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theme/themeOverride7.xml" ContentType="application/vnd.openxmlformats-officedocument.themeOverride+xml"/>
  <Override PartName="/ppt/charts/chart11.xml" ContentType="application/vnd.openxmlformats-officedocument.drawingml.chart+xml"/>
  <Override PartName="/ppt/theme/themeOverride8.xml" ContentType="application/vnd.openxmlformats-officedocument.themeOverride+xml"/>
  <Override PartName="/ppt/charts/chart12.xml" ContentType="application/vnd.openxmlformats-officedocument.drawingml.chart+xml"/>
  <Override PartName="/ppt/theme/themeOverride9.xml" ContentType="application/vnd.openxmlformats-officedocument.themeOverride+xml"/>
  <Override PartName="/ppt/charts/chart13.xml" ContentType="application/vnd.openxmlformats-officedocument.drawingml.chart+xml"/>
  <Override PartName="/ppt/theme/themeOverride10.xml" ContentType="application/vnd.openxmlformats-officedocument.themeOverride+xml"/>
  <Override PartName="/ppt/charts/chart14.xml" ContentType="application/vnd.openxmlformats-officedocument.drawingml.chart+xml"/>
  <Override PartName="/ppt/theme/themeOverride11.xml" ContentType="application/vnd.openxmlformats-officedocument.themeOverride+xml"/>
  <Override PartName="/ppt/charts/chart15.xml" ContentType="application/vnd.openxmlformats-officedocument.drawingml.chart+xml"/>
  <Override PartName="/ppt/theme/themeOverride12.xml" ContentType="application/vnd.openxmlformats-officedocument.themeOverride+xml"/>
  <Override PartName="/ppt/charts/chart16.xml" ContentType="application/vnd.openxmlformats-officedocument.drawingml.chart+xml"/>
  <Override PartName="/ppt/theme/themeOverride13.xml" ContentType="application/vnd.openxmlformats-officedocument.themeOverride+xml"/>
  <Override PartName="/ppt/charts/chart17.xml" ContentType="application/vnd.openxmlformats-officedocument.drawingml.chart+xml"/>
  <Override PartName="/ppt/theme/themeOverride14.xml" ContentType="application/vnd.openxmlformats-officedocument.themeOverride+xml"/>
  <Override PartName="/ppt/charts/chart18.xml" ContentType="application/vnd.openxmlformats-officedocument.drawingml.chart+xml"/>
  <Override PartName="/ppt/theme/themeOverride15.xml" ContentType="application/vnd.openxmlformats-officedocument.themeOverride+xml"/>
  <Override PartName="/ppt/charts/chart19.xml" ContentType="application/vnd.openxmlformats-officedocument.drawingml.chart+xml"/>
  <Override PartName="/ppt/theme/themeOverride16.xml" ContentType="application/vnd.openxmlformats-officedocument.themeOverride+xml"/>
  <Override PartName="/ppt/charts/chart20.xml" ContentType="application/vnd.openxmlformats-officedocument.drawingml.chart+xml"/>
  <Override PartName="/ppt/theme/themeOverride17.xml" ContentType="application/vnd.openxmlformats-officedocument.themeOverride+xml"/>
  <Override PartName="/ppt/charts/chart21.xml" ContentType="application/vnd.openxmlformats-officedocument.drawingml.chart+xml"/>
  <Override PartName="/ppt/theme/themeOverride18.xml" ContentType="application/vnd.openxmlformats-officedocument.themeOverride+xml"/>
  <Override PartName="/ppt/charts/chart22.xml" ContentType="application/vnd.openxmlformats-officedocument.drawingml.chart+xml"/>
  <Override PartName="/ppt/theme/themeOverride19.xml" ContentType="application/vnd.openxmlformats-officedocument.themeOverride+xml"/>
  <Override PartName="/ppt/charts/chart23.xml" ContentType="application/vnd.openxmlformats-officedocument.drawingml.chart+xml"/>
  <Override PartName="/ppt/theme/themeOverride20.xml" ContentType="application/vnd.openxmlformats-officedocument.themeOverride+xml"/>
  <Override PartName="/ppt/charts/chart24.xml" ContentType="application/vnd.openxmlformats-officedocument.drawingml.chart+xml"/>
  <Override PartName="/ppt/theme/themeOverride21.xml" ContentType="application/vnd.openxmlformats-officedocument.themeOverride+xml"/>
  <Override PartName="/ppt/charts/chart25.xml" ContentType="application/vnd.openxmlformats-officedocument.drawingml.chart+xml"/>
  <Override PartName="/ppt/theme/themeOverride22.xml" ContentType="application/vnd.openxmlformats-officedocument.themeOverride+xml"/>
  <Override PartName="/ppt/charts/chart26.xml" ContentType="application/vnd.openxmlformats-officedocument.drawingml.chart+xml"/>
  <Override PartName="/ppt/theme/themeOverride23.xml" ContentType="application/vnd.openxmlformats-officedocument.themeOverride+xml"/>
  <Override PartName="/ppt/charts/chart27.xml" ContentType="application/vnd.openxmlformats-officedocument.drawingml.chart+xml"/>
  <Override PartName="/ppt/theme/themeOverride24.xml" ContentType="application/vnd.openxmlformats-officedocument.themeOverride+xml"/>
  <Override PartName="/ppt/charts/chart28.xml" ContentType="application/vnd.openxmlformats-officedocument.drawingml.chart+xml"/>
  <Override PartName="/ppt/theme/themeOverride25.xml" ContentType="application/vnd.openxmlformats-officedocument.themeOverride+xml"/>
  <Override PartName="/ppt/charts/chart29.xml" ContentType="application/vnd.openxmlformats-officedocument.drawingml.chart+xml"/>
  <Override PartName="/ppt/theme/themeOverride26.xml" ContentType="application/vnd.openxmlformats-officedocument.themeOverride+xml"/>
  <Override PartName="/ppt/charts/chart30.xml" ContentType="application/vnd.openxmlformats-officedocument.drawingml.chart+xml"/>
  <Override PartName="/ppt/theme/themeOverride27.xml" ContentType="application/vnd.openxmlformats-officedocument.themeOverride+xml"/>
  <Override PartName="/ppt/charts/chart31.xml" ContentType="application/vnd.openxmlformats-officedocument.drawingml.chart+xml"/>
  <Override PartName="/ppt/theme/themeOverride28.xml" ContentType="application/vnd.openxmlformats-officedocument.themeOverride+xml"/>
  <Override PartName="/ppt/charts/chart32.xml" ContentType="application/vnd.openxmlformats-officedocument.drawingml.chart+xml"/>
  <Override PartName="/ppt/theme/themeOverride29.xml" ContentType="application/vnd.openxmlformats-officedocument.themeOverride+xml"/>
  <Override PartName="/ppt/charts/chart33.xml" ContentType="application/vnd.openxmlformats-officedocument.drawingml.chart+xml"/>
  <Override PartName="/ppt/theme/themeOverride3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9"/>
  </p:notesMasterIdLst>
  <p:handoutMasterIdLst>
    <p:handoutMasterId r:id="rId60"/>
  </p:handoutMasterIdLst>
  <p:sldIdLst>
    <p:sldId id="256" r:id="rId2"/>
    <p:sldId id="266" r:id="rId3"/>
    <p:sldId id="295" r:id="rId4"/>
    <p:sldId id="341" r:id="rId5"/>
    <p:sldId id="364" r:id="rId6"/>
    <p:sldId id="362" r:id="rId7"/>
    <p:sldId id="373" r:id="rId8"/>
    <p:sldId id="370" r:id="rId9"/>
    <p:sldId id="365" r:id="rId10"/>
    <p:sldId id="368" r:id="rId11"/>
    <p:sldId id="367" r:id="rId12"/>
    <p:sldId id="366" r:id="rId13"/>
    <p:sldId id="379" r:id="rId14"/>
    <p:sldId id="375" r:id="rId15"/>
    <p:sldId id="378" r:id="rId16"/>
    <p:sldId id="371" r:id="rId17"/>
    <p:sldId id="297" r:id="rId18"/>
    <p:sldId id="303" r:id="rId19"/>
    <p:sldId id="302" r:id="rId20"/>
    <p:sldId id="304" r:id="rId21"/>
    <p:sldId id="306" r:id="rId22"/>
    <p:sldId id="305" r:id="rId23"/>
    <p:sldId id="296" r:id="rId24"/>
    <p:sldId id="300" r:id="rId25"/>
    <p:sldId id="309" r:id="rId26"/>
    <p:sldId id="311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2" r:id="rId36"/>
    <p:sldId id="323" r:id="rId37"/>
    <p:sldId id="324" r:id="rId38"/>
    <p:sldId id="325" r:id="rId39"/>
    <p:sldId id="327" r:id="rId40"/>
    <p:sldId id="345" r:id="rId41"/>
    <p:sldId id="346" r:id="rId42"/>
    <p:sldId id="347" r:id="rId43"/>
    <p:sldId id="348" r:id="rId44"/>
    <p:sldId id="349" r:id="rId45"/>
    <p:sldId id="350" r:id="rId46"/>
    <p:sldId id="351" r:id="rId47"/>
    <p:sldId id="352" r:id="rId48"/>
    <p:sldId id="353" r:id="rId49"/>
    <p:sldId id="354" r:id="rId50"/>
    <p:sldId id="355" r:id="rId51"/>
    <p:sldId id="356" r:id="rId52"/>
    <p:sldId id="357" r:id="rId53"/>
    <p:sldId id="294" r:id="rId54"/>
    <p:sldId id="342" r:id="rId55"/>
    <p:sldId id="380" r:id="rId56"/>
    <p:sldId id="381" r:id="rId57"/>
    <p:sldId id="301" r:id="rId5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DA00"/>
    <a:srgbClr val="94EF4F"/>
    <a:srgbClr val="33CC33"/>
    <a:srgbClr val="00823B"/>
    <a:srgbClr val="FFFF00"/>
    <a:srgbClr val="1C4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9435" autoAdjust="0"/>
  </p:normalViewPr>
  <p:slideViewPr>
    <p:cSldViewPr>
      <p:cViewPr>
        <p:scale>
          <a:sx n="98" d="100"/>
          <a:sy n="98" d="100"/>
        </p:scale>
        <p:origin x="-1920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93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Katrik\GSI\Experiments\Al_200MeV_U\Data\DepthProfile_Al-target_200MeV_U-beam.xls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Katrik\GSI\Beam%20loss\GC.xlsx" TargetMode="External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Katrik\GSI\Beam%20loss\GC.xlsx" TargetMode="External"/><Relationship Id="rId1" Type="http://schemas.openxmlformats.org/officeDocument/2006/relationships/themeOverride" Target="../theme/themeOverride8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Katrik\GSI\Beam%20loss\GC.xlsx" TargetMode="External"/><Relationship Id="rId1" Type="http://schemas.openxmlformats.org/officeDocument/2006/relationships/themeOverride" Target="../theme/themeOverride9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Katrik\GSI\Beam%20loss\GC.xlsx" TargetMode="External"/><Relationship Id="rId1" Type="http://schemas.openxmlformats.org/officeDocument/2006/relationships/themeOverride" Target="../theme/themeOverride10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Katrik\GSI\Beam%20loss\GC.xlsx" TargetMode="External"/><Relationship Id="rId1" Type="http://schemas.openxmlformats.org/officeDocument/2006/relationships/themeOverride" Target="../theme/themeOverride11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Katrik\GSI\Beam%20loss\GC.xlsx" TargetMode="External"/><Relationship Id="rId1" Type="http://schemas.openxmlformats.org/officeDocument/2006/relationships/themeOverride" Target="../theme/themeOverride12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Katrik\GSI\Beam%20loss\GC.xlsx" TargetMode="External"/><Relationship Id="rId1" Type="http://schemas.openxmlformats.org/officeDocument/2006/relationships/themeOverride" Target="../theme/themeOverride13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Katrik\GSI\Beam%20loss\GC.xlsx" TargetMode="External"/><Relationship Id="rId1" Type="http://schemas.openxmlformats.org/officeDocument/2006/relationships/themeOverride" Target="../theme/themeOverride14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Katrik\GSI\Beam%20loss\Nuclides_inventory-T-67.xlsx" TargetMode="External"/><Relationship Id="rId1" Type="http://schemas.openxmlformats.org/officeDocument/2006/relationships/themeOverride" Target="../theme/themeOverride15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Katrik\GSI\Beam%20loss\Nuclides_inventory-T-67.xlsx" TargetMode="External"/><Relationship Id="rId1" Type="http://schemas.openxmlformats.org/officeDocument/2006/relationships/themeOverride" Target="../theme/themeOverride1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Katrik\GSI\Experiments\Al_200MeV_U\Data\DepthProfile_Al-target_200MeV_U-beam.xls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Katrik\GSI\Beam%20loss\Nuclides_inventory-T-67.xlsx" TargetMode="External"/><Relationship Id="rId1" Type="http://schemas.openxmlformats.org/officeDocument/2006/relationships/themeOverride" Target="../theme/themeOverride17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Katrik\GSI\Beam%20loss\Nuclides_inventory-T-67.xlsx" TargetMode="External"/><Relationship Id="rId1" Type="http://schemas.openxmlformats.org/officeDocument/2006/relationships/themeOverride" Target="../theme/themeOverride18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Katrik\GSI\Beam%20loss\Nuclides_inventory-T-67.xlsx" TargetMode="External"/><Relationship Id="rId1" Type="http://schemas.openxmlformats.org/officeDocument/2006/relationships/themeOverride" Target="../theme/themeOverride19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Katrik\GSI\Beam%20loss\Nuclides_inventory-T-67.xlsx" TargetMode="External"/><Relationship Id="rId1" Type="http://schemas.openxmlformats.org/officeDocument/2006/relationships/themeOverride" Target="../theme/themeOverride20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Katrik\GSI\Beam%20loss\Nuclides_inventory-T-67.xlsx" TargetMode="External"/><Relationship Id="rId1" Type="http://schemas.openxmlformats.org/officeDocument/2006/relationships/themeOverride" Target="../theme/themeOverride21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Katrik\GSI\Beam%20loss\Nuclides_inventory-T-67.xlsx" TargetMode="External"/><Relationship Id="rId1" Type="http://schemas.openxmlformats.org/officeDocument/2006/relationships/themeOverride" Target="../theme/themeOverride22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Katrik\GSI\Beam%20loss\Nuclides_inventory-T-67.xlsx" TargetMode="External"/><Relationship Id="rId1" Type="http://schemas.openxmlformats.org/officeDocument/2006/relationships/themeOverride" Target="../theme/themeOverride23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Katrik\GSI\Beam%20loss\Nuclides_inventory-T-67.xlsx" TargetMode="External"/><Relationship Id="rId1" Type="http://schemas.openxmlformats.org/officeDocument/2006/relationships/themeOverride" Target="../theme/themeOverride24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Katrik\GSI\Beam%20loss\Nuclides_inventory-T-67.xlsx" TargetMode="External"/><Relationship Id="rId1" Type="http://schemas.openxmlformats.org/officeDocument/2006/relationships/themeOverride" Target="../theme/themeOverride25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Katrik\GSI\Beam%20loss\Nuclides_inventory-T-67.xlsx" TargetMode="External"/><Relationship Id="rId1" Type="http://schemas.openxmlformats.org/officeDocument/2006/relationships/themeOverride" Target="../theme/themeOverride26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Katrik\GSI\Experiments\Al_200MeV_U\Data\DepthProfile_Al-target_200MeV_U-beam.xls" TargetMode="Externa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Katrik\GSI\Beam%20loss\Nuclides_inventory-T-67.xlsx" TargetMode="External"/><Relationship Id="rId1" Type="http://schemas.openxmlformats.org/officeDocument/2006/relationships/themeOverride" Target="../theme/themeOverride27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Katrik\GSI\Beam%20loss\Nuclides_inventory-T-67.xlsx" TargetMode="External"/><Relationship Id="rId1" Type="http://schemas.openxmlformats.org/officeDocument/2006/relationships/themeOverride" Target="../theme/themeOverride28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Katrik\GSI\Beam%20loss\AtM.xls" TargetMode="External"/><Relationship Id="rId1" Type="http://schemas.openxmlformats.org/officeDocument/2006/relationships/themeOverride" Target="../theme/themeOverride29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Katrik\GSI\Beam%20loss\AtM.xls" TargetMode="External"/><Relationship Id="rId1" Type="http://schemas.openxmlformats.org/officeDocument/2006/relationships/themeOverride" Target="../theme/themeOverride30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Katrik\GSI\Experiments\Al_200MeV_U\Data\DepthProfile_Al-target_200MeV_U-beam.xls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Katrik\GSI\Beam%20loss\GC.xlsx" TargetMode="Externa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Katrik\GSI\Beam%20loss\GC.xlsx" TargetMode="External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Katrik\GSI\Beam%20loss\GC.xlsx" TargetMode="External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Katrik\GSI\Beam%20loss\GC.xlsx" TargetMode="External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Katrik\GSI\Beam%20loss\GC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254527210930086"/>
          <c:y val="2.3904405721261176E-2"/>
          <c:w val="0.78106032736956732"/>
          <c:h val="0.83596371547623438"/>
        </c:manualLayout>
      </c:layout>
      <c:scatterChart>
        <c:scatterStyle val="lineMarker"/>
        <c:varyColors val="0"/>
        <c:ser>
          <c:idx val="0"/>
          <c:order val="0"/>
          <c:tx>
            <c:strRef>
              <c:f>'7Be.D'!$X$1</c:f>
              <c:strCache>
                <c:ptCount val="1"/>
                <c:pt idx="0">
                  <c:v>7Be - Experiment (1st)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'7Be.D'!$Q$2:$Q$32</c:f>
                <c:numCache>
                  <c:formatCode>General</c:formatCode>
                  <c:ptCount val="31"/>
                  <c:pt idx="0">
                    <c:v>9.2920776698479714E-13</c:v>
                  </c:pt>
                  <c:pt idx="1">
                    <c:v>1.530083421787566E-12</c:v>
                  </c:pt>
                  <c:pt idx="2">
                    <c:v>1.7018462424552318E-12</c:v>
                  </c:pt>
                  <c:pt idx="3">
                    <c:v>1.631551024560256E-12</c:v>
                  </c:pt>
                  <c:pt idx="4">
                    <c:v>1.6675264102671388E-12</c:v>
                  </c:pt>
                  <c:pt idx="5">
                    <c:v>1.6553690174715704E-12</c:v>
                  </c:pt>
                  <c:pt idx="6">
                    <c:v>3.7362110756380052E-12</c:v>
                  </c:pt>
                  <c:pt idx="7">
                    <c:v>3.8247376214057564E-12</c:v>
                  </c:pt>
                  <c:pt idx="8">
                    <c:v>6.4492529481313371E-12</c:v>
                  </c:pt>
                  <c:pt idx="9">
                    <c:v>1.4242078947348491E-11</c:v>
                  </c:pt>
                  <c:pt idx="10">
                    <c:v>8.4491355247972615E-12</c:v>
                  </c:pt>
                  <c:pt idx="11">
                    <c:v>6.9533270868265507E-12</c:v>
                  </c:pt>
                  <c:pt idx="12">
                    <c:v>6.6285469687118735E-12</c:v>
                  </c:pt>
                  <c:pt idx="13">
                    <c:v>5.7407800942477486E-12</c:v>
                  </c:pt>
                  <c:pt idx="14">
                    <c:v>5.8045758409243532E-12</c:v>
                  </c:pt>
                  <c:pt idx="15">
                    <c:v>5.0765455540797748E-12</c:v>
                  </c:pt>
                  <c:pt idx="16">
                    <c:v>4.8858073544877289E-12</c:v>
                  </c:pt>
                  <c:pt idx="17">
                    <c:v>6.7551088705309548E-12</c:v>
                  </c:pt>
                  <c:pt idx="18">
                    <c:v>4.6408067428471164E-12</c:v>
                  </c:pt>
                  <c:pt idx="19">
                    <c:v>4.4973777049940915E-12</c:v>
                  </c:pt>
                  <c:pt idx="20">
                    <c:v>4.4420577484436492E-12</c:v>
                  </c:pt>
                  <c:pt idx="21">
                    <c:v>8.1741578307539535E-12</c:v>
                  </c:pt>
                  <c:pt idx="22">
                    <c:v>1.9938941572607673E-12</c:v>
                  </c:pt>
                  <c:pt idx="23">
                    <c:v>2.5132183492227414E-12</c:v>
                  </c:pt>
                  <c:pt idx="24">
                    <c:v>2.1229026772319757E-12</c:v>
                  </c:pt>
                  <c:pt idx="25">
                    <c:v>2.8139931278578799E-12</c:v>
                  </c:pt>
                  <c:pt idx="26">
                    <c:v>2.2166703365337826E-12</c:v>
                  </c:pt>
                  <c:pt idx="27">
                    <c:v>1.8352550498680744E-12</c:v>
                  </c:pt>
                  <c:pt idx="28">
                    <c:v>2.6012973963240598E-12</c:v>
                  </c:pt>
                  <c:pt idx="29">
                    <c:v>2.0658796435294619E-12</c:v>
                  </c:pt>
                  <c:pt idx="30">
                    <c:v>1.2109298627906485E-12</c:v>
                  </c:pt>
                </c:numCache>
              </c:numRef>
            </c:plus>
            <c:minus>
              <c:numRef>
                <c:f>'7Be.D'!$Q$2:$Q$32</c:f>
                <c:numCache>
                  <c:formatCode>General</c:formatCode>
                  <c:ptCount val="31"/>
                  <c:pt idx="0">
                    <c:v>9.2920776698479714E-13</c:v>
                  </c:pt>
                  <c:pt idx="1">
                    <c:v>1.530083421787566E-12</c:v>
                  </c:pt>
                  <c:pt idx="2">
                    <c:v>1.7018462424552318E-12</c:v>
                  </c:pt>
                  <c:pt idx="3">
                    <c:v>1.631551024560256E-12</c:v>
                  </c:pt>
                  <c:pt idx="4">
                    <c:v>1.6675264102671388E-12</c:v>
                  </c:pt>
                  <c:pt idx="5">
                    <c:v>1.6553690174715704E-12</c:v>
                  </c:pt>
                  <c:pt idx="6">
                    <c:v>3.7362110756380052E-12</c:v>
                  </c:pt>
                  <c:pt idx="7">
                    <c:v>3.8247376214057564E-12</c:v>
                  </c:pt>
                  <c:pt idx="8">
                    <c:v>6.4492529481313371E-12</c:v>
                  </c:pt>
                  <c:pt idx="9">
                    <c:v>1.4242078947348491E-11</c:v>
                  </c:pt>
                  <c:pt idx="10">
                    <c:v>8.4491355247972615E-12</c:v>
                  </c:pt>
                  <c:pt idx="11">
                    <c:v>6.9533270868265507E-12</c:v>
                  </c:pt>
                  <c:pt idx="12">
                    <c:v>6.6285469687118735E-12</c:v>
                  </c:pt>
                  <c:pt idx="13">
                    <c:v>5.7407800942477486E-12</c:v>
                  </c:pt>
                  <c:pt idx="14">
                    <c:v>5.8045758409243532E-12</c:v>
                  </c:pt>
                  <c:pt idx="15">
                    <c:v>5.0765455540797748E-12</c:v>
                  </c:pt>
                  <c:pt idx="16">
                    <c:v>4.8858073544877289E-12</c:v>
                  </c:pt>
                  <c:pt idx="17">
                    <c:v>6.7551088705309548E-12</c:v>
                  </c:pt>
                  <c:pt idx="18">
                    <c:v>4.6408067428471164E-12</c:v>
                  </c:pt>
                  <c:pt idx="19">
                    <c:v>4.4973777049940915E-12</c:v>
                  </c:pt>
                  <c:pt idx="20">
                    <c:v>4.4420577484436492E-12</c:v>
                  </c:pt>
                  <c:pt idx="21">
                    <c:v>8.1741578307539535E-12</c:v>
                  </c:pt>
                  <c:pt idx="22">
                    <c:v>1.9938941572607673E-12</c:v>
                  </c:pt>
                  <c:pt idx="23">
                    <c:v>2.5132183492227414E-12</c:v>
                  </c:pt>
                  <c:pt idx="24">
                    <c:v>2.1229026772319757E-12</c:v>
                  </c:pt>
                  <c:pt idx="25">
                    <c:v>2.8139931278578799E-12</c:v>
                  </c:pt>
                  <c:pt idx="26">
                    <c:v>2.2166703365337826E-12</c:v>
                  </c:pt>
                  <c:pt idx="27">
                    <c:v>1.8352550498680744E-12</c:v>
                  </c:pt>
                  <c:pt idx="28">
                    <c:v>2.6012973963240598E-12</c:v>
                  </c:pt>
                  <c:pt idx="29">
                    <c:v>2.0658796435294619E-12</c:v>
                  </c:pt>
                  <c:pt idx="30">
                    <c:v>1.2109298627906485E-12</c:v>
                  </c:pt>
                </c:numCache>
              </c:numRef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xVal>
            <c:numRef>
              <c:f>'7Be.D'!$C$2:$C$32</c:f>
              <c:numCache>
                <c:formatCode>General</c:formatCode>
                <c:ptCount val="31"/>
                <c:pt idx="0">
                  <c:v>0.25</c:v>
                </c:pt>
                <c:pt idx="1">
                  <c:v>0.75000000000000011</c:v>
                </c:pt>
                <c:pt idx="2">
                  <c:v>1.25</c:v>
                </c:pt>
                <c:pt idx="3">
                  <c:v>1.7500000000000002</c:v>
                </c:pt>
                <c:pt idx="4">
                  <c:v>2.25</c:v>
                </c:pt>
                <c:pt idx="5">
                  <c:v>2.75</c:v>
                </c:pt>
                <c:pt idx="6">
                  <c:v>3.05</c:v>
                </c:pt>
                <c:pt idx="7">
                  <c:v>3.15</c:v>
                </c:pt>
                <c:pt idx="8">
                  <c:v>3.25</c:v>
                </c:pt>
                <c:pt idx="9">
                  <c:v>3.3499999999999996</c:v>
                </c:pt>
                <c:pt idx="10">
                  <c:v>3.4499999999999997</c:v>
                </c:pt>
                <c:pt idx="11">
                  <c:v>3.5500000000000003</c:v>
                </c:pt>
                <c:pt idx="12">
                  <c:v>3.6500000000000004</c:v>
                </c:pt>
                <c:pt idx="13">
                  <c:v>3.7500000000000004</c:v>
                </c:pt>
                <c:pt idx="14">
                  <c:v>3.85</c:v>
                </c:pt>
                <c:pt idx="15">
                  <c:v>3.95</c:v>
                </c:pt>
                <c:pt idx="16">
                  <c:v>4.0500000000000007</c:v>
                </c:pt>
                <c:pt idx="17">
                  <c:v>4.1499999999999995</c:v>
                </c:pt>
                <c:pt idx="18">
                  <c:v>4.25</c:v>
                </c:pt>
                <c:pt idx="19">
                  <c:v>4.3499999999999996</c:v>
                </c:pt>
                <c:pt idx="20">
                  <c:v>4.4499999999999993</c:v>
                </c:pt>
                <c:pt idx="21">
                  <c:v>4.5499999999999989</c:v>
                </c:pt>
                <c:pt idx="22">
                  <c:v>4.8499999999999988</c:v>
                </c:pt>
                <c:pt idx="23">
                  <c:v>5.3499999999999988</c:v>
                </c:pt>
                <c:pt idx="24">
                  <c:v>5.8499999999999988</c:v>
                </c:pt>
                <c:pt idx="25">
                  <c:v>6.3499999999999988</c:v>
                </c:pt>
                <c:pt idx="26">
                  <c:v>6.8499999999999988</c:v>
                </c:pt>
                <c:pt idx="27">
                  <c:v>7.3499999999999988</c:v>
                </c:pt>
                <c:pt idx="28">
                  <c:v>7.8499999999999988</c:v>
                </c:pt>
                <c:pt idx="29">
                  <c:v>8.3500000000000014</c:v>
                </c:pt>
                <c:pt idx="30">
                  <c:v>9.3500000000000014</c:v>
                </c:pt>
              </c:numCache>
            </c:numRef>
          </c:xVal>
          <c:yVal>
            <c:numRef>
              <c:f>'7Be.D'!$P$2:$P$32</c:f>
              <c:numCache>
                <c:formatCode>General</c:formatCode>
                <c:ptCount val="31"/>
                <c:pt idx="0">
                  <c:v>5.5921412885812325E-11</c:v>
                </c:pt>
                <c:pt idx="1">
                  <c:v>6.2837744162957517E-11</c:v>
                </c:pt>
                <c:pt idx="2">
                  <c:v>6.4283373976377149E-11</c:v>
                </c:pt>
                <c:pt idx="3">
                  <c:v>7.0564581812231069E-11</c:v>
                </c:pt>
                <c:pt idx="4">
                  <c:v>6.9220874097311474E-11</c:v>
                </c:pt>
                <c:pt idx="5">
                  <c:v>6.9955894678348556E-11</c:v>
                </c:pt>
                <c:pt idx="6">
                  <c:v>8.601588165246608E-11</c:v>
                </c:pt>
                <c:pt idx="7">
                  <c:v>9.3782566476869177E-11</c:v>
                </c:pt>
                <c:pt idx="8">
                  <c:v>2.0887992195535962E-10</c:v>
                </c:pt>
                <c:pt idx="9">
                  <c:v>3.6377905907003978E-10</c:v>
                </c:pt>
                <c:pt idx="10">
                  <c:v>1.586133168973304E-10</c:v>
                </c:pt>
                <c:pt idx="11">
                  <c:v>6.7522670264845777E-11</c:v>
                </c:pt>
                <c:pt idx="12">
                  <c:v>4.383679061974788E-11</c:v>
                </c:pt>
                <c:pt idx="13">
                  <c:v>4.568704158338833E-11</c:v>
                </c:pt>
                <c:pt idx="14">
                  <c:v>2.7144928197263888E-11</c:v>
                </c:pt>
                <c:pt idx="15">
                  <c:v>4.3785205403938068E-11</c:v>
                </c:pt>
                <c:pt idx="16">
                  <c:v>3.4117841187270242E-11</c:v>
                </c:pt>
                <c:pt idx="17">
                  <c:v>4.0155369397045119E-11</c:v>
                </c:pt>
                <c:pt idx="18">
                  <c:v>2.6727609204175062E-11</c:v>
                </c:pt>
                <c:pt idx="19">
                  <c:v>3.3686240849171425E-11</c:v>
                </c:pt>
                <c:pt idx="20">
                  <c:v>3.3189714497805371E-11</c:v>
                </c:pt>
                <c:pt idx="21">
                  <c:v>5.7003995398678879E-11</c:v>
                </c:pt>
                <c:pt idx="22">
                  <c:v>5.6849533412923132E-11</c:v>
                </c:pt>
                <c:pt idx="23">
                  <c:v>5.6602048039016529E-11</c:v>
                </c:pt>
                <c:pt idx="24">
                  <c:v>4.4319675892366007E-11</c:v>
                </c:pt>
                <c:pt idx="25">
                  <c:v>6.353003308657965E-11</c:v>
                </c:pt>
                <c:pt idx="26">
                  <c:v>3.4270427107681037E-11</c:v>
                </c:pt>
                <c:pt idx="27">
                  <c:v>3.4247170127002461E-11</c:v>
                </c:pt>
                <c:pt idx="28">
                  <c:v>4.5303114395721611E-11</c:v>
                </c:pt>
                <c:pt idx="29">
                  <c:v>1.612063459541023E-11</c:v>
                </c:pt>
                <c:pt idx="30">
                  <c:v>1.5602777701090131E-11</c:v>
                </c:pt>
              </c:numCache>
            </c:numRef>
          </c:yVal>
          <c:smooth val="0"/>
        </c:ser>
        <c:ser>
          <c:idx val="0"/>
          <c:order val="1"/>
          <c:tx>
            <c:strRef>
              <c:f>'7Be.D (2nd)'!$X$1</c:f>
              <c:strCache>
                <c:ptCount val="1"/>
                <c:pt idx="0">
                  <c:v>7Be - Experiment (2nd)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'7Be.D (2nd)'!$Q$2:$Q$32</c:f>
                <c:numCache>
                  <c:formatCode>General</c:formatCode>
                  <c:ptCount val="31"/>
                  <c:pt idx="0">
                    <c:v>1.9229556014700518E-12</c:v>
                  </c:pt>
                  <c:pt idx="1">
                    <c:v>1.7507851540387349E-12</c:v>
                  </c:pt>
                  <c:pt idx="2">
                    <c:v>1.8966105380800247E-12</c:v>
                  </c:pt>
                  <c:pt idx="3">
                    <c:v>2.1846157165352899E-12</c:v>
                  </c:pt>
                  <c:pt idx="4">
                    <c:v>2.0375465981127131E-12</c:v>
                  </c:pt>
                  <c:pt idx="5">
                    <c:v>2.1318531128609777E-12</c:v>
                  </c:pt>
                  <c:pt idx="6">
                    <c:v>4.6600281747776944E-12</c:v>
                  </c:pt>
                  <c:pt idx="7">
                    <c:v>4.6773129349888619E-12</c:v>
                  </c:pt>
                  <c:pt idx="8">
                    <c:v>5.8540574885084232E-12</c:v>
                  </c:pt>
                  <c:pt idx="9">
                    <c:v>8.7561549465937519E-12</c:v>
                  </c:pt>
                  <c:pt idx="10">
                    <c:v>8.1780736389561184E-12</c:v>
                  </c:pt>
                  <c:pt idx="11">
                    <c:v>7.093845143326145E-12</c:v>
                  </c:pt>
                  <c:pt idx="12">
                    <c:v>6.8548203364689309E-12</c:v>
                  </c:pt>
                  <c:pt idx="13">
                    <c:v>6.7156985672825226E-12</c:v>
                  </c:pt>
                  <c:pt idx="14">
                    <c:v>6.5473032613946464E-12</c:v>
                  </c:pt>
                  <c:pt idx="15">
                    <c:v>6.1156513037882603E-12</c:v>
                  </c:pt>
                  <c:pt idx="16">
                    <c:v>6.1914223403865898E-12</c:v>
                  </c:pt>
                  <c:pt idx="17">
                    <c:v>6.1217378315249789E-12</c:v>
                  </c:pt>
                  <c:pt idx="18">
                    <c:v>6.40486850125694E-12</c:v>
                  </c:pt>
                  <c:pt idx="19">
                    <c:v>6.0658460954103918E-12</c:v>
                  </c:pt>
                  <c:pt idx="20">
                    <c:v>6.074830946432055E-12</c:v>
                  </c:pt>
                  <c:pt idx="21">
                    <c:v>6.2705270969977652E-12</c:v>
                  </c:pt>
                  <c:pt idx="22">
                    <c:v>3.3351264625196146E-12</c:v>
                  </c:pt>
                  <c:pt idx="23">
                    <c:v>3.0108506898191651E-12</c:v>
                  </c:pt>
                  <c:pt idx="24">
                    <c:v>2.5232031925591281E-12</c:v>
                  </c:pt>
                  <c:pt idx="25">
                    <c:v>3.0249267874453405E-12</c:v>
                  </c:pt>
                  <c:pt idx="26">
                    <c:v>2.6025115512897051E-12</c:v>
                  </c:pt>
                  <c:pt idx="27">
                    <c:v>2.3169630834341157E-12</c:v>
                  </c:pt>
                  <c:pt idx="28">
                    <c:v>0</c:v>
                  </c:pt>
                  <c:pt idx="29">
                    <c:v>2.5050911883723501E-12</c:v>
                  </c:pt>
                  <c:pt idx="30">
                    <c:v>2.085505695657181E-12</c:v>
                  </c:pt>
                </c:numCache>
              </c:numRef>
            </c:plus>
            <c:minus>
              <c:numRef>
                <c:f>'7Be.D (2nd)'!$Q$2:$Q$32</c:f>
                <c:numCache>
                  <c:formatCode>General</c:formatCode>
                  <c:ptCount val="31"/>
                  <c:pt idx="0">
                    <c:v>1.9229556014700518E-12</c:v>
                  </c:pt>
                  <c:pt idx="1">
                    <c:v>1.7507851540387349E-12</c:v>
                  </c:pt>
                  <c:pt idx="2">
                    <c:v>1.8966105380800247E-12</c:v>
                  </c:pt>
                  <c:pt idx="3">
                    <c:v>2.1846157165352899E-12</c:v>
                  </c:pt>
                  <c:pt idx="4">
                    <c:v>2.0375465981127131E-12</c:v>
                  </c:pt>
                  <c:pt idx="5">
                    <c:v>2.1318531128609777E-12</c:v>
                  </c:pt>
                  <c:pt idx="6">
                    <c:v>4.6600281747776944E-12</c:v>
                  </c:pt>
                  <c:pt idx="7">
                    <c:v>4.6773129349888619E-12</c:v>
                  </c:pt>
                  <c:pt idx="8">
                    <c:v>5.8540574885084232E-12</c:v>
                  </c:pt>
                  <c:pt idx="9">
                    <c:v>8.7561549465937519E-12</c:v>
                  </c:pt>
                  <c:pt idx="10">
                    <c:v>8.1780736389561184E-12</c:v>
                  </c:pt>
                  <c:pt idx="11">
                    <c:v>7.093845143326145E-12</c:v>
                  </c:pt>
                  <c:pt idx="12">
                    <c:v>6.8548203364689309E-12</c:v>
                  </c:pt>
                  <c:pt idx="13">
                    <c:v>6.7156985672825226E-12</c:v>
                  </c:pt>
                  <c:pt idx="14">
                    <c:v>6.5473032613946464E-12</c:v>
                  </c:pt>
                  <c:pt idx="15">
                    <c:v>6.1156513037882603E-12</c:v>
                  </c:pt>
                  <c:pt idx="16">
                    <c:v>6.1914223403865898E-12</c:v>
                  </c:pt>
                  <c:pt idx="17">
                    <c:v>6.1217378315249789E-12</c:v>
                  </c:pt>
                  <c:pt idx="18">
                    <c:v>6.40486850125694E-12</c:v>
                  </c:pt>
                  <c:pt idx="19">
                    <c:v>6.0658460954103918E-12</c:v>
                  </c:pt>
                  <c:pt idx="20">
                    <c:v>6.074830946432055E-12</c:v>
                  </c:pt>
                  <c:pt idx="21">
                    <c:v>6.2705270969977652E-12</c:v>
                  </c:pt>
                  <c:pt idx="22">
                    <c:v>3.3351264625196146E-12</c:v>
                  </c:pt>
                  <c:pt idx="23">
                    <c:v>3.0108506898191651E-12</c:v>
                  </c:pt>
                  <c:pt idx="24">
                    <c:v>2.5232031925591281E-12</c:v>
                  </c:pt>
                  <c:pt idx="25">
                    <c:v>3.0249267874453405E-12</c:v>
                  </c:pt>
                  <c:pt idx="26">
                    <c:v>2.6025115512897051E-12</c:v>
                  </c:pt>
                  <c:pt idx="27">
                    <c:v>2.3169630834341157E-12</c:v>
                  </c:pt>
                  <c:pt idx="28">
                    <c:v>0</c:v>
                  </c:pt>
                  <c:pt idx="29">
                    <c:v>2.5050911883723501E-12</c:v>
                  </c:pt>
                  <c:pt idx="30">
                    <c:v>2.085505695657181E-12</c:v>
                  </c:pt>
                </c:numCache>
              </c:numRef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xVal>
            <c:numRef>
              <c:f>'7Be.D (2nd)'!$C$2:$C$32</c:f>
              <c:numCache>
                <c:formatCode>General</c:formatCode>
                <c:ptCount val="31"/>
                <c:pt idx="0">
                  <c:v>0.25</c:v>
                </c:pt>
                <c:pt idx="1">
                  <c:v>0.75000000000000011</c:v>
                </c:pt>
                <c:pt idx="2">
                  <c:v>1.25</c:v>
                </c:pt>
                <c:pt idx="3">
                  <c:v>1.7500000000000002</c:v>
                </c:pt>
                <c:pt idx="4">
                  <c:v>2.25</c:v>
                </c:pt>
                <c:pt idx="5">
                  <c:v>2.75</c:v>
                </c:pt>
                <c:pt idx="6">
                  <c:v>3.05</c:v>
                </c:pt>
                <c:pt idx="7">
                  <c:v>3.15</c:v>
                </c:pt>
                <c:pt idx="8">
                  <c:v>3.25</c:v>
                </c:pt>
                <c:pt idx="9">
                  <c:v>3.3499999999999996</c:v>
                </c:pt>
                <c:pt idx="10">
                  <c:v>3.5500000000000003</c:v>
                </c:pt>
                <c:pt idx="11">
                  <c:v>3.5500000000000003</c:v>
                </c:pt>
                <c:pt idx="12">
                  <c:v>3.6500000000000004</c:v>
                </c:pt>
                <c:pt idx="13">
                  <c:v>3.7500000000000004</c:v>
                </c:pt>
                <c:pt idx="14">
                  <c:v>3.85</c:v>
                </c:pt>
                <c:pt idx="15">
                  <c:v>3.95</c:v>
                </c:pt>
                <c:pt idx="16">
                  <c:v>4.0500000000000007</c:v>
                </c:pt>
                <c:pt idx="17">
                  <c:v>4.1499999999999995</c:v>
                </c:pt>
                <c:pt idx="18">
                  <c:v>4.25</c:v>
                </c:pt>
                <c:pt idx="19">
                  <c:v>4.3499999999999996</c:v>
                </c:pt>
                <c:pt idx="20">
                  <c:v>4.4499999999999993</c:v>
                </c:pt>
                <c:pt idx="21">
                  <c:v>4.5499999999999989</c:v>
                </c:pt>
                <c:pt idx="22">
                  <c:v>4.8499999999999988</c:v>
                </c:pt>
                <c:pt idx="23">
                  <c:v>5.3499999999999988</c:v>
                </c:pt>
                <c:pt idx="24">
                  <c:v>5.8499999999999988</c:v>
                </c:pt>
                <c:pt idx="25">
                  <c:v>6.3499999999999988</c:v>
                </c:pt>
                <c:pt idx="26">
                  <c:v>6.8499999999999988</c:v>
                </c:pt>
                <c:pt idx="27">
                  <c:v>7.3499999999999988</c:v>
                </c:pt>
                <c:pt idx="28">
                  <c:v>7.8499999999999988</c:v>
                </c:pt>
                <c:pt idx="29">
                  <c:v>8.3500000000000014</c:v>
                </c:pt>
                <c:pt idx="30">
                  <c:v>8.8500000000000014</c:v>
                </c:pt>
              </c:numCache>
            </c:numRef>
          </c:xVal>
          <c:yVal>
            <c:numRef>
              <c:f>'7Be.D (2nd)'!$P$2:$P$32</c:f>
              <c:numCache>
                <c:formatCode>General</c:formatCode>
                <c:ptCount val="31"/>
                <c:pt idx="0">
                  <c:v>5.8572188185317506E-11</c:v>
                </c:pt>
                <c:pt idx="1">
                  <c:v>6.1847503464763652E-11</c:v>
                </c:pt>
                <c:pt idx="2">
                  <c:v>6.2538236953007141E-11</c:v>
                </c:pt>
                <c:pt idx="3">
                  <c:v>7.0075750291939692E-11</c:v>
                </c:pt>
                <c:pt idx="4">
                  <c:v>7.3933833702947022E-11</c:v>
                </c:pt>
                <c:pt idx="5">
                  <c:v>6.864567023412348E-11</c:v>
                </c:pt>
                <c:pt idx="6">
                  <c:v>7.3289534021503751E-11</c:v>
                </c:pt>
                <c:pt idx="7">
                  <c:v>7.6227559454007654E-11</c:v>
                </c:pt>
                <c:pt idx="8">
                  <c:v>8.2893454037279261E-11</c:v>
                </c:pt>
                <c:pt idx="9">
                  <c:v>1.0723117289669159E-10</c:v>
                </c:pt>
                <c:pt idx="10">
                  <c:v>4.4035781132840668E-11</c:v>
                </c:pt>
                <c:pt idx="11">
                  <c:v>3.4202467655322484E-11</c:v>
                </c:pt>
                <c:pt idx="12">
                  <c:v>3.8360629190624217E-11</c:v>
                </c:pt>
                <c:pt idx="13">
                  <c:v>3.8548109776201677E-11</c:v>
                </c:pt>
                <c:pt idx="14">
                  <c:v>4.5413209855630965E-11</c:v>
                </c:pt>
                <c:pt idx="15">
                  <c:v>4.2809559126517814E-11</c:v>
                </c:pt>
                <c:pt idx="16">
                  <c:v>3.4456611285629722E-11</c:v>
                </c:pt>
                <c:pt idx="17">
                  <c:v>3.5876231012658027E-11</c:v>
                </c:pt>
                <c:pt idx="18">
                  <c:v>2.561947400502776E-11</c:v>
                </c:pt>
                <c:pt idx="19">
                  <c:v>3.1340204826287018E-11</c:v>
                </c:pt>
                <c:pt idx="20">
                  <c:v>3.2196604016089897E-11</c:v>
                </c:pt>
                <c:pt idx="21">
                  <c:v>4.3740749993691723E-11</c:v>
                </c:pt>
                <c:pt idx="22">
                  <c:v>4.2263159926682982E-11</c:v>
                </c:pt>
                <c:pt idx="23">
                  <c:v>5.7148262131759916E-11</c:v>
                </c:pt>
                <c:pt idx="24">
                  <c:v>4.8352812200265726E-11</c:v>
                </c:pt>
                <c:pt idx="25">
                  <c:v>4.1958661890370832E-11</c:v>
                </c:pt>
                <c:pt idx="26">
                  <c:v>3.1430331811729511E-11</c:v>
                </c:pt>
                <c:pt idx="27">
                  <c:v>3.3394489659061278E-11</c:v>
                </c:pt>
                <c:pt idx="28">
                  <c:v>2.5562154983391306E-11</c:v>
                </c:pt>
                <c:pt idx="29">
                  <c:v>1.6462027809304009E-11</c:v>
                </c:pt>
                <c:pt idx="30">
                  <c:v>1.0790225121008891E-11</c:v>
                </c:pt>
              </c:numCache>
            </c:numRef>
          </c:yVal>
          <c:smooth val="0"/>
        </c:ser>
        <c:ser>
          <c:idx val="0"/>
          <c:order val="2"/>
          <c:tx>
            <c:strRef>
              <c:f>'7Be.D (3rd)'!$X$1</c:f>
              <c:strCache>
                <c:ptCount val="1"/>
                <c:pt idx="0">
                  <c:v>7Be - Experiment (3rd)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FFFF"/>
              </a:solidFill>
              <a:ln>
                <a:solidFill>
                  <a:srgbClr val="00FFFF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'7Be.D (3rd)'!$Q$2:$Q$32</c:f>
                <c:numCache>
                  <c:formatCode>General</c:formatCode>
                  <c:ptCount val="31"/>
                  <c:pt idx="0">
                    <c:v>1.5296656927047127E-12</c:v>
                  </c:pt>
                  <c:pt idx="1">
                    <c:v>1.5989628213303811E-12</c:v>
                  </c:pt>
                  <c:pt idx="2">
                    <c:v>9.322610276191425E-13</c:v>
                  </c:pt>
                  <c:pt idx="3">
                    <c:v>1.6908431084279739E-12</c:v>
                  </c:pt>
                  <c:pt idx="4">
                    <c:v>1.7463329260926256E-12</c:v>
                  </c:pt>
                  <c:pt idx="5">
                    <c:v>1.6741832284690574E-12</c:v>
                  </c:pt>
                  <c:pt idx="6">
                    <c:v>3.6631833641566583E-12</c:v>
                  </c:pt>
                  <c:pt idx="7">
                    <c:v>3.7830044487235154E-12</c:v>
                  </c:pt>
                  <c:pt idx="8">
                    <c:v>4.509573126593237E-12</c:v>
                  </c:pt>
                  <c:pt idx="9">
                    <c:v>3.7943015980054832E-12</c:v>
                  </c:pt>
                  <c:pt idx="10">
                    <c:v>6.1105982897161603E-12</c:v>
                  </c:pt>
                  <c:pt idx="11">
                    <c:v>5.6761774674182535E-12</c:v>
                  </c:pt>
                  <c:pt idx="12">
                    <c:v>5.3972745781843763E-12</c:v>
                  </c:pt>
                  <c:pt idx="13">
                    <c:v>5.3464417540491983E-12</c:v>
                  </c:pt>
                  <c:pt idx="14">
                    <c:v>3.0679391743218455E-12</c:v>
                  </c:pt>
                  <c:pt idx="15">
                    <c:v>5.0304666167196875E-12</c:v>
                  </c:pt>
                  <c:pt idx="16">
                    <c:v>5.2972536180686974E-12</c:v>
                  </c:pt>
                  <c:pt idx="17">
                    <c:v>4.8463367695587299E-12</c:v>
                  </c:pt>
                  <c:pt idx="18">
                    <c:v>5.0161939472561532E-12</c:v>
                  </c:pt>
                  <c:pt idx="19">
                    <c:v>5.4242615263051838E-12</c:v>
                  </c:pt>
                  <c:pt idx="20">
                    <c:v>5.3756737228213892E-12</c:v>
                  </c:pt>
                  <c:pt idx="21">
                    <c:v>3.1902156789109524E-12</c:v>
                  </c:pt>
                  <c:pt idx="22">
                    <c:v>2.1430248825489394E-12</c:v>
                  </c:pt>
                  <c:pt idx="23">
                    <c:v>1.9961901351938434E-12</c:v>
                  </c:pt>
                  <c:pt idx="24">
                    <c:v>1.7897900462299929E-12</c:v>
                  </c:pt>
                  <c:pt idx="25">
                    <c:v>1.410762978414912E-12</c:v>
                  </c:pt>
                  <c:pt idx="26">
                    <c:v>2.2127486412179198E-12</c:v>
                  </c:pt>
                  <c:pt idx="27">
                    <c:v>2.022459764273626E-12</c:v>
                  </c:pt>
                  <c:pt idx="28">
                    <c:v>8.6176035361394609E-13</c:v>
                  </c:pt>
                  <c:pt idx="29">
                    <c:v>1.9941202012015078E-12</c:v>
                  </c:pt>
                  <c:pt idx="30">
                    <c:v>1.677000579204743E-12</c:v>
                  </c:pt>
                </c:numCache>
              </c:numRef>
            </c:plus>
            <c:minus>
              <c:numRef>
                <c:f>'7Be.D (3rd)'!$Q$2:$Q$32</c:f>
                <c:numCache>
                  <c:formatCode>General</c:formatCode>
                  <c:ptCount val="31"/>
                  <c:pt idx="0">
                    <c:v>1.5296656927047127E-12</c:v>
                  </c:pt>
                  <c:pt idx="1">
                    <c:v>1.5989628213303811E-12</c:v>
                  </c:pt>
                  <c:pt idx="2">
                    <c:v>9.322610276191425E-13</c:v>
                  </c:pt>
                  <c:pt idx="3">
                    <c:v>1.6908431084279739E-12</c:v>
                  </c:pt>
                  <c:pt idx="4">
                    <c:v>1.7463329260926256E-12</c:v>
                  </c:pt>
                  <c:pt idx="5">
                    <c:v>1.6741832284690574E-12</c:v>
                  </c:pt>
                  <c:pt idx="6">
                    <c:v>3.6631833641566583E-12</c:v>
                  </c:pt>
                  <c:pt idx="7">
                    <c:v>3.7830044487235154E-12</c:v>
                  </c:pt>
                  <c:pt idx="8">
                    <c:v>4.509573126593237E-12</c:v>
                  </c:pt>
                  <c:pt idx="9">
                    <c:v>3.7943015980054832E-12</c:v>
                  </c:pt>
                  <c:pt idx="10">
                    <c:v>6.1105982897161603E-12</c:v>
                  </c:pt>
                  <c:pt idx="11">
                    <c:v>5.6761774674182535E-12</c:v>
                  </c:pt>
                  <c:pt idx="12">
                    <c:v>5.3972745781843763E-12</c:v>
                  </c:pt>
                  <c:pt idx="13">
                    <c:v>5.3464417540491983E-12</c:v>
                  </c:pt>
                  <c:pt idx="14">
                    <c:v>3.0679391743218455E-12</c:v>
                  </c:pt>
                  <c:pt idx="15">
                    <c:v>5.0304666167196875E-12</c:v>
                  </c:pt>
                  <c:pt idx="16">
                    <c:v>5.2972536180686974E-12</c:v>
                  </c:pt>
                  <c:pt idx="17">
                    <c:v>4.8463367695587299E-12</c:v>
                  </c:pt>
                  <c:pt idx="18">
                    <c:v>5.0161939472561532E-12</c:v>
                  </c:pt>
                  <c:pt idx="19">
                    <c:v>5.4242615263051838E-12</c:v>
                  </c:pt>
                  <c:pt idx="20">
                    <c:v>5.3756737228213892E-12</c:v>
                  </c:pt>
                  <c:pt idx="21">
                    <c:v>3.1902156789109524E-12</c:v>
                  </c:pt>
                  <c:pt idx="22">
                    <c:v>2.1430248825489394E-12</c:v>
                  </c:pt>
                  <c:pt idx="23">
                    <c:v>1.9961901351938434E-12</c:v>
                  </c:pt>
                  <c:pt idx="24">
                    <c:v>1.7897900462299929E-12</c:v>
                  </c:pt>
                  <c:pt idx="25">
                    <c:v>1.410762978414912E-12</c:v>
                  </c:pt>
                  <c:pt idx="26">
                    <c:v>2.2127486412179198E-12</c:v>
                  </c:pt>
                  <c:pt idx="27">
                    <c:v>2.022459764273626E-12</c:v>
                  </c:pt>
                  <c:pt idx="28">
                    <c:v>8.6176035361394609E-13</c:v>
                  </c:pt>
                  <c:pt idx="29">
                    <c:v>1.9941202012015078E-12</c:v>
                  </c:pt>
                  <c:pt idx="30">
                    <c:v>1.677000579204743E-12</c:v>
                  </c:pt>
                </c:numCache>
              </c:numRef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xVal>
            <c:numRef>
              <c:f>'7Be.D (3rd)'!$C$2:$C$32</c:f>
              <c:numCache>
                <c:formatCode>General</c:formatCode>
                <c:ptCount val="31"/>
                <c:pt idx="0">
                  <c:v>0.25</c:v>
                </c:pt>
                <c:pt idx="1">
                  <c:v>0.75000000000000011</c:v>
                </c:pt>
                <c:pt idx="2">
                  <c:v>1.25</c:v>
                </c:pt>
                <c:pt idx="3">
                  <c:v>1.7500000000000002</c:v>
                </c:pt>
                <c:pt idx="4">
                  <c:v>2.25</c:v>
                </c:pt>
                <c:pt idx="5">
                  <c:v>2.75</c:v>
                </c:pt>
                <c:pt idx="6">
                  <c:v>3.15</c:v>
                </c:pt>
                <c:pt idx="7">
                  <c:v>3.15</c:v>
                </c:pt>
                <c:pt idx="8">
                  <c:v>3.25</c:v>
                </c:pt>
                <c:pt idx="9">
                  <c:v>3.3499999999999996</c:v>
                </c:pt>
                <c:pt idx="10">
                  <c:v>3.4499999999999997</c:v>
                </c:pt>
                <c:pt idx="11">
                  <c:v>3.5500000000000003</c:v>
                </c:pt>
                <c:pt idx="12">
                  <c:v>3.6500000000000004</c:v>
                </c:pt>
                <c:pt idx="13">
                  <c:v>3.7500000000000004</c:v>
                </c:pt>
                <c:pt idx="14">
                  <c:v>3.85</c:v>
                </c:pt>
                <c:pt idx="15">
                  <c:v>3.95</c:v>
                </c:pt>
                <c:pt idx="16">
                  <c:v>4.0500000000000007</c:v>
                </c:pt>
                <c:pt idx="17">
                  <c:v>4.1499999999999995</c:v>
                </c:pt>
                <c:pt idx="18">
                  <c:v>4.25</c:v>
                </c:pt>
                <c:pt idx="19">
                  <c:v>4.3499999999999996</c:v>
                </c:pt>
                <c:pt idx="20">
                  <c:v>4.4499999999999993</c:v>
                </c:pt>
                <c:pt idx="21">
                  <c:v>4.5499999999999989</c:v>
                </c:pt>
                <c:pt idx="22">
                  <c:v>4.8499999999999988</c:v>
                </c:pt>
                <c:pt idx="23">
                  <c:v>5.3499999999999988</c:v>
                </c:pt>
                <c:pt idx="24">
                  <c:v>5.8499999999999988</c:v>
                </c:pt>
                <c:pt idx="25">
                  <c:v>6.3499999999999988</c:v>
                </c:pt>
                <c:pt idx="26">
                  <c:v>6.8499999999999988</c:v>
                </c:pt>
                <c:pt idx="27">
                  <c:v>7.3499999999999988</c:v>
                </c:pt>
                <c:pt idx="28">
                  <c:v>7.8499999999999988</c:v>
                </c:pt>
                <c:pt idx="29">
                  <c:v>8.3500000000000014</c:v>
                </c:pt>
                <c:pt idx="30">
                  <c:v>8.8500000000000014</c:v>
                </c:pt>
              </c:numCache>
            </c:numRef>
          </c:xVal>
          <c:yVal>
            <c:numRef>
              <c:f>'7Be.D (3rd)'!$P$2:$P$32</c:f>
              <c:numCache>
                <c:formatCode>General</c:formatCode>
                <c:ptCount val="31"/>
                <c:pt idx="0">
                  <c:v>5.818728321268909E-11</c:v>
                </c:pt>
                <c:pt idx="1">
                  <c:v>6.3810460740129099E-11</c:v>
                </c:pt>
                <c:pt idx="2">
                  <c:v>6.9366047086286804E-11</c:v>
                </c:pt>
                <c:pt idx="3">
                  <c:v>7.3128964439509849E-11</c:v>
                </c:pt>
                <c:pt idx="4">
                  <c:v>7.3376620315646289E-11</c:v>
                </c:pt>
                <c:pt idx="5">
                  <c:v>6.6967329138762293E-11</c:v>
                </c:pt>
                <c:pt idx="6">
                  <c:v>7.3710396961688832E-11</c:v>
                </c:pt>
                <c:pt idx="7">
                  <c:v>6.4671361766273416E-11</c:v>
                </c:pt>
                <c:pt idx="8">
                  <c:v>5.6047551716230222E-11</c:v>
                </c:pt>
                <c:pt idx="9">
                  <c:v>5.8742687467303062E-11</c:v>
                </c:pt>
                <c:pt idx="10">
                  <c:v>3.6945617351668485E-11</c:v>
                </c:pt>
                <c:pt idx="11">
                  <c:v>3.311103522660649E-11</c:v>
                </c:pt>
                <c:pt idx="12">
                  <c:v>3.0263289599105249E-11</c:v>
                </c:pt>
                <c:pt idx="13">
                  <c:v>1.8955566218901695E-11</c:v>
                </c:pt>
                <c:pt idx="14">
                  <c:v>3.0412614423712204E-11</c:v>
                </c:pt>
                <c:pt idx="15">
                  <c:v>3.6890088522611051E-11</c:v>
                </c:pt>
                <c:pt idx="16">
                  <c:v>2.7243018607210455E-11</c:v>
                </c:pt>
                <c:pt idx="17">
                  <c:v>3.0794431556571089E-11</c:v>
                </c:pt>
                <c:pt idx="18">
                  <c:v>1.7610042580792882E-11</c:v>
                </c:pt>
                <c:pt idx="19">
                  <c:v>2.3422947499954205E-11</c:v>
                </c:pt>
                <c:pt idx="20">
                  <c:v>2.197014478022655E-11</c:v>
                </c:pt>
                <c:pt idx="21">
                  <c:v>3.2899099188769202E-11</c:v>
                </c:pt>
                <c:pt idx="22">
                  <c:v>4.0425242102627687E-11</c:v>
                </c:pt>
                <c:pt idx="23">
                  <c:v>4.2790127000565472E-11</c:v>
                </c:pt>
                <c:pt idx="24">
                  <c:v>4.4744751155749826E-11</c:v>
                </c:pt>
                <c:pt idx="25">
                  <c:v>3.2108116809488257E-11</c:v>
                </c:pt>
                <c:pt idx="26">
                  <c:v>2.7312583974436112E-11</c:v>
                </c:pt>
                <c:pt idx="27">
                  <c:v>2.2678073422346907E-11</c:v>
                </c:pt>
                <c:pt idx="28">
                  <c:v>1.2609840276351005E-11</c:v>
                </c:pt>
                <c:pt idx="29">
                  <c:v>6.2632226037737518E-12</c:v>
                </c:pt>
                <c:pt idx="30">
                  <c:v>9.9688367763837507E-12</c:v>
                </c:pt>
              </c:numCache>
            </c:numRef>
          </c:yVal>
          <c:smooth val="0"/>
        </c:ser>
        <c:ser>
          <c:idx val="0"/>
          <c:order val="3"/>
          <c:tx>
            <c:strRef>
              <c:f>'7Be.Da (1d)'!$V$1</c:f>
              <c:strCache>
                <c:ptCount val="1"/>
                <c:pt idx="0">
                  <c:v>7Be - Simulation (1d)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1"/>
            <c:plus>
              <c:numRef>
                <c:f>'7Be.Da (1d)'!$Q$2:$Q$32</c:f>
                <c:numCache>
                  <c:formatCode>General</c:formatCode>
                  <c:ptCount val="31"/>
                  <c:pt idx="0">
                    <c:v>1.4179272973583202E-12</c:v>
                  </c:pt>
                  <c:pt idx="1">
                    <c:v>1.3727703770602852E-12</c:v>
                  </c:pt>
                  <c:pt idx="2">
                    <c:v>1.3005193045834284E-12</c:v>
                  </c:pt>
                  <c:pt idx="3">
                    <c:v>1.2282682321065707E-12</c:v>
                  </c:pt>
                  <c:pt idx="4">
                    <c:v>1.3456762248814642E-12</c:v>
                  </c:pt>
                  <c:pt idx="5">
                    <c:v>1.7249943553849635E-12</c:v>
                  </c:pt>
                  <c:pt idx="6">
                    <c:v>3.8022126890946052E-12</c:v>
                  </c:pt>
                  <c:pt idx="7">
                    <c:v>3.8518853014224439E-12</c:v>
                  </c:pt>
                  <c:pt idx="8">
                    <c:v>3.8564009934522477E-12</c:v>
                  </c:pt>
                  <c:pt idx="9">
                    <c:v>3.9331677579589107E-12</c:v>
                  </c:pt>
                  <c:pt idx="10">
                    <c:v>3.8247911492436243E-12</c:v>
                  </c:pt>
                  <c:pt idx="11">
                    <c:v>3.210657033190338E-12</c:v>
                  </c:pt>
                  <c:pt idx="12">
                    <c:v>3.4138631745314991E-12</c:v>
                  </c:pt>
                  <c:pt idx="13">
                    <c:v>3.3822533303228733E-12</c:v>
                  </c:pt>
                  <c:pt idx="14">
                    <c:v>2.790697674418606E-12</c:v>
                  </c:pt>
                  <c:pt idx="15">
                    <c:v>3.0435764280876061E-12</c:v>
                  </c:pt>
                  <c:pt idx="16">
                    <c:v>2.9126213592233023E-12</c:v>
                  </c:pt>
                  <c:pt idx="17">
                    <c:v>3.0887333483856426E-12</c:v>
                  </c:pt>
                  <c:pt idx="18">
                    <c:v>2.6823210657033212E-12</c:v>
                  </c:pt>
                  <c:pt idx="19">
                    <c:v>2.6642582975841064E-12</c:v>
                  </c:pt>
                  <c:pt idx="20">
                    <c:v>2.5603973808986245E-12</c:v>
                  </c:pt>
                  <c:pt idx="21">
                    <c:v>2.2623617069315892E-12</c:v>
                  </c:pt>
                  <c:pt idx="22">
                    <c:v>1.1469857755701067E-12</c:v>
                  </c:pt>
                  <c:pt idx="23">
                    <c:v>1.1108602393316785E-12</c:v>
                  </c:pt>
                  <c:pt idx="24">
                    <c:v>8.5075637841499247E-13</c:v>
                  </c:pt>
                  <c:pt idx="25">
                    <c:v>8.7694739218785328E-13</c:v>
                  </c:pt>
                  <c:pt idx="26">
                    <c:v>9.121697900203214E-13</c:v>
                  </c:pt>
                  <c:pt idx="27">
                    <c:v>7.7669902912621414E-13</c:v>
                  </c:pt>
                  <c:pt idx="28">
                    <c:v>8.3811244073154236E-13</c:v>
                  </c:pt>
                  <c:pt idx="29">
                    <c:v>7.7760216753217474E-13</c:v>
                  </c:pt>
                  <c:pt idx="30">
                    <c:v>7.3063897042221782E-13</c:v>
                  </c:pt>
                </c:numCache>
              </c:numRef>
            </c:plus>
            <c:minus>
              <c:numRef>
                <c:f>'7Be.Da (1d)'!$Q$2:$Q$32</c:f>
                <c:numCache>
                  <c:formatCode>General</c:formatCode>
                  <c:ptCount val="31"/>
                  <c:pt idx="0">
                    <c:v>1.4179272973583202E-12</c:v>
                  </c:pt>
                  <c:pt idx="1">
                    <c:v>1.3727703770602852E-12</c:v>
                  </c:pt>
                  <c:pt idx="2">
                    <c:v>1.3005193045834284E-12</c:v>
                  </c:pt>
                  <c:pt idx="3">
                    <c:v>1.2282682321065707E-12</c:v>
                  </c:pt>
                  <c:pt idx="4">
                    <c:v>1.3456762248814642E-12</c:v>
                  </c:pt>
                  <c:pt idx="5">
                    <c:v>1.7249943553849635E-12</c:v>
                  </c:pt>
                  <c:pt idx="6">
                    <c:v>3.8022126890946052E-12</c:v>
                  </c:pt>
                  <c:pt idx="7">
                    <c:v>3.8518853014224439E-12</c:v>
                  </c:pt>
                  <c:pt idx="8">
                    <c:v>3.8564009934522477E-12</c:v>
                  </c:pt>
                  <c:pt idx="9">
                    <c:v>3.9331677579589107E-12</c:v>
                  </c:pt>
                  <c:pt idx="10">
                    <c:v>3.8247911492436243E-12</c:v>
                  </c:pt>
                  <c:pt idx="11">
                    <c:v>3.210657033190338E-12</c:v>
                  </c:pt>
                  <c:pt idx="12">
                    <c:v>3.4138631745314991E-12</c:v>
                  </c:pt>
                  <c:pt idx="13">
                    <c:v>3.3822533303228733E-12</c:v>
                  </c:pt>
                  <c:pt idx="14">
                    <c:v>2.790697674418606E-12</c:v>
                  </c:pt>
                  <c:pt idx="15">
                    <c:v>3.0435764280876061E-12</c:v>
                  </c:pt>
                  <c:pt idx="16">
                    <c:v>2.9126213592233023E-12</c:v>
                  </c:pt>
                  <c:pt idx="17">
                    <c:v>3.0887333483856426E-12</c:v>
                  </c:pt>
                  <c:pt idx="18">
                    <c:v>2.6823210657033212E-12</c:v>
                  </c:pt>
                  <c:pt idx="19">
                    <c:v>2.6642582975841064E-12</c:v>
                  </c:pt>
                  <c:pt idx="20">
                    <c:v>2.5603973808986245E-12</c:v>
                  </c:pt>
                  <c:pt idx="21">
                    <c:v>2.2623617069315892E-12</c:v>
                  </c:pt>
                  <c:pt idx="22">
                    <c:v>1.1469857755701067E-12</c:v>
                  </c:pt>
                  <c:pt idx="23">
                    <c:v>1.1108602393316785E-12</c:v>
                  </c:pt>
                  <c:pt idx="24">
                    <c:v>8.5075637841499247E-13</c:v>
                  </c:pt>
                  <c:pt idx="25">
                    <c:v>8.7694739218785328E-13</c:v>
                  </c:pt>
                  <c:pt idx="26">
                    <c:v>9.121697900203214E-13</c:v>
                  </c:pt>
                  <c:pt idx="27">
                    <c:v>7.7669902912621414E-13</c:v>
                  </c:pt>
                  <c:pt idx="28">
                    <c:v>8.3811244073154236E-13</c:v>
                  </c:pt>
                  <c:pt idx="29">
                    <c:v>7.7760216753217474E-13</c:v>
                  </c:pt>
                  <c:pt idx="30">
                    <c:v>7.3063897042221782E-13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xVal>
            <c:numRef>
              <c:f>'7Be.Da (1d)'!$C$2:$C$32</c:f>
              <c:numCache>
                <c:formatCode>General</c:formatCode>
                <c:ptCount val="31"/>
                <c:pt idx="0">
                  <c:v>0.25</c:v>
                </c:pt>
                <c:pt idx="1">
                  <c:v>0.75000000000000011</c:v>
                </c:pt>
                <c:pt idx="2">
                  <c:v>1.25</c:v>
                </c:pt>
                <c:pt idx="3">
                  <c:v>1.7500000000000002</c:v>
                </c:pt>
                <c:pt idx="4">
                  <c:v>2.25</c:v>
                </c:pt>
                <c:pt idx="5">
                  <c:v>2.75</c:v>
                </c:pt>
                <c:pt idx="6">
                  <c:v>3.05</c:v>
                </c:pt>
                <c:pt idx="7">
                  <c:v>3.15</c:v>
                </c:pt>
                <c:pt idx="8">
                  <c:v>3.25</c:v>
                </c:pt>
                <c:pt idx="9">
                  <c:v>3.3499999999999996</c:v>
                </c:pt>
                <c:pt idx="10">
                  <c:v>3.4499999999999997</c:v>
                </c:pt>
                <c:pt idx="11">
                  <c:v>3.5500000000000003</c:v>
                </c:pt>
                <c:pt idx="12">
                  <c:v>3.6500000000000004</c:v>
                </c:pt>
                <c:pt idx="13">
                  <c:v>3.7500000000000004</c:v>
                </c:pt>
                <c:pt idx="14">
                  <c:v>3.85</c:v>
                </c:pt>
                <c:pt idx="15">
                  <c:v>3.95</c:v>
                </c:pt>
                <c:pt idx="16">
                  <c:v>4.0500000000000007</c:v>
                </c:pt>
                <c:pt idx="17">
                  <c:v>4.1499999999999995</c:v>
                </c:pt>
                <c:pt idx="18">
                  <c:v>4.25</c:v>
                </c:pt>
                <c:pt idx="19">
                  <c:v>4.3499999999999996</c:v>
                </c:pt>
                <c:pt idx="20">
                  <c:v>4.4499999999999993</c:v>
                </c:pt>
                <c:pt idx="21">
                  <c:v>4.5499999999999989</c:v>
                </c:pt>
                <c:pt idx="22">
                  <c:v>4.8499999999999988</c:v>
                </c:pt>
                <c:pt idx="23">
                  <c:v>5.3499999999999988</c:v>
                </c:pt>
                <c:pt idx="24">
                  <c:v>5.8499999999999988</c:v>
                </c:pt>
                <c:pt idx="25">
                  <c:v>6.3499999999999988</c:v>
                </c:pt>
                <c:pt idx="26">
                  <c:v>6.8499999999999988</c:v>
                </c:pt>
                <c:pt idx="27">
                  <c:v>7.3499999999999988</c:v>
                </c:pt>
                <c:pt idx="28">
                  <c:v>7.8499999999999988</c:v>
                </c:pt>
                <c:pt idx="29">
                  <c:v>8.3500000000000014</c:v>
                </c:pt>
                <c:pt idx="30">
                  <c:v>8.8500000000000014</c:v>
                </c:pt>
              </c:numCache>
            </c:numRef>
          </c:xVal>
          <c:yVal>
            <c:numRef>
              <c:f>'7Be.Da (1d)'!$P$2:$P$32</c:f>
              <c:numCache>
                <c:formatCode>0.000E+000</c:formatCode>
                <c:ptCount val="31"/>
                <c:pt idx="0">
                  <c:v>5.7322431318940504E-11</c:v>
                </c:pt>
                <c:pt idx="1">
                  <c:v>6.2043640346964935E-11</c:v>
                </c:pt>
                <c:pt idx="2">
                  <c:v>6.018626547741269E-11</c:v>
                </c:pt>
                <c:pt idx="3">
                  <c:v>5.5584001638078749E-11</c:v>
                </c:pt>
                <c:pt idx="4">
                  <c:v>5.4486046050166103E-11</c:v>
                </c:pt>
                <c:pt idx="5">
                  <c:v>7.6335362249628158E-11</c:v>
                </c:pt>
                <c:pt idx="6">
                  <c:v>8.8202432228984245E-11</c:v>
                </c:pt>
                <c:pt idx="7">
                  <c:v>1.0512924754263782E-10</c:v>
                </c:pt>
                <c:pt idx="8">
                  <c:v>9.9776714051563577E-11</c:v>
                </c:pt>
                <c:pt idx="9">
                  <c:v>1.0270459561933071E-10</c:v>
                </c:pt>
                <c:pt idx="10">
                  <c:v>9.18622841886931E-11</c:v>
                </c:pt>
                <c:pt idx="11">
                  <c:v>7.8915557881222918E-11</c:v>
                </c:pt>
                <c:pt idx="12">
                  <c:v>7.3608772539645039E-11</c:v>
                </c:pt>
                <c:pt idx="13">
                  <c:v>6.7936002002096262E-11</c:v>
                </c:pt>
                <c:pt idx="14">
                  <c:v>5.8054401710882259E-11</c:v>
                </c:pt>
                <c:pt idx="15">
                  <c:v>5.9747083242247626E-11</c:v>
                </c:pt>
                <c:pt idx="16">
                  <c:v>5.6361720179516899E-11</c:v>
                </c:pt>
                <c:pt idx="17">
                  <c:v>5.3022105266282514E-11</c:v>
                </c:pt>
                <c:pt idx="18">
                  <c:v>5.0139971848011796E-11</c:v>
                </c:pt>
                <c:pt idx="19">
                  <c:v>4.9042016260099111E-11</c:v>
                </c:pt>
                <c:pt idx="20">
                  <c:v>4.3881624996909591E-11</c:v>
                </c:pt>
                <c:pt idx="21">
                  <c:v>4.0683829347113932E-11</c:v>
                </c:pt>
                <c:pt idx="22">
                  <c:v>3.8611438174928788E-11</c:v>
                </c:pt>
                <c:pt idx="23">
                  <c:v>3.5528012898874045E-11</c:v>
                </c:pt>
                <c:pt idx="24">
                  <c:v>3.0596362383166309E-11</c:v>
                </c:pt>
                <c:pt idx="25">
                  <c:v>2.9681399393239099E-11</c:v>
                </c:pt>
                <c:pt idx="26">
                  <c:v>2.5289577041588427E-11</c:v>
                </c:pt>
                <c:pt idx="27">
                  <c:v>2.2700231780094394E-11</c:v>
                </c:pt>
                <c:pt idx="28">
                  <c:v>2.2608735481101667E-11</c:v>
                </c:pt>
                <c:pt idx="29">
                  <c:v>2.0138335408298169E-11</c:v>
                </c:pt>
                <c:pt idx="30">
                  <c:v>1.9287419827665849E-11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896128"/>
        <c:axId val="96898048"/>
      </c:scatterChart>
      <c:valAx>
        <c:axId val="96896128"/>
        <c:scaling>
          <c:orientation val="minMax"/>
          <c:max val="9"/>
          <c:min val="0"/>
        </c:scaling>
        <c:delete val="0"/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en-GB" sz="1100" b="1" i="0" u="none" strike="noStrike" kern="1200" baseline="0">
                    <a:solidFill>
                      <a:srgbClr val="000000"/>
                    </a:solidFill>
                    <a:latin typeface="+mj-lt"/>
                    <a:ea typeface="Arial"/>
                    <a:cs typeface="Arial"/>
                  </a:defRPr>
                </a:pPr>
                <a:r>
                  <a:rPr lang="en-GB" sz="1100" b="1" i="0" u="none" strike="noStrike" kern="1200" baseline="0">
                    <a:solidFill>
                      <a:srgbClr val="000000"/>
                    </a:solidFill>
                    <a:latin typeface="+mj-lt"/>
                    <a:ea typeface="Arial"/>
                    <a:cs typeface="Arial"/>
                  </a:rPr>
                  <a:t>Depth [mm]</a:t>
                </a:r>
              </a:p>
            </c:rich>
          </c:tx>
          <c:layout>
            <c:manualLayout>
              <c:xMode val="edge"/>
              <c:yMode val="edge"/>
              <c:x val="0.47246519574832668"/>
              <c:y val="0.91958282630873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algn="ctr">
              <a:defRPr lang="en-GB" sz="9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6898048"/>
        <c:crosses val="autoZero"/>
        <c:crossBetween val="midCat"/>
        <c:majorUnit val="0.5"/>
        <c:minorUnit val="0.5"/>
      </c:valAx>
      <c:valAx>
        <c:axId val="9689804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en-GB" sz="1100" b="1" i="0" u="none" strike="noStrike" kern="1200" baseline="0">
                    <a:solidFill>
                      <a:srgbClr val="000000"/>
                    </a:solidFill>
                    <a:latin typeface="+mj-lt"/>
                    <a:ea typeface="Arial"/>
                    <a:cs typeface="Arial"/>
                  </a:defRPr>
                </a:pPr>
                <a:r>
                  <a:rPr lang="en-GB" sz="1100" b="1" i="0" u="none" strike="noStrike" kern="1200" baseline="0" dirty="0">
                    <a:solidFill>
                      <a:srgbClr val="000000"/>
                    </a:solidFill>
                    <a:latin typeface="+mj-lt"/>
                    <a:ea typeface="Arial"/>
                    <a:cs typeface="Arial"/>
                  </a:rPr>
                  <a:t>Activity [</a:t>
                </a:r>
                <a:r>
                  <a:rPr lang="en-GB" sz="1100" b="1" i="0" u="none" strike="noStrike" kern="1200" baseline="0" dirty="0" err="1">
                    <a:solidFill>
                      <a:srgbClr val="000000"/>
                    </a:solidFill>
                    <a:latin typeface="+mj-lt"/>
                    <a:ea typeface="Arial"/>
                    <a:cs typeface="Arial"/>
                  </a:rPr>
                  <a:t>Bq</a:t>
                </a:r>
                <a:r>
                  <a:rPr lang="en-GB" sz="1100" b="1" i="0" u="none" strike="noStrike" kern="1200" baseline="0" dirty="0">
                    <a:solidFill>
                      <a:srgbClr val="000000"/>
                    </a:solidFill>
                    <a:latin typeface="+mj-lt"/>
                    <a:ea typeface="Arial"/>
                    <a:cs typeface="Arial"/>
                  </a:rPr>
                  <a:t>/mm/ion]</a:t>
                </a:r>
              </a:p>
            </c:rich>
          </c:tx>
          <c:layout>
            <c:manualLayout>
              <c:xMode val="edge"/>
              <c:yMode val="edge"/>
              <c:x val="0"/>
              <c:y val="0.17969758287547477"/>
            </c:manualLayout>
          </c:layout>
          <c:overlay val="0"/>
          <c:spPr>
            <a:noFill/>
            <a:ln w="25400">
              <a:noFill/>
            </a:ln>
          </c:spPr>
        </c:title>
        <c:numFmt formatCode="0.00E+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6896128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641956493310464"/>
          <c:y val="0"/>
          <c:w val="0.18358050739666668"/>
          <c:h val="0.55878834949666278"/>
        </c:manualLayout>
      </c:layout>
      <c:overlay val="0"/>
      <c:spPr>
        <a:noFill/>
        <a:ln w="25400">
          <a:noFill/>
        </a:ln>
      </c:spPr>
      <c:txPr>
        <a:bodyPr/>
        <a:lstStyle/>
        <a:p>
          <a:pPr algn="ctr">
            <a:defRPr lang="en-GB" sz="6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873466405245613E-2"/>
          <c:y val="5.3418914886557894E-2"/>
          <c:w val="0.7832544345542426"/>
          <c:h val="0.8531517303960032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'500MeV'!$Q$1</c:f>
              <c:strCache>
                <c:ptCount val="1"/>
                <c:pt idx="0">
                  <c:v>1H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diamond"/>
            <c:size val="7"/>
            <c:spPr>
              <a:solidFill>
                <a:srgbClr val="7030A0"/>
              </a:solidFill>
              <a:ln>
                <a:noFill/>
              </a:ln>
            </c:spPr>
          </c:marker>
          <c:xVal>
            <c:numRef>
              <c:f>'500MeV'!$P$2:$P$72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'500MeV'!$Q$2:$Q$72</c:f>
              <c:numCache>
                <c:formatCode>General</c:formatCode>
                <c:ptCount val="71"/>
                <c:pt idx="0">
                  <c:v>0</c:v>
                </c:pt>
                <c:pt idx="1">
                  <c:v>0.83888402311828125</c:v>
                </c:pt>
                <c:pt idx="2">
                  <c:v>0.85610921064360146</c:v>
                </c:pt>
                <c:pt idx="3">
                  <c:v>0.86999653027256363</c:v>
                </c:pt>
                <c:pt idx="4">
                  <c:v>0.88228393951433159</c:v>
                </c:pt>
                <c:pt idx="5">
                  <c:v>0.89344268674782668</c:v>
                </c:pt>
                <c:pt idx="6">
                  <c:v>0.90371322070054827</c:v>
                </c:pt>
                <c:pt idx="7">
                  <c:v>0.91328169770948264</c:v>
                </c:pt>
                <c:pt idx="8">
                  <c:v>0.92225640835004208</c:v>
                </c:pt>
                <c:pt idx="9">
                  <c:v>0.93067524300452908</c:v>
                </c:pt>
                <c:pt idx="10">
                  <c:v>0.93864510129994194</c:v>
                </c:pt>
                <c:pt idx="11">
                  <c:v>0.9461778844400307</c:v>
                </c:pt>
                <c:pt idx="12">
                  <c:v>0.95333175240554024</c:v>
                </c:pt>
                <c:pt idx="13">
                  <c:v>0.96012843909336765</c:v>
                </c:pt>
                <c:pt idx="14">
                  <c:v>0.96662383695357501</c:v>
                </c:pt>
                <c:pt idx="15">
                  <c:v>0.97280225417076205</c:v>
                </c:pt>
                <c:pt idx="16">
                  <c:v>0.97871694646880381</c:v>
                </c:pt>
                <c:pt idx="17">
                  <c:v>0.98436201888014763</c:v>
                </c:pt>
                <c:pt idx="18">
                  <c:v>0.9897927896672164</c:v>
                </c:pt>
                <c:pt idx="19">
                  <c:v>0.9949981107896837</c:v>
                </c:pt>
                <c:pt idx="20">
                  <c:v>1</c:v>
                </c:pt>
                <c:pt idx="21">
                  <c:v>0.57410658084106736</c:v>
                </c:pt>
                <c:pt idx="22">
                  <c:v>0.5622355120741056</c:v>
                </c:pt>
                <c:pt idx="23">
                  <c:v>0.54990249437415473</c:v>
                </c:pt>
                <c:pt idx="24">
                  <c:v>0.53679053434680113</c:v>
                </c:pt>
                <c:pt idx="25">
                  <c:v>0.52270921384772362</c:v>
                </c:pt>
                <c:pt idx="26">
                  <c:v>0.50737004302877164</c:v>
                </c:pt>
                <c:pt idx="27">
                  <c:v>0.49076067284893982</c:v>
                </c:pt>
                <c:pt idx="28">
                  <c:v>0.47654961042501925</c:v>
                </c:pt>
                <c:pt idx="29">
                  <c:v>0.45381346748716012</c:v>
                </c:pt>
                <c:pt idx="30">
                  <c:v>0.43355980876434441</c:v>
                </c:pt>
                <c:pt idx="31">
                  <c:v>0.41230405439429413</c:v>
                </c:pt>
                <c:pt idx="32">
                  <c:v>0.3901729702942825</c:v>
                </c:pt>
                <c:pt idx="33">
                  <c:v>0.36765131636976772</c:v>
                </c:pt>
                <c:pt idx="34">
                  <c:v>0.34494385620051743</c:v>
                </c:pt>
                <c:pt idx="35">
                  <c:v>0.32227097455880066</c:v>
                </c:pt>
                <c:pt idx="36">
                  <c:v>0.29998845618218112</c:v>
                </c:pt>
                <c:pt idx="37">
                  <c:v>0.27841228689481479</c:v>
                </c:pt>
                <c:pt idx="38">
                  <c:v>0.257910820228619</c:v>
                </c:pt>
                <c:pt idx="39">
                  <c:v>0.23887826145027199</c:v>
                </c:pt>
                <c:pt idx="40">
                  <c:v>0.22172632031282349</c:v>
                </c:pt>
                <c:pt idx="41">
                  <c:v>0.20695941043732563</c:v>
                </c:pt>
                <c:pt idx="42">
                  <c:v>0.19479393456032945</c:v>
                </c:pt>
                <c:pt idx="43">
                  <c:v>0.18529450553847682</c:v>
                </c:pt>
                <c:pt idx="44">
                  <c:v>0.17815798594328355</c:v>
                </c:pt>
                <c:pt idx="45">
                  <c:v>0.17292663995478708</c:v>
                </c:pt>
                <c:pt idx="46">
                  <c:v>0.16900062950699676</c:v>
                </c:pt>
                <c:pt idx="47">
                  <c:v>0.16576250088014324</c:v>
                </c:pt>
                <c:pt idx="48">
                  <c:v>0.16273979268050692</c:v>
                </c:pt>
                <c:pt idx="49">
                  <c:v>0.1596712986959892</c:v>
                </c:pt>
                <c:pt idx="50">
                  <c:v>0.15638807840766103</c:v>
                </c:pt>
                <c:pt idx="51">
                  <c:v>0.15278553686484478</c:v>
                </c:pt>
                <c:pt idx="52">
                  <c:v>0.14884069631539978</c:v>
                </c:pt>
                <c:pt idx="53">
                  <c:v>0.14451065308701941</c:v>
                </c:pt>
                <c:pt idx="54">
                  <c:v>0.13977067687232406</c:v>
                </c:pt>
                <c:pt idx="55">
                  <c:v>0.13460249895304358</c:v>
                </c:pt>
                <c:pt idx="56">
                  <c:v>0.12896149534176804</c:v>
                </c:pt>
                <c:pt idx="57">
                  <c:v>0.12284988848392711</c:v>
                </c:pt>
                <c:pt idx="58">
                  <c:v>0.11628875317512079</c:v>
                </c:pt>
                <c:pt idx="59">
                  <c:v>0.10925241372552276</c:v>
                </c:pt>
                <c:pt idx="60">
                  <c:v>0.10180138482816058</c:v>
                </c:pt>
                <c:pt idx="61">
                  <c:v>9.3986859181841839E-2</c:v>
                </c:pt>
                <c:pt idx="62">
                  <c:v>8.5940536444602533E-2</c:v>
                </c:pt>
                <c:pt idx="63">
                  <c:v>7.7730526524239091E-2</c:v>
                </c:pt>
                <c:pt idx="64">
                  <c:v>6.9531363411003674E-2</c:v>
                </c:pt>
                <c:pt idx="65">
                  <c:v>6.1472232497043922E-2</c:v>
                </c:pt>
                <c:pt idx="66">
                  <c:v>5.3677819319388226E-2</c:v>
                </c:pt>
                <c:pt idx="67">
                  <c:v>4.6395569066347515E-2</c:v>
                </c:pt>
                <c:pt idx="68">
                  <c:v>3.9655979032187566E-2</c:v>
                </c:pt>
                <c:pt idx="69">
                  <c:v>3.3621723560095781E-2</c:v>
                </c:pt>
                <c:pt idx="70">
                  <c:v>2.8328355664352947E-2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'500MeV'!$R$1</c:f>
              <c:strCache>
                <c:ptCount val="1"/>
                <c:pt idx="0">
                  <c:v>4He</c:v>
                </c:pt>
              </c:strCache>
            </c:strRef>
          </c:tx>
          <c:marker>
            <c:symbol val="square"/>
            <c:size val="7"/>
          </c:marker>
          <c:xVal>
            <c:numRef>
              <c:f>'500MeV'!$P$2:$P$72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'500MeV'!$R$2:$R$72</c:f>
              <c:numCache>
                <c:formatCode>General</c:formatCode>
                <c:ptCount val="71"/>
                <c:pt idx="0">
                  <c:v>0</c:v>
                </c:pt>
                <c:pt idx="1">
                  <c:v>0.8731875725573176</c:v>
                </c:pt>
                <c:pt idx="2">
                  <c:v>0.88687947855578531</c:v>
                </c:pt>
                <c:pt idx="3">
                  <c:v>0.89781490137518682</c:v>
                </c:pt>
                <c:pt idx="4">
                  <c:v>0.90749738178636119</c:v>
                </c:pt>
                <c:pt idx="5">
                  <c:v>0.91630723083502053</c:v>
                </c:pt>
                <c:pt idx="6">
                  <c:v>0.92443332867298689</c:v>
                </c:pt>
                <c:pt idx="7">
                  <c:v>0.93199108209469028</c:v>
                </c:pt>
                <c:pt idx="8">
                  <c:v>0.93906699763839274</c:v>
                </c:pt>
                <c:pt idx="9">
                  <c:v>0.9457160323215944</c:v>
                </c:pt>
                <c:pt idx="10">
                  <c:v>0.95198251487934848</c:v>
                </c:pt>
                <c:pt idx="11">
                  <c:v>0.9579158668365646</c:v>
                </c:pt>
                <c:pt idx="12">
                  <c:v>0.96353645647766539</c:v>
                </c:pt>
                <c:pt idx="13">
                  <c:v>0.96887571186672994</c:v>
                </c:pt>
                <c:pt idx="14">
                  <c:v>0.97394582152858034</c:v>
                </c:pt>
                <c:pt idx="15">
                  <c:v>0.97879201272204264</c:v>
                </c:pt>
                <c:pt idx="16">
                  <c:v>0.98341790831610831</c:v>
                </c:pt>
                <c:pt idx="17">
                  <c:v>0.98783483304217701</c:v>
                </c:pt>
                <c:pt idx="18">
                  <c:v>0.99205459061716617</c:v>
                </c:pt>
                <c:pt idx="19">
                  <c:v>0.9961144732497097</c:v>
                </c:pt>
                <c:pt idx="20">
                  <c:v>1</c:v>
                </c:pt>
                <c:pt idx="21">
                  <c:v>0.55190489197680082</c:v>
                </c:pt>
                <c:pt idx="22">
                  <c:v>0.54030180495933322</c:v>
                </c:pt>
                <c:pt idx="23">
                  <c:v>0.52826735003583236</c:v>
                </c:pt>
                <c:pt idx="24">
                  <c:v>0.51537866854125458</c:v>
                </c:pt>
                <c:pt idx="25">
                  <c:v>0.50124511143488648</c:v>
                </c:pt>
                <c:pt idx="26">
                  <c:v>0.48583998595523453</c:v>
                </c:pt>
                <c:pt idx="27">
                  <c:v>0.46894542672514761</c:v>
                </c:pt>
                <c:pt idx="28">
                  <c:v>0.45435553187244143</c:v>
                </c:pt>
                <c:pt idx="29">
                  <c:v>0.43106252895395875</c:v>
                </c:pt>
                <c:pt idx="30">
                  <c:v>0.41012606709652982</c:v>
                </c:pt>
                <c:pt idx="31">
                  <c:v>0.38815100170251582</c:v>
                </c:pt>
                <c:pt idx="32">
                  <c:v>0.36534664440554482</c:v>
                </c:pt>
                <c:pt idx="33">
                  <c:v>0.34195950393729846</c:v>
                </c:pt>
                <c:pt idx="34">
                  <c:v>0.31811669884705968</c:v>
                </c:pt>
                <c:pt idx="35">
                  <c:v>0.29430534879458331</c:v>
                </c:pt>
                <c:pt idx="36">
                  <c:v>0.27082534482754206</c:v>
                </c:pt>
                <c:pt idx="37">
                  <c:v>0.24793870449641747</c:v>
                </c:pt>
                <c:pt idx="38">
                  <c:v>0.2260966626292982</c:v>
                </c:pt>
                <c:pt idx="39">
                  <c:v>0.20579207702649727</c:v>
                </c:pt>
                <c:pt idx="40">
                  <c:v>0.18751172064792207</c:v>
                </c:pt>
                <c:pt idx="41">
                  <c:v>0.17185240131318702</c:v>
                </c:pt>
                <c:pt idx="42">
                  <c:v>0.15901975315692946</c:v>
                </c:pt>
                <c:pt idx="43">
                  <c:v>0.14914294847449508</c:v>
                </c:pt>
                <c:pt idx="44">
                  <c:v>0.14190299742268267</c:v>
                </c:pt>
                <c:pt idx="45">
                  <c:v>0.1368038026396263</c:v>
                </c:pt>
                <c:pt idx="46">
                  <c:v>0.13319205074359988</c:v>
                </c:pt>
                <c:pt idx="47">
                  <c:v>0.13040137860181955</c:v>
                </c:pt>
                <c:pt idx="48">
                  <c:v>0.12794242993710175</c:v>
                </c:pt>
                <c:pt idx="49">
                  <c:v>0.1254872929309469</c:v>
                </c:pt>
                <c:pt idx="50">
                  <c:v>0.12285482534777854</c:v>
                </c:pt>
                <c:pt idx="51">
                  <c:v>0.1200069091107054</c:v>
                </c:pt>
                <c:pt idx="52">
                  <c:v>0.11689885995375308</c:v>
                </c:pt>
                <c:pt idx="53">
                  <c:v>0.11345909338390467</c:v>
                </c:pt>
                <c:pt idx="54">
                  <c:v>0.10968840296255299</c:v>
                </c:pt>
                <c:pt idx="55">
                  <c:v>0.10555522221649478</c:v>
                </c:pt>
                <c:pt idx="56">
                  <c:v>0.10105194582367406</c:v>
                </c:pt>
                <c:pt idx="57">
                  <c:v>9.6158692175991767E-2</c:v>
                </c:pt>
                <c:pt idx="58">
                  <c:v>9.0885688835515482E-2</c:v>
                </c:pt>
                <c:pt idx="59">
                  <c:v>8.5217631238387839E-2</c:v>
                </c:pt>
                <c:pt idx="60">
                  <c:v>7.9227974916167121E-2</c:v>
                </c:pt>
                <c:pt idx="61">
                  <c:v>7.2954081864976442E-2</c:v>
                </c:pt>
                <c:pt idx="62">
                  <c:v>6.6494462340596291E-2</c:v>
                </c:pt>
                <c:pt idx="63">
                  <c:v>5.9925558100848507E-2</c:v>
                </c:pt>
                <c:pt idx="64">
                  <c:v>5.337083817491578E-2</c:v>
                </c:pt>
                <c:pt idx="65">
                  <c:v>4.694934286218666E-2</c:v>
                </c:pt>
                <c:pt idx="66">
                  <c:v>4.0777975842016798E-2</c:v>
                </c:pt>
                <c:pt idx="67">
                  <c:v>3.5015678971835495E-2</c:v>
                </c:pt>
                <c:pt idx="68">
                  <c:v>2.9747394274132571E-2</c:v>
                </c:pt>
                <c:pt idx="69">
                  <c:v>2.5077587022610402E-2</c:v>
                </c:pt>
                <c:pt idx="70">
                  <c:v>2.1039133660715116E-2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'500MeV'!$S$1</c:f>
              <c:strCache>
                <c:ptCount val="1"/>
                <c:pt idx="0">
                  <c:v>12C</c:v>
                </c:pt>
              </c:strCache>
            </c:strRef>
          </c:tx>
          <c:xVal>
            <c:numRef>
              <c:f>'500MeV'!$P$2:$P$72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'500MeV'!$S$2:$S$72</c:f>
              <c:numCache>
                <c:formatCode>General</c:formatCode>
                <c:ptCount val="71"/>
                <c:pt idx="0">
                  <c:v>0</c:v>
                </c:pt>
                <c:pt idx="1">
                  <c:v>0.87431998133282096</c:v>
                </c:pt>
                <c:pt idx="2">
                  <c:v>0.88727901467830095</c:v>
                </c:pt>
                <c:pt idx="3">
                  <c:v>0.89782439207517395</c:v>
                </c:pt>
                <c:pt idx="4">
                  <c:v>0.90726077061254251</c:v>
                </c:pt>
                <c:pt idx="5">
                  <c:v>0.91590938161672852</c:v>
                </c:pt>
                <c:pt idx="6">
                  <c:v>0.92394123068119705</c:v>
                </c:pt>
                <c:pt idx="7">
                  <c:v>0.93142840754776468</c:v>
                </c:pt>
                <c:pt idx="8">
                  <c:v>0.93848991445763852</c:v>
                </c:pt>
                <c:pt idx="9">
                  <c:v>0.94511420243467426</c:v>
                </c:pt>
                <c:pt idx="10">
                  <c:v>0.95141252670154852</c:v>
                </c:pt>
                <c:pt idx="11">
                  <c:v>0.95736273001891359</c:v>
                </c:pt>
                <c:pt idx="12">
                  <c:v>0.96303108753005484</c:v>
                </c:pt>
                <c:pt idx="13">
                  <c:v>0.96841172539102527</c:v>
                </c:pt>
                <c:pt idx="14">
                  <c:v>0.97355101464551053</c:v>
                </c:pt>
                <c:pt idx="15">
                  <c:v>0.97844880454649108</c:v>
                </c:pt>
                <c:pt idx="16">
                  <c:v>0.98314589322135504</c:v>
                </c:pt>
                <c:pt idx="17">
                  <c:v>0.98761790380599757</c:v>
                </c:pt>
                <c:pt idx="18">
                  <c:v>0.99192371035283977</c:v>
                </c:pt>
                <c:pt idx="19">
                  <c:v>0.99603268790225596</c:v>
                </c:pt>
                <c:pt idx="20">
                  <c:v>1</c:v>
                </c:pt>
                <c:pt idx="21">
                  <c:v>0.54095649834077375</c:v>
                </c:pt>
                <c:pt idx="22">
                  <c:v>0.52923104441421354</c:v>
                </c:pt>
                <c:pt idx="23">
                  <c:v>0.51735612858031943</c:v>
                </c:pt>
                <c:pt idx="24">
                  <c:v>0.50446330447416177</c:v>
                </c:pt>
                <c:pt idx="25">
                  <c:v>0.49040290835774486</c:v>
                </c:pt>
                <c:pt idx="26">
                  <c:v>0.47532940253164202</c:v>
                </c:pt>
                <c:pt idx="27">
                  <c:v>0.4586007439915204</c:v>
                </c:pt>
                <c:pt idx="28">
                  <c:v>0.44434391376782106</c:v>
                </c:pt>
                <c:pt idx="29">
                  <c:v>0.42135430667902812</c:v>
                </c:pt>
                <c:pt idx="30">
                  <c:v>0.40085683447126547</c:v>
                </c:pt>
                <c:pt idx="31">
                  <c:v>0.37932587073190038</c:v>
                </c:pt>
                <c:pt idx="32">
                  <c:v>0.35694338409387488</c:v>
                </c:pt>
                <c:pt idx="33">
                  <c:v>0.33402609504323877</c:v>
                </c:pt>
                <c:pt idx="34">
                  <c:v>0.31082665153382755</c:v>
                </c:pt>
                <c:pt idx="35">
                  <c:v>0.28763418713577898</c:v>
                </c:pt>
                <c:pt idx="36">
                  <c:v>0.2647620031131146</c:v>
                </c:pt>
                <c:pt idx="37">
                  <c:v>0.24250942536148457</c:v>
                </c:pt>
                <c:pt idx="38">
                  <c:v>0.22133867201230942</c:v>
                </c:pt>
                <c:pt idx="39">
                  <c:v>0.20167226648259359</c:v>
                </c:pt>
                <c:pt idx="40">
                  <c:v>0.18399837368428684</c:v>
                </c:pt>
                <c:pt idx="41">
                  <c:v>0.16886860204545914</c:v>
                </c:pt>
                <c:pt idx="42">
                  <c:v>0.15651134350589915</c:v>
                </c:pt>
                <c:pt idx="43">
                  <c:v>0.14702157861861614</c:v>
                </c:pt>
                <c:pt idx="44">
                  <c:v>0.14009743175643685</c:v>
                </c:pt>
                <c:pt idx="45">
                  <c:v>0.13527975258041716</c:v>
                </c:pt>
                <c:pt idx="46">
                  <c:v>0.13191136537606407</c:v>
                </c:pt>
                <c:pt idx="47">
                  <c:v>0.12932911189735841</c:v>
                </c:pt>
                <c:pt idx="48">
                  <c:v>0.12707963220486818</c:v>
                </c:pt>
                <c:pt idx="49">
                  <c:v>0.12481395483650976</c:v>
                </c:pt>
                <c:pt idx="50">
                  <c:v>0.12241635814124921</c:v>
                </c:pt>
                <c:pt idx="51">
                  <c:v>0.11975734257736437</c:v>
                </c:pt>
                <c:pt idx="52">
                  <c:v>0.11685523420440042</c:v>
                </c:pt>
                <c:pt idx="53">
                  <c:v>0.11360719726684325</c:v>
                </c:pt>
                <c:pt idx="54">
                  <c:v>0.11004072810256457</c:v>
                </c:pt>
                <c:pt idx="55">
                  <c:v>0.10609589885286375</c:v>
                </c:pt>
                <c:pt idx="56">
                  <c:v>0.10175481180391602</c:v>
                </c:pt>
                <c:pt idx="57">
                  <c:v>9.7021816277612527E-2</c:v>
                </c:pt>
                <c:pt idx="58">
                  <c:v>9.1893946432153165E-2</c:v>
                </c:pt>
                <c:pt idx="59">
                  <c:v>8.6343032017614479E-2</c:v>
                </c:pt>
                <c:pt idx="60">
                  <c:v>8.0415619747608913E-2</c:v>
                </c:pt>
                <c:pt idx="61">
                  <c:v>7.4177363060598731E-2</c:v>
                </c:pt>
                <c:pt idx="62">
                  <c:v>6.7711976302209431E-2</c:v>
                </c:pt>
                <c:pt idx="63">
                  <c:v>6.1085395684277746E-2</c:v>
                </c:pt>
                <c:pt idx="64">
                  <c:v>5.4443469906187716E-2</c:v>
                </c:pt>
                <c:pt idx="65">
                  <c:v>4.7917280702230468E-2</c:v>
                </c:pt>
                <c:pt idx="66">
                  <c:v>4.1607506896143794E-2</c:v>
                </c:pt>
                <c:pt idx="67">
                  <c:v>3.57216180047688E-2</c:v>
                </c:pt>
                <c:pt idx="68">
                  <c:v>3.0337608566424649E-2</c:v>
                </c:pt>
                <c:pt idx="69">
                  <c:v>2.5574847791438392E-2</c:v>
                </c:pt>
                <c:pt idx="70">
                  <c:v>2.1469267274502962E-2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'500MeV'!$T$1</c:f>
              <c:strCache>
                <c:ptCount val="1"/>
                <c:pt idx="0">
                  <c:v>20Ne</c:v>
                </c:pt>
              </c:strCache>
            </c:strRef>
          </c:tx>
          <c:marker>
            <c:symbol val="circle"/>
            <c:size val="7"/>
          </c:marker>
          <c:xVal>
            <c:numRef>
              <c:f>'500MeV'!$P$2:$P$72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'500MeV'!$T$2:$T$72</c:f>
              <c:numCache>
                <c:formatCode>General</c:formatCode>
                <c:ptCount val="71"/>
                <c:pt idx="0">
                  <c:v>0</c:v>
                </c:pt>
                <c:pt idx="1">
                  <c:v>0.87346649942618393</c:v>
                </c:pt>
                <c:pt idx="2">
                  <c:v>0.88636650875948919</c:v>
                </c:pt>
                <c:pt idx="3">
                  <c:v>0.89692603669211135</c:v>
                </c:pt>
                <c:pt idx="4">
                  <c:v>0.90639044750969466</c:v>
                </c:pt>
                <c:pt idx="5">
                  <c:v>0.91508260673947361</c:v>
                </c:pt>
                <c:pt idx="6">
                  <c:v>0.92315308237087801</c:v>
                </c:pt>
                <c:pt idx="7">
                  <c:v>0.93069641271982251</c:v>
                </c:pt>
                <c:pt idx="8">
                  <c:v>0.93779824562368874</c:v>
                </c:pt>
                <c:pt idx="9">
                  <c:v>0.9445017214971585</c:v>
                </c:pt>
                <c:pt idx="10">
                  <c:v>0.95084634451623551</c:v>
                </c:pt>
                <c:pt idx="11">
                  <c:v>0.95684695285144894</c:v>
                </c:pt>
                <c:pt idx="12">
                  <c:v>0.96257674898551626</c:v>
                </c:pt>
                <c:pt idx="13">
                  <c:v>0.96802631297610164</c:v>
                </c:pt>
                <c:pt idx="14">
                  <c:v>0.97320118881744166</c:v>
                </c:pt>
                <c:pt idx="15">
                  <c:v>0.97815841374314194</c:v>
                </c:pt>
                <c:pt idx="16">
                  <c:v>0.98289952187117069</c:v>
                </c:pt>
                <c:pt idx="17">
                  <c:v>0.98743670617772117</c:v>
                </c:pt>
                <c:pt idx="18">
                  <c:v>0.99181810022509553</c:v>
                </c:pt>
                <c:pt idx="19">
                  <c:v>0.99597914138368215</c:v>
                </c:pt>
                <c:pt idx="20">
                  <c:v>1</c:v>
                </c:pt>
                <c:pt idx="21">
                  <c:v>0.5382939111007996</c:v>
                </c:pt>
                <c:pt idx="22">
                  <c:v>0.52667538812086834</c:v>
                </c:pt>
                <c:pt idx="23">
                  <c:v>0.51474765285372415</c:v>
                </c:pt>
                <c:pt idx="24">
                  <c:v>0.50191272831999256</c:v>
                </c:pt>
                <c:pt idx="25">
                  <c:v>0.48800451507051518</c:v>
                </c:pt>
                <c:pt idx="26">
                  <c:v>0.47279022154212275</c:v>
                </c:pt>
                <c:pt idx="27">
                  <c:v>0.4561730957681252</c:v>
                </c:pt>
                <c:pt idx="28">
                  <c:v>0.44179653137421337</c:v>
                </c:pt>
                <c:pt idx="29">
                  <c:v>0.4189411108288833</c:v>
                </c:pt>
                <c:pt idx="30">
                  <c:v>0.39848287614090527</c:v>
                </c:pt>
                <c:pt idx="31">
                  <c:v>0.37708458284990859</c:v>
                </c:pt>
                <c:pt idx="32">
                  <c:v>0.35486092553783194</c:v>
                </c:pt>
                <c:pt idx="33">
                  <c:v>0.33217715305757933</c:v>
                </c:pt>
                <c:pt idx="34">
                  <c:v>0.30921285636725226</c:v>
                </c:pt>
                <c:pt idx="35">
                  <c:v>0.28631266221398366</c:v>
                </c:pt>
                <c:pt idx="36">
                  <c:v>0.26369886536905379</c:v>
                </c:pt>
                <c:pt idx="37">
                  <c:v>0.24175869811436854</c:v>
                </c:pt>
                <c:pt idx="38">
                  <c:v>0.22092053443983528</c:v>
                </c:pt>
                <c:pt idx="39">
                  <c:v>0.20154180174891748</c:v>
                </c:pt>
                <c:pt idx="40">
                  <c:v>0.18410451594500957</c:v>
                </c:pt>
                <c:pt idx="41">
                  <c:v>0.1692307318287159</c:v>
                </c:pt>
                <c:pt idx="42">
                  <c:v>0.15703777295178595</c:v>
                </c:pt>
                <c:pt idx="43">
                  <c:v>0.14771203127534394</c:v>
                </c:pt>
                <c:pt idx="44">
                  <c:v>0.14089714829257374</c:v>
                </c:pt>
                <c:pt idx="45">
                  <c:v>0.1361613635242567</c:v>
                </c:pt>
                <c:pt idx="46">
                  <c:v>0.13282530066606074</c:v>
                </c:pt>
                <c:pt idx="47">
                  <c:v>0.1302560429278152</c:v>
                </c:pt>
                <c:pt idx="48">
                  <c:v>0.12803575744995577</c:v>
                </c:pt>
                <c:pt idx="49">
                  <c:v>0.12578172755633299</c:v>
                </c:pt>
                <c:pt idx="50">
                  <c:v>0.12341260244467329</c:v>
                </c:pt>
                <c:pt idx="51">
                  <c:v>0.12076688774917679</c:v>
                </c:pt>
                <c:pt idx="52">
                  <c:v>0.11786609570950565</c:v>
                </c:pt>
                <c:pt idx="53">
                  <c:v>0.11464991620476349</c:v>
                </c:pt>
                <c:pt idx="54">
                  <c:v>0.11108443714582081</c:v>
                </c:pt>
                <c:pt idx="55">
                  <c:v>0.10716034454245529</c:v>
                </c:pt>
                <c:pt idx="56">
                  <c:v>0.10281616400875251</c:v>
                </c:pt>
                <c:pt idx="57">
                  <c:v>9.8094642173335495E-2</c:v>
                </c:pt>
                <c:pt idx="58">
                  <c:v>9.2964772091767026E-2</c:v>
                </c:pt>
                <c:pt idx="59">
                  <c:v>8.7384008181623174E-2</c:v>
                </c:pt>
                <c:pt idx="60">
                  <c:v>8.143595039209249E-2</c:v>
                </c:pt>
                <c:pt idx="61">
                  <c:v>7.5185715162627606E-2</c:v>
                </c:pt>
                <c:pt idx="62">
                  <c:v>6.8669251977648324E-2</c:v>
                </c:pt>
                <c:pt idx="63">
                  <c:v>6.200116134547367E-2</c:v>
                </c:pt>
                <c:pt idx="64">
                  <c:v>5.5289659348174237E-2</c:v>
                </c:pt>
                <c:pt idx="65">
                  <c:v>4.8701103033446505E-2</c:v>
                </c:pt>
                <c:pt idx="66">
                  <c:v>4.2315630199273507E-2</c:v>
                </c:pt>
                <c:pt idx="67">
                  <c:v>3.6358254970968715E-2</c:v>
                </c:pt>
                <c:pt idx="68">
                  <c:v>3.0897637273061156E-2</c:v>
                </c:pt>
                <c:pt idx="69">
                  <c:v>2.6065845623968686E-2</c:v>
                </c:pt>
                <c:pt idx="70">
                  <c:v>2.1890982492966022E-2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'500MeV'!$U$1</c:f>
              <c:strCache>
                <c:ptCount val="1"/>
                <c:pt idx="0">
                  <c:v>40Ar</c:v>
                </c:pt>
              </c:strCache>
            </c:strRef>
          </c:tx>
          <c:marker>
            <c:symbol val="diamond"/>
            <c:size val="7"/>
          </c:marker>
          <c:xVal>
            <c:numRef>
              <c:f>'500MeV'!$P$2:$P$72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'500MeV'!$U$2:$U$72</c:f>
              <c:numCache>
                <c:formatCode>General</c:formatCode>
                <c:ptCount val="71"/>
                <c:pt idx="0">
                  <c:v>0</c:v>
                </c:pt>
                <c:pt idx="1">
                  <c:v>0.86811814485845396</c:v>
                </c:pt>
                <c:pt idx="2">
                  <c:v>0.8815803668621327</c:v>
                </c:pt>
                <c:pt idx="3">
                  <c:v>0.89259860694338766</c:v>
                </c:pt>
                <c:pt idx="4">
                  <c:v>0.90248855288204632</c:v>
                </c:pt>
                <c:pt idx="5">
                  <c:v>0.91154942816517281</c:v>
                </c:pt>
                <c:pt idx="6">
                  <c:v>0.91996393771563356</c:v>
                </c:pt>
                <c:pt idx="7">
                  <c:v>0.92783738114335579</c:v>
                </c:pt>
                <c:pt idx="8">
                  <c:v>0.93523581879117701</c:v>
                </c:pt>
                <c:pt idx="9">
                  <c:v>0.94222357249841382</c:v>
                </c:pt>
                <c:pt idx="10">
                  <c:v>0.9488248329536052</c:v>
                </c:pt>
                <c:pt idx="11">
                  <c:v>0.95508840865067435</c:v>
                </c:pt>
                <c:pt idx="12">
                  <c:v>0.96104834441461084</c:v>
                </c:pt>
                <c:pt idx="13">
                  <c:v>0.96671903863683184</c:v>
                </c:pt>
                <c:pt idx="14">
                  <c:v>0.97212568177862813</c:v>
                </c:pt>
                <c:pt idx="15">
                  <c:v>0.97728184273631813</c:v>
                </c:pt>
                <c:pt idx="16">
                  <c:v>0.98223738721371956</c:v>
                </c:pt>
                <c:pt idx="17">
                  <c:v>0.98693320772589077</c:v>
                </c:pt>
                <c:pt idx="18">
                  <c:v>0.99149973158265259</c:v>
                </c:pt>
                <c:pt idx="19">
                  <c:v>0.99581728998312757</c:v>
                </c:pt>
                <c:pt idx="20">
                  <c:v>1</c:v>
                </c:pt>
                <c:pt idx="21">
                  <c:v>0.5452674521202806</c:v>
                </c:pt>
                <c:pt idx="22">
                  <c:v>0.53367677475688469</c:v>
                </c:pt>
                <c:pt idx="23">
                  <c:v>0.52160470377828061</c:v>
                </c:pt>
                <c:pt idx="24">
                  <c:v>0.50873897739065455</c:v>
                </c:pt>
                <c:pt idx="25">
                  <c:v>0.49470457465088485</c:v>
                </c:pt>
                <c:pt idx="26">
                  <c:v>0.47938700786655053</c:v>
                </c:pt>
                <c:pt idx="27">
                  <c:v>0.46275896355401808</c:v>
                </c:pt>
                <c:pt idx="28">
                  <c:v>0.44827389681109725</c:v>
                </c:pt>
                <c:pt idx="29">
                  <c:v>0.42533150200772335</c:v>
                </c:pt>
                <c:pt idx="30">
                  <c:v>0.40489699479743146</c:v>
                </c:pt>
                <c:pt idx="31">
                  <c:v>0.38343210097771596</c:v>
                </c:pt>
                <c:pt idx="32">
                  <c:v>0.36113474719381528</c:v>
                </c:pt>
                <c:pt idx="33">
                  <c:v>0.33843201741384965</c:v>
                </c:pt>
                <c:pt idx="34">
                  <c:v>0.31540476810667623</c:v>
                </c:pt>
                <c:pt idx="35">
                  <c:v>0.29241109205585403</c:v>
                </c:pt>
                <c:pt idx="36">
                  <c:v>0.26979588300869695</c:v>
                </c:pt>
                <c:pt idx="37">
                  <c:v>0.24782078321634399</c:v>
                </c:pt>
                <c:pt idx="38">
                  <c:v>0.22691475694719346</c:v>
                </c:pt>
                <c:pt idx="39">
                  <c:v>0.20746118125548507</c:v>
                </c:pt>
                <c:pt idx="40">
                  <c:v>0.19004206262305667</c:v>
                </c:pt>
                <c:pt idx="41">
                  <c:v>0.17509011473962019</c:v>
                </c:pt>
                <c:pt idx="42">
                  <c:v>0.16285943143221188</c:v>
                </c:pt>
                <c:pt idx="43">
                  <c:v>0.15344287677860921</c:v>
                </c:pt>
                <c:pt idx="44">
                  <c:v>0.14659765983592046</c:v>
                </c:pt>
                <c:pt idx="45">
                  <c:v>0.14177031267622936</c:v>
                </c:pt>
                <c:pt idx="46">
                  <c:v>0.13837010110607764</c:v>
                </c:pt>
                <c:pt idx="47">
                  <c:v>0.13576735505750206</c:v>
                </c:pt>
                <c:pt idx="48">
                  <c:v>0.13344765887051671</c:v>
                </c:pt>
                <c:pt idx="49">
                  <c:v>0.13112880379862638</c:v>
                </c:pt>
                <c:pt idx="50">
                  <c:v>0.12861532241173634</c:v>
                </c:pt>
                <c:pt idx="51">
                  <c:v>0.1258745055816223</c:v>
                </c:pt>
                <c:pt idx="52">
                  <c:v>0.1228521638075733</c:v>
                </c:pt>
                <c:pt idx="53">
                  <c:v>0.11948633514558146</c:v>
                </c:pt>
                <c:pt idx="54">
                  <c:v>0.11576436227345317</c:v>
                </c:pt>
                <c:pt idx="55">
                  <c:v>0.11165396605069748</c:v>
                </c:pt>
                <c:pt idx="56">
                  <c:v>0.10713917200279732</c:v>
                </c:pt>
                <c:pt idx="57">
                  <c:v>0.10219999362223336</c:v>
                </c:pt>
                <c:pt idx="58">
                  <c:v>9.6837976952596452E-2</c:v>
                </c:pt>
                <c:pt idx="59">
                  <c:v>9.1044166408432312E-2</c:v>
                </c:pt>
                <c:pt idx="60">
                  <c:v>8.4862702612783017E-2</c:v>
                </c:pt>
                <c:pt idx="61">
                  <c:v>7.8350126068821413E-2</c:v>
                </c:pt>
                <c:pt idx="62">
                  <c:v>7.1581714621979819E-2</c:v>
                </c:pt>
                <c:pt idx="63">
                  <c:v>6.4656761730799803E-2</c:v>
                </c:pt>
                <c:pt idx="64">
                  <c:v>5.7695918829127439E-2</c:v>
                </c:pt>
                <c:pt idx="65">
                  <c:v>5.0852079707073811E-2</c:v>
                </c:pt>
                <c:pt idx="66">
                  <c:v>4.422632606284637E-2</c:v>
                </c:pt>
                <c:pt idx="67">
                  <c:v>3.8033686216700745E-2</c:v>
                </c:pt>
                <c:pt idx="68">
                  <c:v>3.2358484948828224E-2</c:v>
                </c:pt>
                <c:pt idx="69">
                  <c:v>2.7318735352301136E-2</c:v>
                </c:pt>
                <c:pt idx="70">
                  <c:v>2.2961808658342568E-2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'500MeV'!$V$1</c:f>
              <c:strCache>
                <c:ptCount val="1"/>
                <c:pt idx="0">
                  <c:v>84Kr</c:v>
                </c:pt>
              </c:strCache>
            </c:strRef>
          </c:tx>
          <c:marker>
            <c:symbol val="square"/>
            <c:size val="7"/>
          </c:marker>
          <c:xVal>
            <c:numRef>
              <c:f>'500MeV'!$P$2:$P$72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'500MeV'!$V$2:$V$72</c:f>
              <c:numCache>
                <c:formatCode>General</c:formatCode>
                <c:ptCount val="71"/>
                <c:pt idx="0">
                  <c:v>0</c:v>
                </c:pt>
                <c:pt idx="1">
                  <c:v>0.86326883351642003</c:v>
                </c:pt>
                <c:pt idx="2">
                  <c:v>0.87739322456990565</c:v>
                </c:pt>
                <c:pt idx="3">
                  <c:v>0.88885624734670576</c:v>
                </c:pt>
                <c:pt idx="4">
                  <c:v>0.89909232166572151</c:v>
                </c:pt>
                <c:pt idx="5">
                  <c:v>0.90845929650404911</c:v>
                </c:pt>
                <c:pt idx="6">
                  <c:v>0.91715949886473502</c:v>
                </c:pt>
                <c:pt idx="7">
                  <c:v>0.9252898019803103</c:v>
                </c:pt>
                <c:pt idx="8">
                  <c:v>0.9329382065250561</c:v>
                </c:pt>
                <c:pt idx="9">
                  <c:v>0.94015866975843909</c:v>
                </c:pt>
                <c:pt idx="10">
                  <c:v>0.94699530359559414</c:v>
                </c:pt>
                <c:pt idx="11">
                  <c:v>0.95346993788071954</c:v>
                </c:pt>
                <c:pt idx="12">
                  <c:v>0.95962644745203163</c:v>
                </c:pt>
                <c:pt idx="13">
                  <c:v>0.96550476342566227</c:v>
                </c:pt>
                <c:pt idx="14">
                  <c:v>0.97111031914199752</c:v>
                </c:pt>
                <c:pt idx="15">
                  <c:v>0.9764510582393765</c:v>
                </c:pt>
                <c:pt idx="16">
                  <c:v>0.98155707856182151</c:v>
                </c:pt>
                <c:pt idx="17">
                  <c:v>0.98646812238868153</c:v>
                </c:pt>
                <c:pt idx="18">
                  <c:v>0.99116639632787551</c:v>
                </c:pt>
                <c:pt idx="19">
                  <c:v>0.99566865540907479</c:v>
                </c:pt>
                <c:pt idx="20">
                  <c:v>1</c:v>
                </c:pt>
                <c:pt idx="21">
                  <c:v>0.55321179734046577</c:v>
                </c:pt>
                <c:pt idx="22">
                  <c:v>0.54160880731018235</c:v>
                </c:pt>
                <c:pt idx="23">
                  <c:v>0.52951861148628032</c:v>
                </c:pt>
                <c:pt idx="24">
                  <c:v>0.51669091659657695</c:v>
                </c:pt>
                <c:pt idx="25">
                  <c:v>0.50258992823185056</c:v>
                </c:pt>
                <c:pt idx="26">
                  <c:v>0.48726912976322134</c:v>
                </c:pt>
                <c:pt idx="27">
                  <c:v>0.47054428746340532</c:v>
                </c:pt>
                <c:pt idx="28">
                  <c:v>0.45602615737103391</c:v>
                </c:pt>
                <c:pt idx="29">
                  <c:v>0.43291625266989714</c:v>
                </c:pt>
                <c:pt idx="30">
                  <c:v>0.41239939176778789</c:v>
                </c:pt>
                <c:pt idx="31">
                  <c:v>0.39080927168200119</c:v>
                </c:pt>
                <c:pt idx="32">
                  <c:v>0.36842170568040988</c:v>
                </c:pt>
                <c:pt idx="33">
                  <c:v>0.34551995138153296</c:v>
                </c:pt>
                <c:pt idx="34">
                  <c:v>0.32234564191102738</c:v>
                </c:pt>
                <c:pt idx="35">
                  <c:v>0.29927373673633823</c:v>
                </c:pt>
                <c:pt idx="36">
                  <c:v>0.27655313851669749</c:v>
                </c:pt>
                <c:pt idx="37">
                  <c:v>0.25442927995572684</c:v>
                </c:pt>
                <c:pt idx="38">
                  <c:v>0.23337192357709141</c:v>
                </c:pt>
                <c:pt idx="39">
                  <c:v>0.21380016747233602</c:v>
                </c:pt>
                <c:pt idx="40">
                  <c:v>0.19617673192624052</c:v>
                </c:pt>
                <c:pt idx="41">
                  <c:v>0.18107345654301071</c:v>
                </c:pt>
                <c:pt idx="42">
                  <c:v>0.16866884580237712</c:v>
                </c:pt>
                <c:pt idx="43">
                  <c:v>0.15910848960795104</c:v>
                </c:pt>
                <c:pt idx="44">
                  <c:v>0.15207380097474185</c:v>
                </c:pt>
                <c:pt idx="45">
                  <c:v>0.14711271743307663</c:v>
                </c:pt>
                <c:pt idx="46">
                  <c:v>0.14354009060775091</c:v>
                </c:pt>
                <c:pt idx="47">
                  <c:v>0.14077554588140989</c:v>
                </c:pt>
                <c:pt idx="48">
                  <c:v>0.13831308456963376</c:v>
                </c:pt>
                <c:pt idx="49">
                  <c:v>0.13584388330528741</c:v>
                </c:pt>
                <c:pt idx="50">
                  <c:v>0.13321992661272866</c:v>
                </c:pt>
                <c:pt idx="51">
                  <c:v>0.13033725886277533</c:v>
                </c:pt>
                <c:pt idx="52">
                  <c:v>0.12717560170595302</c:v>
                </c:pt>
                <c:pt idx="53">
                  <c:v>0.1236986417358716</c:v>
                </c:pt>
                <c:pt idx="54">
                  <c:v>0.11984561957982245</c:v>
                </c:pt>
                <c:pt idx="55">
                  <c:v>0.11559748433973512</c:v>
                </c:pt>
                <c:pt idx="56">
                  <c:v>0.11095468234938266</c:v>
                </c:pt>
                <c:pt idx="57">
                  <c:v>0.10586787620405715</c:v>
                </c:pt>
                <c:pt idx="58">
                  <c:v>0.10035103409083188</c:v>
                </c:pt>
                <c:pt idx="59">
                  <c:v>9.4382651120557673E-2</c:v>
                </c:pt>
                <c:pt idx="60">
                  <c:v>8.8031918525076552E-2</c:v>
                </c:pt>
                <c:pt idx="61">
                  <c:v>8.1325632840164988E-2</c:v>
                </c:pt>
                <c:pt idx="62">
                  <c:v>7.43589228513485E-2</c:v>
                </c:pt>
                <c:pt idx="63">
                  <c:v>6.7214960920469483E-2</c:v>
                </c:pt>
                <c:pt idx="64">
                  <c:v>6.0040784084833723E-2</c:v>
                </c:pt>
                <c:pt idx="65">
                  <c:v>5.2969521692471093E-2</c:v>
                </c:pt>
                <c:pt idx="66">
                  <c:v>4.612996141696564E-2</c:v>
                </c:pt>
                <c:pt idx="67">
                  <c:v>3.971875650796191E-2</c:v>
                </c:pt>
                <c:pt idx="68">
                  <c:v>3.3825082076593016E-2</c:v>
                </c:pt>
                <c:pt idx="69">
                  <c:v>2.8582474915202594E-2</c:v>
                </c:pt>
                <c:pt idx="70">
                  <c:v>2.4036696815853072E-2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'500MeV'!$W$1</c:f>
              <c:strCache>
                <c:ptCount val="1"/>
                <c:pt idx="0">
                  <c:v>132Xe</c:v>
                </c:pt>
              </c:strCache>
            </c:strRef>
          </c:tx>
          <c:marker>
            <c:symbol val="triangle"/>
            <c:size val="7"/>
          </c:marker>
          <c:xVal>
            <c:numRef>
              <c:f>'500MeV'!$P$2:$P$72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'500MeV'!$W$2:$W$72</c:f>
              <c:numCache>
                <c:formatCode>General</c:formatCode>
                <c:ptCount val="71"/>
                <c:pt idx="0">
                  <c:v>0</c:v>
                </c:pt>
                <c:pt idx="1">
                  <c:v>0.85976268091855712</c:v>
                </c:pt>
                <c:pt idx="2">
                  <c:v>0.87447362863536682</c:v>
                </c:pt>
                <c:pt idx="3">
                  <c:v>0.88632596827101351</c:v>
                </c:pt>
                <c:pt idx="4">
                  <c:v>0.89686844282053624</c:v>
                </c:pt>
                <c:pt idx="5">
                  <c:v>0.9064892642389355</c:v>
                </c:pt>
                <c:pt idx="6">
                  <c:v>0.91540268636408162</c:v>
                </c:pt>
                <c:pt idx="7">
                  <c:v>0.9237252205686608</c:v>
                </c:pt>
                <c:pt idx="8">
                  <c:v>0.93154654814633842</c:v>
                </c:pt>
                <c:pt idx="9">
                  <c:v>0.93892366081234868</c:v>
                </c:pt>
                <c:pt idx="10">
                  <c:v>0.94590527932847324</c:v>
                </c:pt>
                <c:pt idx="11">
                  <c:v>0.95252706040983881</c:v>
                </c:pt>
                <c:pt idx="12">
                  <c:v>0.95881595941130093</c:v>
                </c:pt>
                <c:pt idx="13">
                  <c:v>0.96479980703193624</c:v>
                </c:pt>
                <c:pt idx="14">
                  <c:v>0.97051636817780773</c:v>
                </c:pt>
                <c:pt idx="15">
                  <c:v>0.97597900537940441</c:v>
                </c:pt>
                <c:pt idx="16">
                  <c:v>0.9811950684338121</c:v>
                </c:pt>
                <c:pt idx="17">
                  <c:v>0.98620040373487361</c:v>
                </c:pt>
                <c:pt idx="18">
                  <c:v>0.99098162282465352</c:v>
                </c:pt>
                <c:pt idx="19">
                  <c:v>0.99559265225348548</c:v>
                </c:pt>
                <c:pt idx="20">
                  <c:v>1</c:v>
                </c:pt>
                <c:pt idx="21">
                  <c:v>0.55800409931774042</c:v>
                </c:pt>
                <c:pt idx="22">
                  <c:v>0.54647510359296358</c:v>
                </c:pt>
                <c:pt idx="23">
                  <c:v>0.53437120006034688</c:v>
                </c:pt>
                <c:pt idx="24">
                  <c:v>0.52156206507242719</c:v>
                </c:pt>
                <c:pt idx="25">
                  <c:v>0.50742433920186936</c:v>
                </c:pt>
                <c:pt idx="26">
                  <c:v>0.49215537095971534</c:v>
                </c:pt>
                <c:pt idx="27">
                  <c:v>0.47545247636957927</c:v>
                </c:pt>
                <c:pt idx="28">
                  <c:v>0.46093353552299349</c:v>
                </c:pt>
                <c:pt idx="29">
                  <c:v>0.43779870870173199</c:v>
                </c:pt>
                <c:pt idx="30">
                  <c:v>0.4172637032607619</c:v>
                </c:pt>
                <c:pt idx="31">
                  <c:v>0.3956488669579607</c:v>
                </c:pt>
                <c:pt idx="32">
                  <c:v>0.37329782750028145</c:v>
                </c:pt>
                <c:pt idx="33">
                  <c:v>0.35033441258464526</c:v>
                </c:pt>
                <c:pt idx="34">
                  <c:v>0.32711057479520766</c:v>
                </c:pt>
                <c:pt idx="35">
                  <c:v>0.30400083539135425</c:v>
                </c:pt>
                <c:pt idx="36">
                  <c:v>0.2811397020805026</c:v>
                </c:pt>
                <c:pt idx="37">
                  <c:v>0.25896081315480918</c:v>
                </c:pt>
                <c:pt idx="38">
                  <c:v>0.23779164862376953</c:v>
                </c:pt>
                <c:pt idx="39">
                  <c:v>0.21813093573763745</c:v>
                </c:pt>
                <c:pt idx="40">
                  <c:v>0.20041443182582855</c:v>
                </c:pt>
                <c:pt idx="41">
                  <c:v>0.18519420769455305</c:v>
                </c:pt>
                <c:pt idx="42">
                  <c:v>0.17272284581201924</c:v>
                </c:pt>
                <c:pt idx="43">
                  <c:v>0.16307293441886545</c:v>
                </c:pt>
                <c:pt idx="44">
                  <c:v>0.15594705897403546</c:v>
                </c:pt>
                <c:pt idx="45">
                  <c:v>0.15088660984267491</c:v>
                </c:pt>
                <c:pt idx="46">
                  <c:v>0.14724080066540732</c:v>
                </c:pt>
                <c:pt idx="47">
                  <c:v>0.14434037824053986</c:v>
                </c:pt>
                <c:pt idx="48">
                  <c:v>0.14177214541589092</c:v>
                </c:pt>
                <c:pt idx="49">
                  <c:v>0.13919538418902752</c:v>
                </c:pt>
                <c:pt idx="50">
                  <c:v>0.1364357006516482</c:v>
                </c:pt>
                <c:pt idx="51">
                  <c:v>0.13342562125481744</c:v>
                </c:pt>
                <c:pt idx="52">
                  <c:v>0.13012993478734367</c:v>
                </c:pt>
                <c:pt idx="53">
                  <c:v>0.12650319421953107</c:v>
                </c:pt>
                <c:pt idx="54">
                  <c:v>0.12250241420861489</c:v>
                </c:pt>
                <c:pt idx="55">
                  <c:v>0.11812008588394551</c:v>
                </c:pt>
                <c:pt idx="56">
                  <c:v>0.11333217442804509</c:v>
                </c:pt>
                <c:pt idx="57">
                  <c:v>0.10809952926067379</c:v>
                </c:pt>
                <c:pt idx="58">
                  <c:v>0.1024447743581187</c:v>
                </c:pt>
                <c:pt idx="59">
                  <c:v>9.6345727796890171E-2</c:v>
                </c:pt>
                <c:pt idx="60">
                  <c:v>8.9843078665136397E-2</c:v>
                </c:pt>
                <c:pt idx="61">
                  <c:v>8.298738147153048E-2</c:v>
                </c:pt>
                <c:pt idx="62">
                  <c:v>7.5888770198161093E-2</c:v>
                </c:pt>
                <c:pt idx="63">
                  <c:v>6.860294421618271E-2</c:v>
                </c:pt>
                <c:pt idx="64">
                  <c:v>6.1283070212607482E-2</c:v>
                </c:pt>
                <c:pt idx="65">
                  <c:v>5.4078243616929811E-2</c:v>
                </c:pt>
                <c:pt idx="66">
                  <c:v>4.7096555518316818E-2</c:v>
                </c:pt>
                <c:pt idx="67">
                  <c:v>4.0569914212617013E-2</c:v>
                </c:pt>
                <c:pt idx="68">
                  <c:v>3.4558417937867209E-2</c:v>
                </c:pt>
                <c:pt idx="69">
                  <c:v>2.9214450744045068E-2</c:v>
                </c:pt>
                <c:pt idx="70">
                  <c:v>2.4573388716557242E-2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'500MeV'!$X$1</c:f>
              <c:strCache>
                <c:ptCount val="1"/>
                <c:pt idx="0">
                  <c:v>197Au</c:v>
                </c:pt>
              </c:strCache>
            </c:strRef>
          </c:tx>
          <c:marker>
            <c:symbol val="circle"/>
            <c:size val="7"/>
          </c:marker>
          <c:xVal>
            <c:numRef>
              <c:f>'500MeV'!$P$2:$P$72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'500MeV'!$X$2:$X$72</c:f>
              <c:numCache>
                <c:formatCode>General</c:formatCode>
                <c:ptCount val="71"/>
                <c:pt idx="0">
                  <c:v>0</c:v>
                </c:pt>
                <c:pt idx="1">
                  <c:v>0.85788211265265535</c:v>
                </c:pt>
                <c:pt idx="2">
                  <c:v>0.87329152943502564</c:v>
                </c:pt>
                <c:pt idx="3">
                  <c:v>0.88549947735457646</c:v>
                </c:pt>
                <c:pt idx="4">
                  <c:v>0.8962471582375986</c:v>
                </c:pt>
                <c:pt idx="5">
                  <c:v>0.90600998036319225</c:v>
                </c:pt>
                <c:pt idx="6">
                  <c:v>0.91501609791700778</c:v>
                </c:pt>
                <c:pt idx="7">
                  <c:v>0.92341640510927858</c:v>
                </c:pt>
                <c:pt idx="8">
                  <c:v>0.93129519374895253</c:v>
                </c:pt>
                <c:pt idx="9">
                  <c:v>0.93871458502514527</c:v>
                </c:pt>
                <c:pt idx="10">
                  <c:v>0.94571601680506978</c:v>
                </c:pt>
                <c:pt idx="11">
                  <c:v>0.95237183562211525</c:v>
                </c:pt>
                <c:pt idx="12">
                  <c:v>0.95868429969149771</c:v>
                </c:pt>
                <c:pt idx="13">
                  <c:v>0.96469718025053264</c:v>
                </c:pt>
                <c:pt idx="14">
                  <c:v>0.97043498505847992</c:v>
                </c:pt>
                <c:pt idx="15">
                  <c:v>0.97590610665446165</c:v>
                </c:pt>
                <c:pt idx="16">
                  <c:v>0.98113689309996432</c:v>
                </c:pt>
                <c:pt idx="17">
                  <c:v>0.98617055034125367</c:v>
                </c:pt>
                <c:pt idx="18">
                  <c:v>0.99096096307212655</c:v>
                </c:pt>
                <c:pt idx="19">
                  <c:v>0.99557450299533357</c:v>
                </c:pt>
                <c:pt idx="20">
                  <c:v>1</c:v>
                </c:pt>
                <c:pt idx="21">
                  <c:v>0.56086135778146151</c:v>
                </c:pt>
                <c:pt idx="22">
                  <c:v>0.549055215550732</c:v>
                </c:pt>
                <c:pt idx="23">
                  <c:v>0.53698674599906815</c:v>
                </c:pt>
                <c:pt idx="24">
                  <c:v>0.52395232184230867</c:v>
                </c:pt>
                <c:pt idx="25">
                  <c:v>0.50986543283411601</c:v>
                </c:pt>
                <c:pt idx="26">
                  <c:v>0.4944662898729269</c:v>
                </c:pt>
                <c:pt idx="27">
                  <c:v>0.47774915460493178</c:v>
                </c:pt>
                <c:pt idx="28">
                  <c:v>0.46325801033154468</c:v>
                </c:pt>
                <c:pt idx="29">
                  <c:v>0.4401241034655809</c:v>
                </c:pt>
                <c:pt idx="30">
                  <c:v>0.41961945815708046</c:v>
                </c:pt>
                <c:pt idx="31">
                  <c:v>0.39804449767050415</c:v>
                </c:pt>
                <c:pt idx="32">
                  <c:v>0.37572156094979103</c:v>
                </c:pt>
                <c:pt idx="33">
                  <c:v>0.35291467602427606</c:v>
                </c:pt>
                <c:pt idx="34">
                  <c:v>0.32973084819889981</c:v>
                </c:pt>
                <c:pt idx="35">
                  <c:v>0.30672150935032083</c:v>
                </c:pt>
                <c:pt idx="36">
                  <c:v>0.28393962186803806</c:v>
                </c:pt>
                <c:pt idx="37">
                  <c:v>0.26179272267622417</c:v>
                </c:pt>
                <c:pt idx="38">
                  <c:v>0.24066070391931918</c:v>
                </c:pt>
                <c:pt idx="39">
                  <c:v>0.22100458666938366</c:v>
                </c:pt>
                <c:pt idx="40">
                  <c:v>0.20327793137790473</c:v>
                </c:pt>
                <c:pt idx="41">
                  <c:v>0.18799928370350757</c:v>
                </c:pt>
                <c:pt idx="42">
                  <c:v>0.17542978261315445</c:v>
                </c:pt>
                <c:pt idx="43">
                  <c:v>0.16566551037038613</c:v>
                </c:pt>
                <c:pt idx="44">
                  <c:v>0.15839108929297077</c:v>
                </c:pt>
                <c:pt idx="45">
                  <c:v>0.1531626517019794</c:v>
                </c:pt>
                <c:pt idx="46">
                  <c:v>0.14930877402367618</c:v>
                </c:pt>
                <c:pt idx="47">
                  <c:v>0.14623630758313003</c:v>
                </c:pt>
                <c:pt idx="48">
                  <c:v>0.14348517432152544</c:v>
                </c:pt>
                <c:pt idx="49">
                  <c:v>0.14070782216290811</c:v>
                </c:pt>
                <c:pt idx="50">
                  <c:v>0.13777858928013847</c:v>
                </c:pt>
                <c:pt idx="51">
                  <c:v>0.13460332018086421</c:v>
                </c:pt>
                <c:pt idx="52">
                  <c:v>0.13115766792381267</c:v>
                </c:pt>
                <c:pt idx="53">
                  <c:v>0.12736373919337921</c:v>
                </c:pt>
                <c:pt idx="54">
                  <c:v>0.12325016448724434</c:v>
                </c:pt>
                <c:pt idx="55">
                  <c:v>0.11875358658876017</c:v>
                </c:pt>
                <c:pt idx="56">
                  <c:v>0.11385555111040954</c:v>
                </c:pt>
                <c:pt idx="57">
                  <c:v>0.10854916703163749</c:v>
                </c:pt>
                <c:pt idx="58">
                  <c:v>0.10281648272736255</c:v>
                </c:pt>
                <c:pt idx="59">
                  <c:v>9.6665753444466249E-2</c:v>
                </c:pt>
                <c:pt idx="60">
                  <c:v>9.0115465714770276E-2</c:v>
                </c:pt>
                <c:pt idx="61">
                  <c:v>8.3241610063946994E-2</c:v>
                </c:pt>
                <c:pt idx="62">
                  <c:v>7.6087379445048411E-2</c:v>
                </c:pt>
                <c:pt idx="63">
                  <c:v>6.8794869483154095E-2</c:v>
                </c:pt>
                <c:pt idx="64">
                  <c:v>6.1457595562105186E-2</c:v>
                </c:pt>
                <c:pt idx="65">
                  <c:v>5.4251475800674222E-2</c:v>
                </c:pt>
                <c:pt idx="66">
                  <c:v>4.7246888452228554E-2</c:v>
                </c:pt>
                <c:pt idx="67">
                  <c:v>4.0710622450907431E-2</c:v>
                </c:pt>
                <c:pt idx="68">
                  <c:v>3.4689155362035817E-2</c:v>
                </c:pt>
                <c:pt idx="69">
                  <c:v>2.9331669076361408E-2</c:v>
                </c:pt>
                <c:pt idx="70">
                  <c:v>2.4677381243432429E-2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'500MeV'!$Y$1</c:f>
              <c:strCache>
                <c:ptCount val="1"/>
                <c:pt idx="0">
                  <c:v>238U</c:v>
                </c:pt>
              </c:strCache>
            </c:strRef>
          </c:tx>
          <c:marker>
            <c:symbol val="diamond"/>
            <c:size val="7"/>
          </c:marker>
          <c:xVal>
            <c:numRef>
              <c:f>'500MeV'!$P$2:$P$72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'500MeV'!$Y$2:$Y$72</c:f>
              <c:numCache>
                <c:formatCode>General</c:formatCode>
                <c:ptCount val="71"/>
                <c:pt idx="0">
                  <c:v>0</c:v>
                </c:pt>
                <c:pt idx="1">
                  <c:v>0.85781904608294413</c:v>
                </c:pt>
                <c:pt idx="2">
                  <c:v>0.87306278365997403</c:v>
                </c:pt>
                <c:pt idx="3">
                  <c:v>0.88529670981793485</c:v>
                </c:pt>
                <c:pt idx="4">
                  <c:v>0.89608737465879562</c:v>
                </c:pt>
                <c:pt idx="5">
                  <c:v>0.90588361144348883</c:v>
                </c:pt>
                <c:pt idx="6">
                  <c:v>0.91491775327101887</c:v>
                </c:pt>
                <c:pt idx="7">
                  <c:v>0.92332829483163559</c:v>
                </c:pt>
                <c:pt idx="8">
                  <c:v>0.93122408454604544</c:v>
                </c:pt>
                <c:pt idx="9">
                  <c:v>0.93866072177608317</c:v>
                </c:pt>
                <c:pt idx="10">
                  <c:v>0.94567208850081863</c:v>
                </c:pt>
                <c:pt idx="11">
                  <c:v>0.95233707245080523</c:v>
                </c:pt>
                <c:pt idx="12">
                  <c:v>0.95866550427619979</c:v>
                </c:pt>
                <c:pt idx="13">
                  <c:v>0.96468455603641434</c:v>
                </c:pt>
                <c:pt idx="14">
                  <c:v>0.97040058632485771</c:v>
                </c:pt>
                <c:pt idx="15">
                  <c:v>0.97589116353849314</c:v>
                </c:pt>
                <c:pt idx="16">
                  <c:v>0.98113716970582532</c:v>
                </c:pt>
                <c:pt idx="17">
                  <c:v>0.98615595970575365</c:v>
                </c:pt>
                <c:pt idx="18">
                  <c:v>0.9909612374263066</c:v>
                </c:pt>
                <c:pt idx="19">
                  <c:v>0.99555529271795307</c:v>
                </c:pt>
                <c:pt idx="20">
                  <c:v>1</c:v>
                </c:pt>
                <c:pt idx="21">
                  <c:v>0.55970190243538598</c:v>
                </c:pt>
                <c:pt idx="22">
                  <c:v>0.5479967997249261</c:v>
                </c:pt>
                <c:pt idx="23">
                  <c:v>0.53606389593783266</c:v>
                </c:pt>
                <c:pt idx="24">
                  <c:v>0.52309814575608538</c:v>
                </c:pt>
                <c:pt idx="25">
                  <c:v>0.50909133187260758</c:v>
                </c:pt>
                <c:pt idx="26">
                  <c:v>0.49372089245348677</c:v>
                </c:pt>
                <c:pt idx="27">
                  <c:v>0.47701601207671435</c:v>
                </c:pt>
                <c:pt idx="28">
                  <c:v>0.4626859714917988</c:v>
                </c:pt>
                <c:pt idx="29">
                  <c:v>0.439578067748426</c:v>
                </c:pt>
                <c:pt idx="30">
                  <c:v>0.41912857557464761</c:v>
                </c:pt>
                <c:pt idx="31">
                  <c:v>0.39769171433943462</c:v>
                </c:pt>
                <c:pt idx="32">
                  <c:v>0.37546014169887265</c:v>
                </c:pt>
                <c:pt idx="33">
                  <c:v>0.35270296825533687</c:v>
                </c:pt>
                <c:pt idx="34">
                  <c:v>0.32954200629087937</c:v>
                </c:pt>
                <c:pt idx="35">
                  <c:v>0.30654799239053832</c:v>
                </c:pt>
                <c:pt idx="36">
                  <c:v>0.28381018524131257</c:v>
                </c:pt>
                <c:pt idx="37">
                  <c:v>0.26166908651518889</c:v>
                </c:pt>
                <c:pt idx="38">
                  <c:v>0.24059330923319192</c:v>
                </c:pt>
                <c:pt idx="39">
                  <c:v>0.22098789113684936</c:v>
                </c:pt>
                <c:pt idx="40">
                  <c:v>0.20327930683389991</c:v>
                </c:pt>
                <c:pt idx="41">
                  <c:v>0.18804105803645951</c:v>
                </c:pt>
                <c:pt idx="42">
                  <c:v>0.17549876169923451</c:v>
                </c:pt>
                <c:pt idx="43">
                  <c:v>0.16574492722643033</c:v>
                </c:pt>
                <c:pt idx="44">
                  <c:v>0.15850925904482188</c:v>
                </c:pt>
                <c:pt idx="45">
                  <c:v>0.15329026278314442</c:v>
                </c:pt>
                <c:pt idx="46">
                  <c:v>0.14947372680417056</c:v>
                </c:pt>
                <c:pt idx="47">
                  <c:v>0.14643077857615946</c:v>
                </c:pt>
                <c:pt idx="48">
                  <c:v>0.1436666016443332</c:v>
                </c:pt>
                <c:pt idx="49">
                  <c:v>0.14091293491434645</c:v>
                </c:pt>
                <c:pt idx="50">
                  <c:v>0.13799471531422849</c:v>
                </c:pt>
                <c:pt idx="51">
                  <c:v>0.1348191679648067</c:v>
                </c:pt>
                <c:pt idx="52">
                  <c:v>0.13133976604901468</c:v>
                </c:pt>
                <c:pt idx="53">
                  <c:v>0.1275515368245296</c:v>
                </c:pt>
                <c:pt idx="54">
                  <c:v>0.12341459413594111</c:v>
                </c:pt>
                <c:pt idx="55">
                  <c:v>0.1188838328707028</c:v>
                </c:pt>
                <c:pt idx="56">
                  <c:v>0.11397021045151161</c:v>
                </c:pt>
                <c:pt idx="57">
                  <c:v>0.10863935780224236</c:v>
                </c:pt>
                <c:pt idx="58">
                  <c:v>0.10286831281809301</c:v>
                </c:pt>
                <c:pt idx="59">
                  <c:v>9.6688613481502581E-2</c:v>
                </c:pt>
                <c:pt idx="60">
                  <c:v>9.0128605976886642E-2</c:v>
                </c:pt>
                <c:pt idx="61">
                  <c:v>8.3234200839442302E-2</c:v>
                </c:pt>
                <c:pt idx="62">
                  <c:v>7.6078015821615164E-2</c:v>
                </c:pt>
                <c:pt idx="63">
                  <c:v>6.8756750737490532E-2</c:v>
                </c:pt>
                <c:pt idx="64">
                  <c:v>6.1437448271257057E-2</c:v>
                </c:pt>
                <c:pt idx="65">
                  <c:v>5.4232090341880299E-2</c:v>
                </c:pt>
                <c:pt idx="66">
                  <c:v>4.7241619686741579E-2</c:v>
                </c:pt>
                <c:pt idx="67">
                  <c:v>4.0712870623128165E-2</c:v>
                </c:pt>
                <c:pt idx="68">
                  <c:v>3.4703100308539431E-2</c:v>
                </c:pt>
                <c:pt idx="69">
                  <c:v>2.9355375977524023E-2</c:v>
                </c:pt>
                <c:pt idx="70">
                  <c:v>2.4708473762879601E-2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'500MeV'!$Z$1</c:f>
              <c:strCache>
                <c:ptCount val="1"/>
                <c:pt idx="0">
                  <c:v>GC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'500MeV'!$P$2:$P$72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'500MeV'!$Z$2:$Z$72</c:f>
              <c:numCache>
                <c:formatCode>General</c:formatCode>
                <c:ptCount val="71"/>
                <c:pt idx="0">
                  <c:v>0</c:v>
                </c:pt>
                <c:pt idx="1">
                  <c:v>0.86296765494040362</c:v>
                </c:pt>
                <c:pt idx="2">
                  <c:v>0.87738174953328663</c:v>
                </c:pt>
                <c:pt idx="3">
                  <c:v>0.88901543001651673</c:v>
                </c:pt>
                <c:pt idx="4">
                  <c:v>0.89935737663195858</c:v>
                </c:pt>
                <c:pt idx="5">
                  <c:v>0.90879260962820962</c:v>
                </c:pt>
                <c:pt idx="6">
                  <c:v>0.91752231517312077</c:v>
                </c:pt>
                <c:pt idx="7">
                  <c:v>0.92566607818944435</c:v>
                </c:pt>
                <c:pt idx="8">
                  <c:v>0.93331682420303652</c:v>
                </c:pt>
                <c:pt idx="9">
                  <c:v>0.94052093434759865</c:v>
                </c:pt>
                <c:pt idx="10">
                  <c:v>0.94733333428673649</c:v>
                </c:pt>
                <c:pt idx="11">
                  <c:v>0.95378863879567932</c:v>
                </c:pt>
                <c:pt idx="12">
                  <c:v>0.95992406673826869</c:v>
                </c:pt>
                <c:pt idx="13">
                  <c:v>0.9657608371898454</c:v>
                </c:pt>
                <c:pt idx="14">
                  <c:v>0.97132331138076389</c:v>
                </c:pt>
                <c:pt idx="15">
                  <c:v>0.97663451797005463</c:v>
                </c:pt>
                <c:pt idx="16">
                  <c:v>0.98171598521028658</c:v>
                </c:pt>
                <c:pt idx="17">
                  <c:v>0.98657552286694339</c:v>
                </c:pt>
                <c:pt idx="18">
                  <c:v>0.99123990467732559</c:v>
                </c:pt>
                <c:pt idx="19">
                  <c:v>0.99570364518714449</c:v>
                </c:pt>
                <c:pt idx="20">
                  <c:v>1</c:v>
                </c:pt>
                <c:pt idx="21">
                  <c:v>0.55358983236164161</c:v>
                </c:pt>
                <c:pt idx="22">
                  <c:v>0.54191738338935636</c:v>
                </c:pt>
                <c:pt idx="23">
                  <c:v>0.52986875367842745</c:v>
                </c:pt>
                <c:pt idx="24">
                  <c:v>0.51695418470447352</c:v>
                </c:pt>
                <c:pt idx="25">
                  <c:v>0.50289303950024389</c:v>
                </c:pt>
                <c:pt idx="26">
                  <c:v>0.48759203821929681</c:v>
                </c:pt>
                <c:pt idx="27">
                  <c:v>0.47088898148915437</c:v>
                </c:pt>
                <c:pt idx="28">
                  <c:v>0.45646923988532928</c:v>
                </c:pt>
                <c:pt idx="29">
                  <c:v>0.43343556094915464</c:v>
                </c:pt>
                <c:pt idx="30">
                  <c:v>0.41292596778119484</c:v>
                </c:pt>
                <c:pt idx="31">
                  <c:v>0.39138799570069327</c:v>
                </c:pt>
                <c:pt idx="32">
                  <c:v>0.36903998970607782</c:v>
                </c:pt>
                <c:pt idx="33">
                  <c:v>0.34619089934083613</c:v>
                </c:pt>
                <c:pt idx="34">
                  <c:v>0.32302598913903896</c:v>
                </c:pt>
                <c:pt idx="35">
                  <c:v>0.29994203762528332</c:v>
                </c:pt>
                <c:pt idx="36">
                  <c:v>0.27716813335634882</c:v>
                </c:pt>
                <c:pt idx="37">
                  <c:v>0.2550324222650418</c:v>
                </c:pt>
                <c:pt idx="38">
                  <c:v>0.23395544795673645</c:v>
                </c:pt>
                <c:pt idx="39">
                  <c:v>0.21436324099777479</c:v>
                </c:pt>
                <c:pt idx="40">
                  <c:v>0.19672571057521904</c:v>
                </c:pt>
                <c:pt idx="41">
                  <c:v>0.18158991848242675</c:v>
                </c:pt>
                <c:pt idx="42">
                  <c:v>0.16917138572599341</c:v>
                </c:pt>
                <c:pt idx="43">
                  <c:v>0.15957842247879722</c:v>
                </c:pt>
                <c:pt idx="44">
                  <c:v>0.15250827017082977</c:v>
                </c:pt>
                <c:pt idx="45">
                  <c:v>0.14748823479291051</c:v>
                </c:pt>
                <c:pt idx="46">
                  <c:v>0.1438736488333115</c:v>
                </c:pt>
                <c:pt idx="47">
                  <c:v>0.14103326662731971</c:v>
                </c:pt>
                <c:pt idx="48">
                  <c:v>0.13849803078825934</c:v>
                </c:pt>
                <c:pt idx="49">
                  <c:v>0.13594923359888636</c:v>
                </c:pt>
                <c:pt idx="50">
                  <c:v>0.1332351242902047</c:v>
                </c:pt>
                <c:pt idx="51">
                  <c:v>0.13026406112744213</c:v>
                </c:pt>
                <c:pt idx="52">
                  <c:v>0.12701289116186204</c:v>
                </c:pt>
                <c:pt idx="53">
                  <c:v>0.12342558967349163</c:v>
                </c:pt>
                <c:pt idx="54">
                  <c:v>0.11948459997425979</c:v>
                </c:pt>
                <c:pt idx="55">
                  <c:v>0.11515810225541098</c:v>
                </c:pt>
                <c:pt idx="56">
                  <c:v>0.11042624525780641</c:v>
                </c:pt>
                <c:pt idx="57">
                  <c:v>0.10527566255907908</c:v>
                </c:pt>
                <c:pt idx="58">
                  <c:v>9.9705749053506598E-2</c:v>
                </c:pt>
                <c:pt idx="59">
                  <c:v>9.3702666379444313E-2</c:v>
                </c:pt>
                <c:pt idx="60">
                  <c:v>8.731807793096448E-2</c:v>
                </c:pt>
                <c:pt idx="61">
                  <c:v>8.0604774505994528E-2</c:v>
                </c:pt>
                <c:pt idx="62">
                  <c:v>7.3645670000356558E-2</c:v>
                </c:pt>
                <c:pt idx="63">
                  <c:v>6.6529880971437277E-2</c:v>
                </c:pt>
                <c:pt idx="64">
                  <c:v>5.9394460866690361E-2</c:v>
                </c:pt>
                <c:pt idx="65">
                  <c:v>5.238037447265962E-2</c:v>
                </c:pt>
                <c:pt idx="66">
                  <c:v>4.5591142599324466E-2</c:v>
                </c:pt>
                <c:pt idx="67">
                  <c:v>3.9248552336137277E-2</c:v>
                </c:pt>
                <c:pt idx="68">
                  <c:v>3.3419206642185499E-2</c:v>
                </c:pt>
                <c:pt idx="69">
                  <c:v>2.8238078895949734E-2</c:v>
                </c:pt>
                <c:pt idx="70">
                  <c:v>2.3742832032177981E-2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590144"/>
        <c:axId val="101592064"/>
      </c:scatterChart>
      <c:valAx>
        <c:axId val="101590144"/>
        <c:scaling>
          <c:orientation val="minMax"/>
          <c:max val="4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/>
                  <a:t>Time [days]</a:t>
                </a:r>
              </a:p>
            </c:rich>
          </c:tx>
          <c:layout>
            <c:manualLayout>
              <c:xMode val="edge"/>
              <c:yMode val="edge"/>
              <c:x val="0.44328073217526132"/>
              <c:y val="0.9550737772207146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1592064"/>
        <c:crossesAt val="0"/>
        <c:crossBetween val="midCat"/>
      </c:valAx>
      <c:valAx>
        <c:axId val="101592064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GB" sz="1200" b="1" i="0" u="none" strike="noStrike" baseline="0">
                    <a:effectLst/>
                  </a:rPr>
                  <a:t>A</a:t>
                </a:r>
                <a:r>
                  <a:rPr lang="en-GB" sz="1200" b="1" i="0" u="none" strike="noStrike" baseline="-25000">
                    <a:effectLst/>
                  </a:rPr>
                  <a:t>t</a:t>
                </a:r>
                <a:r>
                  <a:rPr lang="en-GB" sz="1200" b="1" i="0" u="none" strike="noStrike" baseline="0">
                    <a:effectLst/>
                  </a:rPr>
                  <a:t>/A</a:t>
                </a:r>
                <a:r>
                  <a:rPr lang="en-GB" sz="1200" b="1" i="0" u="none" strike="noStrike" baseline="-25000">
                    <a:effectLst/>
                  </a:rPr>
                  <a:t>eoi</a:t>
                </a:r>
                <a:endParaRPr lang="en-GB"/>
              </a:p>
            </c:rich>
          </c:tx>
          <c:layout>
            <c:manualLayout>
              <c:xMode val="edge"/>
              <c:yMode val="edge"/>
              <c:x val="1.3353018372703413E-3"/>
              <c:y val="0.419100008042170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1590144"/>
        <c:crossesAt val="0"/>
        <c:crossBetween val="midCat"/>
      </c:valAx>
    </c:plotArea>
    <c:legend>
      <c:legendPos val="r"/>
      <c:layout>
        <c:manualLayout>
          <c:xMode val="edge"/>
          <c:yMode val="edge"/>
          <c:x val="0.85678135936132982"/>
          <c:y val="1.8751416518617669E-3"/>
          <c:w val="0.14321864063867021"/>
          <c:h val="0.91381289538414379"/>
        </c:manualLayout>
      </c:layout>
      <c:overlay val="0"/>
    </c:legend>
    <c:plotVisOnly val="1"/>
    <c:dispBlanksAs val="span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873466405245613E-2"/>
          <c:y val="5.3418914886557894E-2"/>
          <c:w val="0.7832544345542426"/>
          <c:h val="0.8531517303960032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'400MeV'!$Q$1</c:f>
              <c:strCache>
                <c:ptCount val="1"/>
                <c:pt idx="0">
                  <c:v>1H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diamond"/>
            <c:size val="7"/>
            <c:spPr>
              <a:solidFill>
                <a:srgbClr val="7030A0"/>
              </a:solidFill>
              <a:ln>
                <a:noFill/>
              </a:ln>
            </c:spPr>
          </c:marker>
          <c:xVal>
            <c:numRef>
              <c:f>'400MeV'!$P$2:$P$72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'400MeV'!$Q$2:$Q$72</c:f>
              <c:numCache>
                <c:formatCode>General</c:formatCode>
                <c:ptCount val="71"/>
                <c:pt idx="0">
                  <c:v>0</c:v>
                </c:pt>
                <c:pt idx="1">
                  <c:v>0.84154888210032064</c:v>
                </c:pt>
                <c:pt idx="2">
                  <c:v>0.85783954067197321</c:v>
                </c:pt>
                <c:pt idx="3">
                  <c:v>0.87121186746700174</c:v>
                </c:pt>
                <c:pt idx="4">
                  <c:v>0.88312382013622159</c:v>
                </c:pt>
                <c:pt idx="5">
                  <c:v>0.89399405443405733</c:v>
                </c:pt>
                <c:pt idx="6">
                  <c:v>0.90406414713140759</c:v>
                </c:pt>
                <c:pt idx="7">
                  <c:v>0.91346683932965556</c:v>
                </c:pt>
                <c:pt idx="8">
                  <c:v>0.92231916670927316</c:v>
                </c:pt>
                <c:pt idx="9">
                  <c:v>0.93066381331062964</c:v>
                </c:pt>
                <c:pt idx="10">
                  <c:v>0.93854901271752145</c:v>
                </c:pt>
                <c:pt idx="11">
                  <c:v>0.94605535154983456</c:v>
                </c:pt>
                <c:pt idx="12">
                  <c:v>0.95317849486644024</c:v>
                </c:pt>
                <c:pt idx="13">
                  <c:v>0.95997605570518685</c:v>
                </c:pt>
                <c:pt idx="14">
                  <c:v>0.9664524437991191</c:v>
                </c:pt>
                <c:pt idx="15">
                  <c:v>0.97265407819758776</c:v>
                </c:pt>
                <c:pt idx="16">
                  <c:v>0.97859556461772279</c:v>
                </c:pt>
                <c:pt idx="17">
                  <c:v>0.98427622855272179</c:v>
                </c:pt>
                <c:pt idx="18">
                  <c:v>0.98971474911413859</c:v>
                </c:pt>
                <c:pt idx="19">
                  <c:v>0.99497720747989371</c:v>
                </c:pt>
                <c:pt idx="20">
                  <c:v>1</c:v>
                </c:pt>
                <c:pt idx="21">
                  <c:v>0.5680877600558385</c:v>
                </c:pt>
                <c:pt idx="22">
                  <c:v>0.55581555272920868</c:v>
                </c:pt>
                <c:pt idx="23">
                  <c:v>0.54332223294011162</c:v>
                </c:pt>
                <c:pt idx="24">
                  <c:v>0.5299787623026655</c:v>
                </c:pt>
                <c:pt idx="25">
                  <c:v>0.51573571939367802</c:v>
                </c:pt>
                <c:pt idx="26">
                  <c:v>0.50029210781318079</c:v>
                </c:pt>
                <c:pt idx="27">
                  <c:v>0.48345152280199666</c:v>
                </c:pt>
                <c:pt idx="28">
                  <c:v>0.46910566331276315</c:v>
                </c:pt>
                <c:pt idx="29">
                  <c:v>0.44618029857956898</c:v>
                </c:pt>
                <c:pt idx="30">
                  <c:v>0.42586055943087736</c:v>
                </c:pt>
                <c:pt idx="31">
                  <c:v>0.40452758521782062</c:v>
                </c:pt>
                <c:pt idx="32">
                  <c:v>0.38249228536211138</c:v>
                </c:pt>
                <c:pt idx="33">
                  <c:v>0.36000042187384418</c:v>
                </c:pt>
                <c:pt idx="34">
                  <c:v>0.33747754170169453</c:v>
                </c:pt>
                <c:pt idx="35">
                  <c:v>0.31515328999178088</c:v>
                </c:pt>
                <c:pt idx="36">
                  <c:v>0.29324474890428731</c:v>
                </c:pt>
                <c:pt idx="37">
                  <c:v>0.27212796946597112</c:v>
                </c:pt>
                <c:pt idx="38">
                  <c:v>0.25209399770440388</c:v>
                </c:pt>
                <c:pt idx="39">
                  <c:v>0.23358438187093902</c:v>
                </c:pt>
                <c:pt idx="40">
                  <c:v>0.2169505260440919</c:v>
                </c:pt>
                <c:pt idx="41">
                  <c:v>0.20263851406938008</c:v>
                </c:pt>
                <c:pt idx="42">
                  <c:v>0.1909014135605703</c:v>
                </c:pt>
                <c:pt idx="43">
                  <c:v>0.18176302301862809</c:v>
                </c:pt>
                <c:pt idx="44">
                  <c:v>0.17492592336253321</c:v>
                </c:pt>
                <c:pt idx="45">
                  <c:v>0.16997678532485447</c:v>
                </c:pt>
                <c:pt idx="46">
                  <c:v>0.16624127657746446</c:v>
                </c:pt>
                <c:pt idx="47">
                  <c:v>0.16322192423193008</c:v>
                </c:pt>
                <c:pt idx="48">
                  <c:v>0.1604335096339469</c:v>
                </c:pt>
                <c:pt idx="49">
                  <c:v>0.15758157648071419</c:v>
                </c:pt>
                <c:pt idx="50">
                  <c:v>0.15451409631491267</c:v>
                </c:pt>
                <c:pt idx="51">
                  <c:v>0.15116317063439974</c:v>
                </c:pt>
                <c:pt idx="52">
                  <c:v>0.14746506731287082</c:v>
                </c:pt>
                <c:pt idx="53">
                  <c:v>0.14337585860020155</c:v>
                </c:pt>
                <c:pt idx="54">
                  <c:v>0.13889661023328737</c:v>
                </c:pt>
                <c:pt idx="55">
                  <c:v>0.13397202529909311</c:v>
                </c:pt>
                <c:pt idx="56">
                  <c:v>0.12860325095957137</c:v>
                </c:pt>
                <c:pt idx="57">
                  <c:v>0.12273388293744122</c:v>
                </c:pt>
                <c:pt idx="58">
                  <c:v>0.116406959890827</c:v>
                </c:pt>
                <c:pt idx="59">
                  <c:v>0.10957892134264736</c:v>
                </c:pt>
                <c:pt idx="60">
                  <c:v>0.10229195433980559</c:v>
                </c:pt>
                <c:pt idx="61">
                  <c:v>9.4609322870031723E-2</c:v>
                </c:pt>
                <c:pt idx="62">
                  <c:v>8.6640377747886119E-2</c:v>
                </c:pt>
                <c:pt idx="63">
                  <c:v>7.8481796673532458E-2</c:v>
                </c:pt>
                <c:pt idx="64">
                  <c:v>7.0257406853774532E-2</c:v>
                </c:pt>
                <c:pt idx="65">
                  <c:v>6.2164472885564794E-2</c:v>
                </c:pt>
                <c:pt idx="66">
                  <c:v>5.4265155431917615E-2</c:v>
                </c:pt>
                <c:pt idx="67">
                  <c:v>4.6854891294342192E-2</c:v>
                </c:pt>
                <c:pt idx="68">
                  <c:v>3.9997132997855296E-2</c:v>
                </c:pt>
                <c:pt idx="69">
                  <c:v>3.3843259038831799E-2</c:v>
                </c:pt>
                <c:pt idx="70">
                  <c:v>2.8446794884435588E-2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'400MeV'!$R$1</c:f>
              <c:strCache>
                <c:ptCount val="1"/>
                <c:pt idx="0">
                  <c:v>4He</c:v>
                </c:pt>
              </c:strCache>
            </c:strRef>
          </c:tx>
          <c:marker>
            <c:symbol val="square"/>
            <c:size val="7"/>
          </c:marker>
          <c:xVal>
            <c:numRef>
              <c:f>'400MeV'!$P$2:$P$72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'400MeV'!$R$2:$R$72</c:f>
              <c:numCache>
                <c:formatCode>General</c:formatCode>
                <c:ptCount val="71"/>
                <c:pt idx="0">
                  <c:v>0</c:v>
                </c:pt>
                <c:pt idx="1">
                  <c:v>0.87475428991453263</c:v>
                </c:pt>
                <c:pt idx="2">
                  <c:v>0.88822802024604286</c:v>
                </c:pt>
                <c:pt idx="3">
                  <c:v>0.89903420595668759</c:v>
                </c:pt>
                <c:pt idx="4">
                  <c:v>0.90860469474227668</c:v>
                </c:pt>
                <c:pt idx="5">
                  <c:v>0.91730226686791605</c:v>
                </c:pt>
                <c:pt idx="6">
                  <c:v>0.92532838182442756</c:v>
                </c:pt>
                <c:pt idx="7">
                  <c:v>0.93280165169788398</c:v>
                </c:pt>
                <c:pt idx="8">
                  <c:v>0.93979149948802276</c:v>
                </c:pt>
                <c:pt idx="9">
                  <c:v>0.94635048039090619</c:v>
                </c:pt>
                <c:pt idx="10">
                  <c:v>0.95255947592575652</c:v>
                </c:pt>
                <c:pt idx="11">
                  <c:v>0.95841956179409149</c:v>
                </c:pt>
                <c:pt idx="12">
                  <c:v>0.96396880592124667</c:v>
                </c:pt>
                <c:pt idx="13">
                  <c:v>0.96923910119681378</c:v>
                </c:pt>
                <c:pt idx="14">
                  <c:v>0.97426463033893695</c:v>
                </c:pt>
                <c:pt idx="15">
                  <c:v>0.97904198786157148</c:v>
                </c:pt>
                <c:pt idx="16">
                  <c:v>0.98362000951889994</c:v>
                </c:pt>
                <c:pt idx="17">
                  <c:v>0.98797761068713263</c:v>
                </c:pt>
                <c:pt idx="18">
                  <c:v>0.9921640582288398</c:v>
                </c:pt>
                <c:pt idx="19">
                  <c:v>0.99615103907416069</c:v>
                </c:pt>
                <c:pt idx="20">
                  <c:v>1</c:v>
                </c:pt>
                <c:pt idx="21">
                  <c:v>0.54860571360880017</c:v>
                </c:pt>
                <c:pt idx="22">
                  <c:v>0.53704187496157263</c:v>
                </c:pt>
                <c:pt idx="23">
                  <c:v>0.52494693779163359</c:v>
                </c:pt>
                <c:pt idx="24">
                  <c:v>0.51202480353297575</c:v>
                </c:pt>
                <c:pt idx="25">
                  <c:v>0.49785947845710082</c:v>
                </c:pt>
                <c:pt idx="26">
                  <c:v>0.48228590208046668</c:v>
                </c:pt>
                <c:pt idx="27">
                  <c:v>0.46550411239996875</c:v>
                </c:pt>
                <c:pt idx="28">
                  <c:v>0.4508373358623598</c:v>
                </c:pt>
                <c:pt idx="29">
                  <c:v>0.42749907876087762</c:v>
                </c:pt>
                <c:pt idx="30">
                  <c:v>0.40658932671291848</c:v>
                </c:pt>
                <c:pt idx="31">
                  <c:v>0.38469628310428061</c:v>
                </c:pt>
                <c:pt idx="32">
                  <c:v>0.36194472295310237</c:v>
                </c:pt>
                <c:pt idx="33">
                  <c:v>0.33858708909703678</c:v>
                </c:pt>
                <c:pt idx="34">
                  <c:v>0.31496931702544639</c:v>
                </c:pt>
                <c:pt idx="35">
                  <c:v>0.29131021451175332</c:v>
                </c:pt>
                <c:pt idx="36">
                  <c:v>0.26797199588401127</c:v>
                </c:pt>
                <c:pt idx="37">
                  <c:v>0.24525327320285922</c:v>
                </c:pt>
                <c:pt idx="38">
                  <c:v>0.22360994427996408</c:v>
                </c:pt>
                <c:pt idx="39">
                  <c:v>0.20351940064626201</c:v>
                </c:pt>
                <c:pt idx="40">
                  <c:v>0.18542133305233055</c:v>
                </c:pt>
                <c:pt idx="41">
                  <c:v>0.16990036778887541</c:v>
                </c:pt>
                <c:pt idx="42">
                  <c:v>0.15720075441082645</c:v>
                </c:pt>
                <c:pt idx="43">
                  <c:v>0.14740416941586668</c:v>
                </c:pt>
                <c:pt idx="44">
                  <c:v>0.14024703328712707</c:v>
                </c:pt>
                <c:pt idx="45">
                  <c:v>0.13520253711854338</c:v>
                </c:pt>
                <c:pt idx="46">
                  <c:v>0.13161970807253209</c:v>
                </c:pt>
                <c:pt idx="47">
                  <c:v>0.12885300996258567</c:v>
                </c:pt>
                <c:pt idx="48">
                  <c:v>0.12641591671127009</c:v>
                </c:pt>
                <c:pt idx="49">
                  <c:v>0.12397519277383147</c:v>
                </c:pt>
                <c:pt idx="50">
                  <c:v>0.12138276863676281</c:v>
                </c:pt>
                <c:pt idx="51">
                  <c:v>0.11856644788542246</c:v>
                </c:pt>
                <c:pt idx="52">
                  <c:v>0.11549372707337004</c:v>
                </c:pt>
                <c:pt idx="53">
                  <c:v>0.1120987473623372</c:v>
                </c:pt>
                <c:pt idx="54">
                  <c:v>0.10837081429389681</c:v>
                </c:pt>
                <c:pt idx="55">
                  <c:v>0.10428886502775885</c:v>
                </c:pt>
                <c:pt idx="56">
                  <c:v>9.9838908789817854E-2</c:v>
                </c:pt>
                <c:pt idx="57">
                  <c:v>9.5000832778342995E-2</c:v>
                </c:pt>
                <c:pt idx="58">
                  <c:v>8.976610918624299E-2</c:v>
                </c:pt>
                <c:pt idx="59">
                  <c:v>8.4178461873906207E-2</c:v>
                </c:pt>
                <c:pt idx="60">
                  <c:v>7.8246652039141495E-2</c:v>
                </c:pt>
                <c:pt idx="61">
                  <c:v>7.2041611441517592E-2</c:v>
                </c:pt>
                <c:pt idx="62">
                  <c:v>6.5646075871310522E-2</c:v>
                </c:pt>
                <c:pt idx="63">
                  <c:v>5.9137353534308913E-2</c:v>
                </c:pt>
                <c:pt idx="64">
                  <c:v>5.2637969651252392E-2</c:v>
                </c:pt>
                <c:pt idx="65">
                  <c:v>4.6288694734858873E-2</c:v>
                </c:pt>
                <c:pt idx="66">
                  <c:v>4.0172244227854155E-2</c:v>
                </c:pt>
                <c:pt idx="67">
                  <c:v>3.4474388830795781E-2</c:v>
                </c:pt>
                <c:pt idx="68">
                  <c:v>2.9260483552959113E-2</c:v>
                </c:pt>
                <c:pt idx="69">
                  <c:v>2.4649322382649403E-2</c:v>
                </c:pt>
                <c:pt idx="70">
                  <c:v>2.0667124140255934E-2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'400MeV'!$S$1</c:f>
              <c:strCache>
                <c:ptCount val="1"/>
                <c:pt idx="0">
                  <c:v>12C</c:v>
                </c:pt>
              </c:strCache>
            </c:strRef>
          </c:tx>
          <c:xVal>
            <c:numRef>
              <c:f>'400MeV'!$P$2:$P$72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'400MeV'!$S$2:$S$72</c:f>
              <c:numCache>
                <c:formatCode>General</c:formatCode>
                <c:ptCount val="71"/>
                <c:pt idx="0">
                  <c:v>0</c:v>
                </c:pt>
                <c:pt idx="1">
                  <c:v>0.87781552642988114</c:v>
                </c:pt>
                <c:pt idx="2">
                  <c:v>0.89040321949946866</c:v>
                </c:pt>
                <c:pt idx="3">
                  <c:v>0.90058240767770159</c:v>
                </c:pt>
                <c:pt idx="4">
                  <c:v>0.90972060925478215</c:v>
                </c:pt>
                <c:pt idx="5">
                  <c:v>0.91811124180457193</c:v>
                </c:pt>
                <c:pt idx="6">
                  <c:v>0.92590530727369014</c:v>
                </c:pt>
                <c:pt idx="7">
                  <c:v>0.93320043883728054</c:v>
                </c:pt>
                <c:pt idx="8">
                  <c:v>0.94007040561325361</c:v>
                </c:pt>
                <c:pt idx="9">
                  <c:v>0.94653133604861783</c:v>
                </c:pt>
                <c:pt idx="10">
                  <c:v>0.95264730736120962</c:v>
                </c:pt>
                <c:pt idx="11">
                  <c:v>0.95844073000660934</c:v>
                </c:pt>
                <c:pt idx="12">
                  <c:v>0.96395781269368352</c:v>
                </c:pt>
                <c:pt idx="13">
                  <c:v>0.9692207252860976</c:v>
                </c:pt>
                <c:pt idx="14">
                  <c:v>0.97424000463076665</c:v>
                </c:pt>
                <c:pt idx="15">
                  <c:v>0.97900004492990578</c:v>
                </c:pt>
                <c:pt idx="16">
                  <c:v>0.9835731063541796</c:v>
                </c:pt>
                <c:pt idx="17">
                  <c:v>0.98795695888229307</c:v>
                </c:pt>
                <c:pt idx="18">
                  <c:v>0.99214353493551655</c:v>
                </c:pt>
                <c:pt idx="19">
                  <c:v>0.99616741584289359</c:v>
                </c:pt>
                <c:pt idx="20">
                  <c:v>1</c:v>
                </c:pt>
                <c:pt idx="21">
                  <c:v>0.53367537533909026</c:v>
                </c:pt>
                <c:pt idx="22">
                  <c:v>0.52197157738331224</c:v>
                </c:pt>
                <c:pt idx="23">
                  <c:v>0.50992788187291027</c:v>
                </c:pt>
                <c:pt idx="24">
                  <c:v>0.4971364301925863</c:v>
                </c:pt>
                <c:pt idx="25">
                  <c:v>0.48319112831918759</c:v>
                </c:pt>
                <c:pt idx="26">
                  <c:v>0.46802950364761364</c:v>
                </c:pt>
                <c:pt idx="27">
                  <c:v>0.45150549026569531</c:v>
                </c:pt>
                <c:pt idx="28">
                  <c:v>0.43715225121024326</c:v>
                </c:pt>
                <c:pt idx="29">
                  <c:v>0.41429984027766686</c:v>
                </c:pt>
                <c:pt idx="30">
                  <c:v>0.39388661259678986</c:v>
                </c:pt>
                <c:pt idx="31">
                  <c:v>0.37244818684848274</c:v>
                </c:pt>
                <c:pt idx="32">
                  <c:v>0.35026854961629966</c:v>
                </c:pt>
                <c:pt idx="33">
                  <c:v>0.32749790017666353</c:v>
                </c:pt>
                <c:pt idx="34">
                  <c:v>0.30450778374685739</c:v>
                </c:pt>
                <c:pt idx="35">
                  <c:v>0.28156355684690576</c:v>
                </c:pt>
                <c:pt idx="36">
                  <c:v>0.25896314057368824</c:v>
                </c:pt>
                <c:pt idx="37">
                  <c:v>0.23696170930839869</c:v>
                </c:pt>
                <c:pt idx="38">
                  <c:v>0.21610391805932724</c:v>
                </c:pt>
                <c:pt idx="39">
                  <c:v>0.19669106075939691</c:v>
                </c:pt>
                <c:pt idx="40">
                  <c:v>0.17927811445728137</c:v>
                </c:pt>
                <c:pt idx="41">
                  <c:v>0.16435804411573673</c:v>
                </c:pt>
                <c:pt idx="42">
                  <c:v>0.15218719562256525</c:v>
                </c:pt>
                <c:pt idx="43">
                  <c:v>0.14288825084842288</c:v>
                </c:pt>
                <c:pt idx="44">
                  <c:v>0.13611529047732257</c:v>
                </c:pt>
                <c:pt idx="45">
                  <c:v>0.13141707078759507</c:v>
                </c:pt>
                <c:pt idx="46">
                  <c:v>0.12813367806880882</c:v>
                </c:pt>
                <c:pt idx="47">
                  <c:v>0.12563847956105631</c:v>
                </c:pt>
                <c:pt idx="48">
                  <c:v>0.12348321948750426</c:v>
                </c:pt>
                <c:pt idx="49">
                  <c:v>0.12131860129500065</c:v>
                </c:pt>
                <c:pt idx="50">
                  <c:v>0.11903089981403835</c:v>
                </c:pt>
                <c:pt idx="51">
                  <c:v>0.11649770509602257</c:v>
                </c:pt>
                <c:pt idx="52">
                  <c:v>0.11366858456384897</c:v>
                </c:pt>
                <c:pt idx="53">
                  <c:v>0.11056865775622776</c:v>
                </c:pt>
                <c:pt idx="54">
                  <c:v>0.10711853737650373</c:v>
                </c:pt>
                <c:pt idx="55">
                  <c:v>0.10332587763640609</c:v>
                </c:pt>
                <c:pt idx="56">
                  <c:v>9.9130750915771143E-2</c:v>
                </c:pt>
                <c:pt idx="57">
                  <c:v>9.4542475599522321E-2</c:v>
                </c:pt>
                <c:pt idx="58">
                  <c:v>8.9543485586964247E-2</c:v>
                </c:pt>
                <c:pt idx="59">
                  <c:v>8.4146537799812723E-2</c:v>
                </c:pt>
                <c:pt idx="60">
                  <c:v>7.835228130431765E-2</c:v>
                </c:pt>
                <c:pt idx="61">
                  <c:v>7.2258758194141917E-2</c:v>
                </c:pt>
                <c:pt idx="62">
                  <c:v>6.5940566151586832E-2</c:v>
                </c:pt>
                <c:pt idx="63">
                  <c:v>5.9451124907321566E-2</c:v>
                </c:pt>
                <c:pt idx="64">
                  <c:v>5.2941158331227915E-2</c:v>
                </c:pt>
                <c:pt idx="65">
                  <c:v>4.6537482928602131E-2</c:v>
                </c:pt>
                <c:pt idx="66">
                  <c:v>4.0351592258323132E-2</c:v>
                </c:pt>
                <c:pt idx="67">
                  <c:v>3.4586266227195239E-2</c:v>
                </c:pt>
                <c:pt idx="68">
                  <c:v>2.9318643263303874E-2</c:v>
                </c:pt>
                <c:pt idx="69">
                  <c:v>2.4672330128947574E-2</c:v>
                </c:pt>
                <c:pt idx="70">
                  <c:v>2.0678589558178431E-2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'400MeV'!$T$1</c:f>
              <c:strCache>
                <c:ptCount val="1"/>
                <c:pt idx="0">
                  <c:v>20Ne</c:v>
                </c:pt>
              </c:strCache>
            </c:strRef>
          </c:tx>
          <c:marker>
            <c:symbol val="circle"/>
            <c:size val="7"/>
          </c:marker>
          <c:xVal>
            <c:numRef>
              <c:f>'400MeV'!$P$2:$P$72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'400MeV'!$T$2:$T$72</c:f>
              <c:numCache>
                <c:formatCode>General</c:formatCode>
                <c:ptCount val="71"/>
                <c:pt idx="0">
                  <c:v>0</c:v>
                </c:pt>
                <c:pt idx="1">
                  <c:v>0.87836307780727818</c:v>
                </c:pt>
                <c:pt idx="2">
                  <c:v>0.89058611444469526</c:v>
                </c:pt>
                <c:pt idx="3">
                  <c:v>0.90064149573935515</c:v>
                </c:pt>
                <c:pt idx="4">
                  <c:v>0.90969650505350685</c:v>
                </c:pt>
                <c:pt idx="5">
                  <c:v>0.91803643721994155</c:v>
                </c:pt>
                <c:pt idx="6">
                  <c:v>0.9257926376865645</c:v>
                </c:pt>
                <c:pt idx="7">
                  <c:v>0.93305555852397348</c:v>
                </c:pt>
                <c:pt idx="8">
                  <c:v>0.9398987044951671</c:v>
                </c:pt>
                <c:pt idx="9">
                  <c:v>0.94636359068686149</c:v>
                </c:pt>
                <c:pt idx="10">
                  <c:v>0.95248368121516758</c:v>
                </c:pt>
                <c:pt idx="11">
                  <c:v>0.95829470338905043</c:v>
                </c:pt>
                <c:pt idx="12">
                  <c:v>0.96381725967939724</c:v>
                </c:pt>
                <c:pt idx="13">
                  <c:v>0.96908828990206686</c:v>
                </c:pt>
                <c:pt idx="14">
                  <c:v>0.97408961551792661</c:v>
                </c:pt>
                <c:pt idx="15">
                  <c:v>0.97890458238888334</c:v>
                </c:pt>
                <c:pt idx="16">
                  <c:v>0.98348905946699849</c:v>
                </c:pt>
                <c:pt idx="17">
                  <c:v>0.98788214834159849</c:v>
                </c:pt>
                <c:pt idx="18">
                  <c:v>0.99210171623610011</c:v>
                </c:pt>
                <c:pt idx="19">
                  <c:v>0.99610945948924168</c:v>
                </c:pt>
                <c:pt idx="20">
                  <c:v>1</c:v>
                </c:pt>
                <c:pt idx="21">
                  <c:v>0.52914860854974788</c:v>
                </c:pt>
                <c:pt idx="22">
                  <c:v>0.51755339595749339</c:v>
                </c:pt>
                <c:pt idx="23">
                  <c:v>0.50560929937501264</c:v>
                </c:pt>
                <c:pt idx="24">
                  <c:v>0.49282700430215626</c:v>
                </c:pt>
                <c:pt idx="25">
                  <c:v>0.47890641729295796</c:v>
                </c:pt>
                <c:pt idx="26">
                  <c:v>0.46370322483198573</c:v>
                </c:pt>
                <c:pt idx="27">
                  <c:v>0.44716553076675075</c:v>
                </c:pt>
                <c:pt idx="28">
                  <c:v>0.43281420454167874</c:v>
                </c:pt>
                <c:pt idx="29">
                  <c:v>0.41002346206691487</c:v>
                </c:pt>
                <c:pt idx="30">
                  <c:v>0.38969483483251038</c:v>
                </c:pt>
                <c:pt idx="31">
                  <c:v>0.36841278247169457</c:v>
                </c:pt>
                <c:pt idx="32">
                  <c:v>0.34638301229860308</c:v>
                </c:pt>
                <c:pt idx="33">
                  <c:v>0.32386157880080946</c:v>
                </c:pt>
                <c:pt idx="34">
                  <c:v>0.30114967996159586</c:v>
                </c:pt>
                <c:pt idx="35">
                  <c:v>0.27849436541128281</c:v>
                </c:pt>
                <c:pt idx="36">
                  <c:v>0.25622492540701802</c:v>
                </c:pt>
                <c:pt idx="37">
                  <c:v>0.23461208376080056</c:v>
                </c:pt>
                <c:pt idx="38">
                  <c:v>0.2140363235873825</c:v>
                </c:pt>
                <c:pt idx="39">
                  <c:v>0.19500800521365677</c:v>
                </c:pt>
                <c:pt idx="40">
                  <c:v>0.17785727880170499</c:v>
                </c:pt>
                <c:pt idx="41">
                  <c:v>0.16322894603135299</c:v>
                </c:pt>
                <c:pt idx="42">
                  <c:v>0.15129128024037569</c:v>
                </c:pt>
                <c:pt idx="43">
                  <c:v>0.14213683254083107</c:v>
                </c:pt>
                <c:pt idx="44">
                  <c:v>0.13548812463096946</c:v>
                </c:pt>
                <c:pt idx="45">
                  <c:v>0.13088969051355365</c:v>
                </c:pt>
                <c:pt idx="46">
                  <c:v>0.12770197297181388</c:v>
                </c:pt>
                <c:pt idx="47">
                  <c:v>0.12527921183573848</c:v>
                </c:pt>
                <c:pt idx="48">
                  <c:v>0.12315946780416055</c:v>
                </c:pt>
                <c:pt idx="49">
                  <c:v>0.12105019765573065</c:v>
                </c:pt>
                <c:pt idx="50">
                  <c:v>0.11882247384678014</c:v>
                </c:pt>
                <c:pt idx="51">
                  <c:v>0.11635669861957883</c:v>
                </c:pt>
                <c:pt idx="52">
                  <c:v>0.11363478995096229</c:v>
                </c:pt>
                <c:pt idx="53">
                  <c:v>0.11055679271805142</c:v>
                </c:pt>
                <c:pt idx="54">
                  <c:v>0.10720171680983978</c:v>
                </c:pt>
                <c:pt idx="55">
                  <c:v>0.10342835212860796</c:v>
                </c:pt>
                <c:pt idx="56">
                  <c:v>9.929256637611597E-2</c:v>
                </c:pt>
                <c:pt idx="57">
                  <c:v>9.4785441557974068E-2</c:v>
                </c:pt>
                <c:pt idx="58">
                  <c:v>8.9844310384956452E-2</c:v>
                </c:pt>
                <c:pt idx="59">
                  <c:v>8.4489962622015621E-2</c:v>
                </c:pt>
                <c:pt idx="60">
                  <c:v>7.8768954427029192E-2</c:v>
                </c:pt>
                <c:pt idx="61">
                  <c:v>7.2706409995904608E-2</c:v>
                </c:pt>
                <c:pt idx="62">
                  <c:v>6.6396584034152523E-2</c:v>
                </c:pt>
                <c:pt idx="63">
                  <c:v>5.9916216352731276E-2</c:v>
                </c:pt>
                <c:pt idx="64">
                  <c:v>5.3399567903957883E-2</c:v>
                </c:pt>
                <c:pt idx="65">
                  <c:v>4.6981913657887057E-2</c:v>
                </c:pt>
                <c:pt idx="66">
                  <c:v>4.0769109235506112E-2</c:v>
                </c:pt>
                <c:pt idx="67">
                  <c:v>3.4974036359430208E-2</c:v>
                </c:pt>
                <c:pt idx="68">
                  <c:v>2.9672300958272686E-2</c:v>
                </c:pt>
                <c:pt idx="69">
                  <c:v>2.4995218585535703E-2</c:v>
                </c:pt>
                <c:pt idx="70">
                  <c:v>2.0964034228621798E-2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'400MeV'!$U$1</c:f>
              <c:strCache>
                <c:ptCount val="1"/>
                <c:pt idx="0">
                  <c:v>40Ar</c:v>
                </c:pt>
              </c:strCache>
            </c:strRef>
          </c:tx>
          <c:marker>
            <c:symbol val="diamond"/>
            <c:size val="7"/>
          </c:marker>
          <c:xVal>
            <c:numRef>
              <c:f>'400MeV'!$P$2:$P$72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'400MeV'!$U$2:$U$72</c:f>
              <c:numCache>
                <c:formatCode>General</c:formatCode>
                <c:ptCount val="71"/>
                <c:pt idx="0">
                  <c:v>0</c:v>
                </c:pt>
                <c:pt idx="1">
                  <c:v>0.87326732248836292</c:v>
                </c:pt>
                <c:pt idx="2">
                  <c:v>0.88593162722072005</c:v>
                </c:pt>
                <c:pt idx="3">
                  <c:v>0.8964013403801917</c:v>
                </c:pt>
                <c:pt idx="4">
                  <c:v>0.90584472431467178</c:v>
                </c:pt>
                <c:pt idx="5">
                  <c:v>0.91453741547409961</c:v>
                </c:pt>
                <c:pt idx="6">
                  <c:v>0.92262470643308714</c:v>
                </c:pt>
                <c:pt idx="7">
                  <c:v>0.93019318573892096</c:v>
                </c:pt>
                <c:pt idx="8">
                  <c:v>0.93732948654718273</c:v>
                </c:pt>
                <c:pt idx="9">
                  <c:v>0.94406024112453313</c:v>
                </c:pt>
                <c:pt idx="10">
                  <c:v>0.95044090970796447</c:v>
                </c:pt>
                <c:pt idx="11">
                  <c:v>0.95649115517081262</c:v>
                </c:pt>
                <c:pt idx="12">
                  <c:v>0.96225559607422972</c:v>
                </c:pt>
                <c:pt idx="13">
                  <c:v>0.96774485399208177</c:v>
                </c:pt>
                <c:pt idx="14">
                  <c:v>0.97297786960209165</c:v>
                </c:pt>
                <c:pt idx="15">
                  <c:v>0.9779780030148284</c:v>
                </c:pt>
                <c:pt idx="16">
                  <c:v>0.98276557105845119</c:v>
                </c:pt>
                <c:pt idx="17">
                  <c:v>0.98734343622861165</c:v>
                </c:pt>
                <c:pt idx="18">
                  <c:v>0.99173147679795359</c:v>
                </c:pt>
                <c:pt idx="19">
                  <c:v>0.99595015256536013</c:v>
                </c:pt>
                <c:pt idx="20">
                  <c:v>1</c:v>
                </c:pt>
                <c:pt idx="21">
                  <c:v>0.53704313395240466</c:v>
                </c:pt>
                <c:pt idx="22">
                  <c:v>0.52538691424548345</c:v>
                </c:pt>
                <c:pt idx="23">
                  <c:v>0.51336320884323905</c:v>
                </c:pt>
                <c:pt idx="24">
                  <c:v>0.50044622976585673</c:v>
                </c:pt>
                <c:pt idx="25">
                  <c:v>0.48641374704773227</c:v>
                </c:pt>
                <c:pt idx="26">
                  <c:v>0.47107488656611535</c:v>
                </c:pt>
                <c:pt idx="27">
                  <c:v>0.45443299134110737</c:v>
                </c:pt>
                <c:pt idx="28">
                  <c:v>0.4400397662352396</c:v>
                </c:pt>
                <c:pt idx="29">
                  <c:v>0.41710994765539355</c:v>
                </c:pt>
                <c:pt idx="30">
                  <c:v>0.39671071294530125</c:v>
                </c:pt>
                <c:pt idx="31">
                  <c:v>0.37532157703922153</c:v>
                </c:pt>
                <c:pt idx="32">
                  <c:v>0.35318665894424939</c:v>
                </c:pt>
                <c:pt idx="33">
                  <c:v>0.33059166699463927</c:v>
                </c:pt>
                <c:pt idx="34">
                  <c:v>0.30773310503165796</c:v>
                </c:pt>
                <c:pt idx="35">
                  <c:v>0.28494367778076141</c:v>
                </c:pt>
                <c:pt idx="36">
                  <c:v>0.26252861646424364</c:v>
                </c:pt>
                <c:pt idx="37">
                  <c:v>0.24078045516076663</c:v>
                </c:pt>
                <c:pt idx="38">
                  <c:v>0.22009113010674028</c:v>
                </c:pt>
                <c:pt idx="39">
                  <c:v>0.20087770700965643</c:v>
                </c:pt>
                <c:pt idx="40">
                  <c:v>0.18363193168755845</c:v>
                </c:pt>
                <c:pt idx="41">
                  <c:v>0.16888455870019523</c:v>
                </c:pt>
                <c:pt idx="42">
                  <c:v>0.15684385258540862</c:v>
                </c:pt>
                <c:pt idx="43">
                  <c:v>0.14761338930566867</c:v>
                </c:pt>
                <c:pt idx="44">
                  <c:v>0.14091180984884746</c:v>
                </c:pt>
                <c:pt idx="45">
                  <c:v>0.13624852087849607</c:v>
                </c:pt>
                <c:pt idx="46">
                  <c:v>0.13299208877723034</c:v>
                </c:pt>
                <c:pt idx="47">
                  <c:v>0.13053590497589151</c:v>
                </c:pt>
                <c:pt idx="48">
                  <c:v>0.12837231806423752</c:v>
                </c:pt>
                <c:pt idx="49">
                  <c:v>0.12620594885703154</c:v>
                </c:pt>
                <c:pt idx="50">
                  <c:v>0.12388075516950683</c:v>
                </c:pt>
                <c:pt idx="51">
                  <c:v>0.12131150111075488</c:v>
                </c:pt>
                <c:pt idx="52">
                  <c:v>0.11846752386425162</c:v>
                </c:pt>
                <c:pt idx="53">
                  <c:v>0.11529270377830757</c:v>
                </c:pt>
                <c:pt idx="54">
                  <c:v>0.1117772818177066</c:v>
                </c:pt>
                <c:pt idx="55">
                  <c:v>0.10787057370422742</c:v>
                </c:pt>
                <c:pt idx="56">
                  <c:v>0.10357859763097685</c:v>
                </c:pt>
                <c:pt idx="57">
                  <c:v>9.8863096149898605E-2</c:v>
                </c:pt>
                <c:pt idx="58">
                  <c:v>9.373307441235107E-2</c:v>
                </c:pt>
                <c:pt idx="59">
                  <c:v>8.8174227967316526E-2</c:v>
                </c:pt>
                <c:pt idx="60">
                  <c:v>8.2221996257319227E-2</c:v>
                </c:pt>
                <c:pt idx="61">
                  <c:v>7.5938599779730914E-2</c:v>
                </c:pt>
                <c:pt idx="62">
                  <c:v>6.9389788120063731E-2</c:v>
                </c:pt>
                <c:pt idx="63">
                  <c:v>6.2670503405949929E-2</c:v>
                </c:pt>
                <c:pt idx="64">
                  <c:v>5.5906794736070922E-2</c:v>
                </c:pt>
                <c:pt idx="65">
                  <c:v>4.9251674299375318E-2</c:v>
                </c:pt>
                <c:pt idx="66">
                  <c:v>4.2799469377033425E-2</c:v>
                </c:pt>
                <c:pt idx="67">
                  <c:v>3.6757938140764349E-2</c:v>
                </c:pt>
                <c:pt idx="68">
                  <c:v>3.1239921649772285E-2</c:v>
                </c:pt>
                <c:pt idx="69">
                  <c:v>2.6345365718543793E-2</c:v>
                </c:pt>
                <c:pt idx="70">
                  <c:v>2.2122286265038003E-2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'400MeV'!$V$1</c:f>
              <c:strCache>
                <c:ptCount val="1"/>
                <c:pt idx="0">
                  <c:v>84Kr</c:v>
                </c:pt>
              </c:strCache>
            </c:strRef>
          </c:tx>
          <c:marker>
            <c:symbol val="square"/>
            <c:size val="7"/>
          </c:marker>
          <c:xVal>
            <c:numRef>
              <c:f>'400MeV'!$P$2:$P$72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'400MeV'!$V$2:$V$72</c:f>
              <c:numCache>
                <c:formatCode>General</c:formatCode>
                <c:ptCount val="71"/>
                <c:pt idx="0">
                  <c:v>0</c:v>
                </c:pt>
                <c:pt idx="1">
                  <c:v>0.86849321460764373</c:v>
                </c:pt>
                <c:pt idx="2">
                  <c:v>0.88190494699495658</c:v>
                </c:pt>
                <c:pt idx="3">
                  <c:v>0.89277754959978861</c:v>
                </c:pt>
                <c:pt idx="4">
                  <c:v>0.90252834028268458</c:v>
                </c:pt>
                <c:pt idx="5">
                  <c:v>0.91148987914632529</c:v>
                </c:pt>
                <c:pt idx="6">
                  <c:v>0.9198328075257477</c:v>
                </c:pt>
                <c:pt idx="7">
                  <c:v>0.92764741756620983</c:v>
                </c:pt>
                <c:pt idx="8">
                  <c:v>0.93501753885947203</c:v>
                </c:pt>
                <c:pt idx="9">
                  <c:v>0.94197334672345467</c:v>
                </c:pt>
                <c:pt idx="10">
                  <c:v>0.94856979392425056</c:v>
                </c:pt>
                <c:pt idx="11">
                  <c:v>0.95485035385659722</c:v>
                </c:pt>
                <c:pt idx="12">
                  <c:v>0.96081070680950853</c:v>
                </c:pt>
                <c:pt idx="13">
                  <c:v>0.96649383161495162</c:v>
                </c:pt>
                <c:pt idx="14">
                  <c:v>0.97191018595172907</c:v>
                </c:pt>
                <c:pt idx="15">
                  <c:v>0.97711342138598312</c:v>
                </c:pt>
                <c:pt idx="16">
                  <c:v>0.98207226407902359</c:v>
                </c:pt>
                <c:pt idx="17">
                  <c:v>0.98683975323509943</c:v>
                </c:pt>
                <c:pt idx="18">
                  <c:v>0.99141918615101887</c:v>
                </c:pt>
                <c:pt idx="19">
                  <c:v>0.9957942102718268</c:v>
                </c:pt>
                <c:pt idx="20">
                  <c:v>1</c:v>
                </c:pt>
                <c:pt idx="21">
                  <c:v>0.54621841193079368</c:v>
                </c:pt>
                <c:pt idx="22">
                  <c:v>0.53460400041076683</c:v>
                </c:pt>
                <c:pt idx="23">
                  <c:v>0.52259865940591632</c:v>
                </c:pt>
                <c:pt idx="24">
                  <c:v>0.50964060196017547</c:v>
                </c:pt>
                <c:pt idx="25">
                  <c:v>0.49561799131281919</c:v>
                </c:pt>
                <c:pt idx="26">
                  <c:v>0.48021074201491382</c:v>
                </c:pt>
                <c:pt idx="27">
                  <c:v>0.46351498811159147</c:v>
                </c:pt>
                <c:pt idx="28">
                  <c:v>0.44891704767759044</c:v>
                </c:pt>
                <c:pt idx="29">
                  <c:v>0.42590228446067457</c:v>
                </c:pt>
                <c:pt idx="30">
                  <c:v>0.40531499003928229</c:v>
                </c:pt>
                <c:pt idx="31">
                  <c:v>0.38366810880150087</c:v>
                </c:pt>
                <c:pt idx="32">
                  <c:v>0.36129784612728783</c:v>
                </c:pt>
                <c:pt idx="33">
                  <c:v>0.33845654569863515</c:v>
                </c:pt>
                <c:pt idx="34">
                  <c:v>0.31543784918084172</c:v>
                </c:pt>
                <c:pt idx="35">
                  <c:v>0.29240048482781122</c:v>
                </c:pt>
                <c:pt idx="36">
                  <c:v>0.26980554391343031</c:v>
                </c:pt>
                <c:pt idx="37">
                  <c:v>0.24781720021819584</c:v>
                </c:pt>
                <c:pt idx="38">
                  <c:v>0.22686232433554518</c:v>
                </c:pt>
                <c:pt idx="39">
                  <c:v>0.20746291727899141</c:v>
                </c:pt>
                <c:pt idx="40">
                  <c:v>0.18995873186377629</c:v>
                </c:pt>
                <c:pt idx="41">
                  <c:v>0.17497806517783393</c:v>
                </c:pt>
                <c:pt idx="42">
                  <c:v>0.16270751845910175</c:v>
                </c:pt>
                <c:pt idx="43">
                  <c:v>0.15326779902688467</c:v>
                </c:pt>
                <c:pt idx="44">
                  <c:v>0.14634824020667156</c:v>
                </c:pt>
                <c:pt idx="45">
                  <c:v>0.14147699366635269</c:v>
                </c:pt>
                <c:pt idx="46">
                  <c:v>0.13804194282377746</c:v>
                </c:pt>
                <c:pt idx="47">
                  <c:v>0.13541315568482443</c:v>
                </c:pt>
                <c:pt idx="48">
                  <c:v>0.13308580270757792</c:v>
                </c:pt>
                <c:pt idx="49">
                  <c:v>0.13078701766945436</c:v>
                </c:pt>
                <c:pt idx="50">
                  <c:v>0.12832824354443798</c:v>
                </c:pt>
                <c:pt idx="51">
                  <c:v>0.12563986179313458</c:v>
                </c:pt>
                <c:pt idx="52">
                  <c:v>0.12269967084742153</c:v>
                </c:pt>
                <c:pt idx="53">
                  <c:v>0.11942447108586964</c:v>
                </c:pt>
                <c:pt idx="54">
                  <c:v>0.11580474277397325</c:v>
                </c:pt>
                <c:pt idx="55">
                  <c:v>0.11179517607078809</c:v>
                </c:pt>
                <c:pt idx="56">
                  <c:v>0.10739728159520588</c:v>
                </c:pt>
                <c:pt idx="57">
                  <c:v>0.10258001187234018</c:v>
                </c:pt>
                <c:pt idx="58">
                  <c:v>9.7321161426042066E-2</c:v>
                </c:pt>
                <c:pt idx="59">
                  <c:v>9.1618629071998373E-2</c:v>
                </c:pt>
                <c:pt idx="60">
                  <c:v>8.5529332730114649E-2</c:v>
                </c:pt>
                <c:pt idx="61">
                  <c:v>7.9066647311977267E-2</c:v>
                </c:pt>
                <c:pt idx="62">
                  <c:v>7.2338262532954362E-2</c:v>
                </c:pt>
                <c:pt idx="63">
                  <c:v>6.5414135951207694E-2</c:v>
                </c:pt>
                <c:pt idx="64">
                  <c:v>5.8444213503387216E-2</c:v>
                </c:pt>
                <c:pt idx="65">
                  <c:v>5.1558148765085153E-2</c:v>
                </c:pt>
                <c:pt idx="66">
                  <c:v>4.4868090869333174E-2</c:v>
                </c:pt>
                <c:pt idx="67">
                  <c:v>3.8605227505849646E-2</c:v>
                </c:pt>
                <c:pt idx="68">
                  <c:v>3.2850509273779804E-2</c:v>
                </c:pt>
                <c:pt idx="69">
                  <c:v>2.7737915099313702E-2</c:v>
                </c:pt>
                <c:pt idx="70">
                  <c:v>2.3312826354659828E-2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'400MeV'!$W$1</c:f>
              <c:strCache>
                <c:ptCount val="1"/>
                <c:pt idx="0">
                  <c:v>132Xe</c:v>
                </c:pt>
              </c:strCache>
            </c:strRef>
          </c:tx>
          <c:marker>
            <c:symbol val="triangle"/>
            <c:size val="7"/>
          </c:marker>
          <c:xVal>
            <c:numRef>
              <c:f>'400MeV'!$P$2:$P$72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'400MeV'!$W$2:$W$72</c:f>
              <c:numCache>
                <c:formatCode>General</c:formatCode>
                <c:ptCount val="71"/>
                <c:pt idx="0">
                  <c:v>0</c:v>
                </c:pt>
                <c:pt idx="1">
                  <c:v>0.86452106472426449</c:v>
                </c:pt>
                <c:pt idx="2">
                  <c:v>0.87853716696606765</c:v>
                </c:pt>
                <c:pt idx="3">
                  <c:v>0.88985163753187002</c:v>
                </c:pt>
                <c:pt idx="4">
                  <c:v>0.89993494069138769</c:v>
                </c:pt>
                <c:pt idx="5">
                  <c:v>0.90917593611414538</c:v>
                </c:pt>
                <c:pt idx="6">
                  <c:v>0.91776880644927716</c:v>
                </c:pt>
                <c:pt idx="7">
                  <c:v>0.92578859844321504</c:v>
                </c:pt>
                <c:pt idx="8">
                  <c:v>0.93335687188001148</c:v>
                </c:pt>
                <c:pt idx="9">
                  <c:v>0.94049776651515971</c:v>
                </c:pt>
                <c:pt idx="10">
                  <c:v>0.94726913292939663</c:v>
                </c:pt>
                <c:pt idx="11">
                  <c:v>0.95370187790375271</c:v>
                </c:pt>
                <c:pt idx="12">
                  <c:v>0.95981310401232922</c:v>
                </c:pt>
                <c:pt idx="13">
                  <c:v>0.96564522469068903</c:v>
                </c:pt>
                <c:pt idx="14">
                  <c:v>0.97120367264244645</c:v>
                </c:pt>
                <c:pt idx="15">
                  <c:v>0.97653909350527568</c:v>
                </c:pt>
                <c:pt idx="16">
                  <c:v>0.9816270016213976</c:v>
                </c:pt>
                <c:pt idx="17">
                  <c:v>0.98649970721296631</c:v>
                </c:pt>
                <c:pt idx="18">
                  <c:v>0.99119964319507337</c:v>
                </c:pt>
                <c:pt idx="19">
                  <c:v>0.99568480625910405</c:v>
                </c:pt>
                <c:pt idx="20">
                  <c:v>1</c:v>
                </c:pt>
                <c:pt idx="21">
                  <c:v>0.55235155450788465</c:v>
                </c:pt>
                <c:pt idx="22">
                  <c:v>0.54076420075336051</c:v>
                </c:pt>
                <c:pt idx="23">
                  <c:v>0.52877802783853012</c:v>
                </c:pt>
                <c:pt idx="24">
                  <c:v>0.51587114996618022</c:v>
                </c:pt>
                <c:pt idx="25">
                  <c:v>0.50171629986587996</c:v>
                </c:pt>
                <c:pt idx="26">
                  <c:v>0.48629714675297614</c:v>
                </c:pt>
                <c:pt idx="27">
                  <c:v>0.46963722538386782</c:v>
                </c:pt>
                <c:pt idx="28">
                  <c:v>0.45505313713369727</c:v>
                </c:pt>
                <c:pt idx="29">
                  <c:v>0.43195817098392858</c:v>
                </c:pt>
                <c:pt idx="30">
                  <c:v>0.41126191229008946</c:v>
                </c:pt>
                <c:pt idx="31">
                  <c:v>0.38968669449198085</c:v>
                </c:pt>
                <c:pt idx="32">
                  <c:v>0.36730298507758413</c:v>
                </c:pt>
                <c:pt idx="33">
                  <c:v>0.34438298614401047</c:v>
                </c:pt>
                <c:pt idx="34">
                  <c:v>0.32117247519862313</c:v>
                </c:pt>
                <c:pt idx="35">
                  <c:v>0.29802624061902827</c:v>
                </c:pt>
                <c:pt idx="36">
                  <c:v>0.27524001668592263</c:v>
                </c:pt>
                <c:pt idx="37">
                  <c:v>0.25310647306067785</c:v>
                </c:pt>
                <c:pt idx="38">
                  <c:v>0.2320220704993069</c:v>
                </c:pt>
                <c:pt idx="39">
                  <c:v>0.21244617748699285</c:v>
                </c:pt>
                <c:pt idx="40">
                  <c:v>0.19482102698238118</c:v>
                </c:pt>
                <c:pt idx="41">
                  <c:v>0.17969937733699151</c:v>
                </c:pt>
                <c:pt idx="42">
                  <c:v>0.16732145739723628</c:v>
                </c:pt>
                <c:pt idx="43">
                  <c:v>0.15774690469915714</c:v>
                </c:pt>
                <c:pt idx="44">
                  <c:v>0.15072414549804841</c:v>
                </c:pt>
                <c:pt idx="45">
                  <c:v>0.14578429535447895</c:v>
                </c:pt>
                <c:pt idx="46">
                  <c:v>0.14223594366773845</c:v>
                </c:pt>
                <c:pt idx="47">
                  <c:v>0.13949388304029398</c:v>
                </c:pt>
                <c:pt idx="48">
                  <c:v>0.13704718315970232</c:v>
                </c:pt>
                <c:pt idx="49">
                  <c:v>0.13461962127412258</c:v>
                </c:pt>
                <c:pt idx="50">
                  <c:v>0.1320130303590894</c:v>
                </c:pt>
                <c:pt idx="51">
                  <c:v>0.12919464920633947</c:v>
                </c:pt>
                <c:pt idx="52">
                  <c:v>0.12607513514252514</c:v>
                </c:pt>
                <c:pt idx="53">
                  <c:v>0.12265568624738776</c:v>
                </c:pt>
                <c:pt idx="54">
                  <c:v>0.11889992948374674</c:v>
                </c:pt>
                <c:pt idx="55">
                  <c:v>0.114745278938056</c:v>
                </c:pt>
                <c:pt idx="56">
                  <c:v>0.11019970696951679</c:v>
                </c:pt>
                <c:pt idx="57">
                  <c:v>0.10522070150213633</c:v>
                </c:pt>
                <c:pt idx="58">
                  <c:v>9.9808462784544374E-2</c:v>
                </c:pt>
                <c:pt idx="59">
                  <c:v>9.3966720280525023E-2</c:v>
                </c:pt>
                <c:pt idx="60">
                  <c:v>8.7712869728380896E-2</c:v>
                </c:pt>
                <c:pt idx="61">
                  <c:v>8.1083862401286705E-2</c:v>
                </c:pt>
                <c:pt idx="62">
                  <c:v>7.4188491308734797E-2</c:v>
                </c:pt>
                <c:pt idx="63">
                  <c:v>6.7100403003922129E-2</c:v>
                </c:pt>
                <c:pt idx="64">
                  <c:v>5.9949179762718248E-2</c:v>
                </c:pt>
                <c:pt idx="65">
                  <c:v>5.2896421115781675E-2</c:v>
                </c:pt>
                <c:pt idx="66">
                  <c:v>4.6044130973966417E-2</c:v>
                </c:pt>
                <c:pt idx="67">
                  <c:v>3.9619125489497461E-2</c:v>
                </c:pt>
                <c:pt idx="68">
                  <c:v>3.3713885862804695E-2</c:v>
                </c:pt>
                <c:pt idx="69">
                  <c:v>2.8467319372737793E-2</c:v>
                </c:pt>
                <c:pt idx="70">
                  <c:v>2.392173184670935E-2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'400MeV'!$X$1</c:f>
              <c:strCache>
                <c:ptCount val="1"/>
                <c:pt idx="0">
                  <c:v>197Au</c:v>
                </c:pt>
              </c:strCache>
            </c:strRef>
          </c:tx>
          <c:marker>
            <c:symbol val="circle"/>
            <c:size val="7"/>
          </c:marker>
          <c:xVal>
            <c:numRef>
              <c:f>'400MeV'!$P$2:$P$72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'400MeV'!$X$2:$X$72</c:f>
              <c:numCache>
                <c:formatCode>General</c:formatCode>
                <c:ptCount val="71"/>
                <c:pt idx="0">
                  <c:v>0</c:v>
                </c:pt>
                <c:pt idx="1">
                  <c:v>0.86255663221920265</c:v>
                </c:pt>
                <c:pt idx="2">
                  <c:v>0.8773611049868858</c:v>
                </c:pt>
                <c:pt idx="3">
                  <c:v>0.88907746752963479</c:v>
                </c:pt>
                <c:pt idx="4">
                  <c:v>0.89940374619785646</c:v>
                </c:pt>
                <c:pt idx="5">
                  <c:v>0.90879928195744109</c:v>
                </c:pt>
                <c:pt idx="6">
                  <c:v>0.9174784843908167</c:v>
                </c:pt>
                <c:pt idx="7">
                  <c:v>0.92558014531212229</c:v>
                </c:pt>
                <c:pt idx="8">
                  <c:v>0.93319418706420021</c:v>
                </c:pt>
                <c:pt idx="9">
                  <c:v>0.9403662040872337</c:v>
                </c:pt>
                <c:pt idx="10">
                  <c:v>0.94715843273301936</c:v>
                </c:pt>
                <c:pt idx="11">
                  <c:v>0.95361803888100394</c:v>
                </c:pt>
                <c:pt idx="12">
                  <c:v>0.95975130771028705</c:v>
                </c:pt>
                <c:pt idx="13">
                  <c:v>0.96559448976918105</c:v>
                </c:pt>
                <c:pt idx="14">
                  <c:v>0.97116673429690759</c:v>
                </c:pt>
                <c:pt idx="15">
                  <c:v>0.97649951436861215</c:v>
                </c:pt>
                <c:pt idx="16">
                  <c:v>0.98160213157361931</c:v>
                </c:pt>
                <c:pt idx="17">
                  <c:v>0.9864892115037156</c:v>
                </c:pt>
                <c:pt idx="18">
                  <c:v>0.99118523577133466</c:v>
                </c:pt>
                <c:pt idx="19">
                  <c:v>0.99567936425198666</c:v>
                </c:pt>
                <c:pt idx="20">
                  <c:v>1</c:v>
                </c:pt>
                <c:pt idx="21">
                  <c:v>0.55581356467116549</c:v>
                </c:pt>
                <c:pt idx="22">
                  <c:v>0.54398918365929871</c:v>
                </c:pt>
                <c:pt idx="23">
                  <c:v>0.53180344100304788</c:v>
                </c:pt>
                <c:pt idx="24">
                  <c:v>0.51866001162970365</c:v>
                </c:pt>
                <c:pt idx="25">
                  <c:v>0.50443104406952666</c:v>
                </c:pt>
                <c:pt idx="26">
                  <c:v>0.48906734957744796</c:v>
                </c:pt>
                <c:pt idx="27">
                  <c:v>0.47224944619127979</c:v>
                </c:pt>
                <c:pt idx="28">
                  <c:v>0.45768064554373211</c:v>
                </c:pt>
                <c:pt idx="29">
                  <c:v>0.43454806106304866</c:v>
                </c:pt>
                <c:pt idx="30">
                  <c:v>0.41393243450842565</c:v>
                </c:pt>
                <c:pt idx="31">
                  <c:v>0.39241922299211968</c:v>
                </c:pt>
                <c:pt idx="32">
                  <c:v>0.37004254005911991</c:v>
                </c:pt>
                <c:pt idx="33">
                  <c:v>0.3472175411097318</c:v>
                </c:pt>
                <c:pt idx="34">
                  <c:v>0.32411060105429412</c:v>
                </c:pt>
                <c:pt idx="35">
                  <c:v>0.3010949467167543</c:v>
                </c:pt>
                <c:pt idx="36">
                  <c:v>0.27837418607789344</c:v>
                </c:pt>
                <c:pt idx="37">
                  <c:v>0.25628855278562535</c:v>
                </c:pt>
                <c:pt idx="38">
                  <c:v>0.23526957700921938</c:v>
                </c:pt>
                <c:pt idx="39">
                  <c:v>0.21567511218632057</c:v>
                </c:pt>
                <c:pt idx="40">
                  <c:v>0.19802598979010599</c:v>
                </c:pt>
                <c:pt idx="41">
                  <c:v>0.18285742085974591</c:v>
                </c:pt>
                <c:pt idx="42">
                  <c:v>0.17034703740564874</c:v>
                </c:pt>
                <c:pt idx="43">
                  <c:v>0.16064771744320966</c:v>
                </c:pt>
                <c:pt idx="44">
                  <c:v>0.15343830478155651</c:v>
                </c:pt>
                <c:pt idx="45">
                  <c:v>0.14826735099419719</c:v>
                </c:pt>
                <c:pt idx="46">
                  <c:v>0.14448599633148707</c:v>
                </c:pt>
                <c:pt idx="47">
                  <c:v>0.14151105925651963</c:v>
                </c:pt>
                <c:pt idx="48">
                  <c:v>0.13884344839430873</c:v>
                </c:pt>
                <c:pt idx="49">
                  <c:v>0.13619306333970538</c:v>
                </c:pt>
                <c:pt idx="50">
                  <c:v>0.13338539323817655</c:v>
                </c:pt>
                <c:pt idx="51">
                  <c:v>0.13035897091705487</c:v>
                </c:pt>
                <c:pt idx="52">
                  <c:v>0.12706010107350482</c:v>
                </c:pt>
                <c:pt idx="53">
                  <c:v>0.12347581608197351</c:v>
                </c:pt>
                <c:pt idx="54">
                  <c:v>0.11956023011031246</c:v>
                </c:pt>
                <c:pt idx="55">
                  <c:v>0.11527795398675462</c:v>
                </c:pt>
                <c:pt idx="56">
                  <c:v>0.11060897968930911</c:v>
                </c:pt>
                <c:pt idx="57">
                  <c:v>0.10555111614547036</c:v>
                </c:pt>
                <c:pt idx="58">
                  <c:v>0.10005955575038916</c:v>
                </c:pt>
                <c:pt idx="59">
                  <c:v>9.4164967424428592E-2</c:v>
                </c:pt>
                <c:pt idx="60">
                  <c:v>8.7860972272626653E-2</c:v>
                </c:pt>
                <c:pt idx="61">
                  <c:v>8.1226848723282771E-2</c:v>
                </c:pt>
                <c:pt idx="62">
                  <c:v>7.4310620944740793E-2</c:v>
                </c:pt>
                <c:pt idx="63">
                  <c:v>6.7203688497416814E-2</c:v>
                </c:pt>
                <c:pt idx="64">
                  <c:v>6.0059237187567116E-2</c:v>
                </c:pt>
                <c:pt idx="65">
                  <c:v>5.299867942610819E-2</c:v>
                </c:pt>
                <c:pt idx="66">
                  <c:v>4.6144013919097969E-2</c:v>
                </c:pt>
                <c:pt idx="67">
                  <c:v>3.9723064461069414E-2</c:v>
                </c:pt>
                <c:pt idx="68">
                  <c:v>3.3818779557212589E-2</c:v>
                </c:pt>
                <c:pt idx="69">
                  <c:v>2.8561192086577758E-2</c:v>
                </c:pt>
                <c:pt idx="70">
                  <c:v>2.4001017092349666E-2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'400MeV'!$Y$1</c:f>
              <c:strCache>
                <c:ptCount val="1"/>
                <c:pt idx="0">
                  <c:v>238U</c:v>
                </c:pt>
              </c:strCache>
            </c:strRef>
          </c:tx>
          <c:marker>
            <c:symbol val="diamond"/>
            <c:size val="7"/>
          </c:marker>
          <c:xVal>
            <c:numRef>
              <c:f>'400MeV'!$P$2:$P$72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'400MeV'!$Y$2:$Y$72</c:f>
              <c:numCache>
                <c:formatCode>General</c:formatCode>
                <c:ptCount val="71"/>
                <c:pt idx="0">
                  <c:v>0</c:v>
                </c:pt>
                <c:pt idx="1">
                  <c:v>0.86240113177726807</c:v>
                </c:pt>
                <c:pt idx="2">
                  <c:v>0.87715084428598544</c:v>
                </c:pt>
                <c:pt idx="3">
                  <c:v>0.88888408580133571</c:v>
                </c:pt>
                <c:pt idx="4">
                  <c:v>0.89924418281778207</c:v>
                </c:pt>
                <c:pt idx="5">
                  <c:v>0.90866064225260301</c:v>
                </c:pt>
                <c:pt idx="6">
                  <c:v>0.91737897252047607</c:v>
                </c:pt>
                <c:pt idx="7">
                  <c:v>0.92549617599409051</c:v>
                </c:pt>
                <c:pt idx="8">
                  <c:v>0.93311530334372184</c:v>
                </c:pt>
                <c:pt idx="9">
                  <c:v>0.94030681351697565</c:v>
                </c:pt>
                <c:pt idx="10">
                  <c:v>0.9471307869195047</c:v>
                </c:pt>
                <c:pt idx="11">
                  <c:v>0.95357726485530658</c:v>
                </c:pt>
                <c:pt idx="12">
                  <c:v>0.95971395434003215</c:v>
                </c:pt>
                <c:pt idx="13">
                  <c:v>0.96557862534696726</c:v>
                </c:pt>
                <c:pt idx="14">
                  <c:v>0.97114431529079026</c:v>
                </c:pt>
                <c:pt idx="15">
                  <c:v>0.97648613732819878</c:v>
                </c:pt>
                <c:pt idx="16">
                  <c:v>0.98159981914468364</c:v>
                </c:pt>
                <c:pt idx="17">
                  <c:v>0.98649204163349269</c:v>
                </c:pt>
                <c:pt idx="18">
                  <c:v>0.99116850763046749</c:v>
                </c:pt>
                <c:pt idx="19">
                  <c:v>0.99568940456790245</c:v>
                </c:pt>
                <c:pt idx="20">
                  <c:v>1</c:v>
                </c:pt>
                <c:pt idx="21">
                  <c:v>0.55411200366700952</c:v>
                </c:pt>
                <c:pt idx="22">
                  <c:v>0.5424996798277385</c:v>
                </c:pt>
                <c:pt idx="23">
                  <c:v>0.53031066217123957</c:v>
                </c:pt>
                <c:pt idx="24">
                  <c:v>0.51734614486116226</c:v>
                </c:pt>
                <c:pt idx="25">
                  <c:v>0.50328889785686137</c:v>
                </c:pt>
                <c:pt idx="26">
                  <c:v>0.48788647469222246</c:v>
                </c:pt>
                <c:pt idx="27">
                  <c:v>0.47120136960720188</c:v>
                </c:pt>
                <c:pt idx="28">
                  <c:v>0.45676074194697441</c:v>
                </c:pt>
                <c:pt idx="29">
                  <c:v>0.43368549153929203</c:v>
                </c:pt>
                <c:pt idx="30">
                  <c:v>0.41327439681265976</c:v>
                </c:pt>
                <c:pt idx="31">
                  <c:v>0.39178370364898524</c:v>
                </c:pt>
                <c:pt idx="32">
                  <c:v>0.36947238817522815</c:v>
                </c:pt>
                <c:pt idx="33">
                  <c:v>0.34668557144943485</c:v>
                </c:pt>
                <c:pt idx="34">
                  <c:v>0.32368870697689361</c:v>
                </c:pt>
                <c:pt idx="35">
                  <c:v>0.30072531195988461</c:v>
                </c:pt>
                <c:pt idx="36">
                  <c:v>0.27805987684722389</c:v>
                </c:pt>
                <c:pt idx="37">
                  <c:v>0.2560153572440188</c:v>
                </c:pt>
                <c:pt idx="38">
                  <c:v>0.23502345964472041</c:v>
                </c:pt>
                <c:pt idx="39">
                  <c:v>0.21550432756362134</c:v>
                </c:pt>
                <c:pt idx="40">
                  <c:v>0.19788771910174227</c:v>
                </c:pt>
                <c:pt idx="41">
                  <c:v>0.18276191427491359</c:v>
                </c:pt>
                <c:pt idx="42">
                  <c:v>0.17030664379475677</c:v>
                </c:pt>
                <c:pt idx="43">
                  <c:v>0.16064816411884775</c:v>
                </c:pt>
                <c:pt idx="44">
                  <c:v>0.15347405130153621</c:v>
                </c:pt>
                <c:pt idx="45">
                  <c:v>0.14833888516014149</c:v>
                </c:pt>
                <c:pt idx="46">
                  <c:v>0.14460147986115374</c:v>
                </c:pt>
                <c:pt idx="47">
                  <c:v>0.1416643107641827</c:v>
                </c:pt>
                <c:pt idx="48">
                  <c:v>0.13901039596271481</c:v>
                </c:pt>
                <c:pt idx="49">
                  <c:v>0.13636889611957456</c:v>
                </c:pt>
                <c:pt idx="50">
                  <c:v>0.13359337390352888</c:v>
                </c:pt>
                <c:pt idx="51">
                  <c:v>0.13055563836561487</c:v>
                </c:pt>
                <c:pt idx="52">
                  <c:v>0.12726892327934713</c:v>
                </c:pt>
                <c:pt idx="53">
                  <c:v>0.12366835814494651</c:v>
                </c:pt>
                <c:pt idx="54">
                  <c:v>0.11972796792583219</c:v>
                </c:pt>
                <c:pt idx="55">
                  <c:v>0.11542554365464769</c:v>
                </c:pt>
                <c:pt idx="56">
                  <c:v>0.11072905092313688</c:v>
                </c:pt>
                <c:pt idx="57">
                  <c:v>0.10564175668924773</c:v>
                </c:pt>
                <c:pt idx="58">
                  <c:v>0.10013447208638929</c:v>
                </c:pt>
                <c:pt idx="59">
                  <c:v>9.4212138344787644E-2</c:v>
                </c:pt>
                <c:pt idx="60">
                  <c:v>8.7887726403415675E-2</c:v>
                </c:pt>
                <c:pt idx="61">
                  <c:v>8.1226825680005374E-2</c:v>
                </c:pt>
                <c:pt idx="62">
                  <c:v>7.4309044420359779E-2</c:v>
                </c:pt>
                <c:pt idx="63">
                  <c:v>6.719644476301892E-2</c:v>
                </c:pt>
                <c:pt idx="64">
                  <c:v>6.0048306158926132E-2</c:v>
                </c:pt>
                <c:pt idx="65">
                  <c:v>5.2991193567147002E-2</c:v>
                </c:pt>
                <c:pt idx="66">
                  <c:v>4.6143962054633308E-2</c:v>
                </c:pt>
                <c:pt idx="67">
                  <c:v>3.9731151600442757E-2</c:v>
                </c:pt>
                <c:pt idx="68">
                  <c:v>3.3833607289537417E-2</c:v>
                </c:pt>
                <c:pt idx="69">
                  <c:v>2.8584516092976783E-2</c:v>
                </c:pt>
                <c:pt idx="70">
                  <c:v>2.4033075816805062E-2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'400MeV'!$Z$1</c:f>
              <c:strCache>
                <c:ptCount val="1"/>
                <c:pt idx="0">
                  <c:v>GC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'400MeV'!$P$2:$P$72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'400MeV'!$Z$2:$Z$72</c:f>
              <c:numCache>
                <c:formatCode>General</c:formatCode>
                <c:ptCount val="71"/>
                <c:pt idx="0">
                  <c:v>0</c:v>
                </c:pt>
                <c:pt idx="1">
                  <c:v>0.86708012689652814</c:v>
                </c:pt>
                <c:pt idx="2">
                  <c:v>0.88088250947964308</c:v>
                </c:pt>
                <c:pt idx="3">
                  <c:v>0.89205133974261785</c:v>
                </c:pt>
                <c:pt idx="4">
                  <c:v>0.90201128483235116</c:v>
                </c:pt>
                <c:pt idx="5">
                  <c:v>0.91112301725234468</c:v>
                </c:pt>
                <c:pt idx="6">
                  <c:v>0.91957491680394321</c:v>
                </c:pt>
                <c:pt idx="7">
                  <c:v>0.9274700012714836</c:v>
                </c:pt>
                <c:pt idx="8">
                  <c:v>0.93489924044447947</c:v>
                </c:pt>
                <c:pt idx="9">
                  <c:v>0.94190151026715263</c:v>
                </c:pt>
                <c:pt idx="10">
                  <c:v>0.94853428149264285</c:v>
                </c:pt>
                <c:pt idx="11">
                  <c:v>0.9548276708230069</c:v>
                </c:pt>
                <c:pt idx="12">
                  <c:v>0.96080744912301763</c:v>
                </c:pt>
                <c:pt idx="13">
                  <c:v>0.96650902194489263</c:v>
                </c:pt>
                <c:pt idx="14">
                  <c:v>0.97193883023008043</c:v>
                </c:pt>
                <c:pt idx="15">
                  <c:v>0.97713520699787193</c:v>
                </c:pt>
                <c:pt idx="16">
                  <c:v>0.98210494749277499</c:v>
                </c:pt>
                <c:pt idx="17">
                  <c:v>0.98686189958640369</c:v>
                </c:pt>
                <c:pt idx="18">
                  <c:v>0.99142534534004856</c:v>
                </c:pt>
                <c:pt idx="19">
                  <c:v>0.99580033997804052</c:v>
                </c:pt>
                <c:pt idx="20">
                  <c:v>1</c:v>
                </c:pt>
                <c:pt idx="21">
                  <c:v>0.54722845847585977</c:v>
                </c:pt>
                <c:pt idx="22">
                  <c:v>0.53551404221424759</c:v>
                </c:pt>
                <c:pt idx="23">
                  <c:v>0.52340670569351588</c:v>
                </c:pt>
                <c:pt idx="24">
                  <c:v>0.51043679316816237</c:v>
                </c:pt>
                <c:pt idx="25">
                  <c:v>0.49635119151286083</c:v>
                </c:pt>
                <c:pt idx="26">
                  <c:v>0.48098303755299132</c:v>
                </c:pt>
                <c:pt idx="27">
                  <c:v>0.46429585298549525</c:v>
                </c:pt>
                <c:pt idx="28">
                  <c:v>0.44981786594047607</c:v>
                </c:pt>
                <c:pt idx="29">
                  <c:v>0.42680073726526335</c:v>
                </c:pt>
                <c:pt idx="30">
                  <c:v>0.40628064224098348</c:v>
                </c:pt>
                <c:pt idx="31">
                  <c:v>0.38477379384623184</c:v>
                </c:pt>
                <c:pt idx="32">
                  <c:v>0.36248788762373185</c:v>
                </c:pt>
                <c:pt idx="33">
                  <c:v>0.33969792237164498</c:v>
                </c:pt>
                <c:pt idx="34">
                  <c:v>0.31669411776421152</c:v>
                </c:pt>
                <c:pt idx="35">
                  <c:v>0.29374578762955145</c:v>
                </c:pt>
                <c:pt idx="36">
                  <c:v>0.27115700563974632</c:v>
                </c:pt>
                <c:pt idx="37">
                  <c:v>0.24921811935636839</c:v>
                </c:pt>
                <c:pt idx="38">
                  <c:v>0.22834586058073444</c:v>
                </c:pt>
                <c:pt idx="39">
                  <c:v>0.20897434333509313</c:v>
                </c:pt>
                <c:pt idx="40">
                  <c:v>0.19153696130899692</c:v>
                </c:pt>
                <c:pt idx="41">
                  <c:v>0.17658968981722531</c:v>
                </c:pt>
                <c:pt idx="42">
                  <c:v>0.16434523927516556</c:v>
                </c:pt>
                <c:pt idx="43">
                  <c:v>0.1549018056019463</c:v>
                </c:pt>
                <c:pt idx="44">
                  <c:v>0.14796365815495691</c:v>
                </c:pt>
                <c:pt idx="45">
                  <c:v>0.14306690331091243</c:v>
                </c:pt>
                <c:pt idx="46">
                  <c:v>0.13956156523911167</c:v>
                </c:pt>
                <c:pt idx="47">
                  <c:v>0.13684565992366912</c:v>
                </c:pt>
                <c:pt idx="48">
                  <c:v>0.13442791799171361</c:v>
                </c:pt>
                <c:pt idx="49">
                  <c:v>0.13201112394057388</c:v>
                </c:pt>
                <c:pt idx="50">
                  <c:v>0.12943900386969279</c:v>
                </c:pt>
                <c:pt idx="51">
                  <c:v>0.12662718262536921</c:v>
                </c:pt>
                <c:pt idx="52">
                  <c:v>0.12353705812312239</c:v>
                </c:pt>
                <c:pt idx="53">
                  <c:v>0.12012412130836704</c:v>
                </c:pt>
                <c:pt idx="54">
                  <c:v>0.11637309231389986</c:v>
                </c:pt>
                <c:pt idx="55">
                  <c:v>0.11223662738292668</c:v>
                </c:pt>
                <c:pt idx="56">
                  <c:v>0.10770878820549126</c:v>
                </c:pt>
                <c:pt idx="57">
                  <c:v>0.10276881280359701</c:v>
                </c:pt>
                <c:pt idx="58">
                  <c:v>9.7401954612078415E-2</c:v>
                </c:pt>
                <c:pt idx="59">
                  <c:v>9.1614507414159732E-2</c:v>
                </c:pt>
                <c:pt idx="60">
                  <c:v>8.5430304389127867E-2</c:v>
                </c:pt>
                <c:pt idx="61">
                  <c:v>7.8906542933097568E-2</c:v>
                </c:pt>
                <c:pt idx="62">
                  <c:v>7.212886790353211E-2</c:v>
                </c:pt>
                <c:pt idx="63">
                  <c:v>6.5174629676601023E-2</c:v>
                </c:pt>
                <c:pt idx="64">
                  <c:v>5.8182648232098039E-2</c:v>
                </c:pt>
                <c:pt idx="65">
                  <c:v>5.1296520153378933E-2</c:v>
                </c:pt>
                <c:pt idx="66">
                  <c:v>4.4617529816407341E-2</c:v>
                </c:pt>
                <c:pt idx="67">
                  <c:v>3.8369565545487427E-2</c:v>
                </c:pt>
                <c:pt idx="68">
                  <c:v>3.2633918267277594E-2</c:v>
                </c:pt>
                <c:pt idx="69">
                  <c:v>2.7539604278457148E-2</c:v>
                </c:pt>
                <c:pt idx="70">
                  <c:v>2.3127497798561509E-2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645312"/>
        <c:axId val="101663872"/>
      </c:scatterChart>
      <c:valAx>
        <c:axId val="101645312"/>
        <c:scaling>
          <c:orientation val="minMax"/>
          <c:max val="4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/>
                  <a:t>Time [days]</a:t>
                </a:r>
              </a:p>
            </c:rich>
          </c:tx>
          <c:layout>
            <c:manualLayout>
              <c:xMode val="edge"/>
              <c:yMode val="edge"/>
              <c:x val="0.44328073217526132"/>
              <c:y val="0.9550737772207146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1663872"/>
        <c:crossesAt val="0"/>
        <c:crossBetween val="midCat"/>
      </c:valAx>
      <c:valAx>
        <c:axId val="101663872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GB" sz="1200" b="1" i="0" u="none" strike="noStrike" baseline="0">
                    <a:effectLst/>
                  </a:rPr>
                  <a:t>A</a:t>
                </a:r>
                <a:r>
                  <a:rPr lang="en-GB" sz="1200" b="1" i="0" u="none" strike="noStrike" baseline="-25000">
                    <a:effectLst/>
                  </a:rPr>
                  <a:t>t</a:t>
                </a:r>
                <a:r>
                  <a:rPr lang="en-GB" sz="1200" b="1" i="0" u="none" strike="noStrike" baseline="0">
                    <a:effectLst/>
                  </a:rPr>
                  <a:t>/A</a:t>
                </a:r>
                <a:r>
                  <a:rPr lang="en-GB" sz="1200" b="1" i="0" u="none" strike="noStrike" baseline="-25000">
                    <a:effectLst/>
                  </a:rPr>
                  <a:t>eoi</a:t>
                </a:r>
                <a:endParaRPr lang="en-GB"/>
              </a:p>
            </c:rich>
          </c:tx>
          <c:layout>
            <c:manualLayout>
              <c:xMode val="edge"/>
              <c:yMode val="edge"/>
              <c:x val="1.3353018372703413E-3"/>
              <c:y val="0.419100008042170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1645312"/>
        <c:crossesAt val="0"/>
        <c:crossBetween val="midCat"/>
      </c:valAx>
    </c:plotArea>
    <c:legend>
      <c:legendPos val="r"/>
      <c:layout>
        <c:manualLayout>
          <c:xMode val="edge"/>
          <c:yMode val="edge"/>
          <c:x val="0.85678135936132982"/>
          <c:y val="1.8751416518617669E-3"/>
          <c:w val="0.14321864063867021"/>
          <c:h val="0.91381289538414379"/>
        </c:manualLayout>
      </c:layout>
      <c:overlay val="0"/>
    </c:legend>
    <c:plotVisOnly val="1"/>
    <c:dispBlanksAs val="span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873466405245613E-2"/>
          <c:y val="5.3418914886557894E-2"/>
          <c:w val="0.7832544345542426"/>
          <c:h val="0.8531517303960032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'300MeV'!$Q$1</c:f>
              <c:strCache>
                <c:ptCount val="1"/>
                <c:pt idx="0">
                  <c:v>1H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diamond"/>
            <c:size val="7"/>
            <c:spPr>
              <a:solidFill>
                <a:srgbClr val="7030A0"/>
              </a:solidFill>
              <a:ln>
                <a:noFill/>
              </a:ln>
            </c:spPr>
          </c:marker>
          <c:xVal>
            <c:numRef>
              <c:f>'300MeV'!$P$2:$P$72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'300MeV'!$Q$2:$Q$72</c:f>
              <c:numCache>
                <c:formatCode>General</c:formatCode>
                <c:ptCount val="71"/>
                <c:pt idx="0">
                  <c:v>0</c:v>
                </c:pt>
                <c:pt idx="1">
                  <c:v>0.84671671116916669</c:v>
                </c:pt>
                <c:pt idx="2">
                  <c:v>0.86189808290339465</c:v>
                </c:pt>
                <c:pt idx="3">
                  <c:v>0.87446701394841364</c:v>
                </c:pt>
                <c:pt idx="4">
                  <c:v>0.88578021046360633</c:v>
                </c:pt>
                <c:pt idx="5">
                  <c:v>0.89618959407860144</c:v>
                </c:pt>
                <c:pt idx="6">
                  <c:v>0.90587373743798161</c:v>
                </c:pt>
                <c:pt idx="7">
                  <c:v>0.91496476178897446</c:v>
                </c:pt>
                <c:pt idx="8">
                  <c:v>0.92355562436118865</c:v>
                </c:pt>
                <c:pt idx="9">
                  <c:v>0.93166539432323703</c:v>
                </c:pt>
                <c:pt idx="10">
                  <c:v>0.93939423163613556</c:v>
                </c:pt>
                <c:pt idx="11">
                  <c:v>0.94673306177064009</c:v>
                </c:pt>
                <c:pt idx="12">
                  <c:v>0.95372589943373121</c:v>
                </c:pt>
                <c:pt idx="13">
                  <c:v>0.96040438107322856</c:v>
                </c:pt>
                <c:pt idx="14">
                  <c:v>0.9668038376510969</c:v>
                </c:pt>
                <c:pt idx="15">
                  <c:v>0.97290628941863144</c:v>
                </c:pt>
                <c:pt idx="16">
                  <c:v>0.97877098701401033</c:v>
                </c:pt>
                <c:pt idx="17">
                  <c:v>0.98439839688216157</c:v>
                </c:pt>
                <c:pt idx="18">
                  <c:v>0.98978841113120952</c:v>
                </c:pt>
                <c:pt idx="19">
                  <c:v>0.99498506350587723</c:v>
                </c:pt>
                <c:pt idx="20">
                  <c:v>1</c:v>
                </c:pt>
                <c:pt idx="21">
                  <c:v>0.55794757613365453</c:v>
                </c:pt>
                <c:pt idx="22">
                  <c:v>0.54525106636799614</c:v>
                </c:pt>
                <c:pt idx="23">
                  <c:v>0.53247066596064108</c:v>
                </c:pt>
                <c:pt idx="24">
                  <c:v>0.51868969889630023</c:v>
                </c:pt>
                <c:pt idx="25">
                  <c:v>0.50413630026430356</c:v>
                </c:pt>
                <c:pt idx="26">
                  <c:v>0.48848120909636067</c:v>
                </c:pt>
                <c:pt idx="27">
                  <c:v>0.47148098440261454</c:v>
                </c:pt>
                <c:pt idx="28">
                  <c:v>0.45685815170417282</c:v>
                </c:pt>
                <c:pt idx="29">
                  <c:v>0.43383612509658981</c:v>
                </c:pt>
                <c:pt idx="30">
                  <c:v>0.41343712568433749</c:v>
                </c:pt>
                <c:pt idx="31">
                  <c:v>0.39201817894003088</c:v>
                </c:pt>
                <c:pt idx="32">
                  <c:v>0.37004131434504056</c:v>
                </c:pt>
                <c:pt idx="33">
                  <c:v>0.34775266122092502</c:v>
                </c:pt>
                <c:pt idx="34">
                  <c:v>0.32543689811082366</c:v>
                </c:pt>
                <c:pt idx="35">
                  <c:v>0.30349193374889388</c:v>
                </c:pt>
                <c:pt idx="36">
                  <c:v>0.28214163956167426</c:v>
                </c:pt>
                <c:pt idx="37">
                  <c:v>0.26162284541157627</c:v>
                </c:pt>
                <c:pt idx="38">
                  <c:v>0.24229162220307737</c:v>
                </c:pt>
                <c:pt idx="39">
                  <c:v>0.22451165022536301</c:v>
                </c:pt>
                <c:pt idx="40">
                  <c:v>0.20858327350124412</c:v>
                </c:pt>
                <c:pt idx="41">
                  <c:v>0.19494635587910475</c:v>
                </c:pt>
                <c:pt idx="42">
                  <c:v>0.18377049709238269</c:v>
                </c:pt>
                <c:pt idx="43">
                  <c:v>0.17514639147152117</c:v>
                </c:pt>
                <c:pt idx="44">
                  <c:v>0.16873278290199309</c:v>
                </c:pt>
                <c:pt idx="45">
                  <c:v>0.16411468401753981</c:v>
                </c:pt>
                <c:pt idx="46">
                  <c:v>0.1607093697298124</c:v>
                </c:pt>
                <c:pt idx="47">
                  <c:v>0.15795265891469981</c:v>
                </c:pt>
                <c:pt idx="48">
                  <c:v>0.15543920562060012</c:v>
                </c:pt>
                <c:pt idx="49">
                  <c:v>0.15288993376182847</c:v>
                </c:pt>
                <c:pt idx="50">
                  <c:v>0.15011840849804328</c:v>
                </c:pt>
                <c:pt idx="51">
                  <c:v>0.14706717166776231</c:v>
                </c:pt>
                <c:pt idx="52">
                  <c:v>0.14370631272179413</c:v>
                </c:pt>
                <c:pt idx="53">
                  <c:v>0.13998603450917102</c:v>
                </c:pt>
                <c:pt idx="54">
                  <c:v>0.13585109281986071</c:v>
                </c:pt>
                <c:pt idx="55">
                  <c:v>0.13129063833985125</c:v>
                </c:pt>
                <c:pt idx="56">
                  <c:v>0.12627512779979688</c:v>
                </c:pt>
                <c:pt idx="57">
                  <c:v>0.12078089393364416</c:v>
                </c:pt>
                <c:pt idx="58">
                  <c:v>0.11477595420337941</c:v>
                </c:pt>
                <c:pt idx="59">
                  <c:v>0.10824380085607994</c:v>
                </c:pt>
                <c:pt idx="60">
                  <c:v>0.10127796585352943</c:v>
                </c:pt>
                <c:pt idx="61">
                  <c:v>9.3856760724634059E-2</c:v>
                </c:pt>
                <c:pt idx="62">
                  <c:v>8.6085338653378279E-2</c:v>
                </c:pt>
                <c:pt idx="63">
                  <c:v>7.8065424157898508E-2</c:v>
                </c:pt>
                <c:pt idx="64">
                  <c:v>6.9953075700542683E-2</c:v>
                </c:pt>
                <c:pt idx="65">
                  <c:v>6.1890973472196423E-2</c:v>
                </c:pt>
                <c:pt idx="66">
                  <c:v>5.402655386842483E-2</c:v>
                </c:pt>
                <c:pt idx="67">
                  <c:v>4.6593431690043138E-2</c:v>
                </c:pt>
                <c:pt idx="68">
                  <c:v>3.9698913145241981E-2</c:v>
                </c:pt>
                <c:pt idx="69">
                  <c:v>3.3503720370673881E-2</c:v>
                </c:pt>
                <c:pt idx="70">
                  <c:v>2.8075068455063013E-2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'300MeV'!$R$1</c:f>
              <c:strCache>
                <c:ptCount val="1"/>
                <c:pt idx="0">
                  <c:v>4He</c:v>
                </c:pt>
              </c:strCache>
            </c:strRef>
          </c:tx>
          <c:marker>
            <c:symbol val="square"/>
            <c:size val="7"/>
          </c:marker>
          <c:xVal>
            <c:numRef>
              <c:f>'300MeV'!$P$2:$P$72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'300MeV'!$R$2:$R$72</c:f>
              <c:numCache>
                <c:formatCode>General</c:formatCode>
                <c:ptCount val="71"/>
                <c:pt idx="0">
                  <c:v>0</c:v>
                </c:pt>
                <c:pt idx="1">
                  <c:v>0.87504567394951971</c:v>
                </c:pt>
                <c:pt idx="2">
                  <c:v>0.88849539611952655</c:v>
                </c:pt>
                <c:pt idx="3">
                  <c:v>0.89931996141184256</c:v>
                </c:pt>
                <c:pt idx="4">
                  <c:v>0.90889397918850301</c:v>
                </c:pt>
                <c:pt idx="5">
                  <c:v>0.91759766126497344</c:v>
                </c:pt>
                <c:pt idx="6">
                  <c:v>0.92561247584718798</c:v>
                </c:pt>
                <c:pt idx="7">
                  <c:v>0.93308150401074708</c:v>
                </c:pt>
                <c:pt idx="8">
                  <c:v>0.94006239588370077</c:v>
                </c:pt>
                <c:pt idx="9">
                  <c:v>0.94661718765658664</c:v>
                </c:pt>
                <c:pt idx="10">
                  <c:v>0.95278976496790058</c:v>
                </c:pt>
                <c:pt idx="11">
                  <c:v>0.95863590512139463</c:v>
                </c:pt>
                <c:pt idx="12">
                  <c:v>0.96416315286040044</c:v>
                </c:pt>
                <c:pt idx="13">
                  <c:v>0.96941286482730493</c:v>
                </c:pt>
                <c:pt idx="14">
                  <c:v>0.97442007653331608</c:v>
                </c:pt>
                <c:pt idx="15">
                  <c:v>0.97917091368062814</c:v>
                </c:pt>
                <c:pt idx="16">
                  <c:v>0.98371289430516051</c:v>
                </c:pt>
                <c:pt idx="17">
                  <c:v>0.98805066532114449</c:v>
                </c:pt>
                <c:pt idx="18">
                  <c:v>0.99219660852722136</c:v>
                </c:pt>
                <c:pt idx="19">
                  <c:v>0.9961758072067648</c:v>
                </c:pt>
                <c:pt idx="20">
                  <c:v>1</c:v>
                </c:pt>
                <c:pt idx="21">
                  <c:v>0.54260001495129762</c:v>
                </c:pt>
                <c:pt idx="22">
                  <c:v>0.53101010793732872</c:v>
                </c:pt>
                <c:pt idx="23">
                  <c:v>0.51898638605291725</c:v>
                </c:pt>
                <c:pt idx="24">
                  <c:v>0.50616975422470112</c:v>
                </c:pt>
                <c:pt idx="25">
                  <c:v>0.49205961367878581</c:v>
                </c:pt>
                <c:pt idx="26">
                  <c:v>0.47663347698536312</c:v>
                </c:pt>
                <c:pt idx="27">
                  <c:v>0.45990982452495377</c:v>
                </c:pt>
                <c:pt idx="28">
                  <c:v>0.44544654305393944</c:v>
                </c:pt>
                <c:pt idx="29">
                  <c:v>0.42225124787121826</c:v>
                </c:pt>
                <c:pt idx="30">
                  <c:v>0.40156867439140514</c:v>
                </c:pt>
                <c:pt idx="31">
                  <c:v>0.37994110133018277</c:v>
                </c:pt>
                <c:pt idx="32">
                  <c:v>0.35741833983934207</c:v>
                </c:pt>
                <c:pt idx="33">
                  <c:v>0.33440675404826303</c:v>
                </c:pt>
                <c:pt idx="34">
                  <c:v>0.31115044594317981</c:v>
                </c:pt>
                <c:pt idx="35">
                  <c:v>0.28792652726496526</c:v>
                </c:pt>
                <c:pt idx="36">
                  <c:v>0.26504184953950255</c:v>
                </c:pt>
                <c:pt idx="37">
                  <c:v>0.24278736870928438</c:v>
                </c:pt>
                <c:pt idx="38">
                  <c:v>0.22159731227491422</c:v>
                </c:pt>
                <c:pt idx="39">
                  <c:v>0.20190798640604943</c:v>
                </c:pt>
                <c:pt idx="40">
                  <c:v>0.18419162049751495</c:v>
                </c:pt>
                <c:pt idx="41">
                  <c:v>0.16898872894881919</c:v>
                </c:pt>
                <c:pt idx="42">
                  <c:v>0.15653921260954784</c:v>
                </c:pt>
                <c:pt idx="43">
                  <c:v>0.14694780574772626</c:v>
                </c:pt>
                <c:pt idx="44">
                  <c:v>0.13989088192294072</c:v>
                </c:pt>
                <c:pt idx="45">
                  <c:v>0.13491539077500586</c:v>
                </c:pt>
                <c:pt idx="46">
                  <c:v>0.13135989546950139</c:v>
                </c:pt>
                <c:pt idx="47">
                  <c:v>0.12859320290240941</c:v>
                </c:pt>
                <c:pt idx="48">
                  <c:v>0.12614660900530739</c:v>
                </c:pt>
                <c:pt idx="49">
                  <c:v>0.12368273265064329</c:v>
                </c:pt>
                <c:pt idx="50">
                  <c:v>0.12107083344447277</c:v>
                </c:pt>
                <c:pt idx="51">
                  <c:v>0.11824712429977316</c:v>
                </c:pt>
                <c:pt idx="52">
                  <c:v>0.11513044832714225</c:v>
                </c:pt>
                <c:pt idx="53">
                  <c:v>0.11173030412614397</c:v>
                </c:pt>
                <c:pt idx="54">
                  <c:v>0.10797623153466022</c:v>
                </c:pt>
                <c:pt idx="55">
                  <c:v>0.10388481439668894</c:v>
                </c:pt>
                <c:pt idx="56">
                  <c:v>9.9413384853344916E-2</c:v>
                </c:pt>
                <c:pt idx="57">
                  <c:v>9.4551538089233653E-2</c:v>
                </c:pt>
                <c:pt idx="58">
                  <c:v>8.9316422366399514E-2</c:v>
                </c:pt>
                <c:pt idx="59">
                  <c:v>8.3687542998749351E-2</c:v>
                </c:pt>
                <c:pt idx="60">
                  <c:v>7.7752266527731081E-2</c:v>
                </c:pt>
                <c:pt idx="61">
                  <c:v>7.1540371190314311E-2</c:v>
                </c:pt>
                <c:pt idx="62">
                  <c:v>6.514509728688489E-2</c:v>
                </c:pt>
                <c:pt idx="63">
                  <c:v>5.8639751177675253E-2</c:v>
                </c:pt>
                <c:pt idx="64">
                  <c:v>5.2170247437555682E-2</c:v>
                </c:pt>
                <c:pt idx="65">
                  <c:v>4.585257686113435E-2</c:v>
                </c:pt>
                <c:pt idx="66">
                  <c:v>3.9769418750372966E-2</c:v>
                </c:pt>
                <c:pt idx="67">
                  <c:v>3.4122020686654354E-2</c:v>
                </c:pt>
                <c:pt idx="68">
                  <c:v>2.8966448822460175E-2</c:v>
                </c:pt>
                <c:pt idx="69">
                  <c:v>2.4414982701888029E-2</c:v>
                </c:pt>
                <c:pt idx="70">
                  <c:v>2.0495713531850854E-2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'300MeV'!$S$1</c:f>
              <c:strCache>
                <c:ptCount val="1"/>
                <c:pt idx="0">
                  <c:v>12C</c:v>
                </c:pt>
              </c:strCache>
            </c:strRef>
          </c:tx>
          <c:xVal>
            <c:numRef>
              <c:f>'300MeV'!$P$2:$P$72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'300MeV'!$S$2:$S$72</c:f>
              <c:numCache>
                <c:formatCode>General</c:formatCode>
                <c:ptCount val="71"/>
                <c:pt idx="0">
                  <c:v>0</c:v>
                </c:pt>
                <c:pt idx="1">
                  <c:v>0.88197694756861844</c:v>
                </c:pt>
                <c:pt idx="2">
                  <c:v>0.89402511663202311</c:v>
                </c:pt>
                <c:pt idx="3">
                  <c:v>0.90386552249179553</c:v>
                </c:pt>
                <c:pt idx="4">
                  <c:v>0.91270659383334629</c:v>
                </c:pt>
                <c:pt idx="5">
                  <c:v>0.92082488200555734</c:v>
                </c:pt>
                <c:pt idx="6">
                  <c:v>0.9283762524609207</c:v>
                </c:pt>
                <c:pt idx="7">
                  <c:v>0.93543456961998106</c:v>
                </c:pt>
                <c:pt idx="8">
                  <c:v>0.94207443880975394</c:v>
                </c:pt>
                <c:pt idx="9">
                  <c:v>0.94833491047515661</c:v>
                </c:pt>
                <c:pt idx="10">
                  <c:v>0.95426041100994297</c:v>
                </c:pt>
                <c:pt idx="11">
                  <c:v>0.95987499105829965</c:v>
                </c:pt>
                <c:pt idx="12">
                  <c:v>0.96520814883756656</c:v>
                </c:pt>
                <c:pt idx="13">
                  <c:v>0.97028568295238971</c:v>
                </c:pt>
                <c:pt idx="14">
                  <c:v>0.97512919144463561</c:v>
                </c:pt>
                <c:pt idx="15">
                  <c:v>0.97974257647019347</c:v>
                </c:pt>
                <c:pt idx="16">
                  <c:v>0.98413117081694446</c:v>
                </c:pt>
                <c:pt idx="17">
                  <c:v>0.98838271643564257</c:v>
                </c:pt>
                <c:pt idx="18">
                  <c:v>0.99238895665324933</c:v>
                </c:pt>
                <c:pt idx="19">
                  <c:v>0.9962727208932417</c:v>
                </c:pt>
                <c:pt idx="20">
                  <c:v>1</c:v>
                </c:pt>
                <c:pt idx="21">
                  <c:v>0.52309661062463864</c:v>
                </c:pt>
                <c:pt idx="22">
                  <c:v>0.51132160463029352</c:v>
                </c:pt>
                <c:pt idx="23">
                  <c:v>0.49931946109842767</c:v>
                </c:pt>
                <c:pt idx="24">
                  <c:v>0.48658528680940588</c:v>
                </c:pt>
                <c:pt idx="25">
                  <c:v>0.4728010359903263</c:v>
                </c:pt>
                <c:pt idx="26">
                  <c:v>0.45773509431027914</c:v>
                </c:pt>
                <c:pt idx="27">
                  <c:v>0.44137767147377532</c:v>
                </c:pt>
                <c:pt idx="28">
                  <c:v>0.42719460770442358</c:v>
                </c:pt>
                <c:pt idx="29">
                  <c:v>0.40463256838685158</c:v>
                </c:pt>
                <c:pt idx="30">
                  <c:v>0.38445440965337885</c:v>
                </c:pt>
                <c:pt idx="31">
                  <c:v>0.36334713663232893</c:v>
                </c:pt>
                <c:pt idx="32">
                  <c:v>0.34147273407458589</c:v>
                </c:pt>
                <c:pt idx="33">
                  <c:v>0.31905796543273568</c:v>
                </c:pt>
                <c:pt idx="34">
                  <c:v>0.29644431302442686</c:v>
                </c:pt>
                <c:pt idx="35">
                  <c:v>0.27395771656521112</c:v>
                </c:pt>
                <c:pt idx="36">
                  <c:v>0.25176018598051458</c:v>
                </c:pt>
                <c:pt idx="37">
                  <c:v>0.23024228671154531</c:v>
                </c:pt>
                <c:pt idx="38">
                  <c:v>0.20980159212282701</c:v>
                </c:pt>
                <c:pt idx="39">
                  <c:v>0.19082783616834278</c:v>
                </c:pt>
                <c:pt idx="40">
                  <c:v>0.17378085320194286</c:v>
                </c:pt>
                <c:pt idx="41">
                  <c:v>0.1592163898269135</c:v>
                </c:pt>
                <c:pt idx="42">
                  <c:v>0.14734753433289688</c:v>
                </c:pt>
                <c:pt idx="43">
                  <c:v>0.13825012488204749</c:v>
                </c:pt>
                <c:pt idx="44">
                  <c:v>0.13160336225832692</c:v>
                </c:pt>
                <c:pt idx="45">
                  <c:v>0.1270537277106672</c:v>
                </c:pt>
                <c:pt idx="46">
                  <c:v>0.12385285095936185</c:v>
                </c:pt>
                <c:pt idx="47">
                  <c:v>0.12143652662498697</c:v>
                </c:pt>
                <c:pt idx="48">
                  <c:v>0.1193570583874168</c:v>
                </c:pt>
                <c:pt idx="49">
                  <c:v>0.11727059983706538</c:v>
                </c:pt>
                <c:pt idx="50">
                  <c:v>0.11506151755473197</c:v>
                </c:pt>
                <c:pt idx="51">
                  <c:v>0.11259010435279337</c:v>
                </c:pt>
                <c:pt idx="52">
                  <c:v>0.10987369353515312</c:v>
                </c:pt>
                <c:pt idx="53">
                  <c:v>0.10686116261987993</c:v>
                </c:pt>
                <c:pt idx="54">
                  <c:v>0.10351549306013796</c:v>
                </c:pt>
                <c:pt idx="55">
                  <c:v>9.9811242554625701E-2</c:v>
                </c:pt>
                <c:pt idx="56">
                  <c:v>9.5719688763806474E-2</c:v>
                </c:pt>
                <c:pt idx="57">
                  <c:v>9.1248495184016953E-2</c:v>
                </c:pt>
                <c:pt idx="58">
                  <c:v>8.6401401833809233E-2</c:v>
                </c:pt>
                <c:pt idx="59">
                  <c:v>8.1134132911104204E-2</c:v>
                </c:pt>
                <c:pt idx="60">
                  <c:v>7.5510546476512466E-2</c:v>
                </c:pt>
                <c:pt idx="61">
                  <c:v>6.957141212280972E-2</c:v>
                </c:pt>
                <c:pt idx="62">
                  <c:v>6.3404915301373863E-2</c:v>
                </c:pt>
                <c:pt idx="63">
                  <c:v>5.7085553123099458E-2</c:v>
                </c:pt>
                <c:pt idx="64">
                  <c:v>5.0742342825353483E-2</c:v>
                </c:pt>
                <c:pt idx="65">
                  <c:v>4.4515696357515497E-2</c:v>
                </c:pt>
                <c:pt idx="66">
                  <c:v>3.8508737701716089E-2</c:v>
                </c:pt>
                <c:pt idx="67">
                  <c:v>3.2931705291065552E-2</c:v>
                </c:pt>
                <c:pt idx="68">
                  <c:v>2.7851101316748481E-2</c:v>
                </c:pt>
                <c:pt idx="69">
                  <c:v>2.3389242763802318E-2</c:v>
                </c:pt>
                <c:pt idx="70">
                  <c:v>1.9581037314203055E-2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'300MeV'!$T$1</c:f>
              <c:strCache>
                <c:ptCount val="1"/>
                <c:pt idx="0">
                  <c:v>20Ne</c:v>
                </c:pt>
              </c:strCache>
            </c:strRef>
          </c:tx>
          <c:marker>
            <c:symbol val="circle"/>
            <c:size val="7"/>
          </c:marker>
          <c:xVal>
            <c:numRef>
              <c:f>'300MeV'!$P$2:$P$72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'300MeV'!$T$2:$T$72</c:f>
              <c:numCache>
                <c:formatCode>General</c:formatCode>
                <c:ptCount val="71"/>
                <c:pt idx="0">
                  <c:v>0</c:v>
                </c:pt>
                <c:pt idx="1">
                  <c:v>0.88477016882644233</c:v>
                </c:pt>
                <c:pt idx="2">
                  <c:v>0.89630406115953509</c:v>
                </c:pt>
                <c:pt idx="3">
                  <c:v>0.90576722375671059</c:v>
                </c:pt>
                <c:pt idx="4">
                  <c:v>0.91431930896330837</c:v>
                </c:pt>
                <c:pt idx="5">
                  <c:v>0.92220849434977248</c:v>
                </c:pt>
                <c:pt idx="6">
                  <c:v>0.92955175838855064</c:v>
                </c:pt>
                <c:pt idx="7">
                  <c:v>0.93644867376543683</c:v>
                </c:pt>
                <c:pt idx="8">
                  <c:v>0.94293100057683432</c:v>
                </c:pt>
                <c:pt idx="9">
                  <c:v>0.9490737806660966</c:v>
                </c:pt>
                <c:pt idx="10">
                  <c:v>0.95488267486276657</c:v>
                </c:pt>
                <c:pt idx="11">
                  <c:v>0.96039683158497868</c:v>
                </c:pt>
                <c:pt idx="12">
                  <c:v>0.96564830634385856</c:v>
                </c:pt>
                <c:pt idx="13">
                  <c:v>0.97064984041151936</c:v>
                </c:pt>
                <c:pt idx="14">
                  <c:v>0.97541032920923942</c:v>
                </c:pt>
                <c:pt idx="15">
                  <c:v>0.97997056885414968</c:v>
                </c:pt>
                <c:pt idx="16">
                  <c:v>0.98432458545276025</c:v>
                </c:pt>
                <c:pt idx="17">
                  <c:v>0.98849326869025977</c:v>
                </c:pt>
                <c:pt idx="18">
                  <c:v>0.99248567480005578</c:v>
                </c:pt>
                <c:pt idx="19">
                  <c:v>0.99632351676549213</c:v>
                </c:pt>
                <c:pt idx="20">
                  <c:v>1</c:v>
                </c:pt>
                <c:pt idx="21">
                  <c:v>0.51555604597563887</c:v>
                </c:pt>
                <c:pt idx="22">
                  <c:v>0.50402722908702868</c:v>
                </c:pt>
                <c:pt idx="23">
                  <c:v>0.49218695499024112</c:v>
                </c:pt>
                <c:pt idx="24">
                  <c:v>0.47948540682452218</c:v>
                </c:pt>
                <c:pt idx="25">
                  <c:v>0.46569785442369477</c:v>
                </c:pt>
                <c:pt idx="26">
                  <c:v>0.45061502809200843</c:v>
                </c:pt>
                <c:pt idx="27">
                  <c:v>0.4342412495525409</c:v>
                </c:pt>
                <c:pt idx="28">
                  <c:v>0.42006986558156639</c:v>
                </c:pt>
                <c:pt idx="29">
                  <c:v>0.39750952061002381</c:v>
                </c:pt>
                <c:pt idx="30">
                  <c:v>0.37743348392007953</c:v>
                </c:pt>
                <c:pt idx="31">
                  <c:v>0.35644909801631774</c:v>
                </c:pt>
                <c:pt idx="32">
                  <c:v>0.33474465778889112</c:v>
                </c:pt>
                <c:pt idx="33">
                  <c:v>0.31261730247533476</c:v>
                </c:pt>
                <c:pt idx="34">
                  <c:v>0.29033757501697732</c:v>
                </c:pt>
                <c:pt idx="35">
                  <c:v>0.26812079013754103</c:v>
                </c:pt>
                <c:pt idx="36">
                  <c:v>0.24630267707657238</c:v>
                </c:pt>
                <c:pt idx="37">
                  <c:v>0.22509537507185839</c:v>
                </c:pt>
                <c:pt idx="38">
                  <c:v>0.20499769477709662</c:v>
                </c:pt>
                <c:pt idx="39">
                  <c:v>0.18638058076676478</c:v>
                </c:pt>
                <c:pt idx="40">
                  <c:v>0.16964508655838459</c:v>
                </c:pt>
                <c:pt idx="41">
                  <c:v>0.15536096513781891</c:v>
                </c:pt>
                <c:pt idx="42">
                  <c:v>0.14371122568155723</c:v>
                </c:pt>
                <c:pt idx="43">
                  <c:v>0.13481222559406544</c:v>
                </c:pt>
                <c:pt idx="44">
                  <c:v>0.12837400871050761</c:v>
                </c:pt>
                <c:pt idx="45">
                  <c:v>0.12395337440056076</c:v>
                </c:pt>
                <c:pt idx="46">
                  <c:v>0.1208862774270107</c:v>
                </c:pt>
                <c:pt idx="47">
                  <c:v>0.11860603874597306</c:v>
                </c:pt>
                <c:pt idx="48">
                  <c:v>0.1166339100219337</c:v>
                </c:pt>
                <c:pt idx="49">
                  <c:v>0.1146792651282879</c:v>
                </c:pt>
                <c:pt idx="50">
                  <c:v>0.11258082950773968</c:v>
                </c:pt>
                <c:pt idx="51">
                  <c:v>0.11027938101478921</c:v>
                </c:pt>
                <c:pt idx="52">
                  <c:v>0.10771434925078294</c:v>
                </c:pt>
                <c:pt idx="53">
                  <c:v>0.10484631105460336</c:v>
                </c:pt>
                <c:pt idx="54">
                  <c:v>0.10166007852854961</c:v>
                </c:pt>
                <c:pt idx="55">
                  <c:v>9.8133182863560833E-2</c:v>
                </c:pt>
                <c:pt idx="56">
                  <c:v>9.4228826087657286E-2</c:v>
                </c:pt>
                <c:pt idx="57">
                  <c:v>8.9934700010223828E-2</c:v>
                </c:pt>
                <c:pt idx="58">
                  <c:v>8.5241219031978621E-2</c:v>
                </c:pt>
                <c:pt idx="59">
                  <c:v>8.0147331039947936E-2</c:v>
                </c:pt>
                <c:pt idx="60">
                  <c:v>7.4691938250727605E-2</c:v>
                </c:pt>
                <c:pt idx="61">
                  <c:v>6.8919271941016533E-2</c:v>
                </c:pt>
                <c:pt idx="62">
                  <c:v>6.2892942030230145E-2</c:v>
                </c:pt>
                <c:pt idx="63">
                  <c:v>5.6700155111527782E-2</c:v>
                </c:pt>
                <c:pt idx="64">
                  <c:v>5.047062765007021E-2</c:v>
                </c:pt>
                <c:pt idx="65">
                  <c:v>4.4338885185023422E-2</c:v>
                </c:pt>
                <c:pt idx="66">
                  <c:v>3.8410580846231189E-2</c:v>
                </c:pt>
                <c:pt idx="67">
                  <c:v>3.2891559517725905E-2</c:v>
                </c:pt>
                <c:pt idx="68">
                  <c:v>2.7864335085543042E-2</c:v>
                </c:pt>
                <c:pt idx="69">
                  <c:v>2.3439738314935711E-2</c:v>
                </c:pt>
                <c:pt idx="70">
                  <c:v>1.9657675189238558E-2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'300MeV'!$U$1</c:f>
              <c:strCache>
                <c:ptCount val="1"/>
                <c:pt idx="0">
                  <c:v>40Ar</c:v>
                </c:pt>
              </c:strCache>
            </c:strRef>
          </c:tx>
          <c:marker>
            <c:symbol val="diamond"/>
            <c:size val="7"/>
          </c:marker>
          <c:xVal>
            <c:numRef>
              <c:f>'300MeV'!$P$2:$P$72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'300MeV'!$U$2:$U$72</c:f>
              <c:numCache>
                <c:formatCode>General</c:formatCode>
                <c:ptCount val="71"/>
                <c:pt idx="0">
                  <c:v>0</c:v>
                </c:pt>
                <c:pt idx="1">
                  <c:v>0.88066065170136587</c:v>
                </c:pt>
                <c:pt idx="2">
                  <c:v>0.89239497632652665</c:v>
                </c:pt>
                <c:pt idx="3">
                  <c:v>0.90216552049142418</c:v>
                </c:pt>
                <c:pt idx="4">
                  <c:v>0.91102453897335933</c:v>
                </c:pt>
                <c:pt idx="5">
                  <c:v>0.91919348955103541</c:v>
                </c:pt>
                <c:pt idx="6">
                  <c:v>0.92681410455235957</c:v>
                </c:pt>
                <c:pt idx="7">
                  <c:v>0.93395961071750788</c:v>
                </c:pt>
                <c:pt idx="8">
                  <c:v>0.94069287018499625</c:v>
                </c:pt>
                <c:pt idx="9">
                  <c:v>0.94705409831113263</c:v>
                </c:pt>
                <c:pt idx="10">
                  <c:v>0.95308647563219184</c:v>
                </c:pt>
                <c:pt idx="11">
                  <c:v>0.95882305228164544</c:v>
                </c:pt>
                <c:pt idx="12">
                  <c:v>0.96426815314295866</c:v>
                </c:pt>
                <c:pt idx="13">
                  <c:v>0.96945866610665388</c:v>
                </c:pt>
                <c:pt idx="14">
                  <c:v>0.97441979401619983</c:v>
                </c:pt>
                <c:pt idx="15">
                  <c:v>0.97914977232171319</c:v>
                </c:pt>
                <c:pt idx="16">
                  <c:v>0.98368306857773136</c:v>
                </c:pt>
                <c:pt idx="17">
                  <c:v>0.98801804795511849</c:v>
                </c:pt>
                <c:pt idx="18">
                  <c:v>0.99218760911891857</c:v>
                </c:pt>
                <c:pt idx="19">
                  <c:v>0.99617428504564209</c:v>
                </c:pt>
                <c:pt idx="20">
                  <c:v>1</c:v>
                </c:pt>
                <c:pt idx="21">
                  <c:v>0.52427927687484399</c:v>
                </c:pt>
                <c:pt idx="22">
                  <c:v>0.5126285710715347</c:v>
                </c:pt>
                <c:pt idx="23">
                  <c:v>0.50063033725047423</c:v>
                </c:pt>
                <c:pt idx="24">
                  <c:v>0.48788042071005966</c:v>
                </c:pt>
                <c:pt idx="25">
                  <c:v>0.47391014096333317</c:v>
                </c:pt>
                <c:pt idx="26">
                  <c:v>0.45868264779962403</c:v>
                </c:pt>
                <c:pt idx="27">
                  <c:v>0.44217072028260646</c:v>
                </c:pt>
                <c:pt idx="28">
                  <c:v>0.42787492007127903</c:v>
                </c:pt>
                <c:pt idx="29">
                  <c:v>0.40505036779496389</c:v>
                </c:pt>
                <c:pt idx="30">
                  <c:v>0.38480413943264957</c:v>
                </c:pt>
                <c:pt idx="31">
                  <c:v>0.3636610390469473</c:v>
                </c:pt>
                <c:pt idx="32">
                  <c:v>0.34181904162937432</c:v>
                </c:pt>
                <c:pt idx="33">
                  <c:v>0.31944253030622388</c:v>
                </c:pt>
                <c:pt idx="34">
                  <c:v>0.29684955789730239</c:v>
                </c:pt>
                <c:pt idx="35">
                  <c:v>0.27440566197524979</c:v>
                </c:pt>
                <c:pt idx="36">
                  <c:v>0.25229373301588653</c:v>
                </c:pt>
                <c:pt idx="37">
                  <c:v>0.23081640884405324</c:v>
                </c:pt>
                <c:pt idx="38">
                  <c:v>0.21044770813217975</c:v>
                </c:pt>
                <c:pt idx="39">
                  <c:v>0.19157588631459607</c:v>
                </c:pt>
                <c:pt idx="40">
                  <c:v>0.17460930270619279</c:v>
                </c:pt>
                <c:pt idx="41">
                  <c:v>0.16012970138763102</c:v>
                </c:pt>
                <c:pt idx="42">
                  <c:v>0.1483295474668298</c:v>
                </c:pt>
                <c:pt idx="43">
                  <c:v>0.1393327806289644</c:v>
                </c:pt>
                <c:pt idx="44">
                  <c:v>0.13280521909780221</c:v>
                </c:pt>
                <c:pt idx="45">
                  <c:v>0.12833339148240414</c:v>
                </c:pt>
                <c:pt idx="46">
                  <c:v>0.1252372923256547</c:v>
                </c:pt>
                <c:pt idx="47">
                  <c:v>0.12293377665347795</c:v>
                </c:pt>
                <c:pt idx="48">
                  <c:v>0.12094963513298215</c:v>
                </c:pt>
                <c:pt idx="49">
                  <c:v>0.11896684908331834</c:v>
                </c:pt>
                <c:pt idx="50">
                  <c:v>0.11683702541893046</c:v>
                </c:pt>
                <c:pt idx="51">
                  <c:v>0.11447620657787599</c:v>
                </c:pt>
                <c:pt idx="52">
                  <c:v>0.111846736480489</c:v>
                </c:pt>
                <c:pt idx="53">
                  <c:v>0.1089031987847016</c:v>
                </c:pt>
                <c:pt idx="54">
                  <c:v>0.10563551823700888</c:v>
                </c:pt>
                <c:pt idx="55">
                  <c:v>0.10198620300640322</c:v>
                </c:pt>
                <c:pt idx="56">
                  <c:v>9.7961229453732229E-2</c:v>
                </c:pt>
                <c:pt idx="57">
                  <c:v>9.3527792780774027E-2</c:v>
                </c:pt>
                <c:pt idx="58">
                  <c:v>8.8686384761105852E-2</c:v>
                </c:pt>
                <c:pt idx="59">
                  <c:v>8.3445295625209998E-2</c:v>
                </c:pt>
                <c:pt idx="60">
                  <c:v>7.7810464922431002E-2</c:v>
                </c:pt>
                <c:pt idx="61">
                  <c:v>7.1847600985340973E-2</c:v>
                </c:pt>
                <c:pt idx="62">
                  <c:v>6.5633915052108305E-2</c:v>
                </c:pt>
                <c:pt idx="63">
                  <c:v>5.9245559712894927E-2</c:v>
                </c:pt>
                <c:pt idx="64">
                  <c:v>5.2803147249483533E-2</c:v>
                </c:pt>
                <c:pt idx="65">
                  <c:v>4.6461318279809947E-2</c:v>
                </c:pt>
                <c:pt idx="66">
                  <c:v>4.0316407738145023E-2</c:v>
                </c:pt>
                <c:pt idx="67">
                  <c:v>3.4584636721110715E-2</c:v>
                </c:pt>
                <c:pt idx="68">
                  <c:v>2.9337979490581118E-2</c:v>
                </c:pt>
                <c:pt idx="69">
                  <c:v>2.4714278257575672E-2</c:v>
                </c:pt>
                <c:pt idx="70">
                  <c:v>2.0749775219506949E-2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'300MeV'!$V$1</c:f>
              <c:strCache>
                <c:ptCount val="1"/>
                <c:pt idx="0">
                  <c:v>84Kr</c:v>
                </c:pt>
              </c:strCache>
            </c:strRef>
          </c:tx>
          <c:marker>
            <c:symbol val="square"/>
            <c:size val="7"/>
          </c:marker>
          <c:xVal>
            <c:numRef>
              <c:f>'300MeV'!$P$2:$P$72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'300MeV'!$V$2:$V$72</c:f>
              <c:numCache>
                <c:formatCode>General</c:formatCode>
                <c:ptCount val="71"/>
                <c:pt idx="0">
                  <c:v>0</c:v>
                </c:pt>
                <c:pt idx="1">
                  <c:v>0.87682211231487928</c:v>
                </c:pt>
                <c:pt idx="2">
                  <c:v>0.88910641878403451</c:v>
                </c:pt>
                <c:pt idx="3">
                  <c:v>0.89915374284894356</c:v>
                </c:pt>
                <c:pt idx="4">
                  <c:v>0.90820387067889075</c:v>
                </c:pt>
                <c:pt idx="5">
                  <c:v>0.91656321554702957</c:v>
                </c:pt>
                <c:pt idx="6">
                  <c:v>0.92434136470438577</c:v>
                </c:pt>
                <c:pt idx="7">
                  <c:v>0.93167131740245246</c:v>
                </c:pt>
                <c:pt idx="8">
                  <c:v>0.93857885346583236</c:v>
                </c:pt>
                <c:pt idx="9">
                  <c:v>0.94513950596162011</c:v>
                </c:pt>
                <c:pt idx="10">
                  <c:v>0.95134679376243136</c:v>
                </c:pt>
                <c:pt idx="11">
                  <c:v>0.9572502570942597</c:v>
                </c:pt>
                <c:pt idx="12">
                  <c:v>0.96288064384826799</c:v>
                </c:pt>
                <c:pt idx="13">
                  <c:v>0.96825369596374555</c:v>
                </c:pt>
                <c:pt idx="14">
                  <c:v>0.9733802332194349</c:v>
                </c:pt>
                <c:pt idx="15">
                  <c:v>0.97829439261611528</c:v>
                </c:pt>
                <c:pt idx="16">
                  <c:v>0.98299205203511364</c:v>
                </c:pt>
                <c:pt idx="17">
                  <c:v>0.9874982551431678</c:v>
                </c:pt>
                <c:pt idx="18">
                  <c:v>0.99184073681100005</c:v>
                </c:pt>
                <c:pt idx="19">
                  <c:v>0.99598903694730834</c:v>
                </c:pt>
                <c:pt idx="20">
                  <c:v>1</c:v>
                </c:pt>
                <c:pt idx="21">
                  <c:v>0.53544089640131465</c:v>
                </c:pt>
                <c:pt idx="22">
                  <c:v>0.52383452866736169</c:v>
                </c:pt>
                <c:pt idx="23">
                  <c:v>0.51190559866081264</c:v>
                </c:pt>
                <c:pt idx="24">
                  <c:v>0.49892669523303462</c:v>
                </c:pt>
                <c:pt idx="25">
                  <c:v>0.48489355078592361</c:v>
                </c:pt>
                <c:pt idx="26">
                  <c:v>0.46959191868358674</c:v>
                </c:pt>
                <c:pt idx="27">
                  <c:v>0.45290641009256982</c:v>
                </c:pt>
                <c:pt idx="28">
                  <c:v>0.43838034543453697</c:v>
                </c:pt>
                <c:pt idx="29">
                  <c:v>0.41526662576624418</c:v>
                </c:pt>
                <c:pt idx="30">
                  <c:v>0.39477611561152637</c:v>
                </c:pt>
                <c:pt idx="31">
                  <c:v>0.37318426709454122</c:v>
                </c:pt>
                <c:pt idx="32">
                  <c:v>0.3509477861889938</c:v>
                </c:pt>
                <c:pt idx="33">
                  <c:v>0.32813154825468882</c:v>
                </c:pt>
                <c:pt idx="34">
                  <c:v>0.30515094955797911</c:v>
                </c:pt>
                <c:pt idx="35">
                  <c:v>0.28230736457520733</c:v>
                </c:pt>
                <c:pt idx="36">
                  <c:v>0.25979613977081478</c:v>
                </c:pt>
                <c:pt idx="37">
                  <c:v>0.23793577078944136</c:v>
                </c:pt>
                <c:pt idx="38">
                  <c:v>0.2171607107385265</c:v>
                </c:pt>
                <c:pt idx="39">
                  <c:v>0.19788813254506954</c:v>
                </c:pt>
                <c:pt idx="40">
                  <c:v>0.18056234267987806</c:v>
                </c:pt>
                <c:pt idx="41">
                  <c:v>0.16571291078696987</c:v>
                </c:pt>
                <c:pt idx="42">
                  <c:v>0.15359546038566296</c:v>
                </c:pt>
                <c:pt idx="43">
                  <c:v>0.14426237400927075</c:v>
                </c:pt>
                <c:pt idx="44">
                  <c:v>0.13747206764417666</c:v>
                </c:pt>
                <c:pt idx="45">
                  <c:v>0.13275384781618224</c:v>
                </c:pt>
                <c:pt idx="46">
                  <c:v>0.12945491106683801</c:v>
                </c:pt>
                <c:pt idx="47">
                  <c:v>0.12697177632346265</c:v>
                </c:pt>
                <c:pt idx="48">
                  <c:v>0.12483217499440172</c:v>
                </c:pt>
                <c:pt idx="49">
                  <c:v>0.12272396186506977</c:v>
                </c:pt>
                <c:pt idx="50">
                  <c:v>0.12050335635581219</c:v>
                </c:pt>
                <c:pt idx="51">
                  <c:v>0.11805417112997878</c:v>
                </c:pt>
                <c:pt idx="52">
                  <c:v>0.11537257723380356</c:v>
                </c:pt>
                <c:pt idx="53">
                  <c:v>0.11239001262510698</c:v>
                </c:pt>
                <c:pt idx="54">
                  <c:v>0.10907997046201111</c:v>
                </c:pt>
                <c:pt idx="55">
                  <c:v>0.10541064816990274</c:v>
                </c:pt>
                <c:pt idx="56">
                  <c:v>0.10135598373003257</c:v>
                </c:pt>
                <c:pt idx="57">
                  <c:v>9.6889559093719282E-2</c:v>
                </c:pt>
                <c:pt idx="58">
                  <c:v>9.2008970511864227E-2</c:v>
                </c:pt>
                <c:pt idx="59">
                  <c:v>8.6720247565216499E-2</c:v>
                </c:pt>
                <c:pt idx="60">
                  <c:v>8.1008509181663163E-2</c:v>
                </c:pt>
                <c:pt idx="61">
                  <c:v>7.4953347696235101E-2</c:v>
                </c:pt>
                <c:pt idx="62">
                  <c:v>6.860931862397425E-2</c:v>
                </c:pt>
                <c:pt idx="63">
                  <c:v>6.206638680007482E-2</c:v>
                </c:pt>
                <c:pt idx="64">
                  <c:v>5.5446145970132442E-2</c:v>
                </c:pt>
                <c:pt idx="65">
                  <c:v>4.8897723792449298E-2</c:v>
                </c:pt>
                <c:pt idx="66">
                  <c:v>4.2527210183576573E-2</c:v>
                </c:pt>
                <c:pt idx="67">
                  <c:v>3.6559742967184852E-2</c:v>
                </c:pt>
                <c:pt idx="68">
                  <c:v>3.1076759663823839E-2</c:v>
                </c:pt>
                <c:pt idx="69">
                  <c:v>2.6220804501800001E-2</c:v>
                </c:pt>
                <c:pt idx="70">
                  <c:v>2.2033453772742156E-2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'300MeV'!$W$1</c:f>
              <c:strCache>
                <c:ptCount val="1"/>
                <c:pt idx="0">
                  <c:v>132Xe</c:v>
                </c:pt>
              </c:strCache>
            </c:strRef>
          </c:tx>
          <c:marker>
            <c:symbol val="triangle"/>
            <c:size val="7"/>
          </c:marker>
          <c:xVal>
            <c:numRef>
              <c:f>'300MeV'!$P$2:$P$72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'300MeV'!$W$2:$W$72</c:f>
              <c:numCache>
                <c:formatCode>General</c:formatCode>
                <c:ptCount val="71"/>
                <c:pt idx="0">
                  <c:v>0</c:v>
                </c:pt>
                <c:pt idx="1">
                  <c:v>0.87227499636786365</c:v>
                </c:pt>
                <c:pt idx="2">
                  <c:v>0.88536510883152431</c:v>
                </c:pt>
                <c:pt idx="3">
                  <c:v>0.89591042611429494</c:v>
                </c:pt>
                <c:pt idx="4">
                  <c:v>0.90533431736755776</c:v>
                </c:pt>
                <c:pt idx="5">
                  <c:v>0.91399101869853483</c:v>
                </c:pt>
                <c:pt idx="6">
                  <c:v>0.9220382446588794</c:v>
                </c:pt>
                <c:pt idx="7">
                  <c:v>0.92961353904159494</c:v>
                </c:pt>
                <c:pt idx="8">
                  <c:v>0.93672522569829553</c:v>
                </c:pt>
                <c:pt idx="9">
                  <c:v>0.94349067034479428</c:v>
                </c:pt>
                <c:pt idx="10">
                  <c:v>0.94988574026486572</c:v>
                </c:pt>
                <c:pt idx="11">
                  <c:v>0.95595576112197067</c:v>
                </c:pt>
                <c:pt idx="12">
                  <c:v>0.96177393683941326</c:v>
                </c:pt>
                <c:pt idx="13">
                  <c:v>0.96730350892947681</c:v>
                </c:pt>
                <c:pt idx="14">
                  <c:v>0.97260639537940863</c:v>
                </c:pt>
                <c:pt idx="15">
                  <c:v>0.97766100979543868</c:v>
                </c:pt>
                <c:pt idx="16">
                  <c:v>0.98249261162769452</c:v>
                </c:pt>
                <c:pt idx="17">
                  <c:v>0.98714164274555383</c:v>
                </c:pt>
                <c:pt idx="18">
                  <c:v>0.99160011425758343</c:v>
                </c:pt>
                <c:pt idx="19">
                  <c:v>0.99589453873606626</c:v>
                </c:pt>
                <c:pt idx="20">
                  <c:v>1</c:v>
                </c:pt>
                <c:pt idx="21">
                  <c:v>0.5436281986240834</c:v>
                </c:pt>
                <c:pt idx="22">
                  <c:v>0.53193887963646291</c:v>
                </c:pt>
                <c:pt idx="23">
                  <c:v>0.51999413920023518</c:v>
                </c:pt>
                <c:pt idx="24">
                  <c:v>0.50700217967116457</c:v>
                </c:pt>
                <c:pt idx="25">
                  <c:v>0.49295073637959202</c:v>
                </c:pt>
                <c:pt idx="26">
                  <c:v>0.47762810648018705</c:v>
                </c:pt>
                <c:pt idx="27">
                  <c:v>0.4608356355029618</c:v>
                </c:pt>
                <c:pt idx="28">
                  <c:v>0.44633931364157414</c:v>
                </c:pt>
                <c:pt idx="29">
                  <c:v>0.42301377803488155</c:v>
                </c:pt>
                <c:pt idx="30">
                  <c:v>0.40234311874105777</c:v>
                </c:pt>
                <c:pt idx="31">
                  <c:v>0.38068583437710224</c:v>
                </c:pt>
                <c:pt idx="32">
                  <c:v>0.3582617131307973</c:v>
                </c:pt>
                <c:pt idx="33">
                  <c:v>0.33531003836923839</c:v>
                </c:pt>
                <c:pt idx="34">
                  <c:v>0.31213961966080422</c:v>
                </c:pt>
                <c:pt idx="35">
                  <c:v>0.28906930898061867</c:v>
                </c:pt>
                <c:pt idx="36">
                  <c:v>0.26632595432004624</c:v>
                </c:pt>
                <c:pt idx="37">
                  <c:v>0.24424604168422495</c:v>
                </c:pt>
                <c:pt idx="38">
                  <c:v>0.22323184383280509</c:v>
                </c:pt>
                <c:pt idx="39">
                  <c:v>0.20372955560555825</c:v>
                </c:pt>
                <c:pt idx="40">
                  <c:v>0.18616606718267534</c:v>
                </c:pt>
                <c:pt idx="41">
                  <c:v>0.17113559005218071</c:v>
                </c:pt>
                <c:pt idx="42">
                  <c:v>0.15883505099428122</c:v>
                </c:pt>
                <c:pt idx="43">
                  <c:v>0.14936169280147829</c:v>
                </c:pt>
                <c:pt idx="44">
                  <c:v>0.14243010860585839</c:v>
                </c:pt>
                <c:pt idx="45">
                  <c:v>0.13759613463227902</c:v>
                </c:pt>
                <c:pt idx="46">
                  <c:v>0.13416186267842461</c:v>
                </c:pt>
                <c:pt idx="47">
                  <c:v>0.13157200389995258</c:v>
                </c:pt>
                <c:pt idx="48">
                  <c:v>0.12928510481559741</c:v>
                </c:pt>
                <c:pt idx="49">
                  <c:v>0.12701840664375616</c:v>
                </c:pt>
                <c:pt idx="50">
                  <c:v>0.12464430159552682</c:v>
                </c:pt>
                <c:pt idx="51">
                  <c:v>0.12202174632627702</c:v>
                </c:pt>
                <c:pt idx="52">
                  <c:v>0.11917281583326653</c:v>
                </c:pt>
                <c:pt idx="53">
                  <c:v>0.11601094667564574</c:v>
                </c:pt>
                <c:pt idx="54">
                  <c:v>0.11254405253797702</c:v>
                </c:pt>
                <c:pt idx="55">
                  <c:v>0.10871236016537743</c:v>
                </c:pt>
                <c:pt idx="56">
                  <c:v>0.1044983295892235</c:v>
                </c:pt>
                <c:pt idx="57">
                  <c:v>9.9870489388698455E-2</c:v>
                </c:pt>
                <c:pt idx="58">
                  <c:v>9.4838987261770161E-2</c:v>
                </c:pt>
                <c:pt idx="59">
                  <c:v>8.9363627684317132E-2</c:v>
                </c:pt>
                <c:pt idx="60">
                  <c:v>8.3492427301662162E-2</c:v>
                </c:pt>
                <c:pt idx="61">
                  <c:v>7.7264394492597588E-2</c:v>
                </c:pt>
                <c:pt idx="62">
                  <c:v>7.0735178544254859E-2</c:v>
                </c:pt>
                <c:pt idx="63">
                  <c:v>6.4000562386742274E-2</c:v>
                </c:pt>
                <c:pt idx="64">
                  <c:v>5.7180295514361705E-2</c:v>
                </c:pt>
                <c:pt idx="65">
                  <c:v>5.0419435263284712E-2</c:v>
                </c:pt>
                <c:pt idx="66">
                  <c:v>4.3846513563880057E-2</c:v>
                </c:pt>
                <c:pt idx="67">
                  <c:v>3.7684985712936846E-2</c:v>
                </c:pt>
                <c:pt idx="68">
                  <c:v>3.2028132121239811E-2</c:v>
                </c:pt>
                <c:pt idx="69">
                  <c:v>2.7008206210150938E-2</c:v>
                </c:pt>
                <c:pt idx="70">
                  <c:v>2.2677410784945055E-2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'300MeV'!$X$1</c:f>
              <c:strCache>
                <c:ptCount val="1"/>
                <c:pt idx="0">
                  <c:v>197Au</c:v>
                </c:pt>
              </c:strCache>
            </c:strRef>
          </c:tx>
          <c:marker>
            <c:symbol val="circle"/>
            <c:size val="7"/>
          </c:marker>
          <c:xVal>
            <c:numRef>
              <c:f>'300MeV'!$P$2:$P$72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'300MeV'!$X$2:$X$72</c:f>
              <c:numCache>
                <c:formatCode>General</c:formatCode>
                <c:ptCount val="71"/>
                <c:pt idx="0">
                  <c:v>0</c:v>
                </c:pt>
                <c:pt idx="1">
                  <c:v>0.87005476213542121</c:v>
                </c:pt>
                <c:pt idx="2">
                  <c:v>0.88429508095413589</c:v>
                </c:pt>
                <c:pt idx="3">
                  <c:v>0.89529290168518305</c:v>
                </c:pt>
                <c:pt idx="4">
                  <c:v>0.90497137589777055</c:v>
                </c:pt>
                <c:pt idx="5">
                  <c:v>0.91377673437527562</c:v>
                </c:pt>
                <c:pt idx="6">
                  <c:v>0.921924583908587</c:v>
                </c:pt>
                <c:pt idx="7">
                  <c:v>0.92954860025099462</c:v>
                </c:pt>
                <c:pt idx="8">
                  <c:v>0.93668869486702266</c:v>
                </c:pt>
                <c:pt idx="9">
                  <c:v>0.9434546348080417</c:v>
                </c:pt>
                <c:pt idx="10">
                  <c:v>0.94988144973917965</c:v>
                </c:pt>
                <c:pt idx="11">
                  <c:v>0.95596243441574669</c:v>
                </c:pt>
                <c:pt idx="12">
                  <c:v>0.96178421958933913</c:v>
                </c:pt>
                <c:pt idx="13">
                  <c:v>0.96732201643358773</c:v>
                </c:pt>
                <c:pt idx="14">
                  <c:v>0.97260271211256022</c:v>
                </c:pt>
                <c:pt idx="15">
                  <c:v>0.97766057001904483</c:v>
                </c:pt>
                <c:pt idx="16">
                  <c:v>0.9825025285220067</c:v>
                </c:pt>
                <c:pt idx="17">
                  <c:v>0.9871449138472812</c:v>
                </c:pt>
                <c:pt idx="18">
                  <c:v>0.99158594084048657</c:v>
                </c:pt>
                <c:pt idx="19">
                  <c:v>0.9958703223519515</c:v>
                </c:pt>
                <c:pt idx="20">
                  <c:v>1</c:v>
                </c:pt>
                <c:pt idx="21">
                  <c:v>0.54754960423957</c:v>
                </c:pt>
                <c:pt idx="22">
                  <c:v>0.53568348218260919</c:v>
                </c:pt>
                <c:pt idx="23">
                  <c:v>0.52342998960673059</c:v>
                </c:pt>
                <c:pt idx="24">
                  <c:v>0.51029449032098562</c:v>
                </c:pt>
                <c:pt idx="25">
                  <c:v>0.49598195614962765</c:v>
                </c:pt>
                <c:pt idx="26">
                  <c:v>0.48043178056744251</c:v>
                </c:pt>
                <c:pt idx="27">
                  <c:v>0.46354525205805069</c:v>
                </c:pt>
                <c:pt idx="28">
                  <c:v>0.44896155392170267</c:v>
                </c:pt>
                <c:pt idx="29">
                  <c:v>0.42574244993052601</c:v>
                </c:pt>
                <c:pt idx="30">
                  <c:v>0.40508705048498317</c:v>
                </c:pt>
                <c:pt idx="31">
                  <c:v>0.38348656431195627</c:v>
                </c:pt>
                <c:pt idx="32">
                  <c:v>0.36116447524561895</c:v>
                </c:pt>
                <c:pt idx="33">
                  <c:v>0.33834448483127905</c:v>
                </c:pt>
                <c:pt idx="34">
                  <c:v>0.31529568011762776</c:v>
                </c:pt>
                <c:pt idx="35">
                  <c:v>0.29229737491375635</c:v>
                </c:pt>
                <c:pt idx="36">
                  <c:v>0.26966437516351832</c:v>
                </c:pt>
                <c:pt idx="37">
                  <c:v>0.24767071286157338</c:v>
                </c:pt>
                <c:pt idx="38">
                  <c:v>0.22671899405932519</c:v>
                </c:pt>
                <c:pt idx="39">
                  <c:v>0.20723885451182111</c:v>
                </c:pt>
                <c:pt idx="40">
                  <c:v>0.18966731891491428</c:v>
                </c:pt>
                <c:pt idx="41">
                  <c:v>0.17459666541140814</c:v>
                </c:pt>
                <c:pt idx="42">
                  <c:v>0.16214998804004024</c:v>
                </c:pt>
                <c:pt idx="43">
                  <c:v>0.15248340706061494</c:v>
                </c:pt>
                <c:pt idx="44">
                  <c:v>0.14532140545793273</c:v>
                </c:pt>
                <c:pt idx="45">
                  <c:v>0.14021199829320941</c:v>
                </c:pt>
                <c:pt idx="46">
                  <c:v>0.13650252484152342</c:v>
                </c:pt>
                <c:pt idx="47">
                  <c:v>0.13360861906434687</c:v>
                </c:pt>
                <c:pt idx="48">
                  <c:v>0.13104500399537941</c:v>
                </c:pt>
                <c:pt idx="49">
                  <c:v>0.12850878484651579</c:v>
                </c:pt>
                <c:pt idx="50">
                  <c:v>0.12586531834144421</c:v>
                </c:pt>
                <c:pt idx="51">
                  <c:v>0.12301964693467872</c:v>
                </c:pt>
                <c:pt idx="52">
                  <c:v>0.11996264422603869</c:v>
                </c:pt>
                <c:pt idx="53">
                  <c:v>0.1166169224530705</c:v>
                </c:pt>
                <c:pt idx="54">
                  <c:v>0.11296056405360821</c:v>
                </c:pt>
                <c:pt idx="55">
                  <c:v>0.10900972501826245</c:v>
                </c:pt>
                <c:pt idx="56">
                  <c:v>0.10468117491796892</c:v>
                </c:pt>
                <c:pt idx="57">
                  <c:v>9.9942014585236216E-2</c:v>
                </c:pt>
                <c:pt idx="58">
                  <c:v>9.4858518354472315E-2</c:v>
                </c:pt>
                <c:pt idx="59">
                  <c:v>8.9345662011724947E-2</c:v>
                </c:pt>
                <c:pt idx="60">
                  <c:v>8.3442504693557032E-2</c:v>
                </c:pt>
                <c:pt idx="61">
                  <c:v>7.7178998632632292E-2</c:v>
                </c:pt>
                <c:pt idx="62">
                  <c:v>7.0670370825805323E-2</c:v>
                </c:pt>
                <c:pt idx="63">
                  <c:v>6.3938517257553187E-2</c:v>
                </c:pt>
                <c:pt idx="64">
                  <c:v>5.7130582709233074E-2</c:v>
                </c:pt>
                <c:pt idx="65">
                  <c:v>5.0401172144042106E-2</c:v>
                </c:pt>
                <c:pt idx="66">
                  <c:v>4.3844087127480516E-2</c:v>
                </c:pt>
                <c:pt idx="67">
                  <c:v>3.7703535641463719E-2</c:v>
                </c:pt>
                <c:pt idx="68">
                  <c:v>3.2046138399685412E-2</c:v>
                </c:pt>
                <c:pt idx="69">
                  <c:v>2.7030645079621014E-2</c:v>
                </c:pt>
                <c:pt idx="70">
                  <c:v>2.2692625295720859E-2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'300MeV'!$Y$1</c:f>
              <c:strCache>
                <c:ptCount val="1"/>
                <c:pt idx="0">
                  <c:v>238U</c:v>
                </c:pt>
              </c:strCache>
            </c:strRef>
          </c:tx>
          <c:marker>
            <c:symbol val="diamond"/>
            <c:size val="7"/>
          </c:marker>
          <c:xVal>
            <c:numRef>
              <c:f>'300MeV'!$P$2:$P$72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'300MeV'!$Y$2:$Y$72</c:f>
              <c:numCache>
                <c:formatCode>General</c:formatCode>
                <c:ptCount val="71"/>
                <c:pt idx="0">
                  <c:v>0</c:v>
                </c:pt>
                <c:pt idx="1">
                  <c:v>0.87013902691336475</c:v>
                </c:pt>
                <c:pt idx="2">
                  <c:v>0.88413204921474486</c:v>
                </c:pt>
                <c:pt idx="3">
                  <c:v>0.89513210346770622</c:v>
                </c:pt>
                <c:pt idx="4">
                  <c:v>0.90483703558829265</c:v>
                </c:pt>
                <c:pt idx="5">
                  <c:v>0.91367235262181534</c:v>
                </c:pt>
                <c:pt idx="6">
                  <c:v>0.92184685621722862</c:v>
                </c:pt>
                <c:pt idx="7">
                  <c:v>0.92947989156515465</c:v>
                </c:pt>
                <c:pt idx="8">
                  <c:v>0.93664927878514503</c:v>
                </c:pt>
                <c:pt idx="9">
                  <c:v>0.94342992805292059</c:v>
                </c:pt>
                <c:pt idx="10">
                  <c:v>0.94986418771861159</c:v>
                </c:pt>
                <c:pt idx="11">
                  <c:v>0.95597961040940826</c:v>
                </c:pt>
                <c:pt idx="12">
                  <c:v>0.96177225985138082</c:v>
                </c:pt>
                <c:pt idx="13">
                  <c:v>0.96733632835802841</c:v>
                </c:pt>
                <c:pt idx="14">
                  <c:v>0.97260210557102567</c:v>
                </c:pt>
                <c:pt idx="15">
                  <c:v>0.97767663496797963</c:v>
                </c:pt>
                <c:pt idx="16">
                  <c:v>0.98250283515736281</c:v>
                </c:pt>
                <c:pt idx="17">
                  <c:v>0.98715370242485678</c:v>
                </c:pt>
                <c:pt idx="18">
                  <c:v>0.99160769838651752</c:v>
                </c:pt>
                <c:pt idx="19">
                  <c:v>0.99589425635682838</c:v>
                </c:pt>
                <c:pt idx="20">
                  <c:v>1</c:v>
                </c:pt>
                <c:pt idx="21">
                  <c:v>0.54530252383765432</c:v>
                </c:pt>
                <c:pt idx="22">
                  <c:v>0.53353921090870593</c:v>
                </c:pt>
                <c:pt idx="23">
                  <c:v>0.52143690236284879</c:v>
                </c:pt>
                <c:pt idx="24">
                  <c:v>0.50843237938743435</c:v>
                </c:pt>
                <c:pt idx="25">
                  <c:v>0.49430196357698908</c:v>
                </c:pt>
                <c:pt idx="26">
                  <c:v>0.47884571310260154</c:v>
                </c:pt>
                <c:pt idx="27">
                  <c:v>0.46206008891437106</c:v>
                </c:pt>
                <c:pt idx="28">
                  <c:v>0.44760541345871024</c:v>
                </c:pt>
                <c:pt idx="29">
                  <c:v>0.42454099701258924</c:v>
                </c:pt>
                <c:pt idx="30">
                  <c:v>0.40399096701919041</c:v>
                </c:pt>
                <c:pt idx="31">
                  <c:v>0.38252521691520147</c:v>
                </c:pt>
                <c:pt idx="32">
                  <c:v>0.36026608714173836</c:v>
                </c:pt>
                <c:pt idx="33">
                  <c:v>0.33753319465526982</c:v>
                </c:pt>
                <c:pt idx="34">
                  <c:v>0.31456287417378626</c:v>
                </c:pt>
                <c:pt idx="35">
                  <c:v>0.29166951128802027</c:v>
                </c:pt>
                <c:pt idx="36">
                  <c:v>0.2690851056055733</c:v>
                </c:pt>
                <c:pt idx="37">
                  <c:v>0.24713828433135557</c:v>
                </c:pt>
                <c:pt idx="38">
                  <c:v>0.22624455958194387</c:v>
                </c:pt>
                <c:pt idx="39">
                  <c:v>0.20684307728155388</c:v>
                </c:pt>
                <c:pt idx="40">
                  <c:v>0.18932120533194391</c:v>
                </c:pt>
                <c:pt idx="41">
                  <c:v>0.17430076883862669</c:v>
                </c:pt>
                <c:pt idx="42">
                  <c:v>0.1619379168280029</c:v>
                </c:pt>
                <c:pt idx="43">
                  <c:v>0.15232429169186734</c:v>
                </c:pt>
                <c:pt idx="44">
                  <c:v>0.14525175822911113</c:v>
                </c:pt>
                <c:pt idx="45">
                  <c:v>0.14018862810744034</c:v>
                </c:pt>
                <c:pt idx="46">
                  <c:v>0.13653351688429421</c:v>
                </c:pt>
                <c:pt idx="47">
                  <c:v>0.13366990541471868</c:v>
                </c:pt>
                <c:pt idx="48">
                  <c:v>0.13114040869174404</c:v>
                </c:pt>
                <c:pt idx="49">
                  <c:v>0.12865465931837269</c:v>
                </c:pt>
                <c:pt idx="50">
                  <c:v>0.12604617956645559</c:v>
                </c:pt>
                <c:pt idx="51">
                  <c:v>0.12322906113337047</c:v>
                </c:pt>
                <c:pt idx="52">
                  <c:v>0.1201527591644307</c:v>
                </c:pt>
                <c:pt idx="53">
                  <c:v>0.11678479182983846</c:v>
                </c:pt>
                <c:pt idx="54">
                  <c:v>0.11313681973456408</c:v>
                </c:pt>
                <c:pt idx="55">
                  <c:v>0.10913575096490512</c:v>
                </c:pt>
                <c:pt idx="56">
                  <c:v>0.10477245363559495</c:v>
                </c:pt>
                <c:pt idx="57">
                  <c:v>0.10005158146503126</c:v>
                </c:pt>
                <c:pt idx="58">
                  <c:v>9.4922646930289623E-2</c:v>
                </c:pt>
                <c:pt idx="59">
                  <c:v>8.9356091872430765E-2</c:v>
                </c:pt>
                <c:pt idx="60">
                  <c:v>8.3437091103166744E-2</c:v>
                </c:pt>
                <c:pt idx="61">
                  <c:v>7.7185227986315857E-2</c:v>
                </c:pt>
                <c:pt idx="62">
                  <c:v>7.0652546491607626E-2</c:v>
                </c:pt>
                <c:pt idx="63">
                  <c:v>6.3911339724974189E-2</c:v>
                </c:pt>
                <c:pt idx="64">
                  <c:v>5.7108557022577305E-2</c:v>
                </c:pt>
                <c:pt idx="65">
                  <c:v>5.0378023394079097E-2</c:v>
                </c:pt>
                <c:pt idx="66">
                  <c:v>4.3832726587894874E-2</c:v>
                </c:pt>
                <c:pt idx="67">
                  <c:v>3.7694948155120409E-2</c:v>
                </c:pt>
                <c:pt idx="68">
                  <c:v>3.205718157839741E-2</c:v>
                </c:pt>
                <c:pt idx="69">
                  <c:v>2.7043028399884032E-2</c:v>
                </c:pt>
                <c:pt idx="70">
                  <c:v>2.2711646723369516E-2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'300MeV'!$Z$1</c:f>
              <c:strCache>
                <c:ptCount val="1"/>
                <c:pt idx="0">
                  <c:v>GC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'300MeV'!$P$2:$P$72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'300MeV'!$Z$2:$Z$72</c:f>
              <c:numCache>
                <c:formatCode>General</c:formatCode>
                <c:ptCount val="71"/>
                <c:pt idx="0">
                  <c:v>0</c:v>
                </c:pt>
                <c:pt idx="1">
                  <c:v>0.87316233899407114</c:v>
                </c:pt>
                <c:pt idx="2">
                  <c:v>0.88622403232504965</c:v>
                </c:pt>
                <c:pt idx="3">
                  <c:v>0.89678604624625657</c:v>
                </c:pt>
                <c:pt idx="4">
                  <c:v>0.90623013677273656</c:v>
                </c:pt>
                <c:pt idx="5">
                  <c:v>0.91489082694362223</c:v>
                </c:pt>
                <c:pt idx="6">
                  <c:v>0.922931042019565</c:v>
                </c:pt>
                <c:pt idx="7">
                  <c:v>0.93046694090698123</c:v>
                </c:pt>
                <c:pt idx="8">
                  <c:v>0.93755093140364076</c:v>
                </c:pt>
                <c:pt idx="9">
                  <c:v>0.9442511233999541</c:v>
                </c:pt>
                <c:pt idx="10">
                  <c:v>0.95059908106600288</c:v>
                </c:pt>
                <c:pt idx="11">
                  <c:v>0.9566235449842595</c:v>
                </c:pt>
                <c:pt idx="12">
                  <c:v>0.96235830230521269</c:v>
                </c:pt>
                <c:pt idx="13">
                  <c:v>0.96782522056177189</c:v>
                </c:pt>
                <c:pt idx="14">
                  <c:v>0.97304163057076942</c:v>
                </c:pt>
                <c:pt idx="15">
                  <c:v>0.97802585868265501</c:v>
                </c:pt>
                <c:pt idx="16">
                  <c:v>0.98279030372319864</c:v>
                </c:pt>
                <c:pt idx="17">
                  <c:v>0.9873646232716875</c:v>
                </c:pt>
                <c:pt idx="18">
                  <c:v>0.99174241672513863</c:v>
                </c:pt>
                <c:pt idx="19">
                  <c:v>0.99595328308990749</c:v>
                </c:pt>
                <c:pt idx="20">
                  <c:v>1</c:v>
                </c:pt>
                <c:pt idx="21">
                  <c:v>0.53726674974029798</c:v>
                </c:pt>
                <c:pt idx="22">
                  <c:v>0.52547052005436856</c:v>
                </c:pt>
                <c:pt idx="23">
                  <c:v>0.51337338168703572</c:v>
                </c:pt>
                <c:pt idx="24">
                  <c:v>0.50038514578639959</c:v>
                </c:pt>
                <c:pt idx="25">
                  <c:v>0.48630368357917553</c:v>
                </c:pt>
                <c:pt idx="26">
                  <c:v>0.47096055279082827</c:v>
                </c:pt>
                <c:pt idx="27">
                  <c:v>0.45428087075604945</c:v>
                </c:pt>
                <c:pt idx="28">
                  <c:v>0.43985896828576793</c:v>
                </c:pt>
                <c:pt idx="29">
                  <c:v>0.41687152005598732</c:v>
                </c:pt>
                <c:pt idx="30">
                  <c:v>0.39643278721540159</c:v>
                </c:pt>
                <c:pt idx="31">
                  <c:v>0.37503315962940081</c:v>
                </c:pt>
                <c:pt idx="32">
                  <c:v>0.35290401659826437</c:v>
                </c:pt>
                <c:pt idx="33">
                  <c:v>0.33028849773266278</c:v>
                </c:pt>
                <c:pt idx="34">
                  <c:v>0.3074853237225455</c:v>
                </c:pt>
                <c:pt idx="35">
                  <c:v>0.2848051321610513</c:v>
                </c:pt>
                <c:pt idx="36">
                  <c:v>0.26249018444823324</c:v>
                </c:pt>
                <c:pt idx="37">
                  <c:v>0.24083945493499043</c:v>
                </c:pt>
                <c:pt idx="38">
                  <c:v>0.22027689308029941</c:v>
                </c:pt>
                <c:pt idx="39">
                  <c:v>0.20121150664723544</c:v>
                </c:pt>
                <c:pt idx="40">
                  <c:v>0.18405856339718774</c:v>
                </c:pt>
                <c:pt idx="41">
                  <c:v>0.16937645291883019</c:v>
                </c:pt>
                <c:pt idx="42">
                  <c:v>0.15735738149235595</c:v>
                </c:pt>
                <c:pt idx="43">
                  <c:v>0.14810234376528394</c:v>
                </c:pt>
                <c:pt idx="44">
                  <c:v>0.14132017720318299</c:v>
                </c:pt>
                <c:pt idx="45">
                  <c:v>0.13656901969280991</c:v>
                </c:pt>
                <c:pt idx="46">
                  <c:v>0.13318872237582455</c:v>
                </c:pt>
                <c:pt idx="47">
                  <c:v>0.13059383428266974</c:v>
                </c:pt>
                <c:pt idx="48">
                  <c:v>0.12831434562948474</c:v>
                </c:pt>
                <c:pt idx="49">
                  <c:v>0.12604391034831747</c:v>
                </c:pt>
                <c:pt idx="50">
                  <c:v>0.12363641892035072</c:v>
                </c:pt>
                <c:pt idx="51">
                  <c:v>0.12099829038192214</c:v>
                </c:pt>
                <c:pt idx="52">
                  <c:v>0.11810359297476668</c:v>
                </c:pt>
                <c:pt idx="53">
                  <c:v>0.11490329829757345</c:v>
                </c:pt>
                <c:pt idx="54">
                  <c:v>0.11137331344093086</c:v>
                </c:pt>
                <c:pt idx="55">
                  <c:v>0.10748606283106414</c:v>
                </c:pt>
                <c:pt idx="56">
                  <c:v>0.10321179987012861</c:v>
                </c:pt>
                <c:pt idx="57">
                  <c:v>9.853300717006426E-2</c:v>
                </c:pt>
                <c:pt idx="58">
                  <c:v>9.3450056139452231E-2</c:v>
                </c:pt>
                <c:pt idx="59">
                  <c:v>8.7938192507197754E-2</c:v>
                </c:pt>
                <c:pt idx="60">
                  <c:v>8.2047079367886744E-2</c:v>
                </c:pt>
                <c:pt idx="61">
                  <c:v>7.5813042863544011E-2</c:v>
                </c:pt>
                <c:pt idx="62">
                  <c:v>6.931440253440202E-2</c:v>
                </c:pt>
                <c:pt idx="63">
                  <c:v>6.2628138828048921E-2</c:v>
                </c:pt>
                <c:pt idx="64">
                  <c:v>5.5889446897701103E-2</c:v>
                </c:pt>
                <c:pt idx="65">
                  <c:v>4.9239533861059406E-2</c:v>
                </c:pt>
                <c:pt idx="66">
                  <c:v>4.2786915151969133E-2</c:v>
                </c:pt>
                <c:pt idx="67">
                  <c:v>3.6751840709256189E-2</c:v>
                </c:pt>
                <c:pt idx="68">
                  <c:v>3.1214109958191232E-2</c:v>
                </c:pt>
                <c:pt idx="69">
                  <c:v>2.6307182955592381E-2</c:v>
                </c:pt>
                <c:pt idx="70">
                  <c:v>2.2074934031848861E-2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131520"/>
        <c:axId val="95145984"/>
      </c:scatterChart>
      <c:valAx>
        <c:axId val="95131520"/>
        <c:scaling>
          <c:orientation val="minMax"/>
          <c:max val="4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/>
                  <a:t>Time [days]</a:t>
                </a:r>
              </a:p>
            </c:rich>
          </c:tx>
          <c:layout>
            <c:manualLayout>
              <c:xMode val="edge"/>
              <c:yMode val="edge"/>
              <c:x val="0.44328073217526132"/>
              <c:y val="0.9550737772207146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95145984"/>
        <c:crossesAt val="0"/>
        <c:crossBetween val="midCat"/>
      </c:valAx>
      <c:valAx>
        <c:axId val="95145984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GB" sz="1200" b="1" i="0" u="none" strike="noStrike" baseline="0">
                    <a:effectLst/>
                  </a:rPr>
                  <a:t>A</a:t>
                </a:r>
                <a:r>
                  <a:rPr lang="en-GB" sz="1200" b="1" i="0" u="none" strike="noStrike" baseline="-25000">
                    <a:effectLst/>
                  </a:rPr>
                  <a:t>t</a:t>
                </a:r>
                <a:r>
                  <a:rPr lang="en-GB" sz="1200" b="1" i="0" u="none" strike="noStrike" baseline="0">
                    <a:effectLst/>
                  </a:rPr>
                  <a:t>/A</a:t>
                </a:r>
                <a:r>
                  <a:rPr lang="en-GB" sz="1200" b="1" i="0" u="none" strike="noStrike" baseline="-25000">
                    <a:effectLst/>
                  </a:rPr>
                  <a:t>eoi</a:t>
                </a:r>
                <a:endParaRPr lang="en-GB"/>
              </a:p>
            </c:rich>
          </c:tx>
          <c:layout>
            <c:manualLayout>
              <c:xMode val="edge"/>
              <c:yMode val="edge"/>
              <c:x val="1.3353018372703413E-3"/>
              <c:y val="0.419100008042170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95131520"/>
        <c:crossesAt val="0"/>
        <c:crossBetween val="midCat"/>
      </c:valAx>
    </c:plotArea>
    <c:legend>
      <c:legendPos val="r"/>
      <c:layout>
        <c:manualLayout>
          <c:xMode val="edge"/>
          <c:yMode val="edge"/>
          <c:x val="0.85678135936132982"/>
          <c:y val="1.8751416518617669E-3"/>
          <c:w val="0.14321864063867021"/>
          <c:h val="0.91381289538414379"/>
        </c:manualLayout>
      </c:layout>
      <c:overlay val="0"/>
    </c:legend>
    <c:plotVisOnly val="1"/>
    <c:dispBlanksAs val="span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873466405245613E-2"/>
          <c:y val="5.3418914886557894E-2"/>
          <c:w val="0.7832544345542426"/>
          <c:h val="0.8531517303960032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'200MeV'!$Q$1</c:f>
              <c:strCache>
                <c:ptCount val="1"/>
                <c:pt idx="0">
                  <c:v>1H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diamond"/>
            <c:size val="7"/>
            <c:spPr>
              <a:solidFill>
                <a:srgbClr val="7030A0"/>
              </a:solidFill>
              <a:ln>
                <a:noFill/>
              </a:ln>
            </c:spPr>
          </c:marker>
          <c:xVal>
            <c:numRef>
              <c:f>'200MeV'!$P$2:$P$72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'200MeV'!$Q$2:$Q$72</c:f>
              <c:numCache>
                <c:formatCode>General</c:formatCode>
                <c:ptCount val="71"/>
                <c:pt idx="0">
                  <c:v>0</c:v>
                </c:pt>
                <c:pt idx="1">
                  <c:v>0.85992226246468451</c:v>
                </c:pt>
                <c:pt idx="2">
                  <c:v>0.87285317901359116</c:v>
                </c:pt>
                <c:pt idx="3">
                  <c:v>0.88383652370068178</c:v>
                </c:pt>
                <c:pt idx="4">
                  <c:v>0.8938676053625475</c:v>
                </c:pt>
                <c:pt idx="5">
                  <c:v>0.90321192417532958</c:v>
                </c:pt>
                <c:pt idx="6">
                  <c:v>0.9120045374496647</c:v>
                </c:pt>
                <c:pt idx="7">
                  <c:v>0.92029160166924562</c:v>
                </c:pt>
                <c:pt idx="8">
                  <c:v>0.92818897804393918</c:v>
                </c:pt>
                <c:pt idx="9">
                  <c:v>0.93568378546334496</c:v>
                </c:pt>
                <c:pt idx="10">
                  <c:v>0.94284463536368512</c:v>
                </c:pt>
                <c:pt idx="11">
                  <c:v>0.9496887290906747</c:v>
                </c:pt>
                <c:pt idx="12">
                  <c:v>0.95623776754461454</c:v>
                </c:pt>
                <c:pt idx="13">
                  <c:v>0.96252421723519044</c:v>
                </c:pt>
                <c:pt idx="14">
                  <c:v>0.96852460534543561</c:v>
                </c:pt>
                <c:pt idx="15">
                  <c:v>0.974313596592006</c:v>
                </c:pt>
                <c:pt idx="16">
                  <c:v>0.97986173199228255</c:v>
                </c:pt>
                <c:pt idx="17">
                  <c:v>0.98518272676802721</c:v>
                </c:pt>
                <c:pt idx="18">
                  <c:v>0.9903258909324355</c:v>
                </c:pt>
                <c:pt idx="19">
                  <c:v>0.99523788280096015</c:v>
                </c:pt>
                <c:pt idx="20">
                  <c:v>1</c:v>
                </c:pt>
                <c:pt idx="21">
                  <c:v>0.53975842654091033</c:v>
                </c:pt>
                <c:pt idx="22">
                  <c:v>0.52620199267692913</c:v>
                </c:pt>
                <c:pt idx="23">
                  <c:v>0.51245057220439261</c:v>
                </c:pt>
                <c:pt idx="24">
                  <c:v>0.49804126053378739</c:v>
                </c:pt>
                <c:pt idx="25">
                  <c:v>0.4827544751939199</c:v>
                </c:pt>
                <c:pt idx="26">
                  <c:v>0.46640496524515351</c:v>
                </c:pt>
                <c:pt idx="27">
                  <c:v>0.44886748202853827</c:v>
                </c:pt>
                <c:pt idx="28">
                  <c:v>0.43389948161529096</c:v>
                </c:pt>
                <c:pt idx="29">
                  <c:v>0.4102434710750309</c:v>
                </c:pt>
                <c:pt idx="30">
                  <c:v>0.38939932288972767</c:v>
                </c:pt>
                <c:pt idx="31">
                  <c:v>0.36781537967508376</c:v>
                </c:pt>
                <c:pt idx="32">
                  <c:v>0.34572130106463678</c:v>
                </c:pt>
                <c:pt idx="33">
                  <c:v>0.32348727202922389</c:v>
                </c:pt>
                <c:pt idx="34">
                  <c:v>0.30149901168167781</c:v>
                </c:pt>
                <c:pt idx="35">
                  <c:v>0.28009443076422236</c:v>
                </c:pt>
                <c:pt idx="36">
                  <c:v>0.25947419004974104</c:v>
                </c:pt>
                <c:pt idx="37">
                  <c:v>0.23990318144391079</c:v>
                </c:pt>
                <c:pt idx="38">
                  <c:v>0.22167150489669135</c:v>
                </c:pt>
                <c:pt idx="39">
                  <c:v>0.20503078596759741</c:v>
                </c:pt>
                <c:pt idx="40">
                  <c:v>0.1902233995289124</c:v>
                </c:pt>
                <c:pt idx="41">
                  <c:v>0.17768412185043869</c:v>
                </c:pt>
                <c:pt idx="42">
                  <c:v>0.16748318033031967</c:v>
                </c:pt>
                <c:pt idx="43">
                  <c:v>0.15965324811615969</c:v>
                </c:pt>
                <c:pt idx="44">
                  <c:v>0.15392434767709506</c:v>
                </c:pt>
                <c:pt idx="45">
                  <c:v>0.14988128536223344</c:v>
                </c:pt>
                <c:pt idx="46">
                  <c:v>0.14695241054140762</c:v>
                </c:pt>
                <c:pt idx="47">
                  <c:v>0.14467312404341667</c:v>
                </c:pt>
                <c:pt idx="48">
                  <c:v>0.14262283993096606</c:v>
                </c:pt>
                <c:pt idx="49">
                  <c:v>0.14051268927198374</c:v>
                </c:pt>
                <c:pt idx="50">
                  <c:v>0.13827389677597121</c:v>
                </c:pt>
                <c:pt idx="51">
                  <c:v>0.13578958123204973</c:v>
                </c:pt>
                <c:pt idx="52">
                  <c:v>0.13300699520677528</c:v>
                </c:pt>
                <c:pt idx="53">
                  <c:v>0.12992158883565968</c:v>
                </c:pt>
                <c:pt idx="54">
                  <c:v>0.12643144312571047</c:v>
                </c:pt>
                <c:pt idx="55">
                  <c:v>0.12255925979932818</c:v>
                </c:pt>
                <c:pt idx="56">
                  <c:v>0.11823248059374011</c:v>
                </c:pt>
                <c:pt idx="57">
                  <c:v>0.113456016217635</c:v>
                </c:pt>
                <c:pt idx="58">
                  <c:v>0.10815859785396845</c:v>
                </c:pt>
                <c:pt idx="59">
                  <c:v>0.10236289593881912</c:v>
                </c:pt>
                <c:pt idx="60">
                  <c:v>9.6059072315579752E-2</c:v>
                </c:pt>
                <c:pt idx="61">
                  <c:v>8.9292277751230165E-2</c:v>
                </c:pt>
                <c:pt idx="62">
                  <c:v>8.2090334462266185E-2</c:v>
                </c:pt>
                <c:pt idx="63">
                  <c:v>7.4583723720947376E-2</c:v>
                </c:pt>
                <c:pt idx="64">
                  <c:v>6.6896540423800332E-2</c:v>
                </c:pt>
                <c:pt idx="65">
                  <c:v>5.9192229474910318E-2</c:v>
                </c:pt>
                <c:pt idx="66">
                  <c:v>5.1600771808519304E-2</c:v>
                </c:pt>
                <c:pt idx="67">
                  <c:v>4.4395127260900814E-2</c:v>
                </c:pt>
                <c:pt idx="68">
                  <c:v>3.768539455354826E-2</c:v>
                </c:pt>
                <c:pt idx="69">
                  <c:v>3.1647939534130441E-2</c:v>
                </c:pt>
                <c:pt idx="70">
                  <c:v>2.6365133214322791E-2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'200MeV'!$R$1</c:f>
              <c:strCache>
                <c:ptCount val="1"/>
                <c:pt idx="0">
                  <c:v>4He</c:v>
                </c:pt>
              </c:strCache>
            </c:strRef>
          </c:tx>
          <c:marker>
            <c:symbol val="square"/>
            <c:size val="7"/>
          </c:marker>
          <c:xVal>
            <c:numRef>
              <c:f>'200MeV'!$P$2:$P$72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'200MeV'!$R$2:$R$72</c:f>
              <c:numCache>
                <c:formatCode>General</c:formatCode>
                <c:ptCount val="71"/>
                <c:pt idx="0">
                  <c:v>0</c:v>
                </c:pt>
                <c:pt idx="1">
                  <c:v>0.87020169904180611</c:v>
                </c:pt>
                <c:pt idx="2">
                  <c:v>0.88459749913042418</c:v>
                </c:pt>
                <c:pt idx="3">
                  <c:v>0.89616407798544251</c:v>
                </c:pt>
                <c:pt idx="4">
                  <c:v>0.90630943288183863</c:v>
                </c:pt>
                <c:pt idx="5">
                  <c:v>0.91547722581174751</c:v>
                </c:pt>
                <c:pt idx="6">
                  <c:v>0.92388172613916852</c:v>
                </c:pt>
                <c:pt idx="7">
                  <c:v>0.93165696702722567</c:v>
                </c:pt>
                <c:pt idx="8">
                  <c:v>0.93891087257930683</c:v>
                </c:pt>
                <c:pt idx="9">
                  <c:v>0.94569529095063465</c:v>
                </c:pt>
                <c:pt idx="10">
                  <c:v>0.95203939507143631</c:v>
                </c:pt>
                <c:pt idx="11">
                  <c:v>0.95804596334117986</c:v>
                </c:pt>
                <c:pt idx="12">
                  <c:v>0.96370923347542903</c:v>
                </c:pt>
                <c:pt idx="13">
                  <c:v>0.96905449499744267</c:v>
                </c:pt>
                <c:pt idx="14">
                  <c:v>0.97414091083819376</c:v>
                </c:pt>
                <c:pt idx="15">
                  <c:v>0.97897487343937917</c:v>
                </c:pt>
                <c:pt idx="16">
                  <c:v>0.98357506498659997</c:v>
                </c:pt>
                <c:pt idx="17">
                  <c:v>0.98797546161679872</c:v>
                </c:pt>
                <c:pt idx="18">
                  <c:v>0.99214883325311443</c:v>
                </c:pt>
                <c:pt idx="19">
                  <c:v>0.99617188764321163</c:v>
                </c:pt>
                <c:pt idx="20">
                  <c:v>1</c:v>
                </c:pt>
                <c:pt idx="21">
                  <c:v>0.52644330841767817</c:v>
                </c:pt>
                <c:pt idx="22">
                  <c:v>0.51546547698414535</c:v>
                </c:pt>
                <c:pt idx="23">
                  <c:v>0.503785646475153</c:v>
                </c:pt>
                <c:pt idx="24">
                  <c:v>0.49149134199534295</c:v>
                </c:pt>
                <c:pt idx="25">
                  <c:v>0.47813071371397331</c:v>
                </c:pt>
                <c:pt idx="26">
                  <c:v>0.46347252761549784</c:v>
                </c:pt>
                <c:pt idx="27">
                  <c:v>0.44754161125747582</c:v>
                </c:pt>
                <c:pt idx="28">
                  <c:v>0.43377454903268964</c:v>
                </c:pt>
                <c:pt idx="29">
                  <c:v>0.41187312735408277</c:v>
                </c:pt>
                <c:pt idx="30">
                  <c:v>0.39232628516237078</c:v>
                </c:pt>
                <c:pt idx="31">
                  <c:v>0.37186428811079847</c:v>
                </c:pt>
                <c:pt idx="32">
                  <c:v>0.35064554955535826</c:v>
                </c:pt>
                <c:pt idx="33">
                  <c:v>0.32894624099476888</c:v>
                </c:pt>
                <c:pt idx="34">
                  <c:v>0.30703185820792644</c:v>
                </c:pt>
                <c:pt idx="35">
                  <c:v>0.28516919064663077</c:v>
                </c:pt>
                <c:pt idx="36">
                  <c:v>0.26360232042882376</c:v>
                </c:pt>
                <c:pt idx="37">
                  <c:v>0.24266185816696154</c:v>
                </c:pt>
                <c:pt idx="38">
                  <c:v>0.22268531471397288</c:v>
                </c:pt>
                <c:pt idx="39">
                  <c:v>0.20410918234706751</c:v>
                </c:pt>
                <c:pt idx="40">
                  <c:v>0.1873684497124247</c:v>
                </c:pt>
                <c:pt idx="41">
                  <c:v>0.17294120676906138</c:v>
                </c:pt>
                <c:pt idx="42">
                  <c:v>0.16108122020190016</c:v>
                </c:pt>
                <c:pt idx="43">
                  <c:v>0.15186453449045698</c:v>
                </c:pt>
                <c:pt idx="44">
                  <c:v>0.1449976585485197</c:v>
                </c:pt>
                <c:pt idx="45">
                  <c:v>0.14007081712752492</c:v>
                </c:pt>
                <c:pt idx="46">
                  <c:v>0.13641968618980943</c:v>
                </c:pt>
                <c:pt idx="47">
                  <c:v>0.13350353702180134</c:v>
                </c:pt>
                <c:pt idx="48">
                  <c:v>0.1308429466809547</c:v>
                </c:pt>
                <c:pt idx="49">
                  <c:v>0.12814358693818728</c:v>
                </c:pt>
                <c:pt idx="50">
                  <c:v>0.12526773758570661</c:v>
                </c:pt>
                <c:pt idx="51">
                  <c:v>0.12212733072303798</c:v>
                </c:pt>
                <c:pt idx="52">
                  <c:v>0.11871236230373432</c:v>
                </c:pt>
                <c:pt idx="53">
                  <c:v>0.1149529543090376</c:v>
                </c:pt>
                <c:pt idx="54">
                  <c:v>0.11088004641693892</c:v>
                </c:pt>
                <c:pt idx="55">
                  <c:v>0.10640665574023551</c:v>
                </c:pt>
                <c:pt idx="56">
                  <c:v>0.10157106843424139</c:v>
                </c:pt>
                <c:pt idx="57">
                  <c:v>9.6338854201625829E-2</c:v>
                </c:pt>
                <c:pt idx="58">
                  <c:v>9.0716440141656432E-2</c:v>
                </c:pt>
                <c:pt idx="59">
                  <c:v>8.4746747298284297E-2</c:v>
                </c:pt>
                <c:pt idx="60">
                  <c:v>7.8469622909737358E-2</c:v>
                </c:pt>
                <c:pt idx="61">
                  <c:v>7.196120554867852E-2</c:v>
                </c:pt>
                <c:pt idx="62">
                  <c:v>6.5309524313120121E-2</c:v>
                </c:pt>
                <c:pt idx="63">
                  <c:v>5.8622585883641824E-2</c:v>
                </c:pt>
                <c:pt idx="64">
                  <c:v>5.2018195630263921E-2</c:v>
                </c:pt>
                <c:pt idx="65">
                  <c:v>4.5630172989146803E-2</c:v>
                </c:pt>
                <c:pt idx="66">
                  <c:v>3.9546161508525898E-2</c:v>
                </c:pt>
                <c:pt idx="67">
                  <c:v>3.3945672547302352E-2</c:v>
                </c:pt>
                <c:pt idx="68">
                  <c:v>2.8886171081447601E-2</c:v>
                </c:pt>
                <c:pt idx="69">
                  <c:v>2.4460427258615209E-2</c:v>
                </c:pt>
                <c:pt idx="70">
                  <c:v>2.0685002496332486E-2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'200MeV'!$S$1</c:f>
              <c:strCache>
                <c:ptCount val="1"/>
                <c:pt idx="0">
                  <c:v>12C</c:v>
                </c:pt>
              </c:strCache>
            </c:strRef>
          </c:tx>
          <c:xVal>
            <c:numRef>
              <c:f>'200MeV'!$P$2:$P$72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'200MeV'!$S$2:$S$72</c:f>
              <c:numCache>
                <c:formatCode>General</c:formatCode>
                <c:ptCount val="71"/>
                <c:pt idx="0">
                  <c:v>0</c:v>
                </c:pt>
                <c:pt idx="1">
                  <c:v>0.88274069768462504</c:v>
                </c:pt>
                <c:pt idx="2">
                  <c:v>0.89507976888042351</c:v>
                </c:pt>
                <c:pt idx="3">
                  <c:v>0.90511024591706191</c:v>
                </c:pt>
                <c:pt idx="4">
                  <c:v>0.91405552579387073</c:v>
                </c:pt>
                <c:pt idx="5">
                  <c:v>0.92222288191665946</c:v>
                </c:pt>
                <c:pt idx="6">
                  <c:v>0.92977607338250445</c:v>
                </c:pt>
                <c:pt idx="7">
                  <c:v>0.93682090583471589</c:v>
                </c:pt>
                <c:pt idx="8">
                  <c:v>0.94341113224000872</c:v>
                </c:pt>
                <c:pt idx="9">
                  <c:v>0.949611423011536</c:v>
                </c:pt>
                <c:pt idx="10">
                  <c:v>0.95545650428118278</c:v>
                </c:pt>
                <c:pt idx="11">
                  <c:v>0.96098162564050726</c:v>
                </c:pt>
                <c:pt idx="12">
                  <c:v>0.96621230899801258</c:v>
                </c:pt>
                <c:pt idx="13">
                  <c:v>0.97118235940520858</c:v>
                </c:pt>
                <c:pt idx="14">
                  <c:v>0.97589560659779573</c:v>
                </c:pt>
                <c:pt idx="15">
                  <c:v>0.98039970409276556</c:v>
                </c:pt>
                <c:pt idx="16">
                  <c:v>0.98467391156958606</c:v>
                </c:pt>
                <c:pt idx="17">
                  <c:v>0.98876632741531267</c:v>
                </c:pt>
                <c:pt idx="18">
                  <c:v>0.99267546950589192</c:v>
                </c:pt>
                <c:pt idx="19">
                  <c:v>0.99641085449757771</c:v>
                </c:pt>
                <c:pt idx="20">
                  <c:v>1</c:v>
                </c:pt>
                <c:pt idx="21">
                  <c:v>0.5056862240988137</c:v>
                </c:pt>
                <c:pt idx="22">
                  <c:v>0.49401857712751468</c:v>
                </c:pt>
                <c:pt idx="23">
                  <c:v>0.48214681796896303</c:v>
                </c:pt>
                <c:pt idx="24">
                  <c:v>0.46976732499974438</c:v>
                </c:pt>
                <c:pt idx="25">
                  <c:v>0.45643319029884538</c:v>
                </c:pt>
                <c:pt idx="26">
                  <c:v>0.44193738605101479</c:v>
                </c:pt>
                <c:pt idx="27">
                  <c:v>0.42624382034375358</c:v>
                </c:pt>
                <c:pt idx="28">
                  <c:v>0.41267774192080653</c:v>
                </c:pt>
                <c:pt idx="29">
                  <c:v>0.39107829269805466</c:v>
                </c:pt>
                <c:pt idx="30">
                  <c:v>0.37185172249932286</c:v>
                </c:pt>
                <c:pt idx="31">
                  <c:v>0.35165293704481587</c:v>
                </c:pt>
                <c:pt idx="32">
                  <c:v>0.33076946418123881</c:v>
                </c:pt>
                <c:pt idx="33">
                  <c:v>0.30942985923229194</c:v>
                </c:pt>
                <c:pt idx="34">
                  <c:v>0.28792062121978712</c:v>
                </c:pt>
                <c:pt idx="35">
                  <c:v>0.26648007114847888</c:v>
                </c:pt>
                <c:pt idx="36">
                  <c:v>0.24541186341703447</c:v>
                </c:pt>
                <c:pt idx="37">
                  <c:v>0.22496001938603918</c:v>
                </c:pt>
                <c:pt idx="38">
                  <c:v>0.20555405834766191</c:v>
                </c:pt>
                <c:pt idx="39">
                  <c:v>0.18747849267805974</c:v>
                </c:pt>
                <c:pt idx="40">
                  <c:v>0.17125745239844703</c:v>
                </c:pt>
                <c:pt idx="41">
                  <c:v>0.15736607897239757</c:v>
                </c:pt>
                <c:pt idx="42">
                  <c:v>0.14598817388048643</c:v>
                </c:pt>
                <c:pt idx="43">
                  <c:v>0.13723966264349041</c:v>
                </c:pt>
                <c:pt idx="44">
                  <c:v>0.13081546826828777</c:v>
                </c:pt>
                <c:pt idx="45">
                  <c:v>0.12631392166304017</c:v>
                </c:pt>
                <c:pt idx="46">
                  <c:v>0.12310370580273552</c:v>
                </c:pt>
                <c:pt idx="47">
                  <c:v>0.1206204570822033</c:v>
                </c:pt>
                <c:pt idx="48">
                  <c:v>0.11841657752725616</c:v>
                </c:pt>
                <c:pt idx="49">
                  <c:v>0.11620960685055449</c:v>
                </c:pt>
                <c:pt idx="50">
                  <c:v>0.11384731270027035</c:v>
                </c:pt>
                <c:pt idx="51">
                  <c:v>0.11125582392379686</c:v>
                </c:pt>
                <c:pt idx="52">
                  <c:v>0.10840515262788056</c:v>
                </c:pt>
                <c:pt idx="53">
                  <c:v>0.10524195469537248</c:v>
                </c:pt>
                <c:pt idx="54">
                  <c:v>0.10175335161288246</c:v>
                </c:pt>
                <c:pt idx="55">
                  <c:v>9.7916652990037045E-2</c:v>
                </c:pt>
                <c:pt idx="56">
                  <c:v>9.3704347572421659E-2</c:v>
                </c:pt>
                <c:pt idx="57">
                  <c:v>8.9097753874162508E-2</c:v>
                </c:pt>
                <c:pt idx="58">
                  <c:v>8.4106723041496134E-2</c:v>
                </c:pt>
                <c:pt idx="59">
                  <c:v>7.874739264997023E-2</c:v>
                </c:pt>
                <c:pt idx="60">
                  <c:v>7.3045734479183527E-2</c:v>
                </c:pt>
                <c:pt idx="61">
                  <c:v>6.7071357528967507E-2</c:v>
                </c:pt>
                <c:pt idx="62">
                  <c:v>6.0889465796703096E-2</c:v>
                </c:pt>
                <c:pt idx="63">
                  <c:v>5.4614429057348653E-2</c:v>
                </c:pt>
                <c:pt idx="64">
                  <c:v>4.8371237360143787E-2</c:v>
                </c:pt>
                <c:pt idx="65">
                  <c:v>4.2274895554227407E-2</c:v>
                </c:pt>
                <c:pt idx="66">
                  <c:v>3.6452985295593876E-2</c:v>
                </c:pt>
                <c:pt idx="67">
                  <c:v>3.1089812788728452E-2</c:v>
                </c:pt>
                <c:pt idx="68">
                  <c:v>2.6251926466001361E-2</c:v>
                </c:pt>
                <c:pt idx="69">
                  <c:v>2.2053390787454753E-2</c:v>
                </c:pt>
                <c:pt idx="70">
                  <c:v>1.8507411030875161E-2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'200MeV'!$T$1</c:f>
              <c:strCache>
                <c:ptCount val="1"/>
                <c:pt idx="0">
                  <c:v>20Ne</c:v>
                </c:pt>
              </c:strCache>
            </c:strRef>
          </c:tx>
          <c:marker>
            <c:symbol val="circle"/>
            <c:size val="7"/>
          </c:marker>
          <c:xVal>
            <c:numRef>
              <c:f>'200MeV'!$P$2:$P$72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'200MeV'!$T$2:$T$72</c:f>
              <c:numCache>
                <c:formatCode>General</c:formatCode>
                <c:ptCount val="71"/>
                <c:pt idx="0">
                  <c:v>0</c:v>
                </c:pt>
                <c:pt idx="1">
                  <c:v>0.89186533593884298</c:v>
                </c:pt>
                <c:pt idx="2">
                  <c:v>0.9028913508772235</c:v>
                </c:pt>
                <c:pt idx="3">
                  <c:v>0.9119385401525103</c:v>
                </c:pt>
                <c:pt idx="4">
                  <c:v>0.9200773318730866</c:v>
                </c:pt>
                <c:pt idx="5">
                  <c:v>0.92754303582146158</c:v>
                </c:pt>
                <c:pt idx="6">
                  <c:v>0.93448645685640996</c:v>
                </c:pt>
                <c:pt idx="7">
                  <c:v>0.94098575059914835</c:v>
                </c:pt>
                <c:pt idx="8">
                  <c:v>0.94707778542771559</c:v>
                </c:pt>
                <c:pt idx="9">
                  <c:v>0.95283349391243422</c:v>
                </c:pt>
                <c:pt idx="10">
                  <c:v>0.95825926901285852</c:v>
                </c:pt>
                <c:pt idx="11">
                  <c:v>0.9634017810130906</c:v>
                </c:pt>
                <c:pt idx="12">
                  <c:v>0.9682923307212683</c:v>
                </c:pt>
                <c:pt idx="13">
                  <c:v>0.97292417161835265</c:v>
                </c:pt>
                <c:pt idx="14">
                  <c:v>0.97734514072499068</c:v>
                </c:pt>
                <c:pt idx="15">
                  <c:v>0.98155412217051052</c:v>
                </c:pt>
                <c:pt idx="16">
                  <c:v>0.98557836707302238</c:v>
                </c:pt>
                <c:pt idx="17">
                  <c:v>0.98942414374713838</c:v>
                </c:pt>
                <c:pt idx="18">
                  <c:v>0.99309763566796427</c:v>
                </c:pt>
                <c:pt idx="19">
                  <c:v>0.99662563724299336</c:v>
                </c:pt>
                <c:pt idx="20">
                  <c:v>1</c:v>
                </c:pt>
                <c:pt idx="21">
                  <c:v>0.48989959271476263</c:v>
                </c:pt>
                <c:pt idx="22">
                  <c:v>0.47866912220140118</c:v>
                </c:pt>
                <c:pt idx="23">
                  <c:v>0.46713849614286074</c:v>
                </c:pt>
                <c:pt idx="24">
                  <c:v>0.45491989566988861</c:v>
                </c:pt>
                <c:pt idx="25">
                  <c:v>0.4415588357564163</c:v>
                </c:pt>
                <c:pt idx="26">
                  <c:v>0.42715022236702382</c:v>
                </c:pt>
                <c:pt idx="27">
                  <c:v>0.41149426405146161</c:v>
                </c:pt>
                <c:pt idx="28">
                  <c:v>0.39789262070948922</c:v>
                </c:pt>
                <c:pt idx="29">
                  <c:v>0.37632127167411378</c:v>
                </c:pt>
                <c:pt idx="30">
                  <c:v>0.35726399717144164</c:v>
                </c:pt>
                <c:pt idx="31">
                  <c:v>0.33722971313468469</c:v>
                </c:pt>
                <c:pt idx="32">
                  <c:v>0.31657309195282546</c:v>
                </c:pt>
                <c:pt idx="33">
                  <c:v>0.29564833176769784</c:v>
                </c:pt>
                <c:pt idx="34">
                  <c:v>0.27444397595346354</c:v>
                </c:pt>
                <c:pt idx="35">
                  <c:v>0.25336127695071858</c:v>
                </c:pt>
                <c:pt idx="36">
                  <c:v>0.23269142880479921</c:v>
                </c:pt>
                <c:pt idx="37">
                  <c:v>0.21262560066431552</c:v>
                </c:pt>
                <c:pt idx="38">
                  <c:v>0.19356918920376881</c:v>
                </c:pt>
                <c:pt idx="39">
                  <c:v>0.17589670254097181</c:v>
                </c:pt>
                <c:pt idx="40">
                  <c:v>0.16003303232830521</c:v>
                </c:pt>
                <c:pt idx="41">
                  <c:v>0.14643938713091562</c:v>
                </c:pt>
                <c:pt idx="42">
                  <c:v>0.13537679036554967</c:v>
                </c:pt>
                <c:pt idx="43">
                  <c:v>0.12689846980157721</c:v>
                </c:pt>
                <c:pt idx="44">
                  <c:v>0.12075004977835821</c:v>
                </c:pt>
                <c:pt idx="45">
                  <c:v>0.11648271310914968</c:v>
                </c:pt>
                <c:pt idx="46">
                  <c:v>0.11352012516870399</c:v>
                </c:pt>
                <c:pt idx="47">
                  <c:v>0.11129785849379394</c:v>
                </c:pt>
                <c:pt idx="48">
                  <c:v>0.10936411990903852</c:v>
                </c:pt>
                <c:pt idx="49">
                  <c:v>0.10743535768256615</c:v>
                </c:pt>
                <c:pt idx="50">
                  <c:v>0.10538116113152868</c:v>
                </c:pt>
                <c:pt idx="51">
                  <c:v>0.10311754039522511</c:v>
                </c:pt>
                <c:pt idx="52">
                  <c:v>0.10059722716210577</c:v>
                </c:pt>
                <c:pt idx="53">
                  <c:v>9.7806840355951746E-2</c:v>
                </c:pt>
                <c:pt idx="54">
                  <c:v>9.4702564378799606E-2</c:v>
                </c:pt>
                <c:pt idx="55">
                  <c:v>9.1275109975567648E-2</c:v>
                </c:pt>
                <c:pt idx="56">
                  <c:v>8.7486450993673665E-2</c:v>
                </c:pt>
                <c:pt idx="57">
                  <c:v>8.3332448832269354E-2</c:v>
                </c:pt>
                <c:pt idx="58">
                  <c:v>7.8804246172089684E-2</c:v>
                </c:pt>
                <c:pt idx="59">
                  <c:v>7.3918891464932079E-2</c:v>
                </c:pt>
                <c:pt idx="60">
                  <c:v>6.8694867770040982E-2</c:v>
                </c:pt>
                <c:pt idx="61">
                  <c:v>6.3201508943809451E-2</c:v>
                </c:pt>
                <c:pt idx="62">
                  <c:v>5.7494939680911336E-2</c:v>
                </c:pt>
                <c:pt idx="63">
                  <c:v>5.1663928609501308E-2</c:v>
                </c:pt>
                <c:pt idx="64">
                  <c:v>4.5836867539376366E-2</c:v>
                </c:pt>
                <c:pt idx="65">
                  <c:v>4.0139840077368379E-2</c:v>
                </c:pt>
                <c:pt idx="66">
                  <c:v>3.4664246101923743E-2</c:v>
                </c:pt>
                <c:pt idx="67">
                  <c:v>2.9620510340468188E-2</c:v>
                </c:pt>
                <c:pt idx="68">
                  <c:v>2.5066885356778548E-2</c:v>
                </c:pt>
                <c:pt idx="69">
                  <c:v>2.1114126632399772E-2</c:v>
                </c:pt>
                <c:pt idx="70">
                  <c:v>1.7778042083370398E-2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'200MeV'!$U$1</c:f>
              <c:strCache>
                <c:ptCount val="1"/>
                <c:pt idx="0">
                  <c:v>40Ar</c:v>
                </c:pt>
              </c:strCache>
            </c:strRef>
          </c:tx>
          <c:marker>
            <c:symbol val="diamond"/>
            <c:size val="7"/>
          </c:marker>
          <c:xVal>
            <c:numRef>
              <c:f>'200MeV'!$P$2:$P$72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'200MeV'!$U$2:$U$72</c:f>
              <c:numCache>
                <c:formatCode>General</c:formatCode>
                <c:ptCount val="71"/>
                <c:pt idx="0">
                  <c:v>0</c:v>
                </c:pt>
                <c:pt idx="1">
                  <c:v>0.89194579911951688</c:v>
                </c:pt>
                <c:pt idx="2">
                  <c:v>0.9025694745837598</c:v>
                </c:pt>
                <c:pt idx="3">
                  <c:v>0.91145259244673749</c:v>
                </c:pt>
                <c:pt idx="4">
                  <c:v>0.91951506792452808</c:v>
                </c:pt>
                <c:pt idx="5">
                  <c:v>0.92695661117572581</c:v>
                </c:pt>
                <c:pt idx="6">
                  <c:v>0.93390146684245423</c:v>
                </c:pt>
                <c:pt idx="7">
                  <c:v>0.94038784011318433</c:v>
                </c:pt>
                <c:pt idx="8">
                  <c:v>0.94650167767908056</c:v>
                </c:pt>
                <c:pt idx="9">
                  <c:v>0.95227783976498082</c:v>
                </c:pt>
                <c:pt idx="10">
                  <c:v>0.95775106661328391</c:v>
                </c:pt>
                <c:pt idx="11">
                  <c:v>0.96293311740008058</c:v>
                </c:pt>
                <c:pt idx="12">
                  <c:v>0.96784840235077862</c:v>
                </c:pt>
                <c:pt idx="13">
                  <c:v>0.97254013370151582</c:v>
                </c:pt>
                <c:pt idx="14">
                  <c:v>0.97699801904513905</c:v>
                </c:pt>
                <c:pt idx="15">
                  <c:v>0.98126419202508841</c:v>
                </c:pt>
                <c:pt idx="16">
                  <c:v>0.98533706811375266</c:v>
                </c:pt>
                <c:pt idx="17">
                  <c:v>0.9892451912279675</c:v>
                </c:pt>
                <c:pt idx="18">
                  <c:v>0.99297404613543061</c:v>
                </c:pt>
                <c:pt idx="19">
                  <c:v>0.9965658044703265</c:v>
                </c:pt>
                <c:pt idx="20">
                  <c:v>1</c:v>
                </c:pt>
                <c:pt idx="21">
                  <c:v>0.49971648165112631</c:v>
                </c:pt>
                <c:pt idx="22">
                  <c:v>0.48822383575367106</c:v>
                </c:pt>
                <c:pt idx="23">
                  <c:v>0.47663752532706632</c:v>
                </c:pt>
                <c:pt idx="24">
                  <c:v>0.46423003364532817</c:v>
                </c:pt>
                <c:pt idx="25">
                  <c:v>0.45062311989426246</c:v>
                </c:pt>
                <c:pt idx="26">
                  <c:v>0.43599165765114528</c:v>
                </c:pt>
                <c:pt idx="27">
                  <c:v>0.41997039571067063</c:v>
                </c:pt>
                <c:pt idx="28">
                  <c:v>0.40608788957551245</c:v>
                </c:pt>
                <c:pt idx="29">
                  <c:v>0.38417944937161452</c:v>
                </c:pt>
                <c:pt idx="30">
                  <c:v>0.36447581564326365</c:v>
                </c:pt>
                <c:pt idx="31">
                  <c:v>0.34414139619895201</c:v>
                </c:pt>
                <c:pt idx="32">
                  <c:v>0.32286986079761609</c:v>
                </c:pt>
                <c:pt idx="33">
                  <c:v>0.30122304720782678</c:v>
                </c:pt>
                <c:pt idx="34">
                  <c:v>0.27935575521328382</c:v>
                </c:pt>
                <c:pt idx="35">
                  <c:v>0.25760105348451379</c:v>
                </c:pt>
                <c:pt idx="36">
                  <c:v>0.23620586396257656</c:v>
                </c:pt>
                <c:pt idx="37">
                  <c:v>0.21542750303143479</c:v>
                </c:pt>
                <c:pt idx="38">
                  <c:v>0.19568117717431918</c:v>
                </c:pt>
                <c:pt idx="39">
                  <c:v>0.17739594924605306</c:v>
                </c:pt>
                <c:pt idx="40">
                  <c:v>0.16097741118788411</c:v>
                </c:pt>
                <c:pt idx="41">
                  <c:v>0.14696850584817353</c:v>
                </c:pt>
                <c:pt idx="42">
                  <c:v>0.13557827628127506</c:v>
                </c:pt>
                <c:pt idx="43">
                  <c:v>0.12688217852511266</c:v>
                </c:pt>
                <c:pt idx="44">
                  <c:v>0.12061981473440296</c:v>
                </c:pt>
                <c:pt idx="45">
                  <c:v>0.11634024461316</c:v>
                </c:pt>
                <c:pt idx="46">
                  <c:v>0.11343667733765563</c:v>
                </c:pt>
                <c:pt idx="47">
                  <c:v>0.11129889184939031</c:v>
                </c:pt>
                <c:pt idx="48">
                  <c:v>0.10947502408516363</c:v>
                </c:pt>
                <c:pt idx="49">
                  <c:v>0.10766799857491979</c:v>
                </c:pt>
                <c:pt idx="50">
                  <c:v>0.10573018052627527</c:v>
                </c:pt>
                <c:pt idx="51">
                  <c:v>0.10356069471609168</c:v>
                </c:pt>
                <c:pt idx="52">
                  <c:v>0.10116955687959546</c:v>
                </c:pt>
                <c:pt idx="53">
                  <c:v>9.8460141802153303E-2</c:v>
                </c:pt>
                <c:pt idx="54">
                  <c:v>9.5450712067354213E-2</c:v>
                </c:pt>
                <c:pt idx="55">
                  <c:v>9.2089841040044251E-2</c:v>
                </c:pt>
                <c:pt idx="56">
                  <c:v>8.8386205972665208E-2</c:v>
                </c:pt>
                <c:pt idx="57">
                  <c:v>8.4299034332673745E-2</c:v>
                </c:pt>
                <c:pt idx="58">
                  <c:v>7.9829473290246741E-2</c:v>
                </c:pt>
                <c:pt idx="59">
                  <c:v>7.5004555458459105E-2</c:v>
                </c:pt>
                <c:pt idx="60">
                  <c:v>6.9845888881960735E-2</c:v>
                </c:pt>
                <c:pt idx="61">
                  <c:v>6.4390309343454299E-2</c:v>
                </c:pt>
                <c:pt idx="62">
                  <c:v>5.8713806974951904E-2</c:v>
                </c:pt>
                <c:pt idx="63">
                  <c:v>5.2900389643498892E-2</c:v>
                </c:pt>
                <c:pt idx="64">
                  <c:v>4.7072060692725112E-2</c:v>
                </c:pt>
                <c:pt idx="65">
                  <c:v>4.1335597955278636E-2</c:v>
                </c:pt>
                <c:pt idx="66">
                  <c:v>3.5807714665490875E-2</c:v>
                </c:pt>
                <c:pt idx="67">
                  <c:v>3.0684807158328855E-2</c:v>
                </c:pt>
                <c:pt idx="68">
                  <c:v>2.6034328919524428E-2</c:v>
                </c:pt>
                <c:pt idx="69">
                  <c:v>2.1969968176821938E-2</c:v>
                </c:pt>
                <c:pt idx="70">
                  <c:v>1.8526564997622164E-2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'200MeV'!$V$1</c:f>
              <c:strCache>
                <c:ptCount val="1"/>
                <c:pt idx="0">
                  <c:v>84Kr</c:v>
                </c:pt>
              </c:strCache>
            </c:strRef>
          </c:tx>
          <c:marker>
            <c:symbol val="square"/>
            <c:size val="7"/>
          </c:marker>
          <c:xVal>
            <c:numRef>
              <c:f>'200MeV'!$P$2:$P$72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'200MeV'!$V$2:$V$72</c:f>
              <c:numCache>
                <c:formatCode>General</c:formatCode>
                <c:ptCount val="71"/>
                <c:pt idx="0">
                  <c:v>0</c:v>
                </c:pt>
                <c:pt idx="1">
                  <c:v>0.88981280673177221</c:v>
                </c:pt>
                <c:pt idx="2">
                  <c:v>0.90095504765491063</c:v>
                </c:pt>
                <c:pt idx="3">
                  <c:v>0.90987336812497732</c:v>
                </c:pt>
                <c:pt idx="4">
                  <c:v>0.91791813426318436</c:v>
                </c:pt>
                <c:pt idx="5">
                  <c:v>0.9253527300943365</c:v>
                </c:pt>
                <c:pt idx="6">
                  <c:v>0.93229940830515046</c:v>
                </c:pt>
                <c:pt idx="7">
                  <c:v>0.93883611669932254</c:v>
                </c:pt>
                <c:pt idx="8">
                  <c:v>0.94501160356577618</c:v>
                </c:pt>
                <c:pt idx="9">
                  <c:v>0.95084570835646465</c:v>
                </c:pt>
                <c:pt idx="10">
                  <c:v>0.95643015035339163</c:v>
                </c:pt>
                <c:pt idx="11">
                  <c:v>0.96168601321727454</c:v>
                </c:pt>
                <c:pt idx="12">
                  <c:v>0.96673734665020161</c:v>
                </c:pt>
                <c:pt idx="13">
                  <c:v>0.97155347190623542</c:v>
                </c:pt>
                <c:pt idx="14">
                  <c:v>0.97614887709650178</c:v>
                </c:pt>
                <c:pt idx="15">
                  <c:v>0.98055847370112026</c:v>
                </c:pt>
                <c:pt idx="16">
                  <c:v>0.98477308782260586</c:v>
                </c:pt>
                <c:pt idx="17">
                  <c:v>0.98881439927439141</c:v>
                </c:pt>
                <c:pt idx="18">
                  <c:v>0.99269707496065918</c:v>
                </c:pt>
                <c:pt idx="19">
                  <c:v>0.9964266061589756</c:v>
                </c:pt>
                <c:pt idx="20">
                  <c:v>1</c:v>
                </c:pt>
                <c:pt idx="21">
                  <c:v>0.51566481728176161</c:v>
                </c:pt>
                <c:pt idx="22">
                  <c:v>0.50430119781434768</c:v>
                </c:pt>
                <c:pt idx="23">
                  <c:v>0.49255266188247809</c:v>
                </c:pt>
                <c:pt idx="24">
                  <c:v>0.47995598679856027</c:v>
                </c:pt>
                <c:pt idx="25">
                  <c:v>0.46617771925303031</c:v>
                </c:pt>
                <c:pt idx="26">
                  <c:v>0.4511023203802409</c:v>
                </c:pt>
                <c:pt idx="27">
                  <c:v>0.43461786424004079</c:v>
                </c:pt>
                <c:pt idx="28">
                  <c:v>0.42033736637350838</c:v>
                </c:pt>
                <c:pt idx="29">
                  <c:v>0.39762514753050981</c:v>
                </c:pt>
                <c:pt idx="30">
                  <c:v>0.37737524790501092</c:v>
                </c:pt>
                <c:pt idx="31">
                  <c:v>0.35611395472524437</c:v>
                </c:pt>
                <c:pt idx="32">
                  <c:v>0.3341655473978935</c:v>
                </c:pt>
                <c:pt idx="33">
                  <c:v>0.31170402634200628</c:v>
                </c:pt>
                <c:pt idx="34">
                  <c:v>0.28904878175849652</c:v>
                </c:pt>
                <c:pt idx="35">
                  <c:v>0.26648322686052484</c:v>
                </c:pt>
                <c:pt idx="36">
                  <c:v>0.24424003561568067</c:v>
                </c:pt>
                <c:pt idx="37">
                  <c:v>0.22268734231105658</c:v>
                </c:pt>
                <c:pt idx="38">
                  <c:v>0.2021580441146405</c:v>
                </c:pt>
                <c:pt idx="39">
                  <c:v>0.18310141125396276</c:v>
                </c:pt>
                <c:pt idx="40">
                  <c:v>0.16602163015058027</c:v>
                </c:pt>
                <c:pt idx="41">
                  <c:v>0.15135185613334892</c:v>
                </c:pt>
                <c:pt idx="42">
                  <c:v>0.13938228547862033</c:v>
                </c:pt>
                <c:pt idx="43">
                  <c:v>0.13021687916742217</c:v>
                </c:pt>
                <c:pt idx="44">
                  <c:v>0.12357356965586051</c:v>
                </c:pt>
                <c:pt idx="45">
                  <c:v>0.11898548275033503</c:v>
                </c:pt>
                <c:pt idx="46">
                  <c:v>0.11582413831685252</c:v>
                </c:pt>
                <c:pt idx="47">
                  <c:v>0.11349966972426605</c:v>
                </c:pt>
                <c:pt idx="48">
                  <c:v>0.1115253240504841</c:v>
                </c:pt>
                <c:pt idx="49">
                  <c:v>0.10965243072605128</c:v>
                </c:pt>
                <c:pt idx="50">
                  <c:v>0.10763490005439563</c:v>
                </c:pt>
                <c:pt idx="51">
                  <c:v>0.10548628785331612</c:v>
                </c:pt>
                <c:pt idx="52">
                  <c:v>0.10310717464187621</c:v>
                </c:pt>
                <c:pt idx="53">
                  <c:v>0.10048883491452995</c:v>
                </c:pt>
                <c:pt idx="54">
                  <c:v>9.755167194762554E-2</c:v>
                </c:pt>
                <c:pt idx="55">
                  <c:v>9.4322986143159371E-2</c:v>
                </c:pt>
                <c:pt idx="56">
                  <c:v>9.0705841096572731E-2</c:v>
                </c:pt>
                <c:pt idx="57">
                  <c:v>8.6761282560503625E-2</c:v>
                </c:pt>
                <c:pt idx="58">
                  <c:v>8.2433303059306157E-2</c:v>
                </c:pt>
                <c:pt idx="59">
                  <c:v>7.7695109172516319E-2</c:v>
                </c:pt>
                <c:pt idx="60">
                  <c:v>7.2597125721927169E-2</c:v>
                </c:pt>
                <c:pt idx="61">
                  <c:v>6.7195568536383879E-2</c:v>
                </c:pt>
                <c:pt idx="62">
                  <c:v>6.1507777470414457E-2</c:v>
                </c:pt>
                <c:pt idx="63">
                  <c:v>5.563800084237143E-2</c:v>
                </c:pt>
                <c:pt idx="64">
                  <c:v>4.9685300917258222E-2</c:v>
                </c:pt>
                <c:pt idx="65">
                  <c:v>4.3797497437773295E-2</c:v>
                </c:pt>
                <c:pt idx="66">
                  <c:v>3.8073071551494454E-2</c:v>
                </c:pt>
                <c:pt idx="67">
                  <c:v>3.2717274594715628E-2</c:v>
                </c:pt>
                <c:pt idx="68">
                  <c:v>2.7821461308817581E-2</c:v>
                </c:pt>
                <c:pt idx="69">
                  <c:v>2.3506453994271096E-2</c:v>
                </c:pt>
                <c:pt idx="70">
                  <c:v>1.9819064386163196E-2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'200MeV'!$W$1</c:f>
              <c:strCache>
                <c:ptCount val="1"/>
                <c:pt idx="0">
                  <c:v>132Xe</c:v>
                </c:pt>
              </c:strCache>
            </c:strRef>
          </c:tx>
          <c:marker>
            <c:symbol val="triangle"/>
            <c:size val="7"/>
          </c:marker>
          <c:xVal>
            <c:numRef>
              <c:f>'200MeV'!$P$2:$P$72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'200MeV'!$W$2:$W$72</c:f>
              <c:numCache>
                <c:formatCode>General</c:formatCode>
                <c:ptCount val="71"/>
                <c:pt idx="0">
                  <c:v>0</c:v>
                </c:pt>
                <c:pt idx="1">
                  <c:v>0.88595195991793041</c:v>
                </c:pt>
                <c:pt idx="2">
                  <c:v>0.89779894516440995</c:v>
                </c:pt>
                <c:pt idx="3">
                  <c:v>0.90718305343228522</c:v>
                </c:pt>
                <c:pt idx="4">
                  <c:v>0.91554463159173261</c:v>
                </c:pt>
                <c:pt idx="5">
                  <c:v>0.92322776361742676</c:v>
                </c:pt>
                <c:pt idx="6">
                  <c:v>0.9303796084801198</c:v>
                </c:pt>
                <c:pt idx="7">
                  <c:v>0.93709840722519933</c:v>
                </c:pt>
                <c:pt idx="8">
                  <c:v>0.94344743668441888</c:v>
                </c:pt>
                <c:pt idx="9">
                  <c:v>0.94944781468235162</c:v>
                </c:pt>
                <c:pt idx="10">
                  <c:v>0.95516054613339985</c:v>
                </c:pt>
                <c:pt idx="11">
                  <c:v>0.96059277697145729</c:v>
                </c:pt>
                <c:pt idx="12">
                  <c:v>0.96577010183265721</c:v>
                </c:pt>
                <c:pt idx="13">
                  <c:v>0.97072140968823428</c:v>
                </c:pt>
                <c:pt idx="14">
                  <c:v>0.97545899304267869</c:v>
                </c:pt>
                <c:pt idx="15">
                  <c:v>0.97999393735263562</c:v>
                </c:pt>
                <c:pt idx="16">
                  <c:v>0.9843336756877924</c:v>
                </c:pt>
                <c:pt idx="17">
                  <c:v>0.9884813176206515</c:v>
                </c:pt>
                <c:pt idx="18">
                  <c:v>0.99248735533003207</c:v>
                </c:pt>
                <c:pt idx="19">
                  <c:v>0.99631049663317284</c:v>
                </c:pt>
                <c:pt idx="20">
                  <c:v>1</c:v>
                </c:pt>
                <c:pt idx="21">
                  <c:v>0.52699528027418219</c:v>
                </c:pt>
                <c:pt idx="22">
                  <c:v>0.51550061352882748</c:v>
                </c:pt>
                <c:pt idx="23">
                  <c:v>0.50360632932693017</c:v>
                </c:pt>
                <c:pt idx="24">
                  <c:v>0.49082477951695785</c:v>
                </c:pt>
                <c:pt idx="25">
                  <c:v>0.47683427928413591</c:v>
                </c:pt>
                <c:pt idx="26">
                  <c:v>0.46153967829838299</c:v>
                </c:pt>
                <c:pt idx="27">
                  <c:v>0.44477850745269731</c:v>
                </c:pt>
                <c:pt idx="28">
                  <c:v>0.43027187977219528</c:v>
                </c:pt>
                <c:pt idx="29">
                  <c:v>0.40720754250359276</c:v>
                </c:pt>
                <c:pt idx="30">
                  <c:v>0.38661298725218446</c:v>
                </c:pt>
                <c:pt idx="31">
                  <c:v>0.36500891140318031</c:v>
                </c:pt>
                <c:pt idx="32">
                  <c:v>0.34271375638828933</c:v>
                </c:pt>
                <c:pt idx="33">
                  <c:v>0.31983871022258226</c:v>
                </c:pt>
                <c:pt idx="34">
                  <c:v>0.29683648313533234</c:v>
                </c:pt>
                <c:pt idx="35">
                  <c:v>0.2738670128919673</c:v>
                </c:pt>
                <c:pt idx="36">
                  <c:v>0.25118761596368488</c:v>
                </c:pt>
                <c:pt idx="37">
                  <c:v>0.22923999837075623</c:v>
                </c:pt>
                <c:pt idx="38">
                  <c:v>0.20830794613417294</c:v>
                </c:pt>
                <c:pt idx="39">
                  <c:v>0.18892283899197895</c:v>
                </c:pt>
                <c:pt idx="40">
                  <c:v>0.17146109848311791</c:v>
                </c:pt>
                <c:pt idx="41">
                  <c:v>0.1565206056117196</c:v>
                </c:pt>
                <c:pt idx="42">
                  <c:v>0.1442872503636507</c:v>
                </c:pt>
                <c:pt idx="43">
                  <c:v>0.13488657435469517</c:v>
                </c:pt>
                <c:pt idx="44">
                  <c:v>0.12803293433264798</c:v>
                </c:pt>
                <c:pt idx="45">
                  <c:v>0.12329493026372156</c:v>
                </c:pt>
                <c:pt idx="46">
                  <c:v>0.11997093603197552</c:v>
                </c:pt>
                <c:pt idx="47">
                  <c:v>0.11747840834409905</c:v>
                </c:pt>
                <c:pt idx="48">
                  <c:v>0.11535858238116888</c:v>
                </c:pt>
                <c:pt idx="49">
                  <c:v>0.11331007188594341</c:v>
                </c:pt>
                <c:pt idx="50">
                  <c:v>0.11116731307767913</c:v>
                </c:pt>
                <c:pt idx="51">
                  <c:v>0.10882116632801751</c:v>
                </c:pt>
                <c:pt idx="52">
                  <c:v>0.10626296124100292</c:v>
                </c:pt>
                <c:pt idx="53">
                  <c:v>0.10348383274893144</c:v>
                </c:pt>
                <c:pt idx="54">
                  <c:v>0.10042714020201869</c:v>
                </c:pt>
                <c:pt idx="55">
                  <c:v>9.7051307906913561E-2</c:v>
                </c:pt>
                <c:pt idx="56">
                  <c:v>9.3316453850688527E-2</c:v>
                </c:pt>
                <c:pt idx="57">
                  <c:v>8.9254761382879022E-2</c:v>
                </c:pt>
                <c:pt idx="58">
                  <c:v>8.4791147738313213E-2</c:v>
                </c:pt>
                <c:pt idx="59">
                  <c:v>7.9958505284836473E-2</c:v>
                </c:pt>
                <c:pt idx="60">
                  <c:v>7.4730448798427412E-2</c:v>
                </c:pt>
                <c:pt idx="61">
                  <c:v>6.9170577439943315E-2</c:v>
                </c:pt>
                <c:pt idx="62">
                  <c:v>6.3331823840788143E-2</c:v>
                </c:pt>
                <c:pt idx="63">
                  <c:v>5.7293001120862913E-2</c:v>
                </c:pt>
                <c:pt idx="64">
                  <c:v>5.1162762226003182E-2</c:v>
                </c:pt>
                <c:pt idx="65">
                  <c:v>4.5089890259379407E-2</c:v>
                </c:pt>
                <c:pt idx="66">
                  <c:v>3.9174646910048773E-2</c:v>
                </c:pt>
                <c:pt idx="67">
                  <c:v>3.3634341482619193E-2</c:v>
                </c:pt>
                <c:pt idx="68">
                  <c:v>2.8559529104229358E-2</c:v>
                </c:pt>
                <c:pt idx="69">
                  <c:v>2.408034129850628E-2</c:v>
                </c:pt>
                <c:pt idx="70">
                  <c:v>2.0244327614685004E-2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'200MeV'!$X$1</c:f>
              <c:strCache>
                <c:ptCount val="1"/>
                <c:pt idx="0">
                  <c:v>197Au</c:v>
                </c:pt>
              </c:strCache>
            </c:strRef>
          </c:tx>
          <c:marker>
            <c:symbol val="circle"/>
            <c:size val="7"/>
          </c:marker>
          <c:xVal>
            <c:numRef>
              <c:f>'200MeV'!$P$2:$P$72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'200MeV'!$X$2:$X$72</c:f>
              <c:numCache>
                <c:formatCode>General</c:formatCode>
                <c:ptCount val="71"/>
                <c:pt idx="0">
                  <c:v>0</c:v>
                </c:pt>
                <c:pt idx="1">
                  <c:v>0.88389741309935443</c:v>
                </c:pt>
                <c:pt idx="2">
                  <c:v>0.89696064830532507</c:v>
                </c:pt>
                <c:pt idx="3">
                  <c:v>0.90684726219714873</c:v>
                </c:pt>
                <c:pt idx="4">
                  <c:v>0.91546866688820649</c:v>
                </c:pt>
                <c:pt idx="5">
                  <c:v>0.92329557445708765</c:v>
                </c:pt>
                <c:pt idx="6">
                  <c:v>0.93053051394869601</c:v>
                </c:pt>
                <c:pt idx="7">
                  <c:v>0.93728972886379502</c:v>
                </c:pt>
                <c:pt idx="8">
                  <c:v>0.94365612889194816</c:v>
                </c:pt>
                <c:pt idx="9">
                  <c:v>0.94966616264124049</c:v>
                </c:pt>
                <c:pt idx="10">
                  <c:v>0.95536557928652655</c:v>
                </c:pt>
                <c:pt idx="11">
                  <c:v>0.96079446426318227</c:v>
                </c:pt>
                <c:pt idx="12">
                  <c:v>0.96595527558596861</c:v>
                </c:pt>
                <c:pt idx="13">
                  <c:v>0.97088655089514719</c:v>
                </c:pt>
                <c:pt idx="14">
                  <c:v>0.97559148611431945</c:v>
                </c:pt>
                <c:pt idx="15">
                  <c:v>0.98012465472461752</c:v>
                </c:pt>
                <c:pt idx="16">
                  <c:v>0.98440740772961299</c:v>
                </c:pt>
                <c:pt idx="17">
                  <c:v>0.98857026852615049</c:v>
                </c:pt>
                <c:pt idx="18">
                  <c:v>0.9925236536162767</c:v>
                </c:pt>
                <c:pt idx="19">
                  <c:v>0.99636222415108766</c:v>
                </c:pt>
                <c:pt idx="20">
                  <c:v>1</c:v>
                </c:pt>
                <c:pt idx="21">
                  <c:v>0.53199012448374561</c:v>
                </c:pt>
                <c:pt idx="22">
                  <c:v>0.5199811529024625</c:v>
                </c:pt>
                <c:pt idx="23">
                  <c:v>0.50766516362458758</c:v>
                </c:pt>
                <c:pt idx="24">
                  <c:v>0.49450636363312017</c:v>
                </c:pt>
                <c:pt idx="25">
                  <c:v>0.48015636541364465</c:v>
                </c:pt>
                <c:pt idx="26">
                  <c:v>0.46457531824543807</c:v>
                </c:pt>
                <c:pt idx="27">
                  <c:v>0.44765514850467614</c:v>
                </c:pt>
                <c:pt idx="28">
                  <c:v>0.43305243759166612</c:v>
                </c:pt>
                <c:pt idx="29">
                  <c:v>0.40985395669036417</c:v>
                </c:pt>
                <c:pt idx="30">
                  <c:v>0.38920742170302602</c:v>
                </c:pt>
                <c:pt idx="31">
                  <c:v>0.36766699787731916</c:v>
                </c:pt>
                <c:pt idx="32">
                  <c:v>0.34541811957227153</c:v>
                </c:pt>
                <c:pt idx="33">
                  <c:v>0.32268897207863301</c:v>
                </c:pt>
                <c:pt idx="34">
                  <c:v>0.29980954952353994</c:v>
                </c:pt>
                <c:pt idx="35">
                  <c:v>0.27700255551760838</c:v>
                </c:pt>
                <c:pt idx="36">
                  <c:v>0.25452261074842192</c:v>
                </c:pt>
                <c:pt idx="37">
                  <c:v>0.23267677592453878</c:v>
                </c:pt>
                <c:pt idx="38">
                  <c:v>0.21190539286832577</c:v>
                </c:pt>
                <c:pt idx="39">
                  <c:v>0.19262204659145921</c:v>
                </c:pt>
                <c:pt idx="40">
                  <c:v>0.17516071076289186</c:v>
                </c:pt>
                <c:pt idx="41">
                  <c:v>0.16017903014052098</c:v>
                </c:pt>
                <c:pt idx="42">
                  <c:v>0.14781457456462591</c:v>
                </c:pt>
                <c:pt idx="43">
                  <c:v>0.13825015755233214</c:v>
                </c:pt>
                <c:pt idx="44">
                  <c:v>0.13110228076230857</c:v>
                </c:pt>
                <c:pt idx="45">
                  <c:v>0.12600164062398683</c:v>
                </c:pt>
                <c:pt idx="46">
                  <c:v>0.12232636931265289</c:v>
                </c:pt>
                <c:pt idx="47">
                  <c:v>0.11950810824694005</c:v>
                </c:pt>
                <c:pt idx="48">
                  <c:v>0.11704206483323409</c:v>
                </c:pt>
                <c:pt idx="49">
                  <c:v>0.1146585385871252</c:v>
                </c:pt>
                <c:pt idx="50">
                  <c:v>0.11222005464706815</c:v>
                </c:pt>
                <c:pt idx="51">
                  <c:v>0.10962587608894017</c:v>
                </c:pt>
                <c:pt idx="52">
                  <c:v>0.10680720634163261</c:v>
                </c:pt>
                <c:pt idx="53">
                  <c:v>0.10380067687933073</c:v>
                </c:pt>
                <c:pt idx="54">
                  <c:v>0.10054445151005138</c:v>
                </c:pt>
                <c:pt idx="55">
                  <c:v>9.7031009314784658E-2</c:v>
                </c:pt>
                <c:pt idx="56">
                  <c:v>9.3196407447339549E-2</c:v>
                </c:pt>
                <c:pt idx="57">
                  <c:v>8.9022246523165233E-2</c:v>
                </c:pt>
                <c:pt idx="58">
                  <c:v>8.4504361385403362E-2</c:v>
                </c:pt>
                <c:pt idx="59">
                  <c:v>7.9619691839392215E-2</c:v>
                </c:pt>
                <c:pt idx="60">
                  <c:v>7.4391971980821592E-2</c:v>
                </c:pt>
                <c:pt idx="61">
                  <c:v>6.8837220919068298E-2</c:v>
                </c:pt>
                <c:pt idx="62">
                  <c:v>6.3020653933937104E-2</c:v>
                </c:pt>
                <c:pt idx="63">
                  <c:v>5.7005888199295272E-2</c:v>
                </c:pt>
                <c:pt idx="64">
                  <c:v>5.0912877517570315E-2</c:v>
                </c:pt>
                <c:pt idx="65">
                  <c:v>4.4867797977305328E-2</c:v>
                </c:pt>
                <c:pt idx="66">
                  <c:v>3.8979875209094836E-2</c:v>
                </c:pt>
                <c:pt idx="67">
                  <c:v>3.3459227254714646E-2</c:v>
                </c:pt>
                <c:pt idx="68">
                  <c:v>2.8396328599347598E-2</c:v>
                </c:pt>
                <c:pt idx="69">
                  <c:v>2.3922249955703797E-2</c:v>
                </c:pt>
                <c:pt idx="70">
                  <c:v>2.0078158476831795E-2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'200MeV'!$Y$1</c:f>
              <c:strCache>
                <c:ptCount val="1"/>
                <c:pt idx="0">
                  <c:v>238U</c:v>
                </c:pt>
              </c:strCache>
            </c:strRef>
          </c:tx>
          <c:marker>
            <c:symbol val="diamond"/>
            <c:size val="7"/>
          </c:marker>
          <c:xVal>
            <c:numRef>
              <c:f>'200MeV'!$P$2:$P$72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'200MeV'!$Y$2:$Y$72</c:f>
              <c:numCache>
                <c:formatCode>General</c:formatCode>
                <c:ptCount val="71"/>
                <c:pt idx="0">
                  <c:v>0</c:v>
                </c:pt>
                <c:pt idx="1">
                  <c:v>0.88463688606746249</c:v>
                </c:pt>
                <c:pt idx="2">
                  <c:v>0.89735806500159254</c:v>
                </c:pt>
                <c:pt idx="3">
                  <c:v>0.90712301186211497</c:v>
                </c:pt>
                <c:pt idx="4">
                  <c:v>0.91569150996669169</c:v>
                </c:pt>
                <c:pt idx="5">
                  <c:v>0.92348122698961832</c:v>
                </c:pt>
                <c:pt idx="6">
                  <c:v>0.93069495805704661</c:v>
                </c:pt>
                <c:pt idx="7">
                  <c:v>0.93743029657585064</c:v>
                </c:pt>
                <c:pt idx="8">
                  <c:v>0.94378042562839082</c:v>
                </c:pt>
                <c:pt idx="9">
                  <c:v>0.9497783133155232</c:v>
                </c:pt>
                <c:pt idx="10">
                  <c:v>0.95545682243650165</c:v>
                </c:pt>
                <c:pt idx="11">
                  <c:v>0.96087053687046864</c:v>
                </c:pt>
                <c:pt idx="12">
                  <c:v>0.96601452545774258</c:v>
                </c:pt>
                <c:pt idx="13">
                  <c:v>0.97093543315572006</c:v>
                </c:pt>
                <c:pt idx="14">
                  <c:v>0.97562744019135184</c:v>
                </c:pt>
                <c:pt idx="15">
                  <c:v>0.9801072283620591</c:v>
                </c:pt>
                <c:pt idx="16">
                  <c:v>0.98442893378162299</c:v>
                </c:pt>
                <c:pt idx="17">
                  <c:v>0.98853687408595137</c:v>
                </c:pt>
                <c:pt idx="18">
                  <c:v>0.99252987755934663</c:v>
                </c:pt>
                <c:pt idx="19">
                  <c:v>0.99631762076059516</c:v>
                </c:pt>
                <c:pt idx="20">
                  <c:v>1</c:v>
                </c:pt>
                <c:pt idx="21">
                  <c:v>0.52878896137807563</c:v>
                </c:pt>
                <c:pt idx="22">
                  <c:v>0.51694198840225047</c:v>
                </c:pt>
                <c:pt idx="23">
                  <c:v>0.5047572689644495</c:v>
                </c:pt>
                <c:pt idx="24">
                  <c:v>0.4917363430784773</c:v>
                </c:pt>
                <c:pt idx="25">
                  <c:v>0.47757732905668732</c:v>
                </c:pt>
                <c:pt idx="26">
                  <c:v>0.46215196392938634</c:v>
                </c:pt>
                <c:pt idx="27">
                  <c:v>0.44534582238198445</c:v>
                </c:pt>
                <c:pt idx="28">
                  <c:v>0.43084252833726339</c:v>
                </c:pt>
                <c:pt idx="29">
                  <c:v>0.40783276914459926</c:v>
                </c:pt>
                <c:pt idx="30">
                  <c:v>0.38730827679081509</c:v>
                </c:pt>
                <c:pt idx="31">
                  <c:v>0.36581769329039704</c:v>
                </c:pt>
                <c:pt idx="32">
                  <c:v>0.34363180099711244</c:v>
                </c:pt>
                <c:pt idx="33">
                  <c:v>0.32097704607466992</c:v>
                </c:pt>
                <c:pt idx="34">
                  <c:v>0.29811779837808511</c:v>
                </c:pt>
                <c:pt idx="35">
                  <c:v>0.27536365898262538</c:v>
                </c:pt>
                <c:pt idx="36">
                  <c:v>0.25292567860325382</c:v>
                </c:pt>
                <c:pt idx="37">
                  <c:v>0.23113306901218761</c:v>
                </c:pt>
                <c:pt idx="38">
                  <c:v>0.21041913541216289</c:v>
                </c:pt>
                <c:pt idx="39">
                  <c:v>0.19111673831455817</c:v>
                </c:pt>
                <c:pt idx="40">
                  <c:v>0.17374176007790781</c:v>
                </c:pt>
                <c:pt idx="41">
                  <c:v>0.15882068404082544</c:v>
                </c:pt>
                <c:pt idx="42">
                  <c:v>0.14654349111408782</c:v>
                </c:pt>
                <c:pt idx="43">
                  <c:v>0.13702247115892649</c:v>
                </c:pt>
                <c:pt idx="44">
                  <c:v>0.13002384101577688</c:v>
                </c:pt>
                <c:pt idx="45">
                  <c:v>0.12503798502184271</c:v>
                </c:pt>
                <c:pt idx="46">
                  <c:v>0.12147192637973404</c:v>
                </c:pt>
                <c:pt idx="47">
                  <c:v>0.11872416393034374</c:v>
                </c:pt>
                <c:pt idx="48">
                  <c:v>0.11636727211883142</c:v>
                </c:pt>
                <c:pt idx="49">
                  <c:v>0.11409211175035593</c:v>
                </c:pt>
                <c:pt idx="50">
                  <c:v>0.11170259255206133</c:v>
                </c:pt>
                <c:pt idx="51">
                  <c:v>0.10914599319502365</c:v>
                </c:pt>
                <c:pt idx="52">
                  <c:v>0.10644620689828597</c:v>
                </c:pt>
                <c:pt idx="53">
                  <c:v>0.10345755098715162</c:v>
                </c:pt>
                <c:pt idx="54">
                  <c:v>0.10026452680329662</c:v>
                </c:pt>
                <c:pt idx="55">
                  <c:v>9.6725511594992805E-2</c:v>
                </c:pt>
                <c:pt idx="56">
                  <c:v>9.291971053583549E-2</c:v>
                </c:pt>
                <c:pt idx="57">
                  <c:v>8.8761849047996763E-2</c:v>
                </c:pt>
                <c:pt idx="58">
                  <c:v>8.4259371656445023E-2</c:v>
                </c:pt>
                <c:pt idx="59">
                  <c:v>7.9384769031682692E-2</c:v>
                </c:pt>
                <c:pt idx="60">
                  <c:v>7.4165134972562982E-2</c:v>
                </c:pt>
                <c:pt idx="61">
                  <c:v>6.8619695605175071E-2</c:v>
                </c:pt>
                <c:pt idx="62">
                  <c:v>6.2822620913365976E-2</c:v>
                </c:pt>
                <c:pt idx="63">
                  <c:v>5.6821376291081867E-2</c:v>
                </c:pt>
                <c:pt idx="64">
                  <c:v>5.0737796181504813E-2</c:v>
                </c:pt>
                <c:pt idx="65">
                  <c:v>4.4719152961543981E-2</c:v>
                </c:pt>
                <c:pt idx="66">
                  <c:v>3.8840256970417451E-2</c:v>
                </c:pt>
                <c:pt idx="67">
                  <c:v>3.3339102317928151E-2</c:v>
                </c:pt>
                <c:pt idx="68">
                  <c:v>2.8293289370171205E-2</c:v>
                </c:pt>
                <c:pt idx="69">
                  <c:v>2.3829268738033555E-2</c:v>
                </c:pt>
                <c:pt idx="70">
                  <c:v>2.0001744261411998E-2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'200MeV'!$Z$1</c:f>
              <c:strCache>
                <c:ptCount val="1"/>
                <c:pt idx="0">
                  <c:v>GC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'200MeV'!$P$2:$P$72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'200MeV'!$Z$2:$Z$72</c:f>
              <c:numCache>
                <c:formatCode>General</c:formatCode>
                <c:ptCount val="71"/>
                <c:pt idx="0">
                  <c:v>0</c:v>
                </c:pt>
                <c:pt idx="1">
                  <c:v>0.88233054000733135</c:v>
                </c:pt>
                <c:pt idx="2">
                  <c:v>0.89456266429018427</c:v>
                </c:pt>
                <c:pt idx="3">
                  <c:v>0.90439207509099551</c:v>
                </c:pt>
                <c:pt idx="4">
                  <c:v>0.91316087850507688</c:v>
                </c:pt>
                <c:pt idx="5">
                  <c:v>0.92119655267326661</c:v>
                </c:pt>
                <c:pt idx="6">
                  <c:v>0.92866163882902364</c:v>
                </c:pt>
                <c:pt idx="7">
                  <c:v>0.93564417940085443</c:v>
                </c:pt>
                <c:pt idx="8">
                  <c:v>0.94222067119339881</c:v>
                </c:pt>
                <c:pt idx="9">
                  <c:v>0.94842664801094456</c:v>
                </c:pt>
                <c:pt idx="10">
                  <c:v>0.95430710761691806</c:v>
                </c:pt>
                <c:pt idx="11">
                  <c:v>0.95988833420087982</c:v>
                </c:pt>
                <c:pt idx="12">
                  <c:v>0.96519747695740865</c:v>
                </c:pt>
                <c:pt idx="13">
                  <c:v>0.9702580269558948</c:v>
                </c:pt>
                <c:pt idx="14">
                  <c:v>0.97508123099960065</c:v>
                </c:pt>
                <c:pt idx="15">
                  <c:v>0.97969897582890964</c:v>
                </c:pt>
                <c:pt idx="16">
                  <c:v>0.9841076943063195</c:v>
                </c:pt>
                <c:pt idx="17">
                  <c:v>0.98833296780915381</c:v>
                </c:pt>
                <c:pt idx="18">
                  <c:v>0.99238442632901669</c:v>
                </c:pt>
                <c:pt idx="19">
                  <c:v>0.99626989048432213</c:v>
                </c:pt>
                <c:pt idx="20">
                  <c:v>1</c:v>
                </c:pt>
                <c:pt idx="21">
                  <c:v>0.51832702409345033</c:v>
                </c:pt>
                <c:pt idx="22">
                  <c:v>0.50658932859906058</c:v>
                </c:pt>
                <c:pt idx="23">
                  <c:v>0.49452672021298716</c:v>
                </c:pt>
                <c:pt idx="24">
                  <c:v>0.48171925887457839</c:v>
                </c:pt>
                <c:pt idx="25">
                  <c:v>0.46780511420721282</c:v>
                </c:pt>
                <c:pt idx="26">
                  <c:v>0.45270289330925412</c:v>
                </c:pt>
                <c:pt idx="27">
                  <c:v>0.43627943510792216</c:v>
                </c:pt>
                <c:pt idx="28">
                  <c:v>0.42209294388093532</c:v>
                </c:pt>
                <c:pt idx="29">
                  <c:v>0.39957944756021824</c:v>
                </c:pt>
                <c:pt idx="30">
                  <c:v>0.37953567522412912</c:v>
                </c:pt>
                <c:pt idx="31">
                  <c:v>0.35859014127338584</c:v>
                </c:pt>
                <c:pt idx="32">
                  <c:v>0.33694538798969398</c:v>
                </c:pt>
                <c:pt idx="33">
                  <c:v>0.31488261177218918</c:v>
                </c:pt>
                <c:pt idx="34">
                  <c:v>0.29267375945239876</c:v>
                </c:pt>
                <c:pt idx="35">
                  <c:v>0.27060249747192106</c:v>
                </c:pt>
                <c:pt idx="36">
                  <c:v>0.24891795639933537</c:v>
                </c:pt>
                <c:pt idx="37">
                  <c:v>0.22792392759013341</c:v>
                </c:pt>
                <c:pt idx="38">
                  <c:v>0.20799464031841294</c:v>
                </c:pt>
                <c:pt idx="39">
                  <c:v>0.18951934977019011</c:v>
                </c:pt>
                <c:pt idx="40">
                  <c:v>0.17291610495894127</c:v>
                </c:pt>
                <c:pt idx="41">
                  <c:v>0.15869683072193363</c:v>
                </c:pt>
                <c:pt idx="42">
                  <c:v>0.14705947139783523</c:v>
                </c:pt>
                <c:pt idx="43">
                  <c:v>0.13810157509001894</c:v>
                </c:pt>
                <c:pt idx="44">
                  <c:v>0.13153777386369522</c:v>
                </c:pt>
                <c:pt idx="45">
                  <c:v>0.12693433561499953</c:v>
                </c:pt>
                <c:pt idx="46">
                  <c:v>0.12366955278683642</c:v>
                </c:pt>
                <c:pt idx="47">
                  <c:v>0.12117824652625067</c:v>
                </c:pt>
                <c:pt idx="48">
                  <c:v>0.11900163905745526</c:v>
                </c:pt>
                <c:pt idx="49">
                  <c:v>0.11685359914085404</c:v>
                </c:pt>
                <c:pt idx="50">
                  <c:v>0.1145805721167729</c:v>
                </c:pt>
                <c:pt idx="51">
                  <c:v>0.11210336605061101</c:v>
                </c:pt>
                <c:pt idx="52">
                  <c:v>0.10939053814476538</c:v>
                </c:pt>
                <c:pt idx="53">
                  <c:v>0.10640159728090209</c:v>
                </c:pt>
                <c:pt idx="54">
                  <c:v>0.10311176756274192</c:v>
                </c:pt>
                <c:pt idx="55">
                  <c:v>9.948648161167363E-2</c:v>
                </c:pt>
                <c:pt idx="56">
                  <c:v>9.5502107388575286E-2</c:v>
                </c:pt>
                <c:pt idx="57">
                  <c:v>9.1147138552545581E-2</c:v>
                </c:pt>
                <c:pt idx="58">
                  <c:v>8.6400407148769398E-2</c:v>
                </c:pt>
                <c:pt idx="59">
                  <c:v>8.1270950904321279E-2</c:v>
                </c:pt>
                <c:pt idx="60">
                  <c:v>7.5777763092249012E-2</c:v>
                </c:pt>
                <c:pt idx="61">
                  <c:v>6.9971080179634479E-2</c:v>
                </c:pt>
                <c:pt idx="62">
                  <c:v>6.3908994154050894E-2</c:v>
                </c:pt>
                <c:pt idx="63">
                  <c:v>5.7682591485394404E-2</c:v>
                </c:pt>
                <c:pt idx="64">
                  <c:v>5.1410404276516282E-2</c:v>
                </c:pt>
                <c:pt idx="65">
                  <c:v>4.5227452742992565E-2</c:v>
                </c:pt>
                <c:pt idx="66">
                  <c:v>3.9237747780123323E-2</c:v>
                </c:pt>
                <c:pt idx="67">
                  <c:v>3.3653986193967339E-2</c:v>
                </c:pt>
                <c:pt idx="68">
                  <c:v>2.8555034973318398E-2</c:v>
                </c:pt>
                <c:pt idx="69">
                  <c:v>2.4064907375104114E-2</c:v>
                </c:pt>
                <c:pt idx="70">
                  <c:v>2.0222827617957202E-2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835520"/>
        <c:axId val="101837440"/>
      </c:scatterChart>
      <c:valAx>
        <c:axId val="101835520"/>
        <c:scaling>
          <c:orientation val="minMax"/>
          <c:max val="4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/>
                  <a:t>Time [days]</a:t>
                </a:r>
              </a:p>
            </c:rich>
          </c:tx>
          <c:layout>
            <c:manualLayout>
              <c:xMode val="edge"/>
              <c:yMode val="edge"/>
              <c:x val="0.44328073217526132"/>
              <c:y val="0.9550737772207146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1837440"/>
        <c:crossesAt val="0"/>
        <c:crossBetween val="midCat"/>
      </c:valAx>
      <c:valAx>
        <c:axId val="101837440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GB" sz="1200" b="1" i="0" u="none" strike="noStrike" baseline="0">
                    <a:effectLst/>
                  </a:rPr>
                  <a:t>A</a:t>
                </a:r>
                <a:r>
                  <a:rPr lang="en-GB" sz="1200" b="1" i="0" u="none" strike="noStrike" baseline="-25000">
                    <a:effectLst/>
                  </a:rPr>
                  <a:t>t</a:t>
                </a:r>
                <a:r>
                  <a:rPr lang="en-GB" sz="1200" b="1" i="0" u="none" strike="noStrike" baseline="0">
                    <a:effectLst/>
                  </a:rPr>
                  <a:t>/A</a:t>
                </a:r>
                <a:r>
                  <a:rPr lang="en-GB" sz="1200" b="1" i="0" u="none" strike="noStrike" baseline="-25000">
                    <a:effectLst/>
                  </a:rPr>
                  <a:t>eoi</a:t>
                </a:r>
                <a:endParaRPr lang="en-GB"/>
              </a:p>
            </c:rich>
          </c:tx>
          <c:layout>
            <c:manualLayout>
              <c:xMode val="edge"/>
              <c:yMode val="edge"/>
              <c:x val="1.3353018372703413E-3"/>
              <c:y val="0.419100008042170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1835520"/>
        <c:crossesAt val="0"/>
        <c:crossBetween val="midCat"/>
      </c:valAx>
    </c:plotArea>
    <c:legend>
      <c:legendPos val="r"/>
      <c:layout>
        <c:manualLayout>
          <c:xMode val="edge"/>
          <c:yMode val="edge"/>
          <c:x val="0.85678135936132982"/>
          <c:y val="1.8751416518617669E-3"/>
          <c:w val="0.14321864063867021"/>
          <c:h val="0.91381289538414379"/>
        </c:manualLayout>
      </c:layout>
      <c:overlay val="0"/>
    </c:legend>
    <c:plotVisOnly val="1"/>
    <c:dispBlanksAs val="span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873466405245613E-2"/>
          <c:y val="5.3418914886557894E-2"/>
          <c:w val="0.7832544345542426"/>
          <c:h val="0.8531517303960032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'150MeV'!$Q$1</c:f>
              <c:strCache>
                <c:ptCount val="1"/>
                <c:pt idx="0">
                  <c:v>1H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diamond"/>
            <c:size val="7"/>
            <c:spPr>
              <a:solidFill>
                <a:srgbClr val="7030A0"/>
              </a:solidFill>
              <a:ln>
                <a:noFill/>
              </a:ln>
            </c:spPr>
          </c:marker>
          <c:xVal>
            <c:numRef>
              <c:f>'150MeV'!$P$2:$P$72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'150MeV'!$Q$2:$Q$72</c:f>
              <c:numCache>
                <c:formatCode>General</c:formatCode>
                <c:ptCount val="71"/>
                <c:pt idx="0">
                  <c:v>0</c:v>
                </c:pt>
                <c:pt idx="1">
                  <c:v>0.87403798726462778</c:v>
                </c:pt>
                <c:pt idx="2">
                  <c:v>0.88514469136773022</c:v>
                </c:pt>
                <c:pt idx="3">
                  <c:v>0.89466448030692747</c:v>
                </c:pt>
                <c:pt idx="4">
                  <c:v>0.90347997779187461</c:v>
                </c:pt>
                <c:pt idx="5">
                  <c:v>0.91176151376569281</c:v>
                </c:pt>
                <c:pt idx="6">
                  <c:v>0.91961503691811453</c:v>
                </c:pt>
                <c:pt idx="7">
                  <c:v>0.92706965817636555</c:v>
                </c:pt>
                <c:pt idx="8">
                  <c:v>0.9341735779666922</c:v>
                </c:pt>
                <c:pt idx="9">
                  <c:v>0.9409723937465706</c:v>
                </c:pt>
                <c:pt idx="10">
                  <c:v>0.94748890420882914</c:v>
                </c:pt>
                <c:pt idx="11">
                  <c:v>0.95372996254805398</c:v>
                </c:pt>
                <c:pt idx="12">
                  <c:v>0.95972989365213957</c:v>
                </c:pt>
                <c:pt idx="13">
                  <c:v>0.96547260478757169</c:v>
                </c:pt>
                <c:pt idx="14">
                  <c:v>0.97098989946744063</c:v>
                </c:pt>
                <c:pt idx="15">
                  <c:v>0.97629326214776513</c:v>
                </c:pt>
                <c:pt idx="16">
                  <c:v>0.98137724483573285</c:v>
                </c:pt>
                <c:pt idx="17">
                  <c:v>0.98631950598219542</c:v>
                </c:pt>
                <c:pt idx="18">
                  <c:v>0.99105156743127754</c:v>
                </c:pt>
                <c:pt idx="19">
                  <c:v>0.99560830253393062</c:v>
                </c:pt>
                <c:pt idx="20">
                  <c:v>1</c:v>
                </c:pt>
                <c:pt idx="21">
                  <c:v>0.52490361862128865</c:v>
                </c:pt>
                <c:pt idx="22">
                  <c:v>0.51045464547266395</c:v>
                </c:pt>
                <c:pt idx="23">
                  <c:v>0.49583392533098986</c:v>
                </c:pt>
                <c:pt idx="24">
                  <c:v>0.4806811248020823</c:v>
                </c:pt>
                <c:pt idx="25">
                  <c:v>0.46465730171912256</c:v>
                </c:pt>
                <c:pt idx="26">
                  <c:v>0.44763021869423653</c:v>
                </c:pt>
                <c:pt idx="27">
                  <c:v>0.42950070027847176</c:v>
                </c:pt>
                <c:pt idx="28">
                  <c:v>0.41405928105928885</c:v>
                </c:pt>
                <c:pt idx="29">
                  <c:v>0.38979671824556511</c:v>
                </c:pt>
                <c:pt idx="30">
                  <c:v>0.36848836591597245</c:v>
                </c:pt>
                <c:pt idx="31">
                  <c:v>0.34651686575056939</c:v>
                </c:pt>
                <c:pt idx="32">
                  <c:v>0.32415743996661428</c:v>
                </c:pt>
                <c:pt idx="33">
                  <c:v>0.30183875703669022</c:v>
                </c:pt>
                <c:pt idx="34">
                  <c:v>0.27984715311952507</c:v>
                </c:pt>
                <c:pt idx="35">
                  <c:v>0.25864503014279389</c:v>
                </c:pt>
                <c:pt idx="36">
                  <c:v>0.23841445309263101</c:v>
                </c:pt>
                <c:pt idx="37">
                  <c:v>0.21940359859110564</c:v>
                </c:pt>
                <c:pt idx="38">
                  <c:v>0.20182306529588367</c:v>
                </c:pt>
                <c:pt idx="39">
                  <c:v>0.18593277679976244</c:v>
                </c:pt>
                <c:pt idx="40">
                  <c:v>0.17191839969139258</c:v>
                </c:pt>
                <c:pt idx="41">
                  <c:v>0.16010886791455409</c:v>
                </c:pt>
                <c:pt idx="42">
                  <c:v>0.15059490464705691</c:v>
                </c:pt>
                <c:pt idx="43">
                  <c:v>0.14338624868499242</c:v>
                </c:pt>
                <c:pt idx="44">
                  <c:v>0.13818778210446844</c:v>
                </c:pt>
                <c:pt idx="45">
                  <c:v>0.13456780129129034</c:v>
                </c:pt>
                <c:pt idx="46">
                  <c:v>0.13204966770276025</c:v>
                </c:pt>
                <c:pt idx="47">
                  <c:v>0.13013007032269833</c:v>
                </c:pt>
                <c:pt idx="48">
                  <c:v>0.1284305739185623</c:v>
                </c:pt>
                <c:pt idx="49">
                  <c:v>0.12673285050465169</c:v>
                </c:pt>
                <c:pt idx="50">
                  <c:v>0.12492741553568891</c:v>
                </c:pt>
                <c:pt idx="51">
                  <c:v>0.12286982494946017</c:v>
                </c:pt>
                <c:pt idx="52">
                  <c:v>0.12059946842644428</c:v>
                </c:pt>
                <c:pt idx="53">
                  <c:v>0.11801355212138642</c:v>
                </c:pt>
                <c:pt idx="54">
                  <c:v>0.11507823545185593</c:v>
                </c:pt>
                <c:pt idx="55">
                  <c:v>0.11180503658994755</c:v>
                </c:pt>
                <c:pt idx="56">
                  <c:v>0.10808253061790278</c:v>
                </c:pt>
                <c:pt idx="57">
                  <c:v>0.10395152912589117</c:v>
                </c:pt>
                <c:pt idx="58">
                  <c:v>9.9315136094846171E-2</c:v>
                </c:pt>
                <c:pt idx="59">
                  <c:v>9.4195433688030378E-2</c:v>
                </c:pt>
                <c:pt idx="60">
                  <c:v>8.8565892861895618E-2</c:v>
                </c:pt>
                <c:pt idx="61">
                  <c:v>8.2462170616168159E-2</c:v>
                </c:pt>
                <c:pt idx="62">
                  <c:v>7.5940051379059709E-2</c:v>
                </c:pt>
                <c:pt idx="63">
                  <c:v>6.9071973715257126E-2</c:v>
                </c:pt>
                <c:pt idx="64">
                  <c:v>6.1988648299717466E-2</c:v>
                </c:pt>
                <c:pt idx="65">
                  <c:v>5.4843311327462278E-2</c:v>
                </c:pt>
                <c:pt idx="66">
                  <c:v>4.7762168475824901E-2</c:v>
                </c:pt>
                <c:pt idx="67">
                  <c:v>4.1004552648443951E-2</c:v>
                </c:pt>
                <c:pt idx="68">
                  <c:v>3.4700869504469149E-2</c:v>
                </c:pt>
                <c:pt idx="69">
                  <c:v>2.9029010695324892E-2</c:v>
                </c:pt>
                <c:pt idx="70">
                  <c:v>2.4060662683758685E-2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'150MeV'!$R$1</c:f>
              <c:strCache>
                <c:ptCount val="1"/>
                <c:pt idx="0">
                  <c:v>4He</c:v>
                </c:pt>
              </c:strCache>
            </c:strRef>
          </c:tx>
          <c:marker>
            <c:symbol val="square"/>
            <c:size val="7"/>
          </c:marker>
          <c:xVal>
            <c:numRef>
              <c:f>'150MeV'!$P$2:$P$72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'150MeV'!$R$2:$R$72</c:f>
              <c:numCache>
                <c:formatCode>General</c:formatCode>
                <c:ptCount val="71"/>
                <c:pt idx="0">
                  <c:v>0</c:v>
                </c:pt>
                <c:pt idx="1">
                  <c:v>0.85894380442783302</c:v>
                </c:pt>
                <c:pt idx="2">
                  <c:v>0.87605301128052249</c:v>
                </c:pt>
                <c:pt idx="3">
                  <c:v>0.88935346926034753</c:v>
                </c:pt>
                <c:pt idx="4">
                  <c:v>0.90081145959237463</c:v>
                </c:pt>
                <c:pt idx="5">
                  <c:v>0.91102835169582863</c:v>
                </c:pt>
                <c:pt idx="6">
                  <c:v>0.92029143445713346</c:v>
                </c:pt>
                <c:pt idx="7">
                  <c:v>0.92877884540208999</c:v>
                </c:pt>
                <c:pt idx="8">
                  <c:v>0.93659253331263359</c:v>
                </c:pt>
                <c:pt idx="9">
                  <c:v>0.943853529546964</c:v>
                </c:pt>
                <c:pt idx="10">
                  <c:v>0.95060846344323924</c:v>
                </c:pt>
                <c:pt idx="11">
                  <c:v>0.95692577855214644</c:v>
                </c:pt>
                <c:pt idx="12">
                  <c:v>0.96285169129159909</c:v>
                </c:pt>
                <c:pt idx="13">
                  <c:v>0.96842458246374963</c:v>
                </c:pt>
                <c:pt idx="14">
                  <c:v>0.97367816051135314</c:v>
                </c:pt>
                <c:pt idx="15">
                  <c:v>0.97865681865554011</c:v>
                </c:pt>
                <c:pt idx="16">
                  <c:v>0.98336884092313259</c:v>
                </c:pt>
                <c:pt idx="17">
                  <c:v>0.98784614107156188</c:v>
                </c:pt>
                <c:pt idx="18">
                  <c:v>0.99207635749382861</c:v>
                </c:pt>
                <c:pt idx="19">
                  <c:v>0.9961371376412983</c:v>
                </c:pt>
                <c:pt idx="20">
                  <c:v>1</c:v>
                </c:pt>
                <c:pt idx="21">
                  <c:v>0.50478687862079785</c:v>
                </c:pt>
                <c:pt idx="22">
                  <c:v>0.49456593103754426</c:v>
                </c:pt>
                <c:pt idx="23">
                  <c:v>0.48406277399350833</c:v>
                </c:pt>
                <c:pt idx="24">
                  <c:v>0.47295259519399102</c:v>
                </c:pt>
                <c:pt idx="25">
                  <c:v>0.46089912491635171</c:v>
                </c:pt>
                <c:pt idx="26">
                  <c:v>0.44788067368276746</c:v>
                </c:pt>
                <c:pt idx="27">
                  <c:v>0.43367879716834773</c:v>
                </c:pt>
                <c:pt idx="28">
                  <c:v>0.42144338251842078</c:v>
                </c:pt>
                <c:pt idx="29">
                  <c:v>0.40191203138117298</c:v>
                </c:pt>
                <c:pt idx="30">
                  <c:v>0.38450712140396481</c:v>
                </c:pt>
                <c:pt idx="31">
                  <c:v>0.36620348728574975</c:v>
                </c:pt>
                <c:pt idx="32">
                  <c:v>0.3472100959961843</c:v>
                </c:pt>
                <c:pt idx="33">
                  <c:v>0.3276505026426384</c:v>
                </c:pt>
                <c:pt idx="34">
                  <c:v>0.30785399465193158</c:v>
                </c:pt>
                <c:pt idx="35">
                  <c:v>0.28797515214766439</c:v>
                </c:pt>
                <c:pt idx="36">
                  <c:v>0.26829034575467386</c:v>
                </c:pt>
                <c:pt idx="37">
                  <c:v>0.24907719579366475</c:v>
                </c:pt>
                <c:pt idx="38">
                  <c:v>0.23067035116700241</c:v>
                </c:pt>
                <c:pt idx="39">
                  <c:v>0.21350653671823094</c:v>
                </c:pt>
                <c:pt idx="40">
                  <c:v>0.19792024188563556</c:v>
                </c:pt>
                <c:pt idx="41">
                  <c:v>0.1843718433279469</c:v>
                </c:pt>
                <c:pt idx="42">
                  <c:v>0.17306545239684756</c:v>
                </c:pt>
                <c:pt idx="43">
                  <c:v>0.16413343381384984</c:v>
                </c:pt>
                <c:pt idx="44">
                  <c:v>0.15727785385295687</c:v>
                </c:pt>
                <c:pt idx="45">
                  <c:v>0.15211708669015556</c:v>
                </c:pt>
                <c:pt idx="46">
                  <c:v>0.14805196905539475</c:v>
                </c:pt>
                <c:pt idx="47">
                  <c:v>0.14462912027526051</c:v>
                </c:pt>
                <c:pt idx="48">
                  <c:v>0.14133827638959154</c:v>
                </c:pt>
                <c:pt idx="49">
                  <c:v>0.1380055548454325</c:v>
                </c:pt>
                <c:pt idx="50">
                  <c:v>0.13446320709262943</c:v>
                </c:pt>
                <c:pt idx="51">
                  <c:v>0.13061183957628311</c:v>
                </c:pt>
                <c:pt idx="52">
                  <c:v>0.12644312019371554</c:v>
                </c:pt>
                <c:pt idx="53">
                  <c:v>0.12192895496855007</c:v>
                </c:pt>
                <c:pt idx="54">
                  <c:v>0.11703558937844889</c:v>
                </c:pt>
                <c:pt idx="55">
                  <c:v>0.11174562966032837</c:v>
                </c:pt>
                <c:pt idx="56">
                  <c:v>0.10604900369153959</c:v>
                </c:pt>
                <c:pt idx="57">
                  <c:v>9.9971123749091867E-2</c:v>
                </c:pt>
                <c:pt idx="58">
                  <c:v>9.3524994122345925E-2</c:v>
                </c:pt>
                <c:pt idx="59">
                  <c:v>8.6768011627562314E-2</c:v>
                </c:pt>
                <c:pt idx="60">
                  <c:v>7.977055529226941E-2</c:v>
                </c:pt>
                <c:pt idx="61">
                  <c:v>7.2643426506504016E-2</c:v>
                </c:pt>
                <c:pt idx="62">
                  <c:v>6.5498834565196812E-2</c:v>
                </c:pt>
                <c:pt idx="63">
                  <c:v>5.844292048644241E-2</c:v>
                </c:pt>
                <c:pt idx="64">
                  <c:v>5.1602576853799112E-2</c:v>
                </c:pt>
                <c:pt idx="65">
                  <c:v>4.5117227730488707E-2</c:v>
                </c:pt>
                <c:pt idx="66">
                  <c:v>3.9056497559773001E-2</c:v>
                </c:pt>
                <c:pt idx="67">
                  <c:v>3.3585328570947801E-2</c:v>
                </c:pt>
                <c:pt idx="68">
                  <c:v>2.8724402538886085E-2</c:v>
                </c:pt>
                <c:pt idx="69">
                  <c:v>2.4546204480227384E-2</c:v>
                </c:pt>
                <c:pt idx="70">
                  <c:v>2.1030814027620436E-2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'150MeV'!$S$1</c:f>
              <c:strCache>
                <c:ptCount val="1"/>
                <c:pt idx="0">
                  <c:v>12C</c:v>
                </c:pt>
              </c:strCache>
            </c:strRef>
          </c:tx>
          <c:xVal>
            <c:numRef>
              <c:f>'150MeV'!$P$2:$P$72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'150MeV'!$S$2:$S$72</c:f>
              <c:numCache>
                <c:formatCode>General</c:formatCode>
                <c:ptCount val="71"/>
                <c:pt idx="0">
                  <c:v>0</c:v>
                </c:pt>
                <c:pt idx="1">
                  <c:v>0.87624418736558263</c:v>
                </c:pt>
                <c:pt idx="2">
                  <c:v>0.89002463655433905</c:v>
                </c:pt>
                <c:pt idx="3">
                  <c:v>0.90104459929938363</c:v>
                </c:pt>
                <c:pt idx="4">
                  <c:v>0.9107457215653546</c:v>
                </c:pt>
                <c:pt idx="5">
                  <c:v>0.91951582276759192</c:v>
                </c:pt>
                <c:pt idx="6">
                  <c:v>0.9275708384717436</c:v>
                </c:pt>
                <c:pt idx="7">
                  <c:v>0.93501917071506446</c:v>
                </c:pt>
                <c:pt idx="8">
                  <c:v>0.94195776508708851</c:v>
                </c:pt>
                <c:pt idx="9">
                  <c:v>0.9484362623160818</c:v>
                </c:pt>
                <c:pt idx="10">
                  <c:v>0.9545096798589946</c:v>
                </c:pt>
                <c:pt idx="11">
                  <c:v>0.96022618059987652</c:v>
                </c:pt>
                <c:pt idx="12">
                  <c:v>0.96562873317004239</c:v>
                </c:pt>
                <c:pt idx="13">
                  <c:v>0.97073552879177361</c:v>
                </c:pt>
                <c:pt idx="14">
                  <c:v>0.97556105656029579</c:v>
                </c:pt>
                <c:pt idx="15">
                  <c:v>0.9801436542569042</c:v>
                </c:pt>
                <c:pt idx="16">
                  <c:v>0.98450164382854055</c:v>
                </c:pt>
                <c:pt idx="17">
                  <c:v>0.98865786621843155</c:v>
                </c:pt>
                <c:pt idx="18">
                  <c:v>0.99261247515036699</c:v>
                </c:pt>
                <c:pt idx="19">
                  <c:v>0.99638168706136321</c:v>
                </c:pt>
                <c:pt idx="20">
                  <c:v>1</c:v>
                </c:pt>
                <c:pt idx="21">
                  <c:v>0.48326765180782638</c:v>
                </c:pt>
                <c:pt idx="22">
                  <c:v>0.47182731612100431</c:v>
                </c:pt>
                <c:pt idx="23">
                  <c:v>0.46064778919498112</c:v>
                </c:pt>
                <c:pt idx="24">
                  <c:v>0.44900835386440446</c:v>
                </c:pt>
                <c:pt idx="25">
                  <c:v>0.43675866602520264</c:v>
                </c:pt>
                <c:pt idx="26">
                  <c:v>0.4234387177650149</c:v>
                </c:pt>
                <c:pt idx="27">
                  <c:v>0.40915080137364956</c:v>
                </c:pt>
                <c:pt idx="28">
                  <c:v>0.39688298135470257</c:v>
                </c:pt>
                <c:pt idx="29">
                  <c:v>0.37725226619236785</c:v>
                </c:pt>
                <c:pt idx="30">
                  <c:v>0.35973679935436664</c:v>
                </c:pt>
                <c:pt idx="31">
                  <c:v>0.34142765537747155</c:v>
                </c:pt>
                <c:pt idx="32">
                  <c:v>0.32232425263425446</c:v>
                </c:pt>
                <c:pt idx="33">
                  <c:v>0.30293190025831446</c:v>
                </c:pt>
                <c:pt idx="34">
                  <c:v>0.28317118795024654</c:v>
                </c:pt>
                <c:pt idx="35">
                  <c:v>0.26356549068205642</c:v>
                </c:pt>
                <c:pt idx="36">
                  <c:v>0.24421758816330202</c:v>
                </c:pt>
                <c:pt idx="37">
                  <c:v>0.22541035257898753</c:v>
                </c:pt>
                <c:pt idx="38">
                  <c:v>0.20749708761605556</c:v>
                </c:pt>
                <c:pt idx="39">
                  <c:v>0.19083355462281568</c:v>
                </c:pt>
                <c:pt idx="40">
                  <c:v>0.1758105286678904</c:v>
                </c:pt>
                <c:pt idx="41">
                  <c:v>0.1628675354141397</c:v>
                </c:pt>
                <c:pt idx="42">
                  <c:v>0.15219726977460479</c:v>
                </c:pt>
                <c:pt idx="43">
                  <c:v>0.14389138049690045</c:v>
                </c:pt>
                <c:pt idx="44">
                  <c:v>0.13768052192241881</c:v>
                </c:pt>
                <c:pt idx="45">
                  <c:v>0.1331642381431882</c:v>
                </c:pt>
                <c:pt idx="46">
                  <c:v>0.12981609861915552</c:v>
                </c:pt>
                <c:pt idx="47">
                  <c:v>0.12709611517796326</c:v>
                </c:pt>
                <c:pt idx="48">
                  <c:v>0.12457873516382882</c:v>
                </c:pt>
                <c:pt idx="49">
                  <c:v>0.12201874262870219</c:v>
                </c:pt>
                <c:pt idx="50">
                  <c:v>0.11926693594225074</c:v>
                </c:pt>
                <c:pt idx="51">
                  <c:v>0.1162806591170442</c:v>
                </c:pt>
                <c:pt idx="52">
                  <c:v>0.11299841270018902</c:v>
                </c:pt>
                <c:pt idx="53">
                  <c:v>0.10941336028448374</c:v>
                </c:pt>
                <c:pt idx="54">
                  <c:v>0.10546699689758887</c:v>
                </c:pt>
                <c:pt idx="55">
                  <c:v>0.10114490068504664</c:v>
                </c:pt>
                <c:pt idx="56">
                  <c:v>9.6440718001847683E-2</c:v>
                </c:pt>
                <c:pt idx="57">
                  <c:v>9.1354218339881527E-2</c:v>
                </c:pt>
                <c:pt idx="58">
                  <c:v>8.5872228880286547E-2</c:v>
                </c:pt>
                <c:pt idx="59">
                  <c:v>8.0056722472820183E-2</c:v>
                </c:pt>
                <c:pt idx="60">
                  <c:v>7.3915880133204409E-2</c:v>
                </c:pt>
                <c:pt idx="61">
                  <c:v>6.7567593455233319E-2</c:v>
                </c:pt>
                <c:pt idx="62">
                  <c:v>6.1069193133188732E-2</c:v>
                </c:pt>
                <c:pt idx="63">
                  <c:v>5.4550249677025202E-2</c:v>
                </c:pt>
                <c:pt idx="64">
                  <c:v>4.8132702816367792E-2</c:v>
                </c:pt>
                <c:pt idx="65">
                  <c:v>4.1963911044815151E-2</c:v>
                </c:pt>
                <c:pt idx="66">
                  <c:v>3.6136044854009355E-2</c:v>
                </c:pt>
                <c:pt idx="67">
                  <c:v>3.0848266736139281E-2</c:v>
                </c:pt>
                <c:pt idx="68">
                  <c:v>2.6149194531743809E-2</c:v>
                </c:pt>
                <c:pt idx="69">
                  <c:v>2.2121963869056002E-2</c:v>
                </c:pt>
                <c:pt idx="70">
                  <c:v>1.8765334337366723E-2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'150MeV'!$T$1</c:f>
              <c:strCache>
                <c:ptCount val="1"/>
                <c:pt idx="0">
                  <c:v>20Ne</c:v>
                </c:pt>
              </c:strCache>
            </c:strRef>
          </c:tx>
          <c:marker>
            <c:symbol val="circle"/>
            <c:size val="7"/>
          </c:marker>
          <c:xVal>
            <c:numRef>
              <c:f>'150MeV'!$P$2:$P$72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'150MeV'!$T$2:$T$72</c:f>
              <c:numCache>
                <c:formatCode>General</c:formatCode>
                <c:ptCount val="71"/>
                <c:pt idx="0">
                  <c:v>0</c:v>
                </c:pt>
                <c:pt idx="1">
                  <c:v>0.89295944503779634</c:v>
                </c:pt>
                <c:pt idx="2">
                  <c:v>0.90453690171250878</c:v>
                </c:pt>
                <c:pt idx="3">
                  <c:v>0.91383375665748101</c:v>
                </c:pt>
                <c:pt idx="4">
                  <c:v>0.92209423957441372</c:v>
                </c:pt>
                <c:pt idx="5">
                  <c:v>0.92961264717463155</c:v>
                </c:pt>
                <c:pt idx="6">
                  <c:v>0.93654605527014612</c:v>
                </c:pt>
                <c:pt idx="7">
                  <c:v>0.9429865817850519</c:v>
                </c:pt>
                <c:pt idx="8">
                  <c:v>0.94899629311823164</c:v>
                </c:pt>
                <c:pt idx="9">
                  <c:v>0.95464294146500595</c:v>
                </c:pt>
                <c:pt idx="10">
                  <c:v>0.95995185718600728</c:v>
                </c:pt>
                <c:pt idx="11">
                  <c:v>0.96495612493252236</c:v>
                </c:pt>
                <c:pt idx="12">
                  <c:v>0.96967099069561113</c:v>
                </c:pt>
                <c:pt idx="13">
                  <c:v>0.97415560300591364</c:v>
                </c:pt>
                <c:pt idx="14">
                  <c:v>0.97839144873846062</c:v>
                </c:pt>
                <c:pt idx="15">
                  <c:v>0.98243728808968056</c:v>
                </c:pt>
                <c:pt idx="16">
                  <c:v>0.98628137533661953</c:v>
                </c:pt>
                <c:pt idx="17">
                  <c:v>0.98995515541873624</c:v>
                </c:pt>
                <c:pt idx="18">
                  <c:v>0.99344777969550824</c:v>
                </c:pt>
                <c:pt idx="19">
                  <c:v>0.99678630681743907</c:v>
                </c:pt>
                <c:pt idx="20">
                  <c:v>1</c:v>
                </c:pt>
                <c:pt idx="21">
                  <c:v>0.46108292156484809</c:v>
                </c:pt>
                <c:pt idx="22">
                  <c:v>0.45036396945050738</c:v>
                </c:pt>
                <c:pt idx="23">
                  <c:v>0.43965141441720362</c:v>
                </c:pt>
                <c:pt idx="24">
                  <c:v>0.42814233922747952</c:v>
                </c:pt>
                <c:pt idx="25">
                  <c:v>0.41582912897191132</c:v>
                </c:pt>
                <c:pt idx="26">
                  <c:v>0.40251437667540291</c:v>
                </c:pt>
                <c:pt idx="27">
                  <c:v>0.38799034436826085</c:v>
                </c:pt>
                <c:pt idx="28">
                  <c:v>0.3755185204069833</c:v>
                </c:pt>
                <c:pt idx="29">
                  <c:v>0.35581589470039537</c:v>
                </c:pt>
                <c:pt idx="30">
                  <c:v>0.33829414262426832</c:v>
                </c:pt>
                <c:pt idx="31">
                  <c:v>0.32000155869782326</c:v>
                </c:pt>
                <c:pt idx="32">
                  <c:v>0.30109648495793334</c:v>
                </c:pt>
                <c:pt idx="33">
                  <c:v>0.28180406427329258</c:v>
                </c:pt>
                <c:pt idx="34">
                  <c:v>0.26235061324705028</c:v>
                </c:pt>
                <c:pt idx="35">
                  <c:v>0.24297164611482436</c:v>
                </c:pt>
                <c:pt idx="36">
                  <c:v>0.22389612701254719</c:v>
                </c:pt>
                <c:pt idx="37">
                  <c:v>0.20533838314437136</c:v>
                </c:pt>
                <c:pt idx="38">
                  <c:v>0.1876637204066588</c:v>
                </c:pt>
                <c:pt idx="39">
                  <c:v>0.17126308059324019</c:v>
                </c:pt>
                <c:pt idx="40">
                  <c:v>0.15649267398883621</c:v>
                </c:pt>
                <c:pt idx="41">
                  <c:v>0.14379654166056391</c:v>
                </c:pt>
                <c:pt idx="42">
                  <c:v>0.13339553868962728</c:v>
                </c:pt>
                <c:pt idx="43">
                  <c:v>0.12536785298268863</c:v>
                </c:pt>
                <c:pt idx="44">
                  <c:v>0.11945114478311497</c:v>
                </c:pt>
                <c:pt idx="45">
                  <c:v>0.11526442259751028</c:v>
                </c:pt>
                <c:pt idx="46">
                  <c:v>0.11228436548679979</c:v>
                </c:pt>
                <c:pt idx="47">
                  <c:v>0.10995123988820572</c:v>
                </c:pt>
                <c:pt idx="48">
                  <c:v>0.10786114097555628</c:v>
                </c:pt>
                <c:pt idx="49">
                  <c:v>0.10577260423629062</c:v>
                </c:pt>
                <c:pt idx="50">
                  <c:v>0.10352757348874646</c:v>
                </c:pt>
                <c:pt idx="51">
                  <c:v>0.10108316976792359</c:v>
                </c:pt>
                <c:pt idx="52">
                  <c:v>9.837111551944186E-2</c:v>
                </c:pt>
                <c:pt idx="53">
                  <c:v>9.5395748303405997E-2</c:v>
                </c:pt>
                <c:pt idx="54">
                  <c:v>9.210877347086753E-2</c:v>
                </c:pt>
                <c:pt idx="55">
                  <c:v>8.8496104293619426E-2</c:v>
                </c:pt>
                <c:pt idx="56">
                  <c:v>8.4549772351538544E-2</c:v>
                </c:pt>
                <c:pt idx="57">
                  <c:v>8.0247793602001002E-2</c:v>
                </c:pt>
                <c:pt idx="58">
                  <c:v>7.5597378757574329E-2</c:v>
                </c:pt>
                <c:pt idx="59">
                  <c:v>7.0612356738795318E-2</c:v>
                </c:pt>
                <c:pt idx="60">
                  <c:v>6.5342639886444023E-2</c:v>
                </c:pt>
                <c:pt idx="61">
                  <c:v>5.9853330435583968E-2</c:v>
                </c:pt>
                <c:pt idx="62">
                  <c:v>5.4232810023374094E-2</c:v>
                </c:pt>
                <c:pt idx="63">
                  <c:v>4.85513074773464E-2</c:v>
                </c:pt>
                <c:pt idx="64">
                  <c:v>4.2933212832138634E-2</c:v>
                </c:pt>
                <c:pt idx="65">
                  <c:v>3.7512615240542779E-2</c:v>
                </c:pt>
                <c:pt idx="66">
                  <c:v>3.2380557474742146E-2</c:v>
                </c:pt>
                <c:pt idx="67">
                  <c:v>2.7714127026841638E-2</c:v>
                </c:pt>
                <c:pt idx="68">
                  <c:v>2.3563739785584931E-2</c:v>
                </c:pt>
                <c:pt idx="69">
                  <c:v>2.0021918692808872E-2</c:v>
                </c:pt>
                <c:pt idx="70">
                  <c:v>1.7083681948992201E-2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'150MeV'!$U$1</c:f>
              <c:strCache>
                <c:ptCount val="1"/>
                <c:pt idx="0">
                  <c:v>40Ar</c:v>
                </c:pt>
              </c:strCache>
            </c:strRef>
          </c:tx>
          <c:marker>
            <c:symbol val="diamond"/>
            <c:size val="7"/>
          </c:marker>
          <c:xVal>
            <c:numRef>
              <c:f>'150MeV'!$P$2:$P$72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'150MeV'!$U$2:$U$72</c:f>
              <c:numCache>
                <c:formatCode>General</c:formatCode>
                <c:ptCount val="71"/>
                <c:pt idx="0">
                  <c:v>0</c:v>
                </c:pt>
                <c:pt idx="1">
                  <c:v>0.89922593384122507</c:v>
                </c:pt>
                <c:pt idx="2">
                  <c:v>0.90943236055963428</c:v>
                </c:pt>
                <c:pt idx="3">
                  <c:v>0.91786904292719163</c:v>
                </c:pt>
                <c:pt idx="4">
                  <c:v>0.92548973735705986</c:v>
                </c:pt>
                <c:pt idx="5">
                  <c:v>0.93249846560632599</c:v>
                </c:pt>
                <c:pt idx="6">
                  <c:v>0.93900524278843878</c:v>
                </c:pt>
                <c:pt idx="7">
                  <c:v>0.94508427886396851</c:v>
                </c:pt>
                <c:pt idx="8">
                  <c:v>0.95077914146481024</c:v>
                </c:pt>
                <c:pt idx="9">
                  <c:v>0.95614577349650542</c:v>
                </c:pt>
                <c:pt idx="10">
                  <c:v>0.96121210165868287</c:v>
                </c:pt>
                <c:pt idx="11">
                  <c:v>0.96600855264514274</c:v>
                </c:pt>
                <c:pt idx="12">
                  <c:v>0.97053628015553806</c:v>
                </c:pt>
                <c:pt idx="13">
                  <c:v>0.97485107124634962</c:v>
                </c:pt>
                <c:pt idx="14">
                  <c:v>0.9789616407645606</c:v>
                </c:pt>
                <c:pt idx="15">
                  <c:v>0.9828812508565139</c:v>
                </c:pt>
                <c:pt idx="16">
                  <c:v>0.98662059088027831</c:v>
                </c:pt>
                <c:pt idx="17">
                  <c:v>0.99019046981716086</c:v>
                </c:pt>
                <c:pt idx="18">
                  <c:v>0.99359455484370596</c:v>
                </c:pt>
                <c:pt idx="19">
                  <c:v>0.99687812507269247</c:v>
                </c:pt>
                <c:pt idx="20">
                  <c:v>1</c:v>
                </c:pt>
                <c:pt idx="21">
                  <c:v>0.47461138359442939</c:v>
                </c:pt>
                <c:pt idx="22">
                  <c:v>0.46379379232092705</c:v>
                </c:pt>
                <c:pt idx="23">
                  <c:v>0.45273505865513314</c:v>
                </c:pt>
                <c:pt idx="24">
                  <c:v>0.44092632804010645</c:v>
                </c:pt>
                <c:pt idx="25">
                  <c:v>0.4281263205605918</c:v>
                </c:pt>
                <c:pt idx="26">
                  <c:v>0.41421884349459881</c:v>
                </c:pt>
                <c:pt idx="27">
                  <c:v>0.39909327533024647</c:v>
                </c:pt>
                <c:pt idx="28">
                  <c:v>0.38597283585579167</c:v>
                </c:pt>
                <c:pt idx="29">
                  <c:v>0.36512396290825977</c:v>
                </c:pt>
                <c:pt idx="30">
                  <c:v>0.34651148698228273</c:v>
                </c:pt>
                <c:pt idx="31">
                  <c:v>0.32706670236127944</c:v>
                </c:pt>
                <c:pt idx="32">
                  <c:v>0.30687741930298906</c:v>
                </c:pt>
                <c:pt idx="33">
                  <c:v>0.28622581698606747</c:v>
                </c:pt>
                <c:pt idx="34">
                  <c:v>0.26532532851926588</c:v>
                </c:pt>
                <c:pt idx="35">
                  <c:v>0.24452036442354988</c:v>
                </c:pt>
                <c:pt idx="36">
                  <c:v>0.22399828888571227</c:v>
                </c:pt>
                <c:pt idx="37">
                  <c:v>0.20405254837877967</c:v>
                </c:pt>
                <c:pt idx="38">
                  <c:v>0.1851168473275894</c:v>
                </c:pt>
                <c:pt idx="39">
                  <c:v>0.16750890185456993</c:v>
                </c:pt>
                <c:pt idx="40">
                  <c:v>0.151719989753092</c:v>
                </c:pt>
                <c:pt idx="41">
                  <c:v>0.13818716217407478</c:v>
                </c:pt>
                <c:pt idx="42">
                  <c:v>0.12719050806613125</c:v>
                </c:pt>
                <c:pt idx="43">
                  <c:v>0.11879465733195908</c:v>
                </c:pt>
                <c:pt idx="44">
                  <c:v>0.11274847894343629</c:v>
                </c:pt>
                <c:pt idx="45">
                  <c:v>0.10858794599504851</c:v>
                </c:pt>
                <c:pt idx="46">
                  <c:v>0.10576753542294692</c:v>
                </c:pt>
                <c:pt idx="47">
                  <c:v>0.10369157831006309</c:v>
                </c:pt>
                <c:pt idx="48">
                  <c:v>0.10189321043717514</c:v>
                </c:pt>
                <c:pt idx="49">
                  <c:v>0.10013436943379646</c:v>
                </c:pt>
                <c:pt idx="50">
                  <c:v>9.8248868320403318E-2</c:v>
                </c:pt>
                <c:pt idx="51">
                  <c:v>9.6143895730281065E-2</c:v>
                </c:pt>
                <c:pt idx="52">
                  <c:v>9.3797442115890958E-2</c:v>
                </c:pt>
                <c:pt idx="53">
                  <c:v>9.1173321455980921E-2</c:v>
                </c:pt>
                <c:pt idx="54">
                  <c:v>8.82631980163332E-2</c:v>
                </c:pt>
                <c:pt idx="55">
                  <c:v>8.5034450857988025E-2</c:v>
                </c:pt>
                <c:pt idx="56">
                  <c:v>8.1456458184570757E-2</c:v>
                </c:pt>
                <c:pt idx="57">
                  <c:v>7.7542007178256531E-2</c:v>
                </c:pt>
                <c:pt idx="58">
                  <c:v>7.3290455125291462E-2</c:v>
                </c:pt>
                <c:pt idx="59">
                  <c:v>6.8708451075636501E-2</c:v>
                </c:pt>
                <c:pt idx="60">
                  <c:v>6.3842393244706933E-2</c:v>
                </c:pt>
                <c:pt idx="61">
                  <c:v>5.8731243836310246E-2</c:v>
                </c:pt>
                <c:pt idx="62">
                  <c:v>5.3451350142034157E-2</c:v>
                </c:pt>
                <c:pt idx="63">
                  <c:v>4.8069062824613512E-2</c:v>
                </c:pt>
                <c:pt idx="64">
                  <c:v>4.2709055241427332E-2</c:v>
                </c:pt>
                <c:pt idx="65">
                  <c:v>3.7482273040074864E-2</c:v>
                </c:pt>
                <c:pt idx="66">
                  <c:v>3.2485185059013551E-2</c:v>
                </c:pt>
                <c:pt idx="67">
                  <c:v>2.7889376382318816E-2</c:v>
                </c:pt>
                <c:pt idx="68">
                  <c:v>2.3761602280891869E-2</c:v>
                </c:pt>
                <c:pt idx="69">
                  <c:v>2.0194913936242124E-2</c:v>
                </c:pt>
                <c:pt idx="70">
                  <c:v>1.7210029335934469E-2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'150MeV'!$V$1</c:f>
              <c:strCache>
                <c:ptCount val="1"/>
                <c:pt idx="0">
                  <c:v>84Kr</c:v>
                </c:pt>
              </c:strCache>
            </c:strRef>
          </c:tx>
          <c:marker>
            <c:symbol val="square"/>
            <c:size val="7"/>
          </c:marker>
          <c:xVal>
            <c:numRef>
              <c:f>'150MeV'!$P$2:$P$72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'150MeV'!$V$2:$V$72</c:f>
              <c:numCache>
                <c:formatCode>General</c:formatCode>
                <c:ptCount val="71"/>
                <c:pt idx="0">
                  <c:v>0</c:v>
                </c:pt>
                <c:pt idx="1">
                  <c:v>0.89905825220380176</c:v>
                </c:pt>
                <c:pt idx="2">
                  <c:v>0.9094711858960105</c:v>
                </c:pt>
                <c:pt idx="3">
                  <c:v>0.917731566784317</c:v>
                </c:pt>
                <c:pt idx="4">
                  <c:v>0.92514153483828865</c:v>
                </c:pt>
                <c:pt idx="5">
                  <c:v>0.93197231269378211</c:v>
                </c:pt>
                <c:pt idx="6">
                  <c:v>0.93834554080091626</c:v>
                </c:pt>
                <c:pt idx="7">
                  <c:v>0.94432869649104989</c:v>
                </c:pt>
                <c:pt idx="8">
                  <c:v>0.94997538898804035</c:v>
                </c:pt>
                <c:pt idx="9">
                  <c:v>0.95531317519493752</c:v>
                </c:pt>
                <c:pt idx="10">
                  <c:v>0.96038193695215912</c:v>
                </c:pt>
                <c:pt idx="11">
                  <c:v>0.96519533966304105</c:v>
                </c:pt>
                <c:pt idx="12">
                  <c:v>0.96979177228772773</c:v>
                </c:pt>
                <c:pt idx="13">
                  <c:v>0.97416392734603341</c:v>
                </c:pt>
                <c:pt idx="14">
                  <c:v>0.97835118197450444</c:v>
                </c:pt>
                <c:pt idx="15">
                  <c:v>0.98235018797885887</c:v>
                </c:pt>
                <c:pt idx="16">
                  <c:v>0.98617854373677449</c:v>
                </c:pt>
                <c:pt idx="17">
                  <c:v>0.9898643044978005</c:v>
                </c:pt>
                <c:pt idx="18">
                  <c:v>0.99339113997410033</c:v>
                </c:pt>
                <c:pt idx="19">
                  <c:v>0.99676852877501199</c:v>
                </c:pt>
                <c:pt idx="20">
                  <c:v>1</c:v>
                </c:pt>
                <c:pt idx="21">
                  <c:v>0.49749449018955927</c:v>
                </c:pt>
                <c:pt idx="22">
                  <c:v>0.48647317980484817</c:v>
                </c:pt>
                <c:pt idx="23">
                  <c:v>0.47508159737948452</c:v>
                </c:pt>
                <c:pt idx="24">
                  <c:v>0.46286285057379528</c:v>
                </c:pt>
                <c:pt idx="25">
                  <c:v>0.44947156579221442</c:v>
                </c:pt>
                <c:pt idx="26">
                  <c:v>0.43488225760072596</c:v>
                </c:pt>
                <c:pt idx="27">
                  <c:v>0.41886025133471128</c:v>
                </c:pt>
                <c:pt idx="28">
                  <c:v>0.40498579865055817</c:v>
                </c:pt>
                <c:pt idx="29">
                  <c:v>0.38282353635883676</c:v>
                </c:pt>
                <c:pt idx="30">
                  <c:v>0.36301451622576703</c:v>
                </c:pt>
                <c:pt idx="31">
                  <c:v>0.34230700184968665</c:v>
                </c:pt>
                <c:pt idx="32">
                  <c:v>0.32084107719840954</c:v>
                </c:pt>
                <c:pt idx="33">
                  <c:v>0.29884920731547154</c:v>
                </c:pt>
                <c:pt idx="34">
                  <c:v>0.27663020705205127</c:v>
                </c:pt>
                <c:pt idx="35">
                  <c:v>0.25449491969040522</c:v>
                </c:pt>
                <c:pt idx="36">
                  <c:v>0.23262944360427096</c:v>
                </c:pt>
                <c:pt idx="37">
                  <c:v>0.21142665946960384</c:v>
                </c:pt>
                <c:pt idx="38">
                  <c:v>0.19120971073414</c:v>
                </c:pt>
                <c:pt idx="39">
                  <c:v>0.1724977599140837</c:v>
                </c:pt>
                <c:pt idx="40">
                  <c:v>0.15563399774220932</c:v>
                </c:pt>
                <c:pt idx="41">
                  <c:v>0.14121545028215299</c:v>
                </c:pt>
                <c:pt idx="42">
                  <c:v>0.12940965263386192</c:v>
                </c:pt>
                <c:pt idx="43">
                  <c:v>0.12040297669239933</c:v>
                </c:pt>
                <c:pt idx="44">
                  <c:v>0.11386683067865108</c:v>
                </c:pt>
                <c:pt idx="45">
                  <c:v>0.10932542638890959</c:v>
                </c:pt>
                <c:pt idx="46">
                  <c:v>0.10624835532405738</c:v>
                </c:pt>
                <c:pt idx="47">
                  <c:v>0.10398548667251489</c:v>
                </c:pt>
                <c:pt idx="48">
                  <c:v>0.10210870774079386</c:v>
                </c:pt>
                <c:pt idx="49">
                  <c:v>0.10031098163169584</c:v>
                </c:pt>
                <c:pt idx="50">
                  <c:v>9.8398517453251233E-2</c:v>
                </c:pt>
                <c:pt idx="51">
                  <c:v>9.6360055208871448E-2</c:v>
                </c:pt>
                <c:pt idx="52">
                  <c:v>9.412770053578938E-2</c:v>
                </c:pt>
                <c:pt idx="53">
                  <c:v>9.1679501437663374E-2</c:v>
                </c:pt>
                <c:pt idx="54">
                  <c:v>8.8954904003268748E-2</c:v>
                </c:pt>
                <c:pt idx="55">
                  <c:v>8.5939221505381511E-2</c:v>
                </c:pt>
                <c:pt idx="56">
                  <c:v>8.2611455388156174E-2</c:v>
                </c:pt>
                <c:pt idx="57">
                  <c:v>7.8957081107371929E-2</c:v>
                </c:pt>
                <c:pt idx="58">
                  <c:v>7.4957590059077067E-2</c:v>
                </c:pt>
                <c:pt idx="59">
                  <c:v>7.0609672138162854E-2</c:v>
                </c:pt>
                <c:pt idx="60">
                  <c:v>6.5938665993587192E-2</c:v>
                </c:pt>
                <c:pt idx="61">
                  <c:v>6.0984119804160339E-2</c:v>
                </c:pt>
                <c:pt idx="62">
                  <c:v>5.5798372871633341E-2</c:v>
                </c:pt>
                <c:pt idx="63">
                  <c:v>5.0454389703314145E-2</c:v>
                </c:pt>
                <c:pt idx="64">
                  <c:v>4.5053801090797096E-2</c:v>
                </c:pt>
                <c:pt idx="65">
                  <c:v>3.972407465098473E-2</c:v>
                </c:pt>
                <c:pt idx="66">
                  <c:v>3.4556509157263403E-2</c:v>
                </c:pt>
                <c:pt idx="67">
                  <c:v>2.9751510033054211E-2</c:v>
                </c:pt>
                <c:pt idx="68">
                  <c:v>2.5375030722261518E-2</c:v>
                </c:pt>
                <c:pt idx="69">
                  <c:v>2.1542717180385897E-2</c:v>
                </c:pt>
                <c:pt idx="70">
                  <c:v>1.8295878361457324E-2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'150MeV'!$W$1</c:f>
              <c:strCache>
                <c:ptCount val="1"/>
                <c:pt idx="0">
                  <c:v>132Xe</c:v>
                </c:pt>
              </c:strCache>
            </c:strRef>
          </c:tx>
          <c:marker>
            <c:symbol val="triangle"/>
            <c:size val="7"/>
          </c:marker>
          <c:xVal>
            <c:numRef>
              <c:f>'150MeV'!$P$2:$P$72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'150MeV'!$W$2:$W$72</c:f>
              <c:numCache>
                <c:formatCode>General</c:formatCode>
                <c:ptCount val="71"/>
                <c:pt idx="0">
                  <c:v>0</c:v>
                </c:pt>
                <c:pt idx="1">
                  <c:v>0.89584275042104244</c:v>
                </c:pt>
                <c:pt idx="2">
                  <c:v>0.90695736118204495</c:v>
                </c:pt>
                <c:pt idx="3">
                  <c:v>0.91556996278181646</c:v>
                </c:pt>
                <c:pt idx="4">
                  <c:v>0.92320513295828865</c:v>
                </c:pt>
                <c:pt idx="5">
                  <c:v>0.93020421708570245</c:v>
                </c:pt>
                <c:pt idx="6">
                  <c:v>0.93672238439246758</c:v>
                </c:pt>
                <c:pt idx="7">
                  <c:v>0.9428390219574625</c:v>
                </c:pt>
                <c:pt idx="8">
                  <c:v>0.94861058366766049</c:v>
                </c:pt>
                <c:pt idx="9">
                  <c:v>0.95408423414806753</c:v>
                </c:pt>
                <c:pt idx="10">
                  <c:v>0.95927366820449356</c:v>
                </c:pt>
                <c:pt idx="11">
                  <c:v>0.96421978410701947</c:v>
                </c:pt>
                <c:pt idx="12">
                  <c:v>0.96892693253044115</c:v>
                </c:pt>
                <c:pt idx="13">
                  <c:v>0.97342636491079859</c:v>
                </c:pt>
                <c:pt idx="14">
                  <c:v>0.97772494800369414</c:v>
                </c:pt>
                <c:pt idx="15">
                  <c:v>0.98183525103107461</c:v>
                </c:pt>
                <c:pt idx="16">
                  <c:v>0.98577479412951974</c:v>
                </c:pt>
                <c:pt idx="17">
                  <c:v>0.98956025896307676</c:v>
                </c:pt>
                <c:pt idx="18">
                  <c:v>0.99318607397153646</c:v>
                </c:pt>
                <c:pt idx="19">
                  <c:v>0.99667283064275669</c:v>
                </c:pt>
                <c:pt idx="20">
                  <c:v>1</c:v>
                </c:pt>
                <c:pt idx="21">
                  <c:v>0.51297245800689961</c:v>
                </c:pt>
                <c:pt idx="22">
                  <c:v>0.50158756105659319</c:v>
                </c:pt>
                <c:pt idx="23">
                  <c:v>0.48987189415904769</c:v>
                </c:pt>
                <c:pt idx="24">
                  <c:v>0.47728652539228683</c:v>
                </c:pt>
                <c:pt idx="25">
                  <c:v>0.46342175195621088</c:v>
                </c:pt>
                <c:pt idx="26">
                  <c:v>0.44831025955315301</c:v>
                </c:pt>
                <c:pt idx="27">
                  <c:v>0.43183272618344365</c:v>
                </c:pt>
                <c:pt idx="28">
                  <c:v>0.41748932673430422</c:v>
                </c:pt>
                <c:pt idx="29">
                  <c:v>0.39462318554327802</c:v>
                </c:pt>
                <c:pt idx="30">
                  <c:v>0.37421493462531102</c:v>
                </c:pt>
                <c:pt idx="31">
                  <c:v>0.35286766954694998</c:v>
                </c:pt>
                <c:pt idx="32">
                  <c:v>0.33076127785248655</c:v>
                </c:pt>
                <c:pt idx="33">
                  <c:v>0.30818459352695504</c:v>
                </c:pt>
                <c:pt idx="34">
                  <c:v>0.2852710818813633</c:v>
                </c:pt>
                <c:pt idx="35">
                  <c:v>0.26248795747323872</c:v>
                </c:pt>
                <c:pt idx="36">
                  <c:v>0.24001132220936541</c:v>
                </c:pt>
                <c:pt idx="37">
                  <c:v>0.21820160368820274</c:v>
                </c:pt>
                <c:pt idx="38">
                  <c:v>0.19745991741470253</c:v>
                </c:pt>
                <c:pt idx="39">
                  <c:v>0.17818898688611157</c:v>
                </c:pt>
                <c:pt idx="40">
                  <c:v>0.16085763171729156</c:v>
                </c:pt>
                <c:pt idx="41">
                  <c:v>0.14598446620810498</c:v>
                </c:pt>
                <c:pt idx="42">
                  <c:v>0.13385077194109538</c:v>
                </c:pt>
                <c:pt idx="43">
                  <c:v>0.12451544198732657</c:v>
                </c:pt>
                <c:pt idx="44">
                  <c:v>0.11770699259061262</c:v>
                </c:pt>
                <c:pt idx="45">
                  <c:v>0.11299493424614017</c:v>
                </c:pt>
                <c:pt idx="46">
                  <c:v>0.10971397839295059</c:v>
                </c:pt>
                <c:pt idx="47">
                  <c:v>0.10729675434826094</c:v>
                </c:pt>
                <c:pt idx="48">
                  <c:v>0.10524642828093467</c:v>
                </c:pt>
                <c:pt idx="49">
                  <c:v>0.10328432745710119</c:v>
                </c:pt>
                <c:pt idx="50">
                  <c:v>0.1012461766342571</c:v>
                </c:pt>
                <c:pt idx="51">
                  <c:v>9.9066999647568862E-2</c:v>
                </c:pt>
                <c:pt idx="52">
                  <c:v>9.6707969536908966E-2</c:v>
                </c:pt>
                <c:pt idx="53">
                  <c:v>9.4130429589025746E-2</c:v>
                </c:pt>
                <c:pt idx="54">
                  <c:v>9.1322519658050549E-2</c:v>
                </c:pt>
                <c:pt idx="55">
                  <c:v>8.8230088189718545E-2</c:v>
                </c:pt>
                <c:pt idx="56">
                  <c:v>8.4836657437915491E-2</c:v>
                </c:pt>
                <c:pt idx="57">
                  <c:v>8.1113759238015129E-2</c:v>
                </c:pt>
                <c:pt idx="58">
                  <c:v>7.7052162227590829E-2</c:v>
                </c:pt>
                <c:pt idx="59">
                  <c:v>7.2625637289705502E-2</c:v>
                </c:pt>
                <c:pt idx="60">
                  <c:v>6.786440190860088E-2</c:v>
                </c:pt>
                <c:pt idx="61">
                  <c:v>6.2792246374404864E-2</c:v>
                </c:pt>
                <c:pt idx="62">
                  <c:v>5.74722559372981E-2</c:v>
                </c:pt>
                <c:pt idx="63">
                  <c:v>5.1973896627929762E-2</c:v>
                </c:pt>
                <c:pt idx="64">
                  <c:v>4.6398398217196261E-2</c:v>
                </c:pt>
                <c:pt idx="65">
                  <c:v>4.0875797652380703E-2</c:v>
                </c:pt>
                <c:pt idx="66">
                  <c:v>3.5516337130601941E-2</c:v>
                </c:pt>
                <c:pt idx="67">
                  <c:v>3.0508902529104671E-2</c:v>
                </c:pt>
                <c:pt idx="68">
                  <c:v>2.5934042820392408E-2</c:v>
                </c:pt>
                <c:pt idx="69">
                  <c:v>2.1919697267403244E-2</c:v>
                </c:pt>
                <c:pt idx="70">
                  <c:v>1.8503287758922501E-2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'150MeV'!$X$1</c:f>
              <c:strCache>
                <c:ptCount val="1"/>
                <c:pt idx="0">
                  <c:v>197Au</c:v>
                </c:pt>
              </c:strCache>
            </c:strRef>
          </c:tx>
          <c:marker>
            <c:symbol val="circle"/>
            <c:size val="7"/>
          </c:marker>
          <c:xVal>
            <c:numRef>
              <c:f>'150MeV'!$P$2:$P$72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'150MeV'!$X$2:$X$72</c:f>
              <c:numCache>
                <c:formatCode>General</c:formatCode>
                <c:ptCount val="71"/>
                <c:pt idx="0">
                  <c:v>0</c:v>
                </c:pt>
                <c:pt idx="1">
                  <c:v>0.89457018536464139</c:v>
                </c:pt>
                <c:pt idx="2">
                  <c:v>0.90681812406997619</c:v>
                </c:pt>
                <c:pt idx="3">
                  <c:v>0.91588331637736353</c:v>
                </c:pt>
                <c:pt idx="4">
                  <c:v>0.9237299362174155</c:v>
                </c:pt>
                <c:pt idx="5">
                  <c:v>0.93082799521577864</c:v>
                </c:pt>
                <c:pt idx="6">
                  <c:v>0.9373765611319067</c:v>
                </c:pt>
                <c:pt idx="7">
                  <c:v>0.94348712432562265</c:v>
                </c:pt>
                <c:pt idx="8">
                  <c:v>0.94923390770829097</c:v>
                </c:pt>
                <c:pt idx="9">
                  <c:v>0.95466237614088834</c:v>
                </c:pt>
                <c:pt idx="10">
                  <c:v>0.9598007288132957</c:v>
                </c:pt>
                <c:pt idx="11">
                  <c:v>0.96468999933696942</c:v>
                </c:pt>
                <c:pt idx="12">
                  <c:v>0.96934163305575771</c:v>
                </c:pt>
                <c:pt idx="13">
                  <c:v>0.97378287818004483</c:v>
                </c:pt>
                <c:pt idx="14">
                  <c:v>0.97802212358091789</c:v>
                </c:pt>
                <c:pt idx="15">
                  <c:v>0.98207971630749824</c:v>
                </c:pt>
                <c:pt idx="16">
                  <c:v>0.98596472536361357</c:v>
                </c:pt>
                <c:pt idx="17">
                  <c:v>0.98968706681818552</c:v>
                </c:pt>
                <c:pt idx="18">
                  <c:v>0.99327004105881611</c:v>
                </c:pt>
                <c:pt idx="19">
                  <c:v>0.99669948178390633</c:v>
                </c:pt>
                <c:pt idx="20">
                  <c:v>1</c:v>
                </c:pt>
                <c:pt idx="21">
                  <c:v>0.5178250493300901</c:v>
                </c:pt>
                <c:pt idx="22">
                  <c:v>0.50586310791428157</c:v>
                </c:pt>
                <c:pt idx="23">
                  <c:v>0.49347815285880253</c:v>
                </c:pt>
                <c:pt idx="24">
                  <c:v>0.48036069989129127</c:v>
                </c:pt>
                <c:pt idx="25">
                  <c:v>0.46608680538879604</c:v>
                </c:pt>
                <c:pt idx="26">
                  <c:v>0.45054890795774705</c:v>
                </c:pt>
                <c:pt idx="27">
                  <c:v>0.43374111209465732</c:v>
                </c:pt>
                <c:pt idx="28">
                  <c:v>0.41921696654963114</c:v>
                </c:pt>
                <c:pt idx="29">
                  <c:v>0.39620102668403995</c:v>
                </c:pt>
                <c:pt idx="30">
                  <c:v>0.37572127705559782</c:v>
                </c:pt>
                <c:pt idx="31">
                  <c:v>0.35439728750788912</c:v>
                </c:pt>
                <c:pt idx="32">
                  <c:v>0.33233505021405074</c:v>
                </c:pt>
                <c:pt idx="33">
                  <c:v>0.30981784766476073</c:v>
                </c:pt>
                <c:pt idx="34">
                  <c:v>0.28708871352176207</c:v>
                </c:pt>
                <c:pt idx="35">
                  <c:v>0.26446989552509531</c:v>
                </c:pt>
                <c:pt idx="36">
                  <c:v>0.24223173043179858</c:v>
                </c:pt>
                <c:pt idx="37">
                  <c:v>0.22059274368301832</c:v>
                </c:pt>
                <c:pt idx="38">
                  <c:v>0.20004178023938246</c:v>
                </c:pt>
                <c:pt idx="39">
                  <c:v>0.18092866307293962</c:v>
                </c:pt>
                <c:pt idx="40">
                  <c:v>0.16366117882248496</c:v>
                </c:pt>
                <c:pt idx="41">
                  <c:v>0.14880049555312969</c:v>
                </c:pt>
                <c:pt idx="42">
                  <c:v>0.13655506392887407</c:v>
                </c:pt>
                <c:pt idx="43">
                  <c:v>0.12703083075232352</c:v>
                </c:pt>
                <c:pt idx="44">
                  <c:v>0.11996488360730738</c:v>
                </c:pt>
                <c:pt idx="45">
                  <c:v>0.11491315959477387</c:v>
                </c:pt>
                <c:pt idx="46">
                  <c:v>0.11128966263540731</c:v>
                </c:pt>
                <c:pt idx="47">
                  <c:v>0.1085040980505195</c:v>
                </c:pt>
                <c:pt idx="48">
                  <c:v>0.10611223055047397</c:v>
                </c:pt>
                <c:pt idx="49">
                  <c:v>0.1038224617400625</c:v>
                </c:pt>
                <c:pt idx="50">
                  <c:v>0.10149787738777645</c:v>
                </c:pt>
                <c:pt idx="51">
                  <c:v>9.9055744975380527E-2</c:v>
                </c:pt>
                <c:pt idx="52">
                  <c:v>9.6468204720632444E-2</c:v>
                </c:pt>
                <c:pt idx="53">
                  <c:v>9.3687859282118396E-2</c:v>
                </c:pt>
                <c:pt idx="54">
                  <c:v>9.0704555023261607E-2</c:v>
                </c:pt>
                <c:pt idx="55">
                  <c:v>8.7478206839665645E-2</c:v>
                </c:pt>
                <c:pt idx="56">
                  <c:v>8.3974516734146548E-2</c:v>
                </c:pt>
                <c:pt idx="57">
                  <c:v>8.0179014648079402E-2</c:v>
                </c:pt>
                <c:pt idx="58">
                  <c:v>7.6078936344739723E-2</c:v>
                </c:pt>
                <c:pt idx="59">
                  <c:v>7.1649921871406771E-2</c:v>
                </c:pt>
                <c:pt idx="60">
                  <c:v>6.6913965758095773E-2</c:v>
                </c:pt>
                <c:pt idx="61">
                  <c:v>6.1891427954173045E-2</c:v>
                </c:pt>
                <c:pt idx="62">
                  <c:v>5.6638816234847185E-2</c:v>
                </c:pt>
                <c:pt idx="63">
                  <c:v>5.1219752482200745E-2</c:v>
                </c:pt>
                <c:pt idx="64">
                  <c:v>4.5722504004984683E-2</c:v>
                </c:pt>
                <c:pt idx="65">
                  <c:v>4.0274050130161505E-2</c:v>
                </c:pt>
                <c:pt idx="66">
                  <c:v>3.4969293436444719E-2</c:v>
                </c:pt>
                <c:pt idx="67">
                  <c:v>3.0018124045294588E-2</c:v>
                </c:pt>
                <c:pt idx="68">
                  <c:v>2.5479765847259483E-2</c:v>
                </c:pt>
                <c:pt idx="69">
                  <c:v>2.1497895052846046E-2</c:v>
                </c:pt>
                <c:pt idx="70">
                  <c:v>1.8093321745671083E-2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'150MeV'!$Y$1</c:f>
              <c:strCache>
                <c:ptCount val="1"/>
                <c:pt idx="0">
                  <c:v>238U</c:v>
                </c:pt>
              </c:strCache>
            </c:strRef>
          </c:tx>
          <c:marker>
            <c:symbol val="diamond"/>
            <c:size val="7"/>
          </c:marker>
          <c:xVal>
            <c:numRef>
              <c:f>'150MeV'!$P$2:$P$72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'150MeV'!$Y$2:$Y$72</c:f>
              <c:numCache>
                <c:formatCode>General</c:formatCode>
                <c:ptCount val="71"/>
                <c:pt idx="0">
                  <c:v>0</c:v>
                </c:pt>
                <c:pt idx="1">
                  <c:v>0.89590537470325748</c:v>
                </c:pt>
                <c:pt idx="2">
                  <c:v>0.90754901276829125</c:v>
                </c:pt>
                <c:pt idx="3">
                  <c:v>0.91631962947549361</c:v>
                </c:pt>
                <c:pt idx="4">
                  <c:v>0.92400698842532358</c:v>
                </c:pt>
                <c:pt idx="5">
                  <c:v>0.93099765038480509</c:v>
                </c:pt>
                <c:pt idx="6">
                  <c:v>0.93747735814212152</c:v>
                </c:pt>
                <c:pt idx="7">
                  <c:v>0.94354998604575824</c:v>
                </c:pt>
                <c:pt idx="8">
                  <c:v>0.94926304805802186</c:v>
                </c:pt>
                <c:pt idx="9">
                  <c:v>0.95466501117365454</c:v>
                </c:pt>
                <c:pt idx="10">
                  <c:v>0.95979847157568066</c:v>
                </c:pt>
                <c:pt idx="11">
                  <c:v>0.96467026363701869</c:v>
                </c:pt>
                <c:pt idx="12">
                  <c:v>0.96932012897133757</c:v>
                </c:pt>
                <c:pt idx="13">
                  <c:v>0.97375075961758573</c:v>
                </c:pt>
                <c:pt idx="14">
                  <c:v>0.97799394478189094</c:v>
                </c:pt>
                <c:pt idx="15">
                  <c:v>0.98205784448558675</c:v>
                </c:pt>
                <c:pt idx="16">
                  <c:v>0.98594637266328011</c:v>
                </c:pt>
                <c:pt idx="17">
                  <c:v>0.98968050772892036</c:v>
                </c:pt>
                <c:pt idx="18">
                  <c:v>0.99325382411061858</c:v>
                </c:pt>
                <c:pt idx="19">
                  <c:v>0.99670008001645849</c:v>
                </c:pt>
                <c:pt idx="20">
                  <c:v>1</c:v>
                </c:pt>
                <c:pt idx="21">
                  <c:v>0.51553967686875224</c:v>
                </c:pt>
                <c:pt idx="22">
                  <c:v>0.50381327586317903</c:v>
                </c:pt>
                <c:pt idx="23">
                  <c:v>0.49161763079791232</c:v>
                </c:pt>
                <c:pt idx="24">
                  <c:v>0.47866115557605665</c:v>
                </c:pt>
                <c:pt idx="25">
                  <c:v>0.46448769097356046</c:v>
                </c:pt>
                <c:pt idx="26">
                  <c:v>0.44911663140369595</c:v>
                </c:pt>
                <c:pt idx="27">
                  <c:v>0.43236150293230408</c:v>
                </c:pt>
                <c:pt idx="28">
                  <c:v>0.41783364700418485</c:v>
                </c:pt>
                <c:pt idx="29">
                  <c:v>0.39482187828192034</c:v>
                </c:pt>
                <c:pt idx="30">
                  <c:v>0.37437306023461275</c:v>
                </c:pt>
                <c:pt idx="31">
                  <c:v>0.35292729040533044</c:v>
                </c:pt>
                <c:pt idx="32">
                  <c:v>0.33084721057300731</c:v>
                </c:pt>
                <c:pt idx="33">
                  <c:v>0.30820789336824944</c:v>
                </c:pt>
                <c:pt idx="34">
                  <c:v>0.28542089664822407</c:v>
                </c:pt>
                <c:pt idx="35">
                  <c:v>0.26270121656055329</c:v>
                </c:pt>
                <c:pt idx="36">
                  <c:v>0.24040068928683339</c:v>
                </c:pt>
                <c:pt idx="37">
                  <c:v>0.21865702699533909</c:v>
                </c:pt>
                <c:pt idx="38">
                  <c:v>0.198044519497866</c:v>
                </c:pt>
                <c:pt idx="39">
                  <c:v>0.17885502260949651</c:v>
                </c:pt>
                <c:pt idx="40">
                  <c:v>0.16156367073186098</c:v>
                </c:pt>
                <c:pt idx="41">
                  <c:v>0.14671318268445127</c:v>
                </c:pt>
                <c:pt idx="42">
                  <c:v>0.1345141473488862</c:v>
                </c:pt>
                <c:pt idx="43">
                  <c:v>0.12507910695402888</c:v>
                </c:pt>
                <c:pt idx="44">
                  <c:v>0.11811866642186881</c:v>
                </c:pt>
                <c:pt idx="45">
                  <c:v>0.11321821026601324</c:v>
                </c:pt>
                <c:pt idx="46">
                  <c:v>0.10975694350143844</c:v>
                </c:pt>
                <c:pt idx="47">
                  <c:v>0.10714397659423822</c:v>
                </c:pt>
                <c:pt idx="48">
                  <c:v>0.1049314989409765</c:v>
                </c:pt>
                <c:pt idx="49">
                  <c:v>0.10280941560741545</c:v>
                </c:pt>
                <c:pt idx="50">
                  <c:v>0.10065116609689218</c:v>
                </c:pt>
                <c:pt idx="51">
                  <c:v>9.835995698008182E-2</c:v>
                </c:pt>
                <c:pt idx="52">
                  <c:v>9.5917670707463543E-2</c:v>
                </c:pt>
                <c:pt idx="53">
                  <c:v>9.3259907138525749E-2</c:v>
                </c:pt>
                <c:pt idx="54">
                  <c:v>9.0391179951345463E-2</c:v>
                </c:pt>
                <c:pt idx="55">
                  <c:v>8.7251918660664202E-2</c:v>
                </c:pt>
                <c:pt idx="56">
                  <c:v>8.3839386900164528E-2</c:v>
                </c:pt>
                <c:pt idx="57">
                  <c:v>8.0117821845466647E-2</c:v>
                </c:pt>
                <c:pt idx="58">
                  <c:v>7.6072613182371823E-2</c:v>
                </c:pt>
                <c:pt idx="59">
                  <c:v>7.1695877394694435E-2</c:v>
                </c:pt>
                <c:pt idx="60">
                  <c:v>6.6990856181742803E-2</c:v>
                </c:pt>
                <c:pt idx="61">
                  <c:v>6.1998826587202405E-2</c:v>
                </c:pt>
                <c:pt idx="62">
                  <c:v>5.6744900818108422E-2</c:v>
                </c:pt>
                <c:pt idx="63">
                  <c:v>5.1318175322496953E-2</c:v>
                </c:pt>
                <c:pt idx="64">
                  <c:v>4.5809842282815615E-2</c:v>
                </c:pt>
                <c:pt idx="65">
                  <c:v>4.0349514672335517E-2</c:v>
                </c:pt>
                <c:pt idx="66">
                  <c:v>3.5023566533358676E-2</c:v>
                </c:pt>
                <c:pt idx="67">
                  <c:v>3.0046532963226361E-2</c:v>
                </c:pt>
                <c:pt idx="68">
                  <c:v>2.5488341126572858E-2</c:v>
                </c:pt>
                <c:pt idx="69">
                  <c:v>2.1478446190471675E-2</c:v>
                </c:pt>
                <c:pt idx="70">
                  <c:v>1.8059313771248996E-2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'150MeV'!$Z$1</c:f>
              <c:strCache>
                <c:ptCount val="1"/>
                <c:pt idx="0">
                  <c:v>GC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'150MeV'!$P$2:$P$72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'150MeV'!$Z$2:$Z$72</c:f>
              <c:numCache>
                <c:formatCode>General</c:formatCode>
                <c:ptCount val="71"/>
                <c:pt idx="0">
                  <c:v>0</c:v>
                </c:pt>
                <c:pt idx="1">
                  <c:v>0.88742088006997843</c:v>
                </c:pt>
                <c:pt idx="2">
                  <c:v>0.89955414282122781</c:v>
                </c:pt>
                <c:pt idx="3">
                  <c:v>0.90914109154114675</c:v>
                </c:pt>
                <c:pt idx="4">
                  <c:v>0.91763385870226499</c:v>
                </c:pt>
                <c:pt idx="5">
                  <c:v>0.92537988626557177</c:v>
                </c:pt>
                <c:pt idx="6">
                  <c:v>0.93255005026366533</c:v>
                </c:pt>
                <c:pt idx="7">
                  <c:v>0.93923815152915935</c:v>
                </c:pt>
                <c:pt idx="8">
                  <c:v>0.94550913770794032</c:v>
                </c:pt>
                <c:pt idx="9">
                  <c:v>0.95141952191429657</c:v>
                </c:pt>
                <c:pt idx="10">
                  <c:v>0.95700286798904211</c:v>
                </c:pt>
                <c:pt idx="11">
                  <c:v>0.9622913317801991</c:v>
                </c:pt>
                <c:pt idx="12">
                  <c:v>0.96731089509002088</c:v>
                </c:pt>
                <c:pt idx="13">
                  <c:v>0.97208481337220265</c:v>
                </c:pt>
                <c:pt idx="14">
                  <c:v>0.97663048937590191</c:v>
                </c:pt>
                <c:pt idx="15">
                  <c:v>0.98097058597882458</c:v>
                </c:pt>
                <c:pt idx="16">
                  <c:v>0.98511268129972085</c:v>
                </c:pt>
                <c:pt idx="17">
                  <c:v>0.98908458627956342</c:v>
                </c:pt>
                <c:pt idx="18">
                  <c:v>0.99287597930330662</c:v>
                </c:pt>
                <c:pt idx="19">
                  <c:v>0.99651472003831687</c:v>
                </c:pt>
                <c:pt idx="20">
                  <c:v>1</c:v>
                </c:pt>
                <c:pt idx="21">
                  <c:v>0.49916490317827722</c:v>
                </c:pt>
                <c:pt idx="22">
                  <c:v>0.48763808656017216</c:v>
                </c:pt>
                <c:pt idx="23">
                  <c:v>0.47588669297634079</c:v>
                </c:pt>
                <c:pt idx="24">
                  <c:v>0.46343133028461031</c:v>
                </c:pt>
                <c:pt idx="25">
                  <c:v>0.44997092847821768</c:v>
                </c:pt>
                <c:pt idx="26">
                  <c:v>0.43539343186970497</c:v>
                </c:pt>
                <c:pt idx="27">
                  <c:v>0.41957883456267692</c:v>
                </c:pt>
                <c:pt idx="28">
                  <c:v>0.40593363779265168</c:v>
                </c:pt>
                <c:pt idx="29">
                  <c:v>0.38426338892175932</c:v>
                </c:pt>
                <c:pt idx="30">
                  <c:v>0.36498463382468327</c:v>
                </c:pt>
                <c:pt idx="31">
                  <c:v>0.34485727986475018</c:v>
                </c:pt>
                <c:pt idx="32">
                  <c:v>0.32405003429954787</c:v>
                </c:pt>
                <c:pt idx="33">
                  <c:v>0.30283450923027133</c:v>
                </c:pt>
                <c:pt idx="34">
                  <c:v>0.28143990851015743</c:v>
                </c:pt>
                <c:pt idx="35">
                  <c:v>0.26020351919557566</c:v>
                </c:pt>
                <c:pt idx="36">
                  <c:v>0.23934333204901501</c:v>
                </c:pt>
                <c:pt idx="37">
                  <c:v>0.21912890136923024</c:v>
                </c:pt>
                <c:pt idx="38">
                  <c:v>0.19994744441103154</c:v>
                </c:pt>
                <c:pt idx="39">
                  <c:v>0.18216836478569459</c:v>
                </c:pt>
                <c:pt idx="40">
                  <c:v>0.16617536811118802</c:v>
                </c:pt>
                <c:pt idx="41">
                  <c:v>0.15244950502434657</c:v>
                </c:pt>
                <c:pt idx="42">
                  <c:v>0.14119703438077624</c:v>
                </c:pt>
                <c:pt idx="43">
                  <c:v>0.13251132552182993</c:v>
                </c:pt>
                <c:pt idx="44">
                  <c:v>0.12611146165609274</c:v>
                </c:pt>
                <c:pt idx="45">
                  <c:v>0.12157258057922553</c:v>
                </c:pt>
                <c:pt idx="46">
                  <c:v>0.11833095290454558</c:v>
                </c:pt>
                <c:pt idx="47">
                  <c:v>0.11582538218219152</c:v>
                </c:pt>
                <c:pt idx="48">
                  <c:v>0.11361120026643266</c:v>
                </c:pt>
                <c:pt idx="49">
                  <c:v>0.11143236756501645</c:v>
                </c:pt>
                <c:pt idx="50">
                  <c:v>0.10913641532798843</c:v>
                </c:pt>
                <c:pt idx="51">
                  <c:v>0.10664801621698823</c:v>
                </c:pt>
                <c:pt idx="52">
                  <c:v>0.10393678938405279</c:v>
                </c:pt>
                <c:pt idx="53">
                  <c:v>0.10096473717568236</c:v>
                </c:pt>
                <c:pt idx="54">
                  <c:v>9.770288353900243E-2</c:v>
                </c:pt>
                <c:pt idx="55">
                  <c:v>9.4125061920262473E-2</c:v>
                </c:pt>
                <c:pt idx="56">
                  <c:v>9.0204499923087073E-2</c:v>
                </c:pt>
                <c:pt idx="57">
                  <c:v>8.5937149870450716E-2</c:v>
                </c:pt>
                <c:pt idx="58">
                  <c:v>8.1306832754902691E-2</c:v>
                </c:pt>
                <c:pt idx="59">
                  <c:v>7.6324676032979322E-2</c:v>
                </c:pt>
                <c:pt idx="60">
                  <c:v>7.101613902894971E-2</c:v>
                </c:pt>
                <c:pt idx="61">
                  <c:v>6.5436042841082329E-2</c:v>
                </c:pt>
                <c:pt idx="62">
                  <c:v>5.9649620567193383E-2</c:v>
                </c:pt>
                <c:pt idx="63">
                  <c:v>5.3739080924069593E-2</c:v>
                </c:pt>
                <c:pt idx="64">
                  <c:v>4.7816749071027113E-2</c:v>
                </c:pt>
                <c:pt idx="65">
                  <c:v>4.2015863943249604E-2</c:v>
                </c:pt>
                <c:pt idx="66">
                  <c:v>3.6431795520114697E-2</c:v>
                </c:pt>
                <c:pt idx="67">
                  <c:v>3.1262968992819051E-2</c:v>
                </c:pt>
                <c:pt idx="68">
                  <c:v>2.6575221017562451E-2</c:v>
                </c:pt>
                <c:pt idx="69">
                  <c:v>2.2483640818307386E-2</c:v>
                </c:pt>
                <c:pt idx="70">
                  <c:v>1.9011369330108052E-2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911488"/>
        <c:axId val="116921856"/>
      </c:scatterChart>
      <c:valAx>
        <c:axId val="116911488"/>
        <c:scaling>
          <c:orientation val="minMax"/>
          <c:max val="4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/>
                  <a:t>Time [days]</a:t>
                </a:r>
              </a:p>
            </c:rich>
          </c:tx>
          <c:layout>
            <c:manualLayout>
              <c:xMode val="edge"/>
              <c:yMode val="edge"/>
              <c:x val="0.44328073217526132"/>
              <c:y val="0.9550737772207146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16921856"/>
        <c:crossesAt val="0"/>
        <c:crossBetween val="midCat"/>
      </c:valAx>
      <c:valAx>
        <c:axId val="116921856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GB" sz="1200" b="1" i="0" u="none" strike="noStrike" baseline="0">
                    <a:effectLst/>
                  </a:rPr>
                  <a:t>A</a:t>
                </a:r>
                <a:r>
                  <a:rPr lang="en-GB" sz="1200" b="1" i="0" u="none" strike="noStrike" baseline="-25000">
                    <a:effectLst/>
                  </a:rPr>
                  <a:t>t</a:t>
                </a:r>
                <a:r>
                  <a:rPr lang="en-GB" sz="1200" b="1" i="0" u="none" strike="noStrike" baseline="0">
                    <a:effectLst/>
                  </a:rPr>
                  <a:t>/A</a:t>
                </a:r>
                <a:r>
                  <a:rPr lang="en-GB" sz="1200" b="1" i="0" u="none" strike="noStrike" baseline="-25000">
                    <a:effectLst/>
                  </a:rPr>
                  <a:t>eoi</a:t>
                </a:r>
                <a:endParaRPr lang="en-GB"/>
              </a:p>
            </c:rich>
          </c:tx>
          <c:layout>
            <c:manualLayout>
              <c:xMode val="edge"/>
              <c:yMode val="edge"/>
              <c:x val="1.3353018372703413E-3"/>
              <c:y val="0.419100008042170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16911488"/>
        <c:crossesAt val="0"/>
        <c:crossBetween val="midCat"/>
      </c:valAx>
    </c:plotArea>
    <c:legend>
      <c:legendPos val="r"/>
      <c:layout>
        <c:manualLayout>
          <c:xMode val="edge"/>
          <c:yMode val="edge"/>
          <c:x val="0.85678135936132982"/>
          <c:y val="1.8751416518617669E-3"/>
          <c:w val="0.14321864063867021"/>
          <c:h val="0.91381289538414379"/>
        </c:manualLayout>
      </c:layout>
      <c:overlay val="0"/>
    </c:legend>
    <c:plotVisOnly val="1"/>
    <c:dispBlanksAs val="span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873466405245613E-2"/>
          <c:y val="5.3418914886557894E-2"/>
          <c:w val="0.7832544345542426"/>
          <c:h val="0.8531517303960032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'100MeV'!$Q$1</c:f>
              <c:strCache>
                <c:ptCount val="1"/>
                <c:pt idx="0">
                  <c:v>1H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diamond"/>
            <c:size val="7"/>
            <c:spPr>
              <a:solidFill>
                <a:srgbClr val="7030A0"/>
              </a:solidFill>
              <a:ln>
                <a:noFill/>
              </a:ln>
            </c:spPr>
          </c:marker>
          <c:xVal>
            <c:numRef>
              <c:f>'100MeV'!$P$2:$P$72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'100MeV'!$Q$2:$Q$72</c:f>
              <c:numCache>
                <c:formatCode>General</c:formatCode>
                <c:ptCount val="71"/>
                <c:pt idx="0">
                  <c:v>0</c:v>
                </c:pt>
                <c:pt idx="1">
                  <c:v>0.89921440008136577</c:v>
                </c:pt>
                <c:pt idx="2">
                  <c:v>0.90750684820791905</c:v>
                </c:pt>
                <c:pt idx="3">
                  <c:v>0.91477563018391428</c:v>
                </c:pt>
                <c:pt idx="4">
                  <c:v>0.9216399929203557</c:v>
                </c:pt>
                <c:pt idx="5">
                  <c:v>0.92817560200175953</c:v>
                </c:pt>
                <c:pt idx="6">
                  <c:v>0.93441949061844765</c:v>
                </c:pt>
                <c:pt idx="7">
                  <c:v>0.94039622670163159</c:v>
                </c:pt>
                <c:pt idx="8">
                  <c:v>0.94613217299262387</c:v>
                </c:pt>
                <c:pt idx="9">
                  <c:v>0.95163965918347315</c:v>
                </c:pt>
                <c:pt idx="10">
                  <c:v>0.95691554951820468</c:v>
                </c:pt>
                <c:pt idx="11">
                  <c:v>0.96199837727273263</c:v>
                </c:pt>
                <c:pt idx="12">
                  <c:v>0.96688441407505399</c:v>
                </c:pt>
                <c:pt idx="13">
                  <c:v>0.97158000591205307</c:v>
                </c:pt>
                <c:pt idx="14">
                  <c:v>0.9761272790293869</c:v>
                </c:pt>
                <c:pt idx="15">
                  <c:v>0.98048928159148951</c:v>
                </c:pt>
                <c:pt idx="16">
                  <c:v>0.98466815370303296</c:v>
                </c:pt>
                <c:pt idx="17">
                  <c:v>0.9887310501031199</c:v>
                </c:pt>
                <c:pt idx="18">
                  <c:v>0.99261951917609603</c:v>
                </c:pt>
                <c:pt idx="19">
                  <c:v>0.9963628863383085</c:v>
                </c:pt>
                <c:pt idx="20">
                  <c:v>1</c:v>
                </c:pt>
                <c:pt idx="21">
                  <c:v>0.50309591373127904</c:v>
                </c:pt>
                <c:pt idx="22">
                  <c:v>0.48721474729412756</c:v>
                </c:pt>
                <c:pt idx="23">
                  <c:v>0.47124321447270229</c:v>
                </c:pt>
                <c:pt idx="24">
                  <c:v>0.45484244385566264</c:v>
                </c:pt>
                <c:pt idx="25">
                  <c:v>0.43762566761831417</c:v>
                </c:pt>
                <c:pt idx="26">
                  <c:v>0.41956753957067278</c:v>
                </c:pt>
                <c:pt idx="27">
                  <c:v>0.40038324877372083</c:v>
                </c:pt>
                <c:pt idx="28">
                  <c:v>0.38418643064706914</c:v>
                </c:pt>
                <c:pt idx="29">
                  <c:v>0.35897402579955218</c:v>
                </c:pt>
                <c:pt idx="30">
                  <c:v>0.33688579730672857</c:v>
                </c:pt>
                <c:pt idx="31">
                  <c:v>0.31418631232710403</c:v>
                </c:pt>
                <c:pt idx="32">
                  <c:v>0.29128649486703234</c:v>
                </c:pt>
                <c:pt idx="33">
                  <c:v>0.26849932818240785</c:v>
                </c:pt>
                <c:pt idx="34">
                  <c:v>0.24631002579842434</c:v>
                </c:pt>
                <c:pt idx="35">
                  <c:v>0.22510022358268608</c:v>
                </c:pt>
                <c:pt idx="36">
                  <c:v>0.20508257354578197</c:v>
                </c:pt>
                <c:pt idx="37">
                  <c:v>0.18654878884326351</c:v>
                </c:pt>
                <c:pt idx="38">
                  <c:v>0.16962402004565913</c:v>
                </c:pt>
                <c:pt idx="39">
                  <c:v>0.15448855152344443</c:v>
                </c:pt>
                <c:pt idx="40">
                  <c:v>0.14131243207949507</c:v>
                </c:pt>
                <c:pt idx="41">
                  <c:v>0.13035772705234355</c:v>
                </c:pt>
                <c:pt idx="42">
                  <c:v>0.12166745725489124</c:v>
                </c:pt>
                <c:pt idx="43">
                  <c:v>0.11520381140535539</c:v>
                </c:pt>
                <c:pt idx="44">
                  <c:v>0.11067800450450468</c:v>
                </c:pt>
                <c:pt idx="45">
                  <c:v>0.1076569316029255</c:v>
                </c:pt>
                <c:pt idx="46">
                  <c:v>0.10567724081633494</c:v>
                </c:pt>
                <c:pt idx="47">
                  <c:v>0.10424652472292624</c:v>
                </c:pt>
                <c:pt idx="48">
                  <c:v>0.10303331184882743</c:v>
                </c:pt>
                <c:pt idx="49">
                  <c:v>0.10187401073485992</c:v>
                </c:pt>
                <c:pt idx="50">
                  <c:v>0.10060372723965882</c:v>
                </c:pt>
                <c:pt idx="51">
                  <c:v>9.9173676258854607E-2</c:v>
                </c:pt>
                <c:pt idx="52">
                  <c:v>9.7527497480712266E-2</c:v>
                </c:pt>
                <c:pt idx="53">
                  <c:v>9.5658926032566372E-2</c:v>
                </c:pt>
                <c:pt idx="54">
                  <c:v>9.3511401408013728E-2</c:v>
                </c:pt>
                <c:pt idx="55">
                  <c:v>9.1045731362853072E-2</c:v>
                </c:pt>
                <c:pt idx="56">
                  <c:v>8.8215744920888003E-2</c:v>
                </c:pt>
                <c:pt idx="57">
                  <c:v>8.501165859755179E-2</c:v>
                </c:pt>
                <c:pt idx="58">
                  <c:v>8.1421602801886553E-2</c:v>
                </c:pt>
                <c:pt idx="59">
                  <c:v>7.7362938473633153E-2</c:v>
                </c:pt>
                <c:pt idx="60">
                  <c:v>7.2858649349062318E-2</c:v>
                </c:pt>
                <c:pt idx="61">
                  <c:v>6.7912179159015457E-2</c:v>
                </c:pt>
                <c:pt idx="62">
                  <c:v>6.2593785289029522E-2</c:v>
                </c:pt>
                <c:pt idx="63">
                  <c:v>5.6925121317884145E-2</c:v>
                </c:pt>
                <c:pt idx="64">
                  <c:v>5.1025643660925775E-2</c:v>
                </c:pt>
                <c:pt idx="65">
                  <c:v>4.5028166775438846E-2</c:v>
                </c:pt>
                <c:pt idx="66">
                  <c:v>3.9053988685677082E-2</c:v>
                </c:pt>
                <c:pt idx="67">
                  <c:v>3.3344240186732141E-2</c:v>
                </c:pt>
                <c:pt idx="68">
                  <c:v>2.8001172193398552E-2</c:v>
                </c:pt>
                <c:pt idx="69">
                  <c:v>2.3196999551146635E-2</c:v>
                </c:pt>
                <c:pt idx="70">
                  <c:v>1.9009728201408786E-2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'100MeV'!$R$1</c:f>
              <c:strCache>
                <c:ptCount val="1"/>
                <c:pt idx="0">
                  <c:v>4He</c:v>
                </c:pt>
              </c:strCache>
            </c:strRef>
          </c:tx>
          <c:marker>
            <c:symbol val="square"/>
            <c:size val="7"/>
          </c:marker>
          <c:xVal>
            <c:numRef>
              <c:f>'100MeV'!$P$2:$P$72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'100MeV'!$R$2:$R$72</c:f>
              <c:numCache>
                <c:formatCode>General</c:formatCode>
                <c:ptCount val="71"/>
                <c:pt idx="0">
                  <c:v>0</c:v>
                </c:pt>
                <c:pt idx="1">
                  <c:v>0.82038610096038356</c:v>
                </c:pt>
                <c:pt idx="2">
                  <c:v>0.84528591359298288</c:v>
                </c:pt>
                <c:pt idx="3">
                  <c:v>0.86375264818682573</c:v>
                </c:pt>
                <c:pt idx="4">
                  <c:v>0.87912996646605945</c:v>
                </c:pt>
                <c:pt idx="5">
                  <c:v>0.89252794667447888</c:v>
                </c:pt>
                <c:pt idx="6">
                  <c:v>0.90442369788666521</c:v>
                </c:pt>
                <c:pt idx="7">
                  <c:v>0.91518427045969564</c:v>
                </c:pt>
                <c:pt idx="8">
                  <c:v>0.9249606006163511</c:v>
                </c:pt>
                <c:pt idx="9">
                  <c:v>0.93390364691893968</c:v>
                </c:pt>
                <c:pt idx="10">
                  <c:v>0.9421574316056196</c:v>
                </c:pt>
                <c:pt idx="11">
                  <c:v>0.94980436259775569</c:v>
                </c:pt>
                <c:pt idx="12">
                  <c:v>0.95689574350326945</c:v>
                </c:pt>
                <c:pt idx="13">
                  <c:v>0.96349999448326062</c:v>
                </c:pt>
                <c:pt idx="14">
                  <c:v>0.96967940523955176</c:v>
                </c:pt>
                <c:pt idx="15">
                  <c:v>0.97547740097632152</c:v>
                </c:pt>
                <c:pt idx="16">
                  <c:v>0.9809522264458036</c:v>
                </c:pt>
                <c:pt idx="17">
                  <c:v>0.98609777004081067</c:v>
                </c:pt>
                <c:pt idx="18">
                  <c:v>0.99097618093163364</c:v>
                </c:pt>
                <c:pt idx="19">
                  <c:v>0.99562191778417686</c:v>
                </c:pt>
                <c:pt idx="20">
                  <c:v>1</c:v>
                </c:pt>
                <c:pt idx="21">
                  <c:v>0.50316666865140758</c:v>
                </c:pt>
                <c:pt idx="22">
                  <c:v>0.49386141119728955</c:v>
                </c:pt>
                <c:pt idx="23">
                  <c:v>0.48446414760550532</c:v>
                </c:pt>
                <c:pt idx="24">
                  <c:v>0.4746476240399301</c:v>
                </c:pt>
                <c:pt idx="25">
                  <c:v>0.46422301509022434</c:v>
                </c:pt>
                <c:pt idx="26">
                  <c:v>0.45316753728515641</c:v>
                </c:pt>
                <c:pt idx="27">
                  <c:v>0.44127648885344067</c:v>
                </c:pt>
                <c:pt idx="28">
                  <c:v>0.43108796359278101</c:v>
                </c:pt>
                <c:pt idx="29">
                  <c:v>0.41494644682276588</c:v>
                </c:pt>
                <c:pt idx="30">
                  <c:v>0.40042364168100897</c:v>
                </c:pt>
                <c:pt idx="31">
                  <c:v>0.38520813465098785</c:v>
                </c:pt>
                <c:pt idx="32">
                  <c:v>0.36923164516798102</c:v>
                </c:pt>
                <c:pt idx="33">
                  <c:v>0.35278942711574773</c:v>
                </c:pt>
                <c:pt idx="34">
                  <c:v>0.33594568614641457</c:v>
                </c:pt>
                <c:pt idx="35">
                  <c:v>0.31894419271477176</c:v>
                </c:pt>
                <c:pt idx="36">
                  <c:v>0.30195732128682035</c:v>
                </c:pt>
                <c:pt idx="37">
                  <c:v>0.28526644414981989</c:v>
                </c:pt>
                <c:pt idx="38">
                  <c:v>0.26912410881355331</c:v>
                </c:pt>
                <c:pt idx="39">
                  <c:v>0.25387414969063538</c:v>
                </c:pt>
                <c:pt idx="40">
                  <c:v>0.23979883970824642</c:v>
                </c:pt>
                <c:pt idx="41">
                  <c:v>0.22729889568941042</c:v>
                </c:pt>
                <c:pt idx="42">
                  <c:v>0.21655720912252194</c:v>
                </c:pt>
                <c:pt idx="43">
                  <c:v>0.20756137745021491</c:v>
                </c:pt>
                <c:pt idx="44">
                  <c:v>0.20015615409366461</c:v>
                </c:pt>
                <c:pt idx="45">
                  <c:v>0.19398275591922334</c:v>
                </c:pt>
                <c:pt idx="46">
                  <c:v>0.18860138647394711</c:v>
                </c:pt>
                <c:pt idx="47">
                  <c:v>0.18356736483708569</c:v>
                </c:pt>
                <c:pt idx="48">
                  <c:v>0.17854624497551441</c:v>
                </c:pt>
                <c:pt idx="49">
                  <c:v>0.17334553009636314</c:v>
                </c:pt>
                <c:pt idx="50">
                  <c:v>0.16784156014422574</c:v>
                </c:pt>
                <c:pt idx="51">
                  <c:v>0.16200526625407852</c:v>
                </c:pt>
                <c:pt idx="52">
                  <c:v>0.15577232573230212</c:v>
                </c:pt>
                <c:pt idx="53">
                  <c:v>0.14916173231787724</c:v>
                </c:pt>
                <c:pt idx="54">
                  <c:v>0.14211209914510473</c:v>
                </c:pt>
                <c:pt idx="55">
                  <c:v>0.13460885141906434</c:v>
                </c:pt>
                <c:pt idx="56">
                  <c:v>0.12666857379384439</c:v>
                </c:pt>
                <c:pt idx="57">
                  <c:v>0.11833602232995846</c:v>
                </c:pt>
                <c:pt idx="58">
                  <c:v>0.1096826743110228</c:v>
                </c:pt>
                <c:pt idx="59">
                  <c:v>0.10073964801717153</c:v>
                </c:pt>
                <c:pt idx="60">
                  <c:v>9.1702930675368693E-2</c:v>
                </c:pt>
                <c:pt idx="61">
                  <c:v>8.2696394795548217E-2</c:v>
                </c:pt>
                <c:pt idx="62">
                  <c:v>7.3878500167506508E-2</c:v>
                </c:pt>
                <c:pt idx="63">
                  <c:v>6.5401797295307401E-2</c:v>
                </c:pt>
                <c:pt idx="64">
                  <c:v>5.7419830777256334E-2</c:v>
                </c:pt>
                <c:pt idx="65">
                  <c:v>5.0047630090814824E-2</c:v>
                </c:pt>
                <c:pt idx="66">
                  <c:v>4.3311528217392578E-2</c:v>
                </c:pt>
                <c:pt idx="67">
                  <c:v>3.7374352542823473E-2</c:v>
                </c:pt>
                <c:pt idx="68">
                  <c:v>3.2179504749538748E-2</c:v>
                </c:pt>
                <c:pt idx="69">
                  <c:v>2.77558329446531E-2</c:v>
                </c:pt>
                <c:pt idx="70">
                  <c:v>2.4036394928249404E-2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'100MeV'!$S$1</c:f>
              <c:strCache>
                <c:ptCount val="1"/>
                <c:pt idx="0">
                  <c:v>12C</c:v>
                </c:pt>
              </c:strCache>
            </c:strRef>
          </c:tx>
          <c:xVal>
            <c:numRef>
              <c:f>'100MeV'!$P$2:$P$72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'100MeV'!$S$2:$S$72</c:f>
              <c:numCache>
                <c:formatCode>General</c:formatCode>
                <c:ptCount val="71"/>
                <c:pt idx="0">
                  <c:v>0</c:v>
                </c:pt>
                <c:pt idx="1">
                  <c:v>0.85811852540514111</c:v>
                </c:pt>
                <c:pt idx="2">
                  <c:v>0.87568168902427579</c:v>
                </c:pt>
                <c:pt idx="3">
                  <c:v>0.8892437970666911</c:v>
                </c:pt>
                <c:pt idx="4">
                  <c:v>0.90089236081016233</c:v>
                </c:pt>
                <c:pt idx="5">
                  <c:v>0.91124304915820498</c:v>
                </c:pt>
                <c:pt idx="6">
                  <c:v>0.92059496189075085</c:v>
                </c:pt>
                <c:pt idx="7">
                  <c:v>0.92913887930940575</c:v>
                </c:pt>
                <c:pt idx="8">
                  <c:v>0.93700565117206303</c:v>
                </c:pt>
                <c:pt idx="9">
                  <c:v>0.9442739979334831</c:v>
                </c:pt>
                <c:pt idx="10">
                  <c:v>0.9510489375445611</c:v>
                </c:pt>
                <c:pt idx="11">
                  <c:v>0.95736226901552957</c:v>
                </c:pt>
                <c:pt idx="12">
                  <c:v>0.96328130424538694</c:v>
                </c:pt>
                <c:pt idx="13">
                  <c:v>0.9688234711215723</c:v>
                </c:pt>
                <c:pt idx="14">
                  <c:v>0.97402907960806728</c:v>
                </c:pt>
                <c:pt idx="15">
                  <c:v>0.97898287393176853</c:v>
                </c:pt>
                <c:pt idx="16">
                  <c:v>0.98362236344968823</c:v>
                </c:pt>
                <c:pt idx="17">
                  <c:v>0.98801694570631016</c:v>
                </c:pt>
                <c:pt idx="18">
                  <c:v>0.99222995042712203</c:v>
                </c:pt>
                <c:pt idx="19">
                  <c:v>0.99620851444002811</c:v>
                </c:pt>
                <c:pt idx="20">
                  <c:v>1</c:v>
                </c:pt>
                <c:pt idx="21">
                  <c:v>0.47034119681337805</c:v>
                </c:pt>
                <c:pt idx="22">
                  <c:v>0.45960594649390624</c:v>
                </c:pt>
                <c:pt idx="23">
                  <c:v>0.44905791571644282</c:v>
                </c:pt>
                <c:pt idx="24">
                  <c:v>0.43846799468743064</c:v>
                </c:pt>
                <c:pt idx="25">
                  <c:v>0.42744039896144193</c:v>
                </c:pt>
                <c:pt idx="26">
                  <c:v>0.41576029346807858</c:v>
                </c:pt>
                <c:pt idx="27">
                  <c:v>0.40322428654062936</c:v>
                </c:pt>
                <c:pt idx="28">
                  <c:v>0.39245598413462779</c:v>
                </c:pt>
                <c:pt idx="29">
                  <c:v>0.37528837897221512</c:v>
                </c:pt>
                <c:pt idx="30">
                  <c:v>0.35996378217549707</c:v>
                </c:pt>
                <c:pt idx="31">
                  <c:v>0.3438375672526483</c:v>
                </c:pt>
                <c:pt idx="32">
                  <c:v>0.32704584526112501</c:v>
                </c:pt>
                <c:pt idx="33">
                  <c:v>0.30973952434227581</c:v>
                </c:pt>
                <c:pt idx="34">
                  <c:v>0.29216445425205151</c:v>
                </c:pt>
                <c:pt idx="35">
                  <c:v>0.2745522908312123</c:v>
                </c:pt>
                <c:pt idx="36">
                  <c:v>0.25707522494414631</c:v>
                </c:pt>
                <c:pt idx="37">
                  <c:v>0.24000530879834991</c:v>
                </c:pt>
                <c:pt idx="38">
                  <c:v>0.22363986829350349</c:v>
                </c:pt>
                <c:pt idx="39">
                  <c:v>0.20828811365829344</c:v>
                </c:pt>
                <c:pt idx="40">
                  <c:v>0.19434079303864013</c:v>
                </c:pt>
                <c:pt idx="41">
                  <c:v>0.18218325347357023</c:v>
                </c:pt>
                <c:pt idx="42">
                  <c:v>0.17200801600304064</c:v>
                </c:pt>
                <c:pt idx="43">
                  <c:v>0.1638575905078177</c:v>
                </c:pt>
                <c:pt idx="44">
                  <c:v>0.15750033730234259</c:v>
                </c:pt>
                <c:pt idx="45">
                  <c:v>0.15260613984110094</c:v>
                </c:pt>
                <c:pt idx="46">
                  <c:v>0.14868957109914016</c:v>
                </c:pt>
                <c:pt idx="47">
                  <c:v>0.14524466383458978</c:v>
                </c:pt>
                <c:pt idx="48">
                  <c:v>0.14188596199101439</c:v>
                </c:pt>
                <c:pt idx="49">
                  <c:v>0.13845741741831741</c:v>
                </c:pt>
                <c:pt idx="50">
                  <c:v>0.13476056329037589</c:v>
                </c:pt>
                <c:pt idx="51">
                  <c:v>0.13077303156815925</c:v>
                </c:pt>
                <c:pt idx="52">
                  <c:v>0.12646755676062429</c:v>
                </c:pt>
                <c:pt idx="53">
                  <c:v>0.12178987910583303</c:v>
                </c:pt>
                <c:pt idx="54">
                  <c:v>0.11670631804572797</c:v>
                </c:pt>
                <c:pt idx="55">
                  <c:v>0.11125936156775186</c:v>
                </c:pt>
                <c:pt idx="56">
                  <c:v>0.10535738975436458</c:v>
                </c:pt>
                <c:pt idx="57">
                  <c:v>9.9086895156422758E-2</c:v>
                </c:pt>
                <c:pt idx="58">
                  <c:v>9.2463364540499748E-2</c:v>
                </c:pt>
                <c:pt idx="59">
                  <c:v>8.5492973015083865E-2</c:v>
                </c:pt>
                <c:pt idx="60">
                  <c:v>7.8308559657262536E-2</c:v>
                </c:pt>
                <c:pt idx="61">
                  <c:v>7.0981015279407325E-2</c:v>
                </c:pt>
                <c:pt idx="62">
                  <c:v>6.3649954886227225E-2</c:v>
                </c:pt>
                <c:pt idx="63">
                  <c:v>5.64316722725616E-2</c:v>
                </c:pt>
                <c:pt idx="64">
                  <c:v>4.9468734680505728E-2</c:v>
                </c:pt>
                <c:pt idx="65">
                  <c:v>4.2913679983842566E-2</c:v>
                </c:pt>
                <c:pt idx="66">
                  <c:v>3.6850550522663929E-2</c:v>
                </c:pt>
                <c:pt idx="67">
                  <c:v>3.1453768408043349E-2</c:v>
                </c:pt>
                <c:pt idx="68">
                  <c:v>2.6746750386080893E-2</c:v>
                </c:pt>
                <c:pt idx="69">
                  <c:v>2.2773831735138351E-2</c:v>
                </c:pt>
                <c:pt idx="70">
                  <c:v>1.9508512683038784E-2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'100MeV'!$T$1</c:f>
              <c:strCache>
                <c:ptCount val="1"/>
                <c:pt idx="0">
                  <c:v>20Ne</c:v>
                </c:pt>
              </c:strCache>
            </c:strRef>
          </c:tx>
          <c:marker>
            <c:symbol val="circle"/>
            <c:size val="7"/>
          </c:marker>
          <c:xVal>
            <c:numRef>
              <c:f>'100MeV'!$P$2:$P$72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'100MeV'!$T$2:$T$72</c:f>
              <c:numCache>
                <c:formatCode>General</c:formatCode>
                <c:ptCount val="71"/>
                <c:pt idx="0">
                  <c:v>0</c:v>
                </c:pt>
                <c:pt idx="1">
                  <c:v>0.88702494491681427</c:v>
                </c:pt>
                <c:pt idx="2">
                  <c:v>0.90058811209143452</c:v>
                </c:pt>
                <c:pt idx="3">
                  <c:v>0.91113421289020669</c:v>
                </c:pt>
                <c:pt idx="4">
                  <c:v>0.92028762404798448</c:v>
                </c:pt>
                <c:pt idx="5">
                  <c:v>0.92847478315025656</c:v>
                </c:pt>
                <c:pt idx="6">
                  <c:v>0.93591085823556275</c:v>
                </c:pt>
                <c:pt idx="7">
                  <c:v>0.94273330994981053</c:v>
                </c:pt>
                <c:pt idx="8">
                  <c:v>0.9490293181354138</c:v>
                </c:pt>
                <c:pt idx="9">
                  <c:v>0.95488035761169354</c:v>
                </c:pt>
                <c:pt idx="10">
                  <c:v>0.96032690268483645</c:v>
                </c:pt>
                <c:pt idx="11">
                  <c:v>0.96542001007614464</c:v>
                </c:pt>
                <c:pt idx="12">
                  <c:v>0.97019457320451963</c:v>
                </c:pt>
                <c:pt idx="13">
                  <c:v>0.97467940868298908</c:v>
                </c:pt>
                <c:pt idx="14">
                  <c:v>0.97891040048046474</c:v>
                </c:pt>
                <c:pt idx="15">
                  <c:v>0.98290422447204751</c:v>
                </c:pt>
                <c:pt idx="16">
                  <c:v>0.98668563975971624</c:v>
                </c:pt>
                <c:pt idx="17">
                  <c:v>0.99026686631152228</c:v>
                </c:pt>
                <c:pt idx="18">
                  <c:v>0.99367750950053879</c:v>
                </c:pt>
                <c:pt idx="19">
                  <c:v>0.99691435225606451</c:v>
                </c:pt>
                <c:pt idx="20">
                  <c:v>1</c:v>
                </c:pt>
                <c:pt idx="21">
                  <c:v>0.43774783269052875</c:v>
                </c:pt>
                <c:pt idx="22">
                  <c:v>0.42776919576378186</c:v>
                </c:pt>
                <c:pt idx="23">
                  <c:v>0.41776398929215275</c:v>
                </c:pt>
                <c:pt idx="24">
                  <c:v>0.40737531620405487</c:v>
                </c:pt>
                <c:pt idx="25">
                  <c:v>0.39628403624103758</c:v>
                </c:pt>
                <c:pt idx="26">
                  <c:v>0.38437404245857282</c:v>
                </c:pt>
                <c:pt idx="27">
                  <c:v>0.37152816461539484</c:v>
                </c:pt>
                <c:pt idx="28">
                  <c:v>0.3604723853519099</c:v>
                </c:pt>
                <c:pt idx="29">
                  <c:v>0.34294965877174977</c:v>
                </c:pt>
                <c:pt idx="30">
                  <c:v>0.32735316460674124</c:v>
                </c:pt>
                <c:pt idx="31">
                  <c:v>0.31105781365968288</c:v>
                </c:pt>
                <c:pt idx="32">
                  <c:v>0.29418427806491726</c:v>
                </c:pt>
                <c:pt idx="33">
                  <c:v>0.27688316474242686</c:v>
                </c:pt>
                <c:pt idx="34">
                  <c:v>0.25932965915620632</c:v>
                </c:pt>
                <c:pt idx="35">
                  <c:v>0.24175424714162158</c:v>
                </c:pt>
                <c:pt idx="36">
                  <c:v>0.22433337817096791</c:v>
                </c:pt>
                <c:pt idx="37">
                  <c:v>0.20729432901697928</c:v>
                </c:pt>
                <c:pt idx="38">
                  <c:v>0.19095543779173843</c:v>
                </c:pt>
                <c:pt idx="39">
                  <c:v>0.17574017897954883</c:v>
                </c:pt>
                <c:pt idx="40">
                  <c:v>0.16189500220261663</c:v>
                </c:pt>
                <c:pt idx="41">
                  <c:v>0.1499356276617472</c:v>
                </c:pt>
                <c:pt idx="42">
                  <c:v>0.14000836971909394</c:v>
                </c:pt>
                <c:pt idx="43">
                  <c:v>0.13219987514578688</c:v>
                </c:pt>
                <c:pt idx="44">
                  <c:v>0.12627855315614359</c:v>
                </c:pt>
                <c:pt idx="45">
                  <c:v>0.12189322461489599</c:v>
                </c:pt>
                <c:pt idx="46">
                  <c:v>0.11854995389748305</c:v>
                </c:pt>
                <c:pt idx="47">
                  <c:v>0.11576900680529639</c:v>
                </c:pt>
                <c:pt idx="48">
                  <c:v>0.11317997585149912</c:v>
                </c:pt>
                <c:pt idx="49">
                  <c:v>0.11054746676960367</c:v>
                </c:pt>
                <c:pt idx="50">
                  <c:v>0.10775062999265171</c:v>
                </c:pt>
                <c:pt idx="51">
                  <c:v>0.10471433137443677</c:v>
                </c:pt>
                <c:pt idx="52">
                  <c:v>0.10141595412255912</c:v>
                </c:pt>
                <c:pt idx="53">
                  <c:v>9.7823090352291767E-2</c:v>
                </c:pt>
                <c:pt idx="54">
                  <c:v>9.3912518520166244E-2</c:v>
                </c:pt>
                <c:pt idx="55">
                  <c:v>8.9661853559220892E-2</c:v>
                </c:pt>
                <c:pt idx="56">
                  <c:v>8.5072943956322492E-2</c:v>
                </c:pt>
                <c:pt idx="57">
                  <c:v>8.0139754596812773E-2</c:v>
                </c:pt>
                <c:pt idx="58">
                  <c:v>7.4900596832630326E-2</c:v>
                </c:pt>
                <c:pt idx="59">
                  <c:v>6.938125088341153E-2</c:v>
                </c:pt>
                <c:pt idx="60">
                  <c:v>6.3648529957362615E-2</c:v>
                </c:pt>
                <c:pt idx="61">
                  <c:v>5.7780087090831898E-2</c:v>
                </c:pt>
                <c:pt idx="62">
                  <c:v>5.1882505206900409E-2</c:v>
                </c:pt>
                <c:pt idx="63">
                  <c:v>4.6046757743387408E-2</c:v>
                </c:pt>
                <c:pt idx="64">
                  <c:v>4.0407225266291633E-2</c:v>
                </c:pt>
                <c:pt idx="65">
                  <c:v>3.5081363807865397E-2</c:v>
                </c:pt>
                <c:pt idx="66">
                  <c:v>3.015456905801402E-2</c:v>
                </c:pt>
                <c:pt idx="67">
                  <c:v>2.5778208400301126E-2</c:v>
                </c:pt>
                <c:pt idx="68">
                  <c:v>2.1984044754392588E-2</c:v>
                </c:pt>
                <c:pt idx="69">
                  <c:v>1.8820478253121664E-2</c:v>
                </c:pt>
                <c:pt idx="70">
                  <c:v>1.6257783945980629E-2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'100MeV'!$U$1</c:f>
              <c:strCache>
                <c:ptCount val="1"/>
                <c:pt idx="0">
                  <c:v>40Ar</c:v>
                </c:pt>
              </c:strCache>
            </c:strRef>
          </c:tx>
          <c:marker>
            <c:symbol val="diamond"/>
            <c:size val="7"/>
          </c:marker>
          <c:xVal>
            <c:numRef>
              <c:f>'100MeV'!$P$2:$P$72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'100MeV'!$U$2:$U$72</c:f>
              <c:numCache>
                <c:formatCode>General</c:formatCode>
                <c:ptCount val="71"/>
                <c:pt idx="0">
                  <c:v>0</c:v>
                </c:pt>
                <c:pt idx="1">
                  <c:v>0.90900847138988417</c:v>
                </c:pt>
                <c:pt idx="2">
                  <c:v>0.9188532935624879</c:v>
                </c:pt>
                <c:pt idx="3">
                  <c:v>0.92681323740198462</c:v>
                </c:pt>
                <c:pt idx="4">
                  <c:v>0.93390425885170669</c:v>
                </c:pt>
                <c:pt idx="5">
                  <c:v>0.94036072239359192</c:v>
                </c:pt>
                <c:pt idx="6">
                  <c:v>0.94629924382642661</c:v>
                </c:pt>
                <c:pt idx="7">
                  <c:v>0.95181068916377864</c:v>
                </c:pt>
                <c:pt idx="8">
                  <c:v>0.95693968376167482</c:v>
                </c:pt>
                <c:pt idx="9">
                  <c:v>0.96173608596329629</c:v>
                </c:pt>
                <c:pt idx="10">
                  <c:v>0.96624083390647253</c:v>
                </c:pt>
                <c:pt idx="11">
                  <c:v>0.97047317045085502</c:v>
                </c:pt>
                <c:pt idx="12">
                  <c:v>0.97446621044293458</c:v>
                </c:pt>
                <c:pt idx="13">
                  <c:v>0.97825064531838524</c:v>
                </c:pt>
                <c:pt idx="14">
                  <c:v>0.98183209783034497</c:v>
                </c:pt>
                <c:pt idx="15">
                  <c:v>0.9852392149971807</c:v>
                </c:pt>
                <c:pt idx="16">
                  <c:v>0.9884755873668345</c:v>
                </c:pt>
                <c:pt idx="17">
                  <c:v>0.99156195470423059</c:v>
                </c:pt>
                <c:pt idx="18">
                  <c:v>0.99449883455418853</c:v>
                </c:pt>
                <c:pt idx="19">
                  <c:v>0.99730728047999739</c:v>
                </c:pt>
                <c:pt idx="20">
                  <c:v>1</c:v>
                </c:pt>
                <c:pt idx="21">
                  <c:v>0.44279806237187952</c:v>
                </c:pt>
                <c:pt idx="22">
                  <c:v>0.43285185587250052</c:v>
                </c:pt>
                <c:pt idx="23">
                  <c:v>0.42280651293076588</c:v>
                </c:pt>
                <c:pt idx="24">
                  <c:v>0.41207462266315648</c:v>
                </c:pt>
                <c:pt idx="25">
                  <c:v>0.40043618123266234</c:v>
                </c:pt>
                <c:pt idx="26">
                  <c:v>0.38776130403995007</c:v>
                </c:pt>
                <c:pt idx="27">
                  <c:v>0.37386087572547994</c:v>
                </c:pt>
                <c:pt idx="28">
                  <c:v>0.3618220214917795</c:v>
                </c:pt>
                <c:pt idx="29">
                  <c:v>0.34258043957272588</c:v>
                </c:pt>
                <c:pt idx="30">
                  <c:v>0.32530767070801625</c:v>
                </c:pt>
                <c:pt idx="31">
                  <c:v>0.30717433147785506</c:v>
                </c:pt>
                <c:pt idx="32">
                  <c:v>0.28825262980195732</c:v>
                </c:pt>
                <c:pt idx="33">
                  <c:v>0.26882232752374224</c:v>
                </c:pt>
                <c:pt idx="34">
                  <c:v>0.24912742127273341</c:v>
                </c:pt>
                <c:pt idx="35">
                  <c:v>0.22937546739488635</c:v>
                </c:pt>
                <c:pt idx="36">
                  <c:v>0.20978078637522057</c:v>
                </c:pt>
                <c:pt idx="37">
                  <c:v>0.19072641545672436</c:v>
                </c:pt>
                <c:pt idx="38">
                  <c:v>0.17252666487571938</c:v>
                </c:pt>
                <c:pt idx="39">
                  <c:v>0.15558299134528722</c:v>
                </c:pt>
                <c:pt idx="40">
                  <c:v>0.14033446382065931</c:v>
                </c:pt>
                <c:pt idx="41">
                  <c:v>0.12728274353585975</c:v>
                </c:pt>
                <c:pt idx="42">
                  <c:v>0.11662004994035702</c:v>
                </c:pt>
                <c:pt idx="43">
                  <c:v>0.10844600764808064</c:v>
                </c:pt>
                <c:pt idx="44">
                  <c:v>0.10251340132711817</c:v>
                </c:pt>
                <c:pt idx="45">
                  <c:v>9.8425219332941946E-2</c:v>
                </c:pt>
                <c:pt idx="46">
                  <c:v>9.5594387785832582E-2</c:v>
                </c:pt>
                <c:pt idx="47">
                  <c:v>9.3488069933888154E-2</c:v>
                </c:pt>
                <c:pt idx="48">
                  <c:v>9.1671732581920531E-2</c:v>
                </c:pt>
                <c:pt idx="49">
                  <c:v>8.9885131087401302E-2</c:v>
                </c:pt>
                <c:pt idx="50">
                  <c:v>8.7972131281340071E-2</c:v>
                </c:pt>
                <c:pt idx="51">
                  <c:v>8.5871395191927311E-2</c:v>
                </c:pt>
                <c:pt idx="52">
                  <c:v>8.3552411136652821E-2</c:v>
                </c:pt>
                <c:pt idx="53">
                  <c:v>8.0973758364050963E-2</c:v>
                </c:pt>
                <c:pt idx="54">
                  <c:v>7.812546032718351E-2</c:v>
                </c:pt>
                <c:pt idx="55">
                  <c:v>7.4990133205319193E-2</c:v>
                </c:pt>
                <c:pt idx="56">
                  <c:v>7.1562251284685394E-2</c:v>
                </c:pt>
                <c:pt idx="57">
                  <c:v>6.7838395076497374E-2</c:v>
                </c:pt>
                <c:pt idx="58">
                  <c:v>6.3830137565689407E-2</c:v>
                </c:pt>
                <c:pt idx="59">
                  <c:v>5.9558930464599071E-2</c:v>
                </c:pt>
                <c:pt idx="60">
                  <c:v>5.5075674795367957E-2</c:v>
                </c:pt>
                <c:pt idx="61">
                  <c:v>5.0431351205487487E-2</c:v>
                </c:pt>
                <c:pt idx="62">
                  <c:v>4.5691132141815784E-2</c:v>
                </c:pt>
                <c:pt idx="63">
                  <c:v>4.0932762426802702E-2</c:v>
                </c:pt>
                <c:pt idx="64">
                  <c:v>3.6269995029062196E-2</c:v>
                </c:pt>
                <c:pt idx="65">
                  <c:v>3.1782617837543291E-2</c:v>
                </c:pt>
                <c:pt idx="66">
                  <c:v>2.7557510686455521E-2</c:v>
                </c:pt>
                <c:pt idx="67">
                  <c:v>2.3741750950923051E-2</c:v>
                </c:pt>
                <c:pt idx="68">
                  <c:v>2.0371634398130917E-2</c:v>
                </c:pt>
                <c:pt idx="69">
                  <c:v>1.7515900685060763E-2</c:v>
                </c:pt>
                <c:pt idx="70">
                  <c:v>1.5178405613746761E-2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'100MeV'!$V$1</c:f>
              <c:strCache>
                <c:ptCount val="1"/>
                <c:pt idx="0">
                  <c:v>84Kr</c:v>
                </c:pt>
              </c:strCache>
            </c:strRef>
          </c:tx>
          <c:marker>
            <c:symbol val="square"/>
            <c:size val="7"/>
          </c:marker>
          <c:xVal>
            <c:numRef>
              <c:f>'100MeV'!$P$2:$P$72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'100MeV'!$V$2:$V$72</c:f>
              <c:numCache>
                <c:formatCode>General</c:formatCode>
                <c:ptCount val="71"/>
                <c:pt idx="0">
                  <c:v>0</c:v>
                </c:pt>
                <c:pt idx="1">
                  <c:v>0.91167908830735189</c:v>
                </c:pt>
                <c:pt idx="2">
                  <c:v>0.92126589075576149</c:v>
                </c:pt>
                <c:pt idx="3">
                  <c:v>0.92870155635991991</c:v>
                </c:pt>
                <c:pt idx="4">
                  <c:v>0.9352905733045852</c:v>
                </c:pt>
                <c:pt idx="5">
                  <c:v>0.94132621899329372</c:v>
                </c:pt>
                <c:pt idx="6">
                  <c:v>0.94691965162864533</c:v>
                </c:pt>
                <c:pt idx="7">
                  <c:v>0.95214995273060965</c:v>
                </c:pt>
                <c:pt idx="8">
                  <c:v>0.95706085922034589</c:v>
                </c:pt>
                <c:pt idx="9">
                  <c:v>0.96169707835392149</c:v>
                </c:pt>
                <c:pt idx="10">
                  <c:v>0.96607964970800864</c:v>
                </c:pt>
                <c:pt idx="11">
                  <c:v>0.97022895938235321</c:v>
                </c:pt>
                <c:pt idx="12">
                  <c:v>0.97417909831205263</c:v>
                </c:pt>
                <c:pt idx="13">
                  <c:v>0.9779411105739918</c:v>
                </c:pt>
                <c:pt idx="14">
                  <c:v>0.98152166960984666</c:v>
                </c:pt>
                <c:pt idx="15">
                  <c:v>0.98494411075868893</c:v>
                </c:pt>
                <c:pt idx="16">
                  <c:v>0.98821546412057271</c:v>
                </c:pt>
                <c:pt idx="17">
                  <c:v>0.99134722024763444</c:v>
                </c:pt>
                <c:pt idx="18">
                  <c:v>0.9943578713775415</c:v>
                </c:pt>
                <c:pt idx="19">
                  <c:v>0.99723171443883185</c:v>
                </c:pt>
                <c:pt idx="20">
                  <c:v>1</c:v>
                </c:pt>
                <c:pt idx="21">
                  <c:v>0.47202123263357521</c:v>
                </c:pt>
                <c:pt idx="22">
                  <c:v>0.46145009993910713</c:v>
                </c:pt>
                <c:pt idx="23">
                  <c:v>0.45051870677501077</c:v>
                </c:pt>
                <c:pt idx="24">
                  <c:v>0.43890452205181302</c:v>
                </c:pt>
                <c:pt idx="25">
                  <c:v>0.42613232200837076</c:v>
                </c:pt>
                <c:pt idx="26">
                  <c:v>0.41223887635824741</c:v>
                </c:pt>
                <c:pt idx="27">
                  <c:v>0.39690932107467108</c:v>
                </c:pt>
                <c:pt idx="28">
                  <c:v>0.38364069744712581</c:v>
                </c:pt>
                <c:pt idx="29">
                  <c:v>0.36244322317828831</c:v>
                </c:pt>
                <c:pt idx="30">
                  <c:v>0.34337778213819931</c:v>
                </c:pt>
                <c:pt idx="31">
                  <c:v>0.32342680647165878</c:v>
                </c:pt>
                <c:pt idx="32">
                  <c:v>0.30267469974217104</c:v>
                </c:pt>
                <c:pt idx="33">
                  <c:v>0.28137799200388508</c:v>
                </c:pt>
                <c:pt idx="34">
                  <c:v>0.25974829416110679</c:v>
                </c:pt>
                <c:pt idx="35">
                  <c:v>0.23819920527662816</c:v>
                </c:pt>
                <c:pt idx="36">
                  <c:v>0.21687780159000586</c:v>
                </c:pt>
                <c:pt idx="37">
                  <c:v>0.19613245315506694</c:v>
                </c:pt>
                <c:pt idx="38">
                  <c:v>0.17635845638181441</c:v>
                </c:pt>
                <c:pt idx="39">
                  <c:v>0.15796279833768279</c:v>
                </c:pt>
                <c:pt idx="40">
                  <c:v>0.14144385010959887</c:v>
                </c:pt>
                <c:pt idx="41">
                  <c:v>0.12728533993461125</c:v>
                </c:pt>
                <c:pt idx="42">
                  <c:v>0.11574435261390002</c:v>
                </c:pt>
                <c:pt idx="43">
                  <c:v>0.10689123237318944</c:v>
                </c:pt>
                <c:pt idx="44">
                  <c:v>0.10047391716007008</c:v>
                </c:pt>
                <c:pt idx="45">
                  <c:v>9.6079993584189727E-2</c:v>
                </c:pt>
                <c:pt idx="46">
                  <c:v>9.3074004719625347E-2</c:v>
                </c:pt>
                <c:pt idx="47">
                  <c:v>9.0893395872750249E-2</c:v>
                </c:pt>
                <c:pt idx="48">
                  <c:v>8.9090346261478257E-2</c:v>
                </c:pt>
                <c:pt idx="49">
                  <c:v>8.7365831157549242E-2</c:v>
                </c:pt>
                <c:pt idx="50">
                  <c:v>8.5583180430271383E-2</c:v>
                </c:pt>
                <c:pt idx="51">
                  <c:v>8.366205851049234E-2</c:v>
                </c:pt>
                <c:pt idx="52">
                  <c:v>8.1586642449669858E-2</c:v>
                </c:pt>
                <c:pt idx="53">
                  <c:v>7.9307182777261329E-2</c:v>
                </c:pt>
                <c:pt idx="54">
                  <c:v>7.680663243325353E-2</c:v>
                </c:pt>
                <c:pt idx="55">
                  <c:v>7.4061799060731973E-2</c:v>
                </c:pt>
                <c:pt idx="56">
                  <c:v>7.1051717273111797E-2</c:v>
                </c:pt>
                <c:pt idx="57">
                  <c:v>6.7760057661845521E-2</c:v>
                </c:pt>
                <c:pt idx="58">
                  <c:v>6.418874335168813E-2</c:v>
                </c:pt>
                <c:pt idx="59">
                  <c:v>6.0335113914077823E-2</c:v>
                </c:pt>
                <c:pt idx="60">
                  <c:v>5.621898140310759E-2</c:v>
                </c:pt>
                <c:pt idx="61">
                  <c:v>5.1893712162197771E-2</c:v>
                </c:pt>
                <c:pt idx="62">
                  <c:v>4.7403138078435804E-2</c:v>
                </c:pt>
                <c:pt idx="63">
                  <c:v>4.2804253879503616E-2</c:v>
                </c:pt>
                <c:pt idx="64">
                  <c:v>3.8191037583977148E-2</c:v>
                </c:pt>
                <c:pt idx="65">
                  <c:v>3.3675001138554699E-2</c:v>
                </c:pt>
                <c:pt idx="66">
                  <c:v>2.9333555614726853E-2</c:v>
                </c:pt>
                <c:pt idx="67">
                  <c:v>2.5328534794713187E-2</c:v>
                </c:pt>
                <c:pt idx="68">
                  <c:v>2.17145210084395E-2</c:v>
                </c:pt>
                <c:pt idx="69">
                  <c:v>1.8588593605057695E-2</c:v>
                </c:pt>
                <c:pt idx="70">
                  <c:v>1.596885516634778E-2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'100MeV'!$W$1</c:f>
              <c:strCache>
                <c:ptCount val="1"/>
                <c:pt idx="0">
                  <c:v>132Xe</c:v>
                </c:pt>
              </c:strCache>
            </c:strRef>
          </c:tx>
          <c:marker>
            <c:symbol val="triangle"/>
            <c:size val="7"/>
          </c:marker>
          <c:xVal>
            <c:numRef>
              <c:f>'100MeV'!$P$2:$P$72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'100MeV'!$W$2:$W$72</c:f>
              <c:numCache>
                <c:formatCode>General</c:formatCode>
                <c:ptCount val="71"/>
                <c:pt idx="0">
                  <c:v>0</c:v>
                </c:pt>
                <c:pt idx="1">
                  <c:v>0.90980965806303904</c:v>
                </c:pt>
                <c:pt idx="2">
                  <c:v>0.9200760002063455</c:v>
                </c:pt>
                <c:pt idx="3">
                  <c:v>0.92771793349973164</c:v>
                </c:pt>
                <c:pt idx="4">
                  <c:v>0.93437168517438063</c:v>
                </c:pt>
                <c:pt idx="5">
                  <c:v>0.94042576944345868</c:v>
                </c:pt>
                <c:pt idx="6">
                  <c:v>0.94604098415297733</c:v>
                </c:pt>
                <c:pt idx="7">
                  <c:v>0.95129828208750522</c:v>
                </c:pt>
                <c:pt idx="8">
                  <c:v>0.95626021769226521</c:v>
                </c:pt>
                <c:pt idx="9">
                  <c:v>0.9609371101276043</c:v>
                </c:pt>
                <c:pt idx="10">
                  <c:v>0.96538470411701149</c:v>
                </c:pt>
                <c:pt idx="11">
                  <c:v>0.96960299453478238</c:v>
                </c:pt>
                <c:pt idx="12">
                  <c:v>0.97361777660422166</c:v>
                </c:pt>
                <c:pt idx="13">
                  <c:v>0.97744531965366765</c:v>
                </c:pt>
                <c:pt idx="14">
                  <c:v>0.98109731392957944</c:v>
                </c:pt>
                <c:pt idx="15">
                  <c:v>0.98459434494211973</c:v>
                </c:pt>
                <c:pt idx="16">
                  <c:v>0.98793678259954387</c:v>
                </c:pt>
                <c:pt idx="17">
                  <c:v>0.99114455691628545</c:v>
                </c:pt>
                <c:pt idx="18">
                  <c:v>0.99421619080084056</c:v>
                </c:pt>
                <c:pt idx="19">
                  <c:v>0.99716754204609237</c:v>
                </c:pt>
                <c:pt idx="20">
                  <c:v>1</c:v>
                </c:pt>
                <c:pt idx="21">
                  <c:v>0.49464727429510991</c:v>
                </c:pt>
                <c:pt idx="22">
                  <c:v>0.48344121145696495</c:v>
                </c:pt>
                <c:pt idx="23">
                  <c:v>0.47192050340668346</c:v>
                </c:pt>
                <c:pt idx="24">
                  <c:v>0.45954924302404032</c:v>
                </c:pt>
                <c:pt idx="25">
                  <c:v>0.4459928728960833</c:v>
                </c:pt>
                <c:pt idx="26">
                  <c:v>0.43112906802481887</c:v>
                </c:pt>
                <c:pt idx="27">
                  <c:v>0.41484684376847025</c:v>
                </c:pt>
                <c:pt idx="28">
                  <c:v>0.40079011931059183</c:v>
                </c:pt>
                <c:pt idx="29">
                  <c:v>0.37829783001761202</c:v>
                </c:pt>
                <c:pt idx="30">
                  <c:v>0.35816488012284148</c:v>
                </c:pt>
                <c:pt idx="31">
                  <c:v>0.33711522987216386</c:v>
                </c:pt>
                <c:pt idx="32">
                  <c:v>0.31523363428919976</c:v>
                </c:pt>
                <c:pt idx="33">
                  <c:v>0.29282712936931904</c:v>
                </c:pt>
                <c:pt idx="34">
                  <c:v>0.27016880233829332</c:v>
                </c:pt>
                <c:pt idx="35">
                  <c:v>0.24751887147551621</c:v>
                </c:pt>
                <c:pt idx="36">
                  <c:v>0.22527665062010727</c:v>
                </c:pt>
                <c:pt idx="37">
                  <c:v>0.20356310937088548</c:v>
                </c:pt>
                <c:pt idx="38">
                  <c:v>0.18292032818316284</c:v>
                </c:pt>
                <c:pt idx="39">
                  <c:v>0.16372871495900793</c:v>
                </c:pt>
                <c:pt idx="40">
                  <c:v>0.14645338915817727</c:v>
                </c:pt>
                <c:pt idx="41">
                  <c:v>0.13162120954563855</c:v>
                </c:pt>
                <c:pt idx="42">
                  <c:v>0.11947455138441562</c:v>
                </c:pt>
                <c:pt idx="43">
                  <c:v>0.11013326198813285</c:v>
                </c:pt>
                <c:pt idx="44">
                  <c:v>0.10329717345584812</c:v>
                </c:pt>
                <c:pt idx="45">
                  <c:v>9.8550670232862417E-2</c:v>
                </c:pt>
                <c:pt idx="46">
                  <c:v>9.5254197694327025E-2</c:v>
                </c:pt>
                <c:pt idx="47">
                  <c:v>9.2841736989898213E-2</c:v>
                </c:pt>
                <c:pt idx="48">
                  <c:v>9.0826208093942082E-2</c:v>
                </c:pt>
                <c:pt idx="49">
                  <c:v>8.8921370392503946E-2</c:v>
                </c:pt>
                <c:pt idx="50">
                  <c:v>8.6995777103940977E-2</c:v>
                </c:pt>
                <c:pt idx="51">
                  <c:v>8.4963845851847658E-2</c:v>
                </c:pt>
                <c:pt idx="52">
                  <c:v>8.2810389380251148E-2</c:v>
                </c:pt>
                <c:pt idx="53">
                  <c:v>8.0479244963820251E-2</c:v>
                </c:pt>
                <c:pt idx="54">
                  <c:v>7.7973215410999552E-2</c:v>
                </c:pt>
                <c:pt idx="55">
                  <c:v>7.5237808571559067E-2</c:v>
                </c:pt>
                <c:pt idx="56">
                  <c:v>7.2257014263635802E-2</c:v>
                </c:pt>
                <c:pt idx="57">
                  <c:v>6.9002343383055401E-2</c:v>
                </c:pt>
                <c:pt idx="58">
                  <c:v>6.5451145465337285E-2</c:v>
                </c:pt>
                <c:pt idx="59">
                  <c:v>6.1596283918235926E-2</c:v>
                </c:pt>
                <c:pt idx="60">
                  <c:v>5.7477817449671814E-2</c:v>
                </c:pt>
                <c:pt idx="61">
                  <c:v>5.3104116978778051E-2</c:v>
                </c:pt>
                <c:pt idx="62">
                  <c:v>4.8533293920371937E-2</c:v>
                </c:pt>
                <c:pt idx="63">
                  <c:v>4.3822902112350633E-2</c:v>
                </c:pt>
                <c:pt idx="64">
                  <c:v>3.9073384083296102E-2</c:v>
                </c:pt>
                <c:pt idx="65">
                  <c:v>3.439417061245055E-2</c:v>
                </c:pt>
                <c:pt idx="66">
                  <c:v>2.9865478691730955E-2</c:v>
                </c:pt>
                <c:pt idx="67">
                  <c:v>2.5655485114594201E-2</c:v>
                </c:pt>
                <c:pt idx="68">
                  <c:v>2.1837390832988801E-2</c:v>
                </c:pt>
                <c:pt idx="69">
                  <c:v>1.8514507075487685E-2</c:v>
                </c:pt>
                <c:pt idx="70">
                  <c:v>1.5713317511445994E-2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'100MeV'!$X$1</c:f>
              <c:strCache>
                <c:ptCount val="1"/>
                <c:pt idx="0">
                  <c:v>197Au</c:v>
                </c:pt>
              </c:strCache>
            </c:strRef>
          </c:tx>
          <c:marker>
            <c:symbol val="circle"/>
            <c:size val="7"/>
          </c:marker>
          <c:xVal>
            <c:numRef>
              <c:f>'100MeV'!$P$2:$P$72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'100MeV'!$X$2:$X$72</c:f>
              <c:numCache>
                <c:formatCode>General</c:formatCode>
                <c:ptCount val="71"/>
                <c:pt idx="0">
                  <c:v>0</c:v>
                </c:pt>
                <c:pt idx="1">
                  <c:v>0.91036191881620898</c:v>
                </c:pt>
                <c:pt idx="2">
                  <c:v>0.92155964334312734</c:v>
                </c:pt>
                <c:pt idx="3">
                  <c:v>0.92946816495204965</c:v>
                </c:pt>
                <c:pt idx="4">
                  <c:v>0.93619611923791857</c:v>
                </c:pt>
                <c:pt idx="5">
                  <c:v>0.94222888170691621</c:v>
                </c:pt>
                <c:pt idx="6">
                  <c:v>0.94777292088917064</c:v>
                </c:pt>
                <c:pt idx="7">
                  <c:v>0.95292383037636963</c:v>
                </c:pt>
                <c:pt idx="8">
                  <c:v>0.95776068579110951</c:v>
                </c:pt>
                <c:pt idx="9">
                  <c:v>0.96230993907139761</c:v>
                </c:pt>
                <c:pt idx="10">
                  <c:v>0.96660677874171352</c:v>
                </c:pt>
                <c:pt idx="11">
                  <c:v>0.97069071824061426</c:v>
                </c:pt>
                <c:pt idx="12">
                  <c:v>0.97456701928533751</c:v>
                </c:pt>
                <c:pt idx="13">
                  <c:v>0.97826742190184657</c:v>
                </c:pt>
                <c:pt idx="14">
                  <c:v>0.98179352949359899</c:v>
                </c:pt>
                <c:pt idx="15">
                  <c:v>0.98515844352845261</c:v>
                </c:pt>
                <c:pt idx="16">
                  <c:v>0.98838158996262282</c:v>
                </c:pt>
                <c:pt idx="17">
                  <c:v>0.99146979127633394</c:v>
                </c:pt>
                <c:pt idx="18">
                  <c:v>0.99442536818158278</c:v>
                </c:pt>
                <c:pt idx="19">
                  <c:v>0.99727629869943002</c:v>
                </c:pt>
                <c:pt idx="20">
                  <c:v>1</c:v>
                </c:pt>
                <c:pt idx="21">
                  <c:v>0.49860253275596117</c:v>
                </c:pt>
                <c:pt idx="22">
                  <c:v>0.48660990137902016</c:v>
                </c:pt>
                <c:pt idx="23">
                  <c:v>0.47425509384685088</c:v>
                </c:pt>
                <c:pt idx="24">
                  <c:v>0.46117920861394446</c:v>
                </c:pt>
                <c:pt idx="25">
                  <c:v>0.44697064622784466</c:v>
                </c:pt>
                <c:pt idx="26">
                  <c:v>0.43146440556277504</c:v>
                </c:pt>
                <c:pt idx="27">
                  <c:v>0.41476644632186982</c:v>
                </c:pt>
                <c:pt idx="28">
                  <c:v>0.40033117748339503</c:v>
                </c:pt>
                <c:pt idx="29">
                  <c:v>0.37749639060754225</c:v>
                </c:pt>
                <c:pt idx="30">
                  <c:v>0.35717247587564643</c:v>
                </c:pt>
                <c:pt idx="31">
                  <c:v>0.33591799900505598</c:v>
                </c:pt>
                <c:pt idx="32">
                  <c:v>0.31404989211286977</c:v>
                </c:pt>
                <c:pt idx="33">
                  <c:v>0.29161424041117529</c:v>
                </c:pt>
                <c:pt idx="34">
                  <c:v>0.2690850021886898</c:v>
                </c:pt>
                <c:pt idx="35">
                  <c:v>0.24661666182844591</c:v>
                </c:pt>
                <c:pt idx="36">
                  <c:v>0.22455486939845842</c:v>
                </c:pt>
                <c:pt idx="37">
                  <c:v>0.20316178977119553</c:v>
                </c:pt>
                <c:pt idx="38">
                  <c:v>0.18272667949308502</c:v>
                </c:pt>
                <c:pt idx="39">
                  <c:v>0.163777166450149</c:v>
                </c:pt>
                <c:pt idx="40">
                  <c:v>0.14668155021399318</c:v>
                </c:pt>
                <c:pt idx="41">
                  <c:v>0.13194645689149256</c:v>
                </c:pt>
                <c:pt idx="42">
                  <c:v>0.1198166793082735</c:v>
                </c:pt>
                <c:pt idx="43">
                  <c:v>0.11037328138296415</c:v>
                </c:pt>
                <c:pt idx="44">
                  <c:v>0.10337273327754207</c:v>
                </c:pt>
                <c:pt idx="45">
                  <c:v>9.837586170784797E-2</c:v>
                </c:pt>
                <c:pt idx="46">
                  <c:v>9.4801974606547851E-2</c:v>
                </c:pt>
                <c:pt idx="47">
                  <c:v>9.2094277741574165E-2</c:v>
                </c:pt>
                <c:pt idx="48">
                  <c:v>8.9805678043425208E-2</c:v>
                </c:pt>
                <c:pt idx="49">
                  <c:v>8.7648176669879327E-2</c:v>
                </c:pt>
                <c:pt idx="50">
                  <c:v>8.5490603902700454E-2</c:v>
                </c:pt>
                <c:pt idx="51">
                  <c:v>8.3255439281137197E-2</c:v>
                </c:pt>
                <c:pt idx="52">
                  <c:v>8.0925002037124744E-2</c:v>
                </c:pt>
                <c:pt idx="53">
                  <c:v>7.8461051260215964E-2</c:v>
                </c:pt>
                <c:pt idx="54">
                  <c:v>7.5838914527173534E-2</c:v>
                </c:pt>
                <c:pt idx="55">
                  <c:v>7.3014674555492251E-2</c:v>
                </c:pt>
                <c:pt idx="56">
                  <c:v>6.9985071172334712E-2</c:v>
                </c:pt>
                <c:pt idx="57">
                  <c:v>6.6712297549302566E-2</c:v>
                </c:pt>
                <c:pt idx="58">
                  <c:v>6.319511462213892E-2</c:v>
                </c:pt>
                <c:pt idx="59">
                  <c:v>5.9408444748675834E-2</c:v>
                </c:pt>
                <c:pt idx="60">
                  <c:v>5.5391808163706986E-2</c:v>
                </c:pt>
                <c:pt idx="61">
                  <c:v>5.1135936082335562E-2</c:v>
                </c:pt>
                <c:pt idx="62">
                  <c:v>4.6710694064063911E-2</c:v>
                </c:pt>
                <c:pt idx="63">
                  <c:v>4.2162940397155721E-2</c:v>
                </c:pt>
                <c:pt idx="64">
                  <c:v>3.7564997316154446E-2</c:v>
                </c:pt>
                <c:pt idx="65">
                  <c:v>3.3023892694447186E-2</c:v>
                </c:pt>
                <c:pt idx="66">
                  <c:v>2.8628753522901711E-2</c:v>
                </c:pt>
                <c:pt idx="67">
                  <c:v>2.4527805411890792E-2</c:v>
                </c:pt>
                <c:pt idx="68">
                  <c:v>2.0804575860604208E-2</c:v>
                </c:pt>
                <c:pt idx="69">
                  <c:v>1.7554516678581971E-2</c:v>
                </c:pt>
                <c:pt idx="70">
                  <c:v>1.4810966909062357E-2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'100MeV'!$Y$1</c:f>
              <c:strCache>
                <c:ptCount val="1"/>
                <c:pt idx="0">
                  <c:v>238U</c:v>
                </c:pt>
              </c:strCache>
            </c:strRef>
          </c:tx>
          <c:marker>
            <c:symbol val="diamond"/>
            <c:size val="7"/>
          </c:marker>
          <c:xVal>
            <c:numRef>
              <c:f>'100MeV'!$P$2:$P$72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'100MeV'!$Y$2:$Y$72</c:f>
              <c:numCache>
                <c:formatCode>General</c:formatCode>
                <c:ptCount val="71"/>
                <c:pt idx="0">
                  <c:v>0</c:v>
                </c:pt>
                <c:pt idx="1">
                  <c:v>0.91290488591107366</c:v>
                </c:pt>
                <c:pt idx="2">
                  <c:v>0.92314264512396149</c:v>
                </c:pt>
                <c:pt idx="3">
                  <c:v>0.93054630414171557</c:v>
                </c:pt>
                <c:pt idx="4">
                  <c:v>0.93696736108604317</c:v>
                </c:pt>
                <c:pt idx="5">
                  <c:v>0.94257614726509931</c:v>
                </c:pt>
                <c:pt idx="6">
                  <c:v>0.94817574330071164</c:v>
                </c:pt>
                <c:pt idx="7">
                  <c:v>0.95322095165593845</c:v>
                </c:pt>
                <c:pt idx="8">
                  <c:v>0.9579623340604253</c:v>
                </c:pt>
                <c:pt idx="9">
                  <c:v>0.96245087712918076</c:v>
                </c:pt>
                <c:pt idx="10">
                  <c:v>0.96671002147332963</c:v>
                </c:pt>
                <c:pt idx="11">
                  <c:v>0.97075479270204512</c:v>
                </c:pt>
                <c:pt idx="12">
                  <c:v>0.97460832164071765</c:v>
                </c:pt>
                <c:pt idx="13">
                  <c:v>0.97828911197895452</c:v>
                </c:pt>
                <c:pt idx="14">
                  <c:v>0.98180568928008161</c:v>
                </c:pt>
                <c:pt idx="15">
                  <c:v>0.98516392614949366</c:v>
                </c:pt>
                <c:pt idx="16">
                  <c:v>0.98838244917135631</c:v>
                </c:pt>
                <c:pt idx="17">
                  <c:v>0.99147403085210628</c:v>
                </c:pt>
                <c:pt idx="18">
                  <c:v>0.9944273492560598</c:v>
                </c:pt>
                <c:pt idx="19">
                  <c:v>0.9972692287204401</c:v>
                </c:pt>
                <c:pt idx="20">
                  <c:v>1</c:v>
                </c:pt>
                <c:pt idx="21">
                  <c:v>0.49738489697058957</c:v>
                </c:pt>
                <c:pt idx="22">
                  <c:v>0.48555804468309</c:v>
                </c:pt>
                <c:pt idx="23">
                  <c:v>0.47339427947759932</c:v>
                </c:pt>
                <c:pt idx="24">
                  <c:v>0.46043726430356158</c:v>
                </c:pt>
                <c:pt idx="25">
                  <c:v>0.44628665333614737</c:v>
                </c:pt>
                <c:pt idx="26">
                  <c:v>0.43094551265971298</c:v>
                </c:pt>
                <c:pt idx="27">
                  <c:v>0.41424677042882035</c:v>
                </c:pt>
                <c:pt idx="28">
                  <c:v>0.39973539783935802</c:v>
                </c:pt>
                <c:pt idx="29">
                  <c:v>0.37683130960981087</c:v>
                </c:pt>
                <c:pt idx="30">
                  <c:v>0.35637863387935059</c:v>
                </c:pt>
                <c:pt idx="31">
                  <c:v>0.33495808064299604</c:v>
                </c:pt>
                <c:pt idx="32">
                  <c:v>0.31282981874690513</c:v>
                </c:pt>
                <c:pt idx="33">
                  <c:v>0.29030166628975979</c:v>
                </c:pt>
                <c:pt idx="34">
                  <c:v>0.26749613656796306</c:v>
                </c:pt>
                <c:pt idx="35">
                  <c:v>0.24479846858487203</c:v>
                </c:pt>
                <c:pt idx="36">
                  <c:v>0.22245210948145891</c:v>
                </c:pt>
                <c:pt idx="37">
                  <c:v>0.20081391128291973</c:v>
                </c:pt>
                <c:pt idx="38">
                  <c:v>0.18014306212531264</c:v>
                </c:pt>
                <c:pt idx="39">
                  <c:v>0.16096763291964483</c:v>
                </c:pt>
                <c:pt idx="40">
                  <c:v>0.14369063228305567</c:v>
                </c:pt>
                <c:pt idx="41">
                  <c:v>0.12885985085635523</c:v>
                </c:pt>
                <c:pt idx="42">
                  <c:v>0.11667447502947546</c:v>
                </c:pt>
                <c:pt idx="43">
                  <c:v>0.10725170019188511</c:v>
                </c:pt>
                <c:pt idx="44">
                  <c:v>0.1003261449592356</c:v>
                </c:pt>
                <c:pt idx="45">
                  <c:v>9.5482241023329459E-2</c:v>
                </c:pt>
                <c:pt idx="46">
                  <c:v>9.2100953426271254E-2</c:v>
                </c:pt>
                <c:pt idx="47">
                  <c:v>8.9614446545105725E-2</c:v>
                </c:pt>
                <c:pt idx="48">
                  <c:v>8.7555636147851723E-2</c:v>
                </c:pt>
                <c:pt idx="49">
                  <c:v>8.5639957268321923E-2</c:v>
                </c:pt>
                <c:pt idx="50">
                  <c:v>8.3724120539630326E-2</c:v>
                </c:pt>
                <c:pt idx="51">
                  <c:v>8.1734592759274374E-2</c:v>
                </c:pt>
                <c:pt idx="52">
                  <c:v>7.9623730968310824E-2</c:v>
                </c:pt>
                <c:pt idx="53">
                  <c:v>7.7373082057879822E-2</c:v>
                </c:pt>
                <c:pt idx="54">
                  <c:v>7.4945029939751884E-2</c:v>
                </c:pt>
                <c:pt idx="55">
                  <c:v>7.2315804000770423E-2</c:v>
                </c:pt>
                <c:pt idx="56">
                  <c:v>6.9454321914360295E-2</c:v>
                </c:pt>
                <c:pt idx="57">
                  <c:v>6.6338397374060373E-2</c:v>
                </c:pt>
                <c:pt idx="58">
                  <c:v>6.2948406645001523E-2</c:v>
                </c:pt>
                <c:pt idx="59">
                  <c:v>5.9282379682928973E-2</c:v>
                </c:pt>
                <c:pt idx="60">
                  <c:v>5.5346679019918861E-2</c:v>
                </c:pt>
                <c:pt idx="61">
                  <c:v>5.1158963245784617E-2</c:v>
                </c:pt>
                <c:pt idx="62">
                  <c:v>4.6765920497721727E-2</c:v>
                </c:pt>
                <c:pt idx="63">
                  <c:v>4.221799083950388E-2</c:v>
                </c:pt>
                <c:pt idx="64">
                  <c:v>3.7608994070742641E-2</c:v>
                </c:pt>
                <c:pt idx="65">
                  <c:v>3.3045469786465956E-2</c:v>
                </c:pt>
                <c:pt idx="66">
                  <c:v>2.8608329771660446E-2</c:v>
                </c:pt>
                <c:pt idx="67">
                  <c:v>2.4464749723387171E-2</c:v>
                </c:pt>
                <c:pt idx="68">
                  <c:v>2.069560702827461E-2</c:v>
                </c:pt>
                <c:pt idx="69">
                  <c:v>1.7404941337292482E-2</c:v>
                </c:pt>
                <c:pt idx="70">
                  <c:v>1.4625269059388105E-2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'100MeV'!$Z$1</c:f>
              <c:strCache>
                <c:ptCount val="1"/>
                <c:pt idx="0">
                  <c:v>GC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'100MeV'!$P$2:$P$72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'100MeV'!$Z$2:$Z$72</c:f>
              <c:numCache>
                <c:formatCode>General</c:formatCode>
                <c:ptCount val="71"/>
                <c:pt idx="0">
                  <c:v>0</c:v>
                </c:pt>
                <c:pt idx="1">
                  <c:v>0.89094533265014131</c:v>
                </c:pt>
                <c:pt idx="2">
                  <c:v>0.90377333732314469</c:v>
                </c:pt>
                <c:pt idx="3">
                  <c:v>0.91357260940922658</c:v>
                </c:pt>
                <c:pt idx="4">
                  <c:v>0.92207554909991052</c:v>
                </c:pt>
                <c:pt idx="5">
                  <c:v>0.92970434675411773</c:v>
                </c:pt>
                <c:pt idx="6">
                  <c:v>0.9367286169365967</c:v>
                </c:pt>
                <c:pt idx="7">
                  <c:v>0.94320626582608258</c:v>
                </c:pt>
                <c:pt idx="8">
                  <c:v>0.94923461371580864</c:v>
                </c:pt>
                <c:pt idx="9">
                  <c:v>0.95486986136588814</c:v>
                </c:pt>
                <c:pt idx="10">
                  <c:v>0.96016342325552861</c:v>
                </c:pt>
                <c:pt idx="11">
                  <c:v>0.96514840603031304</c:v>
                </c:pt>
                <c:pt idx="12">
                  <c:v>0.96985494014594331</c:v>
                </c:pt>
                <c:pt idx="13">
                  <c:v>0.974308498847413</c:v>
                </c:pt>
                <c:pt idx="14">
                  <c:v>0.97853294050010198</c:v>
                </c:pt>
                <c:pt idx="15">
                  <c:v>0.98255042459417374</c:v>
                </c:pt>
                <c:pt idx="16">
                  <c:v>0.98636891739768551</c:v>
                </c:pt>
                <c:pt idx="17">
                  <c:v>0.99001224290648349</c:v>
                </c:pt>
                <c:pt idx="18">
                  <c:v>0.99349208602284456</c:v>
                </c:pt>
                <c:pt idx="19">
                  <c:v>0.99681774835592907</c:v>
                </c:pt>
                <c:pt idx="20">
                  <c:v>1</c:v>
                </c:pt>
                <c:pt idx="21">
                  <c:v>0.47997840121263502</c:v>
                </c:pt>
                <c:pt idx="22">
                  <c:v>0.46870693489775428</c:v>
                </c:pt>
                <c:pt idx="23">
                  <c:v>0.45726937372485738</c:v>
                </c:pt>
                <c:pt idx="24">
                  <c:v>0.44527535993817674</c:v>
                </c:pt>
                <c:pt idx="25">
                  <c:v>0.43237686595690367</c:v>
                </c:pt>
                <c:pt idx="26">
                  <c:v>0.41848984215866525</c:v>
                </c:pt>
                <c:pt idx="27">
                  <c:v>0.40344916067805486</c:v>
                </c:pt>
                <c:pt idx="28">
                  <c:v>0.39050246414429346</c:v>
                </c:pt>
                <c:pt idx="29">
                  <c:v>0.36997863370580736</c:v>
                </c:pt>
                <c:pt idx="30">
                  <c:v>0.35166975872155826</c:v>
                </c:pt>
                <c:pt idx="31">
                  <c:v>0.33254247504001694</c:v>
                </c:pt>
                <c:pt idx="32">
                  <c:v>0.31275432645046181</c:v>
                </c:pt>
                <c:pt idx="33">
                  <c:v>0.29253942222008189</c:v>
                </c:pt>
                <c:pt idx="34">
                  <c:v>0.27215283132020951</c:v>
                </c:pt>
                <c:pt idx="35">
                  <c:v>0.25187329209229331</c:v>
                </c:pt>
                <c:pt idx="36">
                  <c:v>0.23193230171255191</c:v>
                </c:pt>
                <c:pt idx="37">
                  <c:v>0.21261250553835589</c:v>
                </c:pt>
                <c:pt idx="38">
                  <c:v>0.19422429177817219</c:v>
                </c:pt>
                <c:pt idx="39">
                  <c:v>0.17715669976263271</c:v>
                </c:pt>
                <c:pt idx="40">
                  <c:v>0.16177232806827568</c:v>
                </c:pt>
                <c:pt idx="41">
                  <c:v>0.14853012273789226</c:v>
                </c:pt>
                <c:pt idx="42">
                  <c:v>0.13761901781955208</c:v>
                </c:pt>
                <c:pt idx="43">
                  <c:v>0.12910201534371379</c:v>
                </c:pt>
                <c:pt idx="44">
                  <c:v>0.12273293547071888</c:v>
                </c:pt>
                <c:pt idx="45">
                  <c:v>0.11811700420659071</c:v>
                </c:pt>
                <c:pt idx="46">
                  <c:v>0.11470485227994542</c:v>
                </c:pt>
                <c:pt idx="47">
                  <c:v>0.11197327636479043</c:v>
                </c:pt>
                <c:pt idx="48">
                  <c:v>0.10951056619949681</c:v>
                </c:pt>
                <c:pt idx="49">
                  <c:v>0.10707609906608895</c:v>
                </c:pt>
                <c:pt idx="50">
                  <c:v>0.10452469932497721</c:v>
                </c:pt>
                <c:pt idx="51">
                  <c:v>0.10179484856113427</c:v>
                </c:pt>
                <c:pt idx="52">
                  <c:v>9.8853501118689777E-2</c:v>
                </c:pt>
                <c:pt idx="53">
                  <c:v>9.5669771914644042E-2</c:v>
                </c:pt>
                <c:pt idx="54">
                  <c:v>9.2214621084152709E-2</c:v>
                </c:pt>
                <c:pt idx="55">
                  <c:v>8.8466224144751443E-2</c:v>
                </c:pt>
                <c:pt idx="56">
                  <c:v>8.4402780925949689E-2</c:v>
                </c:pt>
                <c:pt idx="57">
                  <c:v>8.0025091302834236E-2</c:v>
                </c:pt>
                <c:pt idx="58">
                  <c:v>7.5342420681766123E-2</c:v>
                </c:pt>
                <c:pt idx="59">
                  <c:v>7.0350884790868567E-2</c:v>
                </c:pt>
                <c:pt idx="60">
                  <c:v>6.5114403385647723E-2</c:v>
                </c:pt>
                <c:pt idx="61">
                  <c:v>5.9677083999931893E-2</c:v>
                </c:pt>
                <c:pt idx="62">
                  <c:v>5.4123213805785907E-2</c:v>
                </c:pt>
                <c:pt idx="63">
                  <c:v>4.8527355364939656E-2</c:v>
                </c:pt>
                <c:pt idx="64">
                  <c:v>4.3003315829801367E-2</c:v>
                </c:pt>
                <c:pt idx="65">
                  <c:v>3.7665776969713731E-2</c:v>
                </c:pt>
                <c:pt idx="66">
                  <c:v>3.2596029419024806E-2</c:v>
                </c:pt>
                <c:pt idx="67">
                  <c:v>2.7963210614823229E-2</c:v>
                </c:pt>
                <c:pt idx="68">
                  <c:v>2.3815022356872075E-2</c:v>
                </c:pt>
                <c:pt idx="69">
                  <c:v>2.0236177985060076E-2</c:v>
                </c:pt>
                <c:pt idx="70">
                  <c:v>1.723435933540763E-2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984064"/>
        <c:axId val="116998528"/>
      </c:scatterChart>
      <c:valAx>
        <c:axId val="116984064"/>
        <c:scaling>
          <c:orientation val="minMax"/>
          <c:max val="4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/>
                  <a:t>Time [days]</a:t>
                </a:r>
              </a:p>
            </c:rich>
          </c:tx>
          <c:layout>
            <c:manualLayout>
              <c:xMode val="edge"/>
              <c:yMode val="edge"/>
              <c:x val="0.44328073217526132"/>
              <c:y val="0.9550737772207146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16998528"/>
        <c:crossesAt val="0"/>
        <c:crossBetween val="midCat"/>
      </c:valAx>
      <c:valAx>
        <c:axId val="116998528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GB" sz="1200" b="1" i="0" u="none" strike="noStrike" baseline="0">
                    <a:effectLst/>
                  </a:rPr>
                  <a:t>A</a:t>
                </a:r>
                <a:r>
                  <a:rPr lang="en-GB" sz="1200" b="1" i="0" u="none" strike="noStrike" baseline="-25000">
                    <a:effectLst/>
                  </a:rPr>
                  <a:t>t</a:t>
                </a:r>
                <a:r>
                  <a:rPr lang="en-GB" sz="1200" b="1" i="0" u="none" strike="noStrike" baseline="0">
                    <a:effectLst/>
                  </a:rPr>
                  <a:t>/A</a:t>
                </a:r>
                <a:r>
                  <a:rPr lang="en-GB" sz="1200" b="1" i="0" u="none" strike="noStrike" baseline="-25000">
                    <a:effectLst/>
                  </a:rPr>
                  <a:t>eoi</a:t>
                </a:r>
                <a:endParaRPr lang="en-GB"/>
              </a:p>
            </c:rich>
          </c:tx>
          <c:layout>
            <c:manualLayout>
              <c:xMode val="edge"/>
              <c:yMode val="edge"/>
              <c:x val="1.3353018372703413E-3"/>
              <c:y val="0.419100008042170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16984064"/>
        <c:crossesAt val="0"/>
        <c:crossBetween val="midCat"/>
      </c:valAx>
    </c:plotArea>
    <c:legend>
      <c:legendPos val="r"/>
      <c:layout>
        <c:manualLayout>
          <c:xMode val="edge"/>
          <c:yMode val="edge"/>
          <c:x val="0.85678135936132982"/>
          <c:y val="1.8751416518617669E-3"/>
          <c:w val="0.14321864063867021"/>
          <c:h val="0.91381289538414379"/>
        </c:manualLayout>
      </c:layout>
      <c:overlay val="0"/>
    </c:legend>
    <c:plotVisOnly val="1"/>
    <c:dispBlanksAs val="span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873466405245613E-2"/>
          <c:y val="5.3418914886557894E-2"/>
          <c:w val="0.7832544345542426"/>
          <c:h val="0.8531517303960032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'50MeV'!$Q$1</c:f>
              <c:strCache>
                <c:ptCount val="1"/>
                <c:pt idx="0">
                  <c:v>1H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diamond"/>
            <c:size val="7"/>
            <c:spPr>
              <a:solidFill>
                <a:srgbClr val="7030A0"/>
              </a:solidFill>
              <a:ln>
                <a:noFill/>
              </a:ln>
            </c:spPr>
          </c:marker>
          <c:xVal>
            <c:numRef>
              <c:f>'50MeV'!$P$2:$P$72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'50MeV'!$Q$2:$Q$72</c:f>
              <c:numCache>
                <c:formatCode>General</c:formatCode>
                <c:ptCount val="71"/>
                <c:pt idx="0">
                  <c:v>0</c:v>
                </c:pt>
                <c:pt idx="1">
                  <c:v>0.9446087276952666</c:v>
                </c:pt>
                <c:pt idx="2">
                  <c:v>0.94896632092753019</c:v>
                </c:pt>
                <c:pt idx="3">
                  <c:v>0.95289007878467191</c:v>
                </c:pt>
                <c:pt idx="4">
                  <c:v>0.95665012317152864</c:v>
                </c:pt>
                <c:pt idx="5">
                  <c:v>0.96025190346711964</c:v>
                </c:pt>
                <c:pt idx="6">
                  <c:v>0.96370585061230696</c:v>
                </c:pt>
                <c:pt idx="7">
                  <c:v>0.9670231407894645</c:v>
                </c:pt>
                <c:pt idx="8">
                  <c:v>0.97020950782180093</c:v>
                </c:pt>
                <c:pt idx="9">
                  <c:v>0.97326427832446383</c:v>
                </c:pt>
                <c:pt idx="10">
                  <c:v>0.97620307583626509</c:v>
                </c:pt>
                <c:pt idx="11">
                  <c:v>0.97902143289951027</c:v>
                </c:pt>
                <c:pt idx="12">
                  <c:v>0.98173406850587364</c:v>
                </c:pt>
                <c:pt idx="13">
                  <c:v>0.9843366508799678</c:v>
                </c:pt>
                <c:pt idx="14">
                  <c:v>0.98684461762543696</c:v>
                </c:pt>
                <c:pt idx="15">
                  <c:v>0.98925221481780157</c:v>
                </c:pt>
                <c:pt idx="16">
                  <c:v>0.99156708085541645</c:v>
                </c:pt>
                <c:pt idx="17">
                  <c:v>0.99379565309740436</c:v>
                </c:pt>
                <c:pt idx="18">
                  <c:v>0.99594307741228361</c:v>
                </c:pt>
                <c:pt idx="19">
                  <c:v>0.99800441899418224</c:v>
                </c:pt>
                <c:pt idx="20">
                  <c:v>1</c:v>
                </c:pt>
                <c:pt idx="21">
                  <c:v>0.46759781543050727</c:v>
                </c:pt>
                <c:pt idx="22">
                  <c:v>0.44937347550663981</c:v>
                </c:pt>
                <c:pt idx="23">
                  <c:v>0.43132132524223715</c:v>
                </c:pt>
                <c:pt idx="24">
                  <c:v>0.41287173604545352</c:v>
                </c:pt>
                <c:pt idx="25">
                  <c:v>0.39397921958259557</c:v>
                </c:pt>
                <c:pt idx="26">
                  <c:v>0.37450126824062613</c:v>
                </c:pt>
                <c:pt idx="27">
                  <c:v>0.35427741371113725</c:v>
                </c:pt>
                <c:pt idx="28">
                  <c:v>0.33741367595465038</c:v>
                </c:pt>
                <c:pt idx="29">
                  <c:v>0.31130888889110142</c:v>
                </c:pt>
                <c:pt idx="30">
                  <c:v>0.28861115558524386</c:v>
                </c:pt>
                <c:pt idx="31">
                  <c:v>0.26533320937129184</c:v>
                </c:pt>
                <c:pt idx="32">
                  <c:v>0.24178401120524384</c:v>
                </c:pt>
                <c:pt idx="33">
                  <c:v>0.21836334283242351</c:v>
                </c:pt>
                <c:pt idx="34">
                  <c:v>0.19547310504621573</c:v>
                </c:pt>
                <c:pt idx="35">
                  <c:v>0.17368424717950964</c:v>
                </c:pt>
                <c:pt idx="36">
                  <c:v>0.15321741292003402</c:v>
                </c:pt>
                <c:pt idx="37">
                  <c:v>0.13437635061334338</c:v>
                </c:pt>
                <c:pt idx="38">
                  <c:v>0.11737671118674339</c:v>
                </c:pt>
                <c:pt idx="39">
                  <c:v>0.10241199578785318</c:v>
                </c:pt>
                <c:pt idx="40">
                  <c:v>8.9649319315508194E-2</c:v>
                </c:pt>
                <c:pt idx="41">
                  <c:v>7.9310100714234583E-2</c:v>
                </c:pt>
                <c:pt idx="42">
                  <c:v>7.1357631563256432E-2</c:v>
                </c:pt>
                <c:pt idx="43">
                  <c:v>6.5664533792241492E-2</c:v>
                </c:pt>
                <c:pt idx="44">
                  <c:v>6.1871244717486715E-2</c:v>
                </c:pt>
                <c:pt idx="45">
                  <c:v>5.9544397793533904E-2</c:v>
                </c:pt>
                <c:pt idx="46">
                  <c:v>5.8157494444917163E-2</c:v>
                </c:pt>
                <c:pt idx="47">
                  <c:v>5.7306556608844574E-2</c:v>
                </c:pt>
                <c:pt idx="48">
                  <c:v>5.6664660848541562E-2</c:v>
                </c:pt>
                <c:pt idx="49">
                  <c:v>5.6073584622678412E-2</c:v>
                </c:pt>
                <c:pt idx="50">
                  <c:v>5.5424362923726114E-2</c:v>
                </c:pt>
                <c:pt idx="51">
                  <c:v>5.4682762610051394E-2</c:v>
                </c:pt>
                <c:pt idx="52">
                  <c:v>5.3813941866097594E-2</c:v>
                </c:pt>
                <c:pt idx="53">
                  <c:v>5.2801008208211132E-2</c:v>
                </c:pt>
                <c:pt idx="54">
                  <c:v>5.1625917719000457E-2</c:v>
                </c:pt>
                <c:pt idx="55">
                  <c:v>5.0254240153390577E-2</c:v>
                </c:pt>
                <c:pt idx="56">
                  <c:v>4.8679692805653887E-2</c:v>
                </c:pt>
                <c:pt idx="57">
                  <c:v>4.6871968607728555E-2</c:v>
                </c:pt>
                <c:pt idx="58">
                  <c:v>4.4821786314925824E-2</c:v>
                </c:pt>
                <c:pt idx="59">
                  <c:v>4.2508439925179109E-2</c:v>
                </c:pt>
                <c:pt idx="60">
                  <c:v>3.9927199473749432E-2</c:v>
                </c:pt>
                <c:pt idx="61">
                  <c:v>3.7093423814194185E-2</c:v>
                </c:pt>
                <c:pt idx="62">
                  <c:v>3.4022084024682223E-2</c:v>
                </c:pt>
                <c:pt idx="63">
                  <c:v>3.0754064029775312E-2</c:v>
                </c:pt>
                <c:pt idx="64">
                  <c:v>2.7346166505066001E-2</c:v>
                </c:pt>
                <c:pt idx="65">
                  <c:v>2.3891072449988393E-2</c:v>
                </c:pt>
                <c:pt idx="66">
                  <c:v>2.0458022036476581E-2</c:v>
                </c:pt>
                <c:pt idx="67">
                  <c:v>1.7192482266524759E-2</c:v>
                </c:pt>
                <c:pt idx="68">
                  <c:v>1.416161985587242E-2</c:v>
                </c:pt>
                <c:pt idx="69">
                  <c:v>1.1467631013066174E-2</c:v>
                </c:pt>
                <c:pt idx="70">
                  <c:v>9.1531040475656706E-3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'50MeV'!$R$1</c:f>
              <c:strCache>
                <c:ptCount val="1"/>
                <c:pt idx="0">
                  <c:v>4He</c:v>
                </c:pt>
              </c:strCache>
            </c:strRef>
          </c:tx>
          <c:marker>
            <c:symbol val="square"/>
            <c:size val="7"/>
          </c:marker>
          <c:xVal>
            <c:numRef>
              <c:f>'50MeV'!$P$2:$P$72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'50MeV'!$R$2:$R$72</c:f>
              <c:numCache>
                <c:formatCode>General</c:formatCode>
                <c:ptCount val="71"/>
                <c:pt idx="0">
                  <c:v>0</c:v>
                </c:pt>
                <c:pt idx="1">
                  <c:v>0.77183250162150674</c:v>
                </c:pt>
                <c:pt idx="2">
                  <c:v>0.80224879120806669</c:v>
                </c:pt>
                <c:pt idx="3">
                  <c:v>0.82490106634613225</c:v>
                </c:pt>
                <c:pt idx="4">
                  <c:v>0.84376774050786396</c:v>
                </c:pt>
                <c:pt idx="5">
                  <c:v>0.8602212950067547</c:v>
                </c:pt>
                <c:pt idx="6">
                  <c:v>0.87496124129792952</c:v>
                </c:pt>
                <c:pt idx="7">
                  <c:v>0.88837497278395339</c:v>
                </c:pt>
                <c:pt idx="8">
                  <c:v>0.90069504050941041</c:v>
                </c:pt>
                <c:pt idx="9">
                  <c:v>0.91207013056483321</c:v>
                </c:pt>
                <c:pt idx="10">
                  <c:v>0.92266960687429478</c:v>
                </c:pt>
                <c:pt idx="11">
                  <c:v>0.93254542872718305</c:v>
                </c:pt>
                <c:pt idx="12">
                  <c:v>0.94181620603482663</c:v>
                </c:pt>
                <c:pt idx="13">
                  <c:v>0.95053054992559993</c:v>
                </c:pt>
                <c:pt idx="14">
                  <c:v>0.9587397612593066</c:v>
                </c:pt>
                <c:pt idx="15">
                  <c:v>0.96652245159110162</c:v>
                </c:pt>
                <c:pt idx="16">
                  <c:v>0.97388669558796359</c:v>
                </c:pt>
                <c:pt idx="17">
                  <c:v>0.9808829832206577</c:v>
                </c:pt>
                <c:pt idx="18">
                  <c:v>0.987553560944745</c:v>
                </c:pt>
                <c:pt idx="19">
                  <c:v>0.99390853410549374</c:v>
                </c:pt>
                <c:pt idx="20">
                  <c:v>1</c:v>
                </c:pt>
                <c:pt idx="21">
                  <c:v>0.53703902777344092</c:v>
                </c:pt>
                <c:pt idx="22">
                  <c:v>0.5269446145040364</c:v>
                </c:pt>
                <c:pt idx="23">
                  <c:v>0.51671760990249149</c:v>
                </c:pt>
                <c:pt idx="24">
                  <c:v>0.5064342046799305</c:v>
                </c:pt>
                <c:pt idx="25">
                  <c:v>0.49567964608417286</c:v>
                </c:pt>
                <c:pt idx="26">
                  <c:v>0.48455756389293908</c:v>
                </c:pt>
                <c:pt idx="27">
                  <c:v>0.47290387613167861</c:v>
                </c:pt>
                <c:pt idx="28">
                  <c:v>0.46305033706693827</c:v>
                </c:pt>
                <c:pt idx="29">
                  <c:v>0.44759762908759226</c:v>
                </c:pt>
                <c:pt idx="30">
                  <c:v>0.43405810937359596</c:v>
                </c:pt>
                <c:pt idx="31">
                  <c:v>0.41989549113664765</c:v>
                </c:pt>
                <c:pt idx="32">
                  <c:v>0.40523273537661758</c:v>
                </c:pt>
                <c:pt idx="33">
                  <c:v>0.39019439200489814</c:v>
                </c:pt>
                <c:pt idx="34">
                  <c:v>0.37493966204795592</c:v>
                </c:pt>
                <c:pt idx="35">
                  <c:v>0.35964065022966013</c:v>
                </c:pt>
                <c:pt idx="36">
                  <c:v>0.34446959733901605</c:v>
                </c:pt>
                <c:pt idx="37">
                  <c:v>0.32957747068702653</c:v>
                </c:pt>
                <c:pt idx="38">
                  <c:v>0.31523576579928098</c:v>
                </c:pt>
                <c:pt idx="39">
                  <c:v>0.30163863949932795</c:v>
                </c:pt>
                <c:pt idx="40">
                  <c:v>0.2890232568611506</c:v>
                </c:pt>
                <c:pt idx="41">
                  <c:v>0.27770503086283821</c:v>
                </c:pt>
                <c:pt idx="42">
                  <c:v>0.26774432128404674</c:v>
                </c:pt>
                <c:pt idx="43">
                  <c:v>0.25921814244217473</c:v>
                </c:pt>
                <c:pt idx="44">
                  <c:v>0.25186770041492784</c:v>
                </c:pt>
                <c:pt idx="45">
                  <c:v>0.24541605087671717</c:v>
                </c:pt>
                <c:pt idx="46">
                  <c:v>0.23946835946725747</c:v>
                </c:pt>
                <c:pt idx="47">
                  <c:v>0.23369662823598467</c:v>
                </c:pt>
                <c:pt idx="48">
                  <c:v>0.22776855403491508</c:v>
                </c:pt>
                <c:pt idx="49">
                  <c:v>0.22159389839793836</c:v>
                </c:pt>
                <c:pt idx="50">
                  <c:v>0.21502639631139803</c:v>
                </c:pt>
                <c:pt idx="51">
                  <c:v>0.20806417683502526</c:v>
                </c:pt>
                <c:pt idx="52">
                  <c:v>0.20073197688453678</c:v>
                </c:pt>
                <c:pt idx="53">
                  <c:v>0.19292226850359889</c:v>
                </c:pt>
                <c:pt idx="54">
                  <c:v>0.1846893950374334</c:v>
                </c:pt>
                <c:pt idx="55">
                  <c:v>0.17594623512363819</c:v>
                </c:pt>
                <c:pt idx="56">
                  <c:v>0.16672102711384967</c:v>
                </c:pt>
                <c:pt idx="57">
                  <c:v>0.15704017591168404</c:v>
                </c:pt>
                <c:pt idx="58">
                  <c:v>0.14689199850514956</c:v>
                </c:pt>
                <c:pt idx="59">
                  <c:v>0.13635809977978988</c:v>
                </c:pt>
                <c:pt idx="60">
                  <c:v>0.12559211426704356</c:v>
                </c:pt>
                <c:pt idx="61">
                  <c:v>0.11468548778947671</c:v>
                </c:pt>
                <c:pt idx="62">
                  <c:v>0.10384837963626924</c:v>
                </c:pt>
                <c:pt idx="63">
                  <c:v>9.3250504039658705E-2</c:v>
                </c:pt>
                <c:pt idx="64">
                  <c:v>8.3064178981598791E-2</c:v>
                </c:pt>
                <c:pt idx="65">
                  <c:v>7.3436334542176476E-2</c:v>
                </c:pt>
                <c:pt idx="66">
                  <c:v>6.443866234592413E-2</c:v>
                </c:pt>
                <c:pt idx="67">
                  <c:v>5.6241419104819057E-2</c:v>
                </c:pt>
                <c:pt idx="68">
                  <c:v>4.8825856953473364E-2</c:v>
                </c:pt>
                <c:pt idx="69">
                  <c:v>4.2243425636729053E-2</c:v>
                </c:pt>
                <c:pt idx="70">
                  <c:v>3.6458207432673466E-2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'50MeV'!$S$1</c:f>
              <c:strCache>
                <c:ptCount val="1"/>
                <c:pt idx="0">
                  <c:v>12C</c:v>
                </c:pt>
              </c:strCache>
            </c:strRef>
          </c:tx>
          <c:xVal>
            <c:numRef>
              <c:f>'50MeV'!$P$2:$P$72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'50MeV'!$S$2:$S$72</c:f>
              <c:numCache>
                <c:formatCode>General</c:formatCode>
                <c:ptCount val="71"/>
                <c:pt idx="0">
                  <c:v>0</c:v>
                </c:pt>
                <c:pt idx="1">
                  <c:v>0.81934466150988838</c:v>
                </c:pt>
                <c:pt idx="2">
                  <c:v>0.84568529694820205</c:v>
                </c:pt>
                <c:pt idx="3">
                  <c:v>0.86469710761800711</c:v>
                </c:pt>
                <c:pt idx="4">
                  <c:v>0.88026636173536588</c:v>
                </c:pt>
                <c:pt idx="5">
                  <c:v>0.89366190532394729</c:v>
                </c:pt>
                <c:pt idx="6">
                  <c:v>0.90551550513165091</c:v>
                </c:pt>
                <c:pt idx="7">
                  <c:v>0.91615124549966576</c:v>
                </c:pt>
                <c:pt idx="8">
                  <c:v>0.92582551259491352</c:v>
                </c:pt>
                <c:pt idx="9">
                  <c:v>0.93467240446405453</c:v>
                </c:pt>
                <c:pt idx="10">
                  <c:v>0.94280877992016221</c:v>
                </c:pt>
                <c:pt idx="11">
                  <c:v>0.9503427036436769</c:v>
                </c:pt>
                <c:pt idx="12">
                  <c:v>0.95735615105039251</c:v>
                </c:pt>
                <c:pt idx="13">
                  <c:v>0.96388664735439278</c:v>
                </c:pt>
                <c:pt idx="14">
                  <c:v>0.97000205519692839</c:v>
                </c:pt>
                <c:pt idx="15">
                  <c:v>0.9757421505537055</c:v>
                </c:pt>
                <c:pt idx="16">
                  <c:v>0.98115303539710752</c:v>
                </c:pt>
                <c:pt idx="17">
                  <c:v>0.98626264122779572</c:v>
                </c:pt>
                <c:pt idx="18">
                  <c:v>0.99107661602079178</c:v>
                </c:pt>
                <c:pt idx="19">
                  <c:v>0.9956689320729859</c:v>
                </c:pt>
                <c:pt idx="20">
                  <c:v>1</c:v>
                </c:pt>
                <c:pt idx="21">
                  <c:v>0.50666815034690849</c:v>
                </c:pt>
                <c:pt idx="22">
                  <c:v>0.49513658171939962</c:v>
                </c:pt>
                <c:pt idx="23">
                  <c:v>0.48429603549499683</c:v>
                </c:pt>
                <c:pt idx="24">
                  <c:v>0.47370828577952956</c:v>
                </c:pt>
                <c:pt idx="25">
                  <c:v>0.46300744590046344</c:v>
                </c:pt>
                <c:pt idx="26">
                  <c:v>0.45194005706390883</c:v>
                </c:pt>
                <c:pt idx="27">
                  <c:v>0.44031528076363485</c:v>
                </c:pt>
                <c:pt idx="28">
                  <c:v>0.43042578746377425</c:v>
                </c:pt>
                <c:pt idx="29">
                  <c:v>0.41471922592351412</c:v>
                </c:pt>
                <c:pt idx="30">
                  <c:v>0.40069222300099933</c:v>
                </c:pt>
                <c:pt idx="31">
                  <c:v>0.38587435995855701</c:v>
                </c:pt>
                <c:pt idx="32">
                  <c:v>0.37031957818780198</c:v>
                </c:pt>
                <c:pt idx="33">
                  <c:v>0.35419909024889451</c:v>
                </c:pt>
                <c:pt idx="34">
                  <c:v>0.33765998448707313</c:v>
                </c:pt>
                <c:pt idx="35">
                  <c:v>0.320914287783998</c:v>
                </c:pt>
                <c:pt idx="36">
                  <c:v>0.30416205825214448</c:v>
                </c:pt>
                <c:pt idx="37">
                  <c:v>0.28761289666537682</c:v>
                </c:pt>
                <c:pt idx="38">
                  <c:v>0.27157529023895177</c:v>
                </c:pt>
                <c:pt idx="39">
                  <c:v>0.25639306197487138</c:v>
                </c:pt>
                <c:pt idx="40">
                  <c:v>0.24234780566033526</c:v>
                </c:pt>
                <c:pt idx="41">
                  <c:v>0.22981719432676137</c:v>
                </c:pt>
                <c:pt idx="42">
                  <c:v>0.21894201632205279</c:v>
                </c:pt>
                <c:pt idx="43">
                  <c:v>0.20982119175452343</c:v>
                </c:pt>
                <c:pt idx="44">
                  <c:v>0.20214335466771421</c:v>
                </c:pt>
                <c:pt idx="45">
                  <c:v>0.19569993814406375</c:v>
                </c:pt>
                <c:pt idx="46">
                  <c:v>0.18995819672198042</c:v>
                </c:pt>
                <c:pt idx="47">
                  <c:v>0.18451647839649518</c:v>
                </c:pt>
                <c:pt idx="48">
                  <c:v>0.17910056151550366</c:v>
                </c:pt>
                <c:pt idx="49">
                  <c:v>0.17350286764891687</c:v>
                </c:pt>
                <c:pt idx="50">
                  <c:v>0.1676385058632385</c:v>
                </c:pt>
                <c:pt idx="51">
                  <c:v>0.16146746203737186</c:v>
                </c:pt>
                <c:pt idx="52">
                  <c:v>0.15496132443073951</c:v>
                </c:pt>
                <c:pt idx="53">
                  <c:v>0.14810834640997722</c:v>
                </c:pt>
                <c:pt idx="54">
                  <c:v>0.14088231594819003</c:v>
                </c:pt>
                <c:pt idx="55">
                  <c:v>0.13327879670520024</c:v>
                </c:pt>
                <c:pt idx="56">
                  <c:v>0.1252960736463643</c:v>
                </c:pt>
                <c:pt idx="57">
                  <c:v>0.11697688264351057</c:v>
                </c:pt>
                <c:pt idx="58">
                  <c:v>0.10835416724445547</c:v>
                </c:pt>
                <c:pt idx="59">
                  <c:v>9.9505921723432186E-2</c:v>
                </c:pt>
                <c:pt idx="60">
                  <c:v>9.0541219810032533E-2</c:v>
                </c:pt>
                <c:pt idx="61">
                  <c:v>8.1577070209555833E-2</c:v>
                </c:pt>
                <c:pt idx="62">
                  <c:v>7.276239174137282E-2</c:v>
                </c:pt>
                <c:pt idx="63">
                  <c:v>6.4242596166519852E-2</c:v>
                </c:pt>
                <c:pt idx="64">
                  <c:v>5.6162193644528818E-2</c:v>
                </c:pt>
                <c:pt idx="65">
                  <c:v>4.8653712940748849E-2</c:v>
                </c:pt>
                <c:pt idx="66">
                  <c:v>4.1790946687987086E-2</c:v>
                </c:pt>
                <c:pt idx="67">
                  <c:v>3.572726494252948E-2</c:v>
                </c:pt>
                <c:pt idx="68">
                  <c:v>3.0437935034037886E-2</c:v>
                </c:pt>
                <c:pt idx="69">
                  <c:v>2.5947625790975006E-2</c:v>
                </c:pt>
                <c:pt idx="70">
                  <c:v>2.2191091182196386E-2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'50MeV'!$T$1</c:f>
              <c:strCache>
                <c:ptCount val="1"/>
                <c:pt idx="0">
                  <c:v>20Ne</c:v>
                </c:pt>
              </c:strCache>
            </c:strRef>
          </c:tx>
          <c:marker>
            <c:symbol val="circle"/>
            <c:size val="7"/>
          </c:marker>
          <c:xVal>
            <c:numRef>
              <c:f>'50MeV'!$P$2:$P$72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'50MeV'!$T$2:$T$72</c:f>
              <c:numCache>
                <c:formatCode>General</c:formatCode>
                <c:ptCount val="71"/>
                <c:pt idx="0">
                  <c:v>0</c:v>
                </c:pt>
                <c:pt idx="1">
                  <c:v>0.86873014805802262</c:v>
                </c:pt>
                <c:pt idx="2">
                  <c:v>0.88756658644909336</c:v>
                </c:pt>
                <c:pt idx="3">
                  <c:v>0.90117523794303944</c:v>
                </c:pt>
                <c:pt idx="4">
                  <c:v>0.91245989490131829</c:v>
                </c:pt>
                <c:pt idx="5">
                  <c:v>0.92226408012666738</c:v>
                </c:pt>
                <c:pt idx="6">
                  <c:v>0.93096032572535337</c:v>
                </c:pt>
                <c:pt idx="7">
                  <c:v>0.93881204932730955</c:v>
                </c:pt>
                <c:pt idx="8">
                  <c:v>0.945928117711197</c:v>
                </c:pt>
                <c:pt idx="9">
                  <c:v>0.95243545124623308</c:v>
                </c:pt>
                <c:pt idx="10">
                  <c:v>0.95841329883726045</c:v>
                </c:pt>
                <c:pt idx="11">
                  <c:v>0.96394336291987937</c:v>
                </c:pt>
                <c:pt idx="12">
                  <c:v>0.96906527739920612</c:v>
                </c:pt>
                <c:pt idx="13">
                  <c:v>0.97384035128564261</c:v>
                </c:pt>
                <c:pt idx="14">
                  <c:v>0.9782969010741267</c:v>
                </c:pt>
                <c:pt idx="15">
                  <c:v>0.98247469558510869</c:v>
                </c:pt>
                <c:pt idx="16">
                  <c:v>0.98639924563388226</c:v>
                </c:pt>
                <c:pt idx="17">
                  <c:v>0.99009231361404393</c:v>
                </c:pt>
                <c:pt idx="18">
                  <c:v>0.99357685720227751</c:v>
                </c:pt>
                <c:pt idx="19">
                  <c:v>0.99688158710869468</c:v>
                </c:pt>
                <c:pt idx="20">
                  <c:v>1</c:v>
                </c:pt>
                <c:pt idx="21">
                  <c:v>0.45479733246366277</c:v>
                </c:pt>
                <c:pt idx="22">
                  <c:v>0.44437296743180676</c:v>
                </c:pt>
                <c:pt idx="23">
                  <c:v>0.4340185319568175</c:v>
                </c:pt>
                <c:pt idx="24">
                  <c:v>0.42347887112881161</c:v>
                </c:pt>
                <c:pt idx="25">
                  <c:v>0.41236032394800087</c:v>
                </c:pt>
                <c:pt idx="26">
                  <c:v>0.40064928206372175</c:v>
                </c:pt>
                <c:pt idx="27">
                  <c:v>0.3881945225863549</c:v>
                </c:pt>
                <c:pt idx="28">
                  <c:v>0.37758481941768052</c:v>
                </c:pt>
                <c:pt idx="29">
                  <c:v>0.36086668950536116</c:v>
                </c:pt>
                <c:pt idx="30">
                  <c:v>0.346088095608864</c:v>
                </c:pt>
                <c:pt idx="31">
                  <c:v>0.33063962211125486</c:v>
                </c:pt>
                <c:pt idx="32">
                  <c:v>0.31466625409766691</c:v>
                </c:pt>
                <c:pt idx="33">
                  <c:v>0.29826007177249653</c:v>
                </c:pt>
                <c:pt idx="34">
                  <c:v>0.28159218078873577</c:v>
                </c:pt>
                <c:pt idx="35">
                  <c:v>0.26472535938862785</c:v>
                </c:pt>
                <c:pt idx="36">
                  <c:v>0.24793600510580147</c:v>
                </c:pt>
                <c:pt idx="37">
                  <c:v>0.23138303349189537</c:v>
                </c:pt>
                <c:pt idx="38">
                  <c:v>0.21537937457413717</c:v>
                </c:pt>
                <c:pt idx="39">
                  <c:v>0.20026333850323999</c:v>
                </c:pt>
                <c:pt idx="40">
                  <c:v>0.18638541425528146</c:v>
                </c:pt>
                <c:pt idx="41">
                  <c:v>0.17413565736231021</c:v>
                </c:pt>
                <c:pt idx="42">
                  <c:v>0.16368114735615483</c:v>
                </c:pt>
                <c:pt idx="43">
                  <c:v>0.15510717199944271</c:v>
                </c:pt>
                <c:pt idx="44">
                  <c:v>0.14823160169102081</c:v>
                </c:pt>
                <c:pt idx="45">
                  <c:v>0.14272489398852653</c:v>
                </c:pt>
                <c:pt idx="46">
                  <c:v>0.138128099091753</c:v>
                </c:pt>
                <c:pt idx="47">
                  <c:v>0.13403001985310159</c:v>
                </c:pt>
                <c:pt idx="48">
                  <c:v>0.13009565349988028</c:v>
                </c:pt>
                <c:pt idx="49">
                  <c:v>0.12610564504469818</c:v>
                </c:pt>
                <c:pt idx="50">
                  <c:v>0.12194182504631797</c:v>
                </c:pt>
                <c:pt idx="51">
                  <c:v>0.11756575982342103</c:v>
                </c:pt>
                <c:pt idx="52">
                  <c:v>0.11291949636599709</c:v>
                </c:pt>
                <c:pt idx="53">
                  <c:v>0.10799658251934759</c:v>
                </c:pt>
                <c:pt idx="54">
                  <c:v>0.10274309403549801</c:v>
                </c:pt>
                <c:pt idx="55">
                  <c:v>9.7181372097117844E-2</c:v>
                </c:pt>
                <c:pt idx="56">
                  <c:v>9.1285319062992698E-2</c:v>
                </c:pt>
                <c:pt idx="57">
                  <c:v>8.5086853603885584E-2</c:v>
                </c:pt>
                <c:pt idx="58">
                  <c:v>7.8638824096090729E-2</c:v>
                </c:pt>
                <c:pt idx="59">
                  <c:v>7.1988222056310724E-2</c:v>
                </c:pt>
                <c:pt idx="60">
                  <c:v>6.5248158361495529E-2</c:v>
                </c:pt>
                <c:pt idx="61">
                  <c:v>5.8516474873584932E-2</c:v>
                </c:pt>
                <c:pt idx="62">
                  <c:v>5.1903471308409325E-2</c:v>
                </c:pt>
                <c:pt idx="63">
                  <c:v>4.5522201769140486E-2</c:v>
                </c:pt>
                <c:pt idx="64">
                  <c:v>3.9484949740210211E-2</c:v>
                </c:pt>
                <c:pt idx="65">
                  <c:v>3.3904336482401556E-2</c:v>
                </c:pt>
                <c:pt idx="66">
                  <c:v>2.8833884818152782E-2</c:v>
                </c:pt>
                <c:pt idx="67">
                  <c:v>2.4401328158409584E-2</c:v>
                </c:pt>
                <c:pt idx="68">
                  <c:v>2.0607075889939382E-2</c:v>
                </c:pt>
                <c:pt idx="69">
                  <c:v>1.7472742371380259E-2</c:v>
                </c:pt>
                <c:pt idx="70">
                  <c:v>1.4948552527473711E-2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'50MeV'!$U$1</c:f>
              <c:strCache>
                <c:ptCount val="1"/>
                <c:pt idx="0">
                  <c:v>40Ar</c:v>
                </c:pt>
              </c:strCache>
            </c:strRef>
          </c:tx>
          <c:marker>
            <c:symbol val="diamond"/>
            <c:size val="7"/>
          </c:marker>
          <c:xVal>
            <c:numRef>
              <c:f>'50MeV'!$P$2:$P$72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'50MeV'!$U$2:$U$72</c:f>
              <c:numCache>
                <c:formatCode>General</c:formatCode>
                <c:ptCount val="71"/>
                <c:pt idx="0">
                  <c:v>0</c:v>
                </c:pt>
                <c:pt idx="1">
                  <c:v>0.91453184196349513</c:v>
                </c:pt>
                <c:pt idx="2">
                  <c:v>0.92560284482279354</c:v>
                </c:pt>
                <c:pt idx="3">
                  <c:v>0.93393976212929264</c:v>
                </c:pt>
                <c:pt idx="4">
                  <c:v>0.94106683519232059</c:v>
                </c:pt>
                <c:pt idx="5">
                  <c:v>0.94737718879426402</c:v>
                </c:pt>
                <c:pt idx="6">
                  <c:v>0.95306033375413768</c:v>
                </c:pt>
                <c:pt idx="7">
                  <c:v>0.95822632242283168</c:v>
                </c:pt>
                <c:pt idx="8">
                  <c:v>0.96295252560894551</c:v>
                </c:pt>
                <c:pt idx="9">
                  <c:v>0.96730958819021207</c:v>
                </c:pt>
                <c:pt idx="10">
                  <c:v>0.97133223852118222</c:v>
                </c:pt>
                <c:pt idx="11">
                  <c:v>0.97508176152332304</c:v>
                </c:pt>
                <c:pt idx="12">
                  <c:v>0.97856976292783049</c:v>
                </c:pt>
                <c:pt idx="13">
                  <c:v>0.98183926247614572</c:v>
                </c:pt>
                <c:pt idx="14">
                  <c:v>0.98489650443044441</c:v>
                </c:pt>
                <c:pt idx="15">
                  <c:v>0.98778077354427662</c:v>
                </c:pt>
                <c:pt idx="16">
                  <c:v>0.99050010975666847</c:v>
                </c:pt>
                <c:pt idx="17">
                  <c:v>0.99306410946886259</c:v>
                </c:pt>
                <c:pt idx="18">
                  <c:v>0.99549823957902761</c:v>
                </c:pt>
                <c:pt idx="19">
                  <c:v>0.99780708101032956</c:v>
                </c:pt>
                <c:pt idx="20">
                  <c:v>1</c:v>
                </c:pt>
                <c:pt idx="21">
                  <c:v>0.43697509808220475</c:v>
                </c:pt>
                <c:pt idx="22">
                  <c:v>0.42745778958492298</c:v>
                </c:pt>
                <c:pt idx="23">
                  <c:v>0.41775473043075301</c:v>
                </c:pt>
                <c:pt idx="24">
                  <c:v>0.40755990170754791</c:v>
                </c:pt>
                <c:pt idx="25">
                  <c:v>0.39658248788217509</c:v>
                </c:pt>
                <c:pt idx="26">
                  <c:v>0.38450180662516231</c:v>
                </c:pt>
                <c:pt idx="27">
                  <c:v>0.37131082589194536</c:v>
                </c:pt>
                <c:pt idx="28">
                  <c:v>0.35982293631625673</c:v>
                </c:pt>
                <c:pt idx="29">
                  <c:v>0.34142538541430234</c:v>
                </c:pt>
                <c:pt idx="30">
                  <c:v>0.32492984514068607</c:v>
                </c:pt>
                <c:pt idx="31">
                  <c:v>0.30735551784897425</c:v>
                </c:pt>
                <c:pt idx="32">
                  <c:v>0.28894129211604297</c:v>
                </c:pt>
                <c:pt idx="33">
                  <c:v>0.26981533259760748</c:v>
                </c:pt>
                <c:pt idx="34">
                  <c:v>0.2501554446482645</c:v>
                </c:pt>
                <c:pt idx="35">
                  <c:v>0.23027023009125044</c:v>
                </c:pt>
                <c:pt idx="36">
                  <c:v>0.21045969206784554</c:v>
                </c:pt>
                <c:pt idx="37">
                  <c:v>0.19087789562153967</c:v>
                </c:pt>
                <c:pt idx="38">
                  <c:v>0.17207069463012792</c:v>
                </c:pt>
                <c:pt idx="39">
                  <c:v>0.15445788175188918</c:v>
                </c:pt>
                <c:pt idx="40">
                  <c:v>0.13848876085466821</c:v>
                </c:pt>
                <c:pt idx="41">
                  <c:v>0.12472271448097777</c:v>
                </c:pt>
                <c:pt idx="42">
                  <c:v>0.11338084312526511</c:v>
                </c:pt>
                <c:pt idx="43">
                  <c:v>0.10456150877453133</c:v>
                </c:pt>
                <c:pt idx="44">
                  <c:v>9.8020972278821797E-2</c:v>
                </c:pt>
                <c:pt idx="45">
                  <c:v>9.3366221357498572E-2</c:v>
                </c:pt>
                <c:pt idx="46">
                  <c:v>9.0026329828156268E-2</c:v>
                </c:pt>
                <c:pt idx="47">
                  <c:v>8.7429969407082225E-2</c:v>
                </c:pt>
                <c:pt idx="48">
                  <c:v>8.5150836059054519E-2</c:v>
                </c:pt>
                <c:pt idx="49">
                  <c:v>8.2925406450777228E-2</c:v>
                </c:pt>
                <c:pt idx="50">
                  <c:v>8.058888988745766E-2</c:v>
                </c:pt>
                <c:pt idx="51">
                  <c:v>7.8090499694003834E-2</c:v>
                </c:pt>
                <c:pt idx="52">
                  <c:v>7.5385258345268463E-2</c:v>
                </c:pt>
                <c:pt idx="53">
                  <c:v>7.245419806297701E-2</c:v>
                </c:pt>
                <c:pt idx="54">
                  <c:v>6.9291262689415323E-2</c:v>
                </c:pt>
                <c:pt idx="55">
                  <c:v>6.5867324416227724E-2</c:v>
                </c:pt>
                <c:pt idx="56">
                  <c:v>6.220169447172641E-2</c:v>
                </c:pt>
                <c:pt idx="57">
                  <c:v>5.8299275170472294E-2</c:v>
                </c:pt>
                <c:pt idx="58">
                  <c:v>5.4190839821378373E-2</c:v>
                </c:pt>
                <c:pt idx="59">
                  <c:v>4.9911723039500422E-2</c:v>
                </c:pt>
                <c:pt idx="60">
                  <c:v>4.5538759184975262E-2</c:v>
                </c:pt>
                <c:pt idx="61">
                  <c:v>4.1124900068879665E-2</c:v>
                </c:pt>
                <c:pt idx="62">
                  <c:v>3.6740228284035406E-2</c:v>
                </c:pt>
                <c:pt idx="63">
                  <c:v>3.2476464678144169E-2</c:v>
                </c:pt>
                <c:pt idx="64">
                  <c:v>2.8399329769422409E-2</c:v>
                </c:pt>
                <c:pt idx="65">
                  <c:v>2.4587939777462681E-2</c:v>
                </c:pt>
                <c:pt idx="66">
                  <c:v>2.1093631671658876E-2</c:v>
                </c:pt>
                <c:pt idx="67">
                  <c:v>1.8009517631192691E-2</c:v>
                </c:pt>
                <c:pt idx="68">
                  <c:v>1.5350683040906013E-2</c:v>
                </c:pt>
                <c:pt idx="69">
                  <c:v>1.3146394622684255E-2</c:v>
                </c:pt>
                <c:pt idx="70">
                  <c:v>1.1377693386192222E-2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'50MeV'!$V$1</c:f>
              <c:strCache>
                <c:ptCount val="1"/>
                <c:pt idx="0">
                  <c:v>84Kr</c:v>
                </c:pt>
              </c:strCache>
            </c:strRef>
          </c:tx>
          <c:marker>
            <c:symbol val="square"/>
            <c:size val="7"/>
          </c:marker>
          <c:xVal>
            <c:numRef>
              <c:f>'50MeV'!$P$2:$P$72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'50MeV'!$V$2:$V$72</c:f>
              <c:numCache>
                <c:formatCode>General</c:formatCode>
                <c:ptCount val="71"/>
                <c:pt idx="0">
                  <c:v>0</c:v>
                </c:pt>
                <c:pt idx="1">
                  <c:v>0.92670857661601924</c:v>
                </c:pt>
                <c:pt idx="2">
                  <c:v>0.93653818992941518</c:v>
                </c:pt>
                <c:pt idx="3">
                  <c:v>0.94337909682255505</c:v>
                </c:pt>
                <c:pt idx="4">
                  <c:v>0.94915546392284733</c:v>
                </c:pt>
                <c:pt idx="5">
                  <c:v>0.95428262763189053</c:v>
                </c:pt>
                <c:pt idx="6">
                  <c:v>0.95893830817604886</c:v>
                </c:pt>
                <c:pt idx="7">
                  <c:v>0.96321667637746922</c:v>
                </c:pt>
                <c:pt idx="8">
                  <c:v>0.96718034979318612</c:v>
                </c:pt>
                <c:pt idx="9">
                  <c:v>0.97087196419130561</c:v>
                </c:pt>
                <c:pt idx="10">
                  <c:v>0.97431452916537009</c:v>
                </c:pt>
                <c:pt idx="11">
                  <c:v>0.97755198377601649</c:v>
                </c:pt>
                <c:pt idx="12">
                  <c:v>0.98061265750329862</c:v>
                </c:pt>
                <c:pt idx="13">
                  <c:v>0.98349277276318969</c:v>
                </c:pt>
                <c:pt idx="14">
                  <c:v>0.98622206409009316</c:v>
                </c:pt>
                <c:pt idx="15">
                  <c:v>0.98880926192156859</c:v>
                </c:pt>
                <c:pt idx="16">
                  <c:v>0.99126561507519084</c:v>
                </c:pt>
                <c:pt idx="17">
                  <c:v>0.99359890623241376</c:v>
                </c:pt>
                <c:pt idx="18">
                  <c:v>0.99582815402124947</c:v>
                </c:pt>
                <c:pt idx="19">
                  <c:v>0.99796261015948462</c:v>
                </c:pt>
                <c:pt idx="20">
                  <c:v>1</c:v>
                </c:pt>
                <c:pt idx="21">
                  <c:v>0.46117631525009933</c:v>
                </c:pt>
                <c:pt idx="22">
                  <c:v>0.45085529816906966</c:v>
                </c:pt>
                <c:pt idx="23">
                  <c:v>0.44043287774572137</c:v>
                </c:pt>
                <c:pt idx="24">
                  <c:v>0.42922066142519</c:v>
                </c:pt>
                <c:pt idx="25">
                  <c:v>0.41698399433273486</c:v>
                </c:pt>
                <c:pt idx="26">
                  <c:v>0.40356907875045467</c:v>
                </c:pt>
                <c:pt idx="27">
                  <c:v>0.38884592629396925</c:v>
                </c:pt>
                <c:pt idx="28">
                  <c:v>0.37591940922853817</c:v>
                </c:pt>
                <c:pt idx="29">
                  <c:v>0.35525986236904172</c:v>
                </c:pt>
                <c:pt idx="30">
                  <c:v>0.33672579056966562</c:v>
                </c:pt>
                <c:pt idx="31">
                  <c:v>0.31699968839319281</c:v>
                </c:pt>
                <c:pt idx="32">
                  <c:v>0.29623781733772381</c:v>
                </c:pt>
                <c:pt idx="33">
                  <c:v>0.27489453985391732</c:v>
                </c:pt>
                <c:pt idx="34">
                  <c:v>0.25294788757814402</c:v>
                </c:pt>
                <c:pt idx="35">
                  <c:v>0.23082207563806437</c:v>
                </c:pt>
                <c:pt idx="36">
                  <c:v>0.20885034765172125</c:v>
                </c:pt>
                <c:pt idx="37">
                  <c:v>0.18725798536001528</c:v>
                </c:pt>
                <c:pt idx="38">
                  <c:v>0.16656129223821733</c:v>
                </c:pt>
                <c:pt idx="39">
                  <c:v>0.14724549201483125</c:v>
                </c:pt>
                <c:pt idx="40">
                  <c:v>0.12977170530642171</c:v>
                </c:pt>
                <c:pt idx="41">
                  <c:v>0.11474051865355009</c:v>
                </c:pt>
                <c:pt idx="42">
                  <c:v>0.10239031410596254</c:v>
                </c:pt>
                <c:pt idx="43">
                  <c:v>9.2871705761741613E-2</c:v>
                </c:pt>
                <c:pt idx="44">
                  <c:v>8.5869547308643795E-2</c:v>
                </c:pt>
                <c:pt idx="45">
                  <c:v>8.0977836905788955E-2</c:v>
                </c:pt>
                <c:pt idx="46">
                  <c:v>7.7566275164895199E-2</c:v>
                </c:pt>
                <c:pt idx="47">
                  <c:v>7.5038675496606894E-2</c:v>
                </c:pt>
                <c:pt idx="48">
                  <c:v>7.2948186547513519E-2</c:v>
                </c:pt>
                <c:pt idx="49">
                  <c:v>7.0990801373004592E-2</c:v>
                </c:pt>
                <c:pt idx="50">
                  <c:v>6.9024202178042837E-2</c:v>
                </c:pt>
                <c:pt idx="51">
                  <c:v>6.6979029082127606E-2</c:v>
                </c:pt>
                <c:pt idx="52">
                  <c:v>6.4842813677188374E-2</c:v>
                </c:pt>
                <c:pt idx="53">
                  <c:v>6.2566541927491004E-2</c:v>
                </c:pt>
                <c:pt idx="54">
                  <c:v>6.0137545903630164E-2</c:v>
                </c:pt>
                <c:pt idx="55">
                  <c:v>5.7529497731498992E-2</c:v>
                </c:pt>
                <c:pt idx="56">
                  <c:v>5.4742445987322433E-2</c:v>
                </c:pt>
                <c:pt idx="57">
                  <c:v>5.176927526065607E-2</c:v>
                </c:pt>
                <c:pt idx="58">
                  <c:v>4.8610042008254285E-2</c:v>
                </c:pt>
                <c:pt idx="59">
                  <c:v>4.5270044919223804E-2</c:v>
                </c:pt>
                <c:pt idx="60">
                  <c:v>4.1806573598384876E-2</c:v>
                </c:pt>
                <c:pt idx="61">
                  <c:v>3.8227212079164928E-2</c:v>
                </c:pt>
                <c:pt idx="62">
                  <c:v>3.4600240317991811E-2</c:v>
                </c:pt>
                <c:pt idx="63">
                  <c:v>3.0969270477609914E-2</c:v>
                </c:pt>
                <c:pt idx="64">
                  <c:v>2.7405040127631803E-2</c:v>
                </c:pt>
                <c:pt idx="65">
                  <c:v>2.3977963368022496E-2</c:v>
                </c:pt>
                <c:pt idx="66">
                  <c:v>2.0744685735253555E-2</c:v>
                </c:pt>
                <c:pt idx="67">
                  <c:v>1.7803639035934841E-2</c:v>
                </c:pt>
                <c:pt idx="68">
                  <c:v>1.5192857308258577E-2</c:v>
                </c:pt>
                <c:pt idx="69">
                  <c:v>1.296470226352938E-2</c:v>
                </c:pt>
                <c:pt idx="70">
                  <c:v>1.1125309734720461E-2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'50MeV'!$W$1</c:f>
              <c:strCache>
                <c:ptCount val="1"/>
                <c:pt idx="0">
                  <c:v>132Xe</c:v>
                </c:pt>
              </c:strCache>
            </c:strRef>
          </c:tx>
          <c:marker>
            <c:symbol val="triangle"/>
            <c:size val="7"/>
          </c:marker>
          <c:xVal>
            <c:numRef>
              <c:f>'50MeV'!$P$2:$P$72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'50MeV'!$W$2:$W$72</c:f>
              <c:numCache>
                <c:formatCode>General</c:formatCode>
                <c:ptCount val="71"/>
                <c:pt idx="0">
                  <c:v>0</c:v>
                </c:pt>
                <c:pt idx="1">
                  <c:v>0.93003534826974055</c:v>
                </c:pt>
                <c:pt idx="2">
                  <c:v>0.94011438522905555</c:v>
                </c:pt>
                <c:pt idx="3">
                  <c:v>0.94671869220269933</c:v>
                </c:pt>
                <c:pt idx="4">
                  <c:v>0.95212322770870472</c:v>
                </c:pt>
                <c:pt idx="5">
                  <c:v>0.9568724240836407</c:v>
                </c:pt>
                <c:pt idx="6">
                  <c:v>0.96117972786283234</c:v>
                </c:pt>
                <c:pt idx="7">
                  <c:v>0.96515021273841906</c:v>
                </c:pt>
                <c:pt idx="8">
                  <c:v>0.96883540274029245</c:v>
                </c:pt>
                <c:pt idx="9">
                  <c:v>0.97229424464616654</c:v>
                </c:pt>
                <c:pt idx="10">
                  <c:v>0.97553099836565416</c:v>
                </c:pt>
                <c:pt idx="11">
                  <c:v>0.9785951877757767</c:v>
                </c:pt>
                <c:pt idx="12">
                  <c:v>0.98147192909936587</c:v>
                </c:pt>
                <c:pt idx="13">
                  <c:v>0.98421575556821927</c:v>
                </c:pt>
                <c:pt idx="14">
                  <c:v>0.98681001117975597</c:v>
                </c:pt>
                <c:pt idx="15">
                  <c:v>0.98927543679494545</c:v>
                </c:pt>
                <c:pt idx="16">
                  <c:v>0.99162534399673519</c:v>
                </c:pt>
                <c:pt idx="17">
                  <c:v>0.99385773675140199</c:v>
                </c:pt>
                <c:pt idx="18">
                  <c:v>0.99599914964332703</c:v>
                </c:pt>
                <c:pt idx="19">
                  <c:v>0.99803473834732437</c:v>
                </c:pt>
                <c:pt idx="20">
                  <c:v>1</c:v>
                </c:pt>
                <c:pt idx="21">
                  <c:v>0.4809360990208259</c:v>
                </c:pt>
                <c:pt idx="22">
                  <c:v>0.47005660239280378</c:v>
                </c:pt>
                <c:pt idx="23">
                  <c:v>0.45894205162198176</c:v>
                </c:pt>
                <c:pt idx="24">
                  <c:v>0.44688780011200141</c:v>
                </c:pt>
                <c:pt idx="25">
                  <c:v>0.43381466673734659</c:v>
                </c:pt>
                <c:pt idx="26">
                  <c:v>0.41938997069787909</c:v>
                </c:pt>
                <c:pt idx="27">
                  <c:v>0.40350386261781113</c:v>
                </c:pt>
                <c:pt idx="28">
                  <c:v>0.38959256988000379</c:v>
                </c:pt>
                <c:pt idx="29">
                  <c:v>0.36755135230935682</c:v>
                </c:pt>
                <c:pt idx="30">
                  <c:v>0.34761574063104922</c:v>
                </c:pt>
                <c:pt idx="31">
                  <c:v>0.32663767614272787</c:v>
                </c:pt>
                <c:pt idx="32">
                  <c:v>0.30468281313449852</c:v>
                </c:pt>
                <c:pt idx="33">
                  <c:v>0.28195641968853397</c:v>
                </c:pt>
                <c:pt idx="34">
                  <c:v>0.25885223867814583</c:v>
                </c:pt>
                <c:pt idx="35">
                  <c:v>0.23565381294451079</c:v>
                </c:pt>
                <c:pt idx="36">
                  <c:v>0.21253722719884174</c:v>
                </c:pt>
                <c:pt idx="37">
                  <c:v>0.18992804570915864</c:v>
                </c:pt>
                <c:pt idx="38">
                  <c:v>0.16828149680132007</c:v>
                </c:pt>
                <c:pt idx="39">
                  <c:v>0.14805572453285254</c:v>
                </c:pt>
                <c:pt idx="40">
                  <c:v>0.12976630872240014</c:v>
                </c:pt>
                <c:pt idx="41">
                  <c:v>0.11400084168144464</c:v>
                </c:pt>
                <c:pt idx="42">
                  <c:v>0.10099944216821728</c:v>
                </c:pt>
                <c:pt idx="43">
                  <c:v>9.0928227787737723E-2</c:v>
                </c:pt>
                <c:pt idx="44">
                  <c:v>8.346305887135394E-2</c:v>
                </c:pt>
                <c:pt idx="45">
                  <c:v>7.818891326621423E-2</c:v>
                </c:pt>
                <c:pt idx="46">
                  <c:v>7.4481620726023406E-2</c:v>
                </c:pt>
                <c:pt idx="47">
                  <c:v>7.1722082507276338E-2</c:v>
                </c:pt>
                <c:pt idx="48">
                  <c:v>6.9447501236940018E-2</c:v>
                </c:pt>
                <c:pt idx="49">
                  <c:v>6.7351845950567632E-2</c:v>
                </c:pt>
                <c:pt idx="50">
                  <c:v>6.5319397783543245E-2</c:v>
                </c:pt>
                <c:pt idx="51">
                  <c:v>6.3248385048627648E-2</c:v>
                </c:pt>
                <c:pt idx="52">
                  <c:v>6.115667583344736E-2</c:v>
                </c:pt>
                <c:pt idx="53">
                  <c:v>5.8982343729340303E-2</c:v>
                </c:pt>
                <c:pt idx="54">
                  <c:v>5.6716449614413723E-2</c:v>
                </c:pt>
                <c:pt idx="55">
                  <c:v>5.4329762418041584E-2</c:v>
                </c:pt>
                <c:pt idx="56">
                  <c:v>5.1794847654901742E-2</c:v>
                </c:pt>
                <c:pt idx="57">
                  <c:v>4.9098400055414201E-2</c:v>
                </c:pt>
                <c:pt idx="58">
                  <c:v>4.6226215340884155E-2</c:v>
                </c:pt>
                <c:pt idx="59">
                  <c:v>4.3153495715962609E-2</c:v>
                </c:pt>
                <c:pt idx="60">
                  <c:v>3.9940112536646401E-2</c:v>
                </c:pt>
                <c:pt idx="61">
                  <c:v>3.6579508442123439E-2</c:v>
                </c:pt>
                <c:pt idx="62">
                  <c:v>3.3135945353364511E-2</c:v>
                </c:pt>
                <c:pt idx="63">
                  <c:v>2.9642146727314293E-2</c:v>
                </c:pt>
                <c:pt idx="64">
                  <c:v>2.6168461116365269E-2</c:v>
                </c:pt>
                <c:pt idx="65">
                  <c:v>2.2788343918789783E-2</c:v>
                </c:pt>
                <c:pt idx="66">
                  <c:v>1.9559231422275263E-2</c:v>
                </c:pt>
                <c:pt idx="67">
                  <c:v>1.6596725281267009E-2</c:v>
                </c:pt>
                <c:pt idx="68">
                  <c:v>1.3944314613186367E-2</c:v>
                </c:pt>
                <c:pt idx="69">
                  <c:v>1.166844004902786E-2</c:v>
                </c:pt>
                <c:pt idx="70">
                  <c:v>9.7855481511220747E-3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'50MeV'!$X$1</c:f>
              <c:strCache>
                <c:ptCount val="1"/>
                <c:pt idx="0">
                  <c:v>197Au</c:v>
                </c:pt>
              </c:strCache>
            </c:strRef>
          </c:tx>
          <c:marker>
            <c:symbol val="circle"/>
            <c:size val="7"/>
          </c:marker>
          <c:xVal>
            <c:numRef>
              <c:f>'50MeV'!$P$2:$P$72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'50MeV'!$X$2:$X$72</c:f>
              <c:numCache>
                <c:formatCode>General</c:formatCode>
                <c:ptCount val="71"/>
                <c:pt idx="0">
                  <c:v>0</c:v>
                </c:pt>
                <c:pt idx="1">
                  <c:v>0.93385543288347195</c:v>
                </c:pt>
                <c:pt idx="2">
                  <c:v>0.94414263118114972</c:v>
                </c:pt>
                <c:pt idx="3">
                  <c:v>0.95075588993606652</c:v>
                </c:pt>
                <c:pt idx="4">
                  <c:v>0.95603388444395598</c:v>
                </c:pt>
                <c:pt idx="5">
                  <c:v>0.96058880837614569</c:v>
                </c:pt>
                <c:pt idx="6">
                  <c:v>0.96465942666785398</c:v>
                </c:pt>
                <c:pt idx="7">
                  <c:v>0.96836727390684818</c:v>
                </c:pt>
                <c:pt idx="8">
                  <c:v>0.97178586684240165</c:v>
                </c:pt>
                <c:pt idx="9">
                  <c:v>0.97495001895508648</c:v>
                </c:pt>
                <c:pt idx="10">
                  <c:v>0.97791392659546661</c:v>
                </c:pt>
                <c:pt idx="11">
                  <c:v>0.98070113904810263</c:v>
                </c:pt>
                <c:pt idx="12">
                  <c:v>0.98331617855042963</c:v>
                </c:pt>
                <c:pt idx="13">
                  <c:v>0.9857878299784425</c:v>
                </c:pt>
                <c:pt idx="14">
                  <c:v>0.98812738585980486</c:v>
                </c:pt>
                <c:pt idx="15">
                  <c:v>0.99035904894740667</c:v>
                </c:pt>
                <c:pt idx="16">
                  <c:v>0.99245978391919387</c:v>
                </c:pt>
                <c:pt idx="17">
                  <c:v>0.99448328881614045</c:v>
                </c:pt>
                <c:pt idx="18">
                  <c:v>0.99639986416563708</c:v>
                </c:pt>
                <c:pt idx="19">
                  <c:v>0.99823090492256583</c:v>
                </c:pt>
                <c:pt idx="20">
                  <c:v>1</c:v>
                </c:pt>
                <c:pt idx="21">
                  <c:v>0.48031235887441714</c:v>
                </c:pt>
                <c:pt idx="22">
                  <c:v>0.46826040674231284</c:v>
                </c:pt>
                <c:pt idx="23">
                  <c:v>0.45595851431299955</c:v>
                </c:pt>
                <c:pt idx="24">
                  <c:v>0.4428371184201047</c:v>
                </c:pt>
                <c:pt idx="25">
                  <c:v>0.4286929724863362</c:v>
                </c:pt>
                <c:pt idx="26">
                  <c:v>0.41335392459273468</c:v>
                </c:pt>
                <c:pt idx="27">
                  <c:v>0.39683771257022438</c:v>
                </c:pt>
                <c:pt idx="28">
                  <c:v>0.38245571492393382</c:v>
                </c:pt>
                <c:pt idx="29">
                  <c:v>0.35970774080203843</c:v>
                </c:pt>
                <c:pt idx="30">
                  <c:v>0.33949576204496129</c:v>
                </c:pt>
                <c:pt idx="31">
                  <c:v>0.31821589843967241</c:v>
                </c:pt>
                <c:pt idx="32">
                  <c:v>0.29623937063377875</c:v>
                </c:pt>
                <c:pt idx="33">
                  <c:v>0.27373089302104581</c:v>
                </c:pt>
                <c:pt idx="34">
                  <c:v>0.25083256354637778</c:v>
                </c:pt>
                <c:pt idx="35">
                  <c:v>0.22795692070163023</c:v>
                </c:pt>
                <c:pt idx="36">
                  <c:v>0.20531863215384671</c:v>
                </c:pt>
                <c:pt idx="37">
                  <c:v>0.18328790624173236</c:v>
                </c:pt>
                <c:pt idx="38">
                  <c:v>0.16224323556043163</c:v>
                </c:pt>
                <c:pt idx="39">
                  <c:v>0.14266635856795654</c:v>
                </c:pt>
                <c:pt idx="40">
                  <c:v>0.12495761602501868</c:v>
                </c:pt>
                <c:pt idx="41">
                  <c:v>0.10968766204364852</c:v>
                </c:pt>
                <c:pt idx="42">
                  <c:v>9.7054663870939542E-2</c:v>
                </c:pt>
                <c:pt idx="43">
                  <c:v>8.7186891228975133E-2</c:v>
                </c:pt>
                <c:pt idx="44">
                  <c:v>7.9806205735638402E-2</c:v>
                </c:pt>
                <c:pt idx="45">
                  <c:v>7.4504289770826723E-2</c:v>
                </c:pt>
                <c:pt idx="46">
                  <c:v>7.0696914346569745E-2</c:v>
                </c:pt>
                <c:pt idx="47">
                  <c:v>6.7794561244669593E-2</c:v>
                </c:pt>
                <c:pt idx="48">
                  <c:v>6.5364123106518915E-2</c:v>
                </c:pt>
                <c:pt idx="49">
                  <c:v>6.3148919554626773E-2</c:v>
                </c:pt>
                <c:pt idx="50">
                  <c:v>6.0975110621462249E-2</c:v>
                </c:pt>
                <c:pt idx="51">
                  <c:v>5.8822450007967902E-2</c:v>
                </c:pt>
                <c:pt idx="52">
                  <c:v>5.6628085067762755E-2</c:v>
                </c:pt>
                <c:pt idx="53">
                  <c:v>5.4382427381567372E-2</c:v>
                </c:pt>
                <c:pt idx="54">
                  <c:v>5.2074764327507655E-2</c:v>
                </c:pt>
                <c:pt idx="55">
                  <c:v>4.9680924641382983E-2</c:v>
                </c:pt>
                <c:pt idx="56">
                  <c:v>4.7182963633228846E-2</c:v>
                </c:pt>
                <c:pt idx="57">
                  <c:v>4.4555911934065828E-2</c:v>
                </c:pt>
                <c:pt idx="58">
                  <c:v>4.180846099162891E-2</c:v>
                </c:pt>
                <c:pt idx="59">
                  <c:v>3.8914571581110592E-2</c:v>
                </c:pt>
                <c:pt idx="60">
                  <c:v>3.5924125178356109E-2</c:v>
                </c:pt>
                <c:pt idx="61">
                  <c:v>3.2842177194461829E-2</c:v>
                </c:pt>
                <c:pt idx="62">
                  <c:v>2.9711099656837079E-2</c:v>
                </c:pt>
                <c:pt idx="63">
                  <c:v>2.6543128899143759E-2</c:v>
                </c:pt>
                <c:pt idx="64">
                  <c:v>2.3400554327670176E-2</c:v>
                </c:pt>
                <c:pt idx="65">
                  <c:v>2.0343925660509476E-2</c:v>
                </c:pt>
                <c:pt idx="66">
                  <c:v>1.7419306127153159E-2</c:v>
                </c:pt>
                <c:pt idx="67">
                  <c:v>1.473536822313278E-2</c:v>
                </c:pt>
                <c:pt idx="68">
                  <c:v>1.2328537767747165E-2</c:v>
                </c:pt>
                <c:pt idx="69">
                  <c:v>1.0260498308955182E-2</c:v>
                </c:pt>
                <c:pt idx="70">
                  <c:v>8.5503738302023513E-3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'50MeV'!$Y$1</c:f>
              <c:strCache>
                <c:ptCount val="1"/>
                <c:pt idx="0">
                  <c:v>238U</c:v>
                </c:pt>
              </c:strCache>
            </c:strRef>
          </c:tx>
          <c:marker>
            <c:symbol val="diamond"/>
            <c:size val="7"/>
          </c:marker>
          <c:xVal>
            <c:numRef>
              <c:f>'50MeV'!$P$2:$P$72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'50MeV'!$Y$2:$Y$72</c:f>
              <c:numCache>
                <c:formatCode>General</c:formatCode>
                <c:ptCount val="71"/>
                <c:pt idx="0">
                  <c:v>0</c:v>
                </c:pt>
                <c:pt idx="1">
                  <c:v>0.93809501703782316</c:v>
                </c:pt>
                <c:pt idx="2">
                  <c:v>0.94717268981481351</c:v>
                </c:pt>
                <c:pt idx="3">
                  <c:v>0.95285762708221022</c:v>
                </c:pt>
                <c:pt idx="4">
                  <c:v>0.9576170021698428</c:v>
                </c:pt>
                <c:pt idx="5">
                  <c:v>0.96179216498996956</c:v>
                </c:pt>
                <c:pt idx="6">
                  <c:v>0.96559657547404887</c:v>
                </c:pt>
                <c:pt idx="7">
                  <c:v>0.96909904880186271</c:v>
                </c:pt>
                <c:pt idx="8">
                  <c:v>0.97234422970206758</c:v>
                </c:pt>
                <c:pt idx="9">
                  <c:v>0.97539569937628301</c:v>
                </c:pt>
                <c:pt idx="10">
                  <c:v>0.97825968606485458</c:v>
                </c:pt>
                <c:pt idx="11">
                  <c:v>0.98095366608437284</c:v>
                </c:pt>
                <c:pt idx="12">
                  <c:v>0.98351904974706084</c:v>
                </c:pt>
                <c:pt idx="13">
                  <c:v>0.9859372558429188</c:v>
                </c:pt>
                <c:pt idx="14">
                  <c:v>0.98824221709418636</c:v>
                </c:pt>
                <c:pt idx="15">
                  <c:v>0.99043064749224197</c:v>
                </c:pt>
                <c:pt idx="16">
                  <c:v>0.99253149639238369</c:v>
                </c:pt>
                <c:pt idx="17">
                  <c:v>0.99452612633033033</c:v>
                </c:pt>
                <c:pt idx="18">
                  <c:v>0.99642767603634519</c:v>
                </c:pt>
                <c:pt idx="19">
                  <c:v>0.99825803662165424</c:v>
                </c:pt>
                <c:pt idx="20">
                  <c:v>1</c:v>
                </c:pt>
                <c:pt idx="21">
                  <c:v>0.47614042689917946</c:v>
                </c:pt>
                <c:pt idx="22">
                  <c:v>0.46422771268418089</c:v>
                </c:pt>
                <c:pt idx="23">
                  <c:v>0.45227280080300158</c:v>
                </c:pt>
                <c:pt idx="24">
                  <c:v>0.43944098021405598</c:v>
                </c:pt>
                <c:pt idx="25">
                  <c:v>0.42549676850712448</c:v>
                </c:pt>
                <c:pt idx="26">
                  <c:v>0.41040190340087301</c:v>
                </c:pt>
                <c:pt idx="27">
                  <c:v>0.39378733786138181</c:v>
                </c:pt>
                <c:pt idx="28">
                  <c:v>0.37961493417655223</c:v>
                </c:pt>
                <c:pt idx="29">
                  <c:v>0.35679428119478851</c:v>
                </c:pt>
                <c:pt idx="30">
                  <c:v>0.33651583754861042</c:v>
                </c:pt>
                <c:pt idx="31">
                  <c:v>0.31517431739961393</c:v>
                </c:pt>
                <c:pt idx="32">
                  <c:v>0.29309424215377339</c:v>
                </c:pt>
                <c:pt idx="33">
                  <c:v>0.27023935606018917</c:v>
                </c:pt>
                <c:pt idx="34">
                  <c:v>0.24727628873564086</c:v>
                </c:pt>
                <c:pt idx="35">
                  <c:v>0.22411327163268677</c:v>
                </c:pt>
                <c:pt idx="36">
                  <c:v>0.20126739912737501</c:v>
                </c:pt>
                <c:pt idx="37">
                  <c:v>0.17899610000991617</c:v>
                </c:pt>
                <c:pt idx="38">
                  <c:v>0.15774998890015926</c:v>
                </c:pt>
                <c:pt idx="39">
                  <c:v>0.13795483547550741</c:v>
                </c:pt>
                <c:pt idx="40">
                  <c:v>0.12005931803338545</c:v>
                </c:pt>
                <c:pt idx="41">
                  <c:v>0.10466266309403549</c:v>
                </c:pt>
                <c:pt idx="42">
                  <c:v>9.1994248419282831E-2</c:v>
                </c:pt>
                <c:pt idx="43">
                  <c:v>8.214661473076347E-2</c:v>
                </c:pt>
                <c:pt idx="44">
                  <c:v>7.4876474746508506E-2</c:v>
                </c:pt>
                <c:pt idx="45">
                  <c:v>6.9778004935654336E-2</c:v>
                </c:pt>
                <c:pt idx="46">
                  <c:v>6.6206342704898016E-2</c:v>
                </c:pt>
                <c:pt idx="47">
                  <c:v>6.3602531052234498E-2</c:v>
                </c:pt>
                <c:pt idx="48">
                  <c:v>6.1495389868555107E-2</c:v>
                </c:pt>
                <c:pt idx="49">
                  <c:v>5.9601302478919295E-2</c:v>
                </c:pt>
                <c:pt idx="50">
                  <c:v>5.7784702581602079E-2</c:v>
                </c:pt>
                <c:pt idx="51">
                  <c:v>5.5976482594835973E-2</c:v>
                </c:pt>
                <c:pt idx="52">
                  <c:v>5.4135217125418876E-2</c:v>
                </c:pt>
                <c:pt idx="53">
                  <c:v>5.2236606954963863E-2</c:v>
                </c:pt>
                <c:pt idx="54">
                  <c:v>5.0251841544866546E-2</c:v>
                </c:pt>
                <c:pt idx="55">
                  <c:v>4.8169340530375075E-2</c:v>
                </c:pt>
                <c:pt idx="56">
                  <c:v>4.5951381882022593E-2</c:v>
                </c:pt>
                <c:pt idx="57">
                  <c:v>4.3594884555715703E-2</c:v>
                </c:pt>
                <c:pt idx="58">
                  <c:v>4.1087919850107534E-2</c:v>
                </c:pt>
                <c:pt idx="59">
                  <c:v>3.8414192214846196E-2</c:v>
                </c:pt>
                <c:pt idx="60">
                  <c:v>3.5586077764166411E-2</c:v>
                </c:pt>
                <c:pt idx="61">
                  <c:v>3.2639981622718812E-2</c:v>
                </c:pt>
                <c:pt idx="62">
                  <c:v>2.9585147747424448E-2</c:v>
                </c:pt>
                <c:pt idx="63">
                  <c:v>2.6460645782627835E-2</c:v>
                </c:pt>
                <c:pt idx="64">
                  <c:v>2.3338145026935399E-2</c:v>
                </c:pt>
                <c:pt idx="65">
                  <c:v>2.0274983547601516E-2</c:v>
                </c:pt>
                <c:pt idx="66">
                  <c:v>1.7331587698719883E-2</c:v>
                </c:pt>
                <c:pt idx="67">
                  <c:v>1.4618487735351758E-2</c:v>
                </c:pt>
                <c:pt idx="68">
                  <c:v>1.2181440677575371E-2</c:v>
                </c:pt>
                <c:pt idx="69">
                  <c:v>1.0084372627450541E-2</c:v>
                </c:pt>
                <c:pt idx="70">
                  <c:v>8.3492889166519226E-3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'50MeV'!$Z$1</c:f>
              <c:strCache>
                <c:ptCount val="1"/>
                <c:pt idx="0">
                  <c:v>GC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'50MeV'!$P$2:$P$72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'50MeV'!$Z$2:$Z$72</c:f>
              <c:numCache>
                <c:formatCode>General</c:formatCode>
                <c:ptCount val="71"/>
                <c:pt idx="0">
                  <c:v>0</c:v>
                </c:pt>
                <c:pt idx="1">
                  <c:v>0.89419358396169157</c:v>
                </c:pt>
                <c:pt idx="2">
                  <c:v>0.9086708596122357</c:v>
                </c:pt>
                <c:pt idx="3">
                  <c:v>0.91903495098496257</c:v>
                </c:pt>
                <c:pt idx="4">
                  <c:v>0.92768228152819465</c:v>
                </c:pt>
                <c:pt idx="5">
                  <c:v>0.93525693308893332</c:v>
                </c:pt>
                <c:pt idx="6">
                  <c:v>0.94206414385579551</c:v>
                </c:pt>
                <c:pt idx="7">
                  <c:v>0.94826899362753592</c:v>
                </c:pt>
                <c:pt idx="8">
                  <c:v>0.95397295036935681</c:v>
                </c:pt>
                <c:pt idx="9">
                  <c:v>0.95925153110651484</c:v>
                </c:pt>
                <c:pt idx="10">
                  <c:v>0.9641606822422788</c:v>
                </c:pt>
                <c:pt idx="11">
                  <c:v>0.96874851848864962</c:v>
                </c:pt>
                <c:pt idx="12">
                  <c:v>0.97305125342425502</c:v>
                </c:pt>
                <c:pt idx="13">
                  <c:v>0.9770963417860572</c:v>
                </c:pt>
                <c:pt idx="14">
                  <c:v>0.98090905753445434</c:v>
                </c:pt>
                <c:pt idx="15">
                  <c:v>0.98451629791646056</c:v>
                </c:pt>
                <c:pt idx="16">
                  <c:v>0.98793204517939359</c:v>
                </c:pt>
                <c:pt idx="17">
                  <c:v>0.99117375097322757</c:v>
                </c:pt>
                <c:pt idx="18">
                  <c:v>0.99425591055841023</c:v>
                </c:pt>
                <c:pt idx="19">
                  <c:v>0.99719520481585711</c:v>
                </c:pt>
                <c:pt idx="20">
                  <c:v>1</c:v>
                </c:pt>
                <c:pt idx="21">
                  <c:v>0.47796029157125003</c:v>
                </c:pt>
                <c:pt idx="22">
                  <c:v>0.46629838319279682</c:v>
                </c:pt>
                <c:pt idx="23">
                  <c:v>0.45463494194566695</c:v>
                </c:pt>
                <c:pt idx="24">
                  <c:v>0.44249328439029134</c:v>
                </c:pt>
                <c:pt idx="25">
                  <c:v>0.42962194727343883</c:v>
                </c:pt>
                <c:pt idx="26">
                  <c:v>0.41587387281425608</c:v>
                </c:pt>
                <c:pt idx="27">
                  <c:v>0.4011085287142373</c:v>
                </c:pt>
                <c:pt idx="28">
                  <c:v>0.38843113160314702</c:v>
                </c:pt>
                <c:pt idx="29">
                  <c:v>0.36835900616634382</c:v>
                </c:pt>
                <c:pt idx="30">
                  <c:v>0.35052583994485337</c:v>
                </c:pt>
                <c:pt idx="31">
                  <c:v>0.33179175342243661</c:v>
                </c:pt>
                <c:pt idx="32">
                  <c:v>0.31235534602701631</c:v>
                </c:pt>
                <c:pt idx="33">
                  <c:v>0.29240593756444566</c:v>
                </c:pt>
                <c:pt idx="34">
                  <c:v>0.27219215061739438</c:v>
                </c:pt>
                <c:pt idx="35">
                  <c:v>0.25197565062110383</c:v>
                </c:pt>
                <c:pt idx="36">
                  <c:v>0.23202426353518046</c:v>
                </c:pt>
                <c:pt idx="37">
                  <c:v>0.21258863160000041</c:v>
                </c:pt>
                <c:pt idx="38">
                  <c:v>0.19405264999215188</c:v>
                </c:pt>
                <c:pt idx="39">
                  <c:v>0.17678748090092558</c:v>
                </c:pt>
                <c:pt idx="40">
                  <c:v>0.16116105611490769</c:v>
                </c:pt>
                <c:pt idx="41">
                  <c:v>0.14764248702442262</c:v>
                </c:pt>
                <c:pt idx="42">
                  <c:v>0.13639384757946438</c:v>
                </c:pt>
                <c:pt idx="43">
                  <c:v>0.12750066536357002</c:v>
                </c:pt>
                <c:pt idx="44">
                  <c:v>0.1206833511591239</c:v>
                </c:pt>
                <c:pt idx="45">
                  <c:v>0.11557783855986914</c:v>
                </c:pt>
                <c:pt idx="46">
                  <c:v>0.11163218138849448</c:v>
                </c:pt>
                <c:pt idx="47">
                  <c:v>0.10834861142247718</c:v>
                </c:pt>
                <c:pt idx="48">
                  <c:v>0.10533727407971362</c:v>
                </c:pt>
                <c:pt idx="49">
                  <c:v>0.10236603016912525</c:v>
                </c:pt>
                <c:pt idx="50">
                  <c:v>9.9302599244087547E-2</c:v>
                </c:pt>
                <c:pt idx="51">
                  <c:v>9.6099667525936863E-2</c:v>
                </c:pt>
                <c:pt idx="52">
                  <c:v>9.2730532177384237E-2</c:v>
                </c:pt>
                <c:pt idx="53">
                  <c:v>8.9161147077497227E-2</c:v>
                </c:pt>
                <c:pt idx="54">
                  <c:v>8.5379176313328309E-2</c:v>
                </c:pt>
                <c:pt idx="55">
                  <c:v>8.1359721535208082E-2</c:v>
                </c:pt>
                <c:pt idx="56">
                  <c:v>7.709504958422915E-2</c:v>
                </c:pt>
                <c:pt idx="57">
                  <c:v>7.2588180860348114E-2</c:v>
                </c:pt>
                <c:pt idx="58">
                  <c:v>6.7847806019208284E-2</c:v>
                </c:pt>
                <c:pt idx="59">
                  <c:v>6.2891634550595141E-2</c:v>
                </c:pt>
                <c:pt idx="60">
                  <c:v>5.7789371130538975E-2</c:v>
                </c:pt>
                <c:pt idx="61">
                  <c:v>5.2587359566017788E-2</c:v>
                </c:pt>
                <c:pt idx="62">
                  <c:v>4.7367665341154094E-2</c:v>
                </c:pt>
                <c:pt idx="63">
                  <c:v>4.2206780285548307E-2</c:v>
                </c:pt>
                <c:pt idx="64">
                  <c:v>3.7196557693269836E-2</c:v>
                </c:pt>
                <c:pt idx="65">
                  <c:v>3.2428734743077871E-2</c:v>
                </c:pt>
                <c:pt idx="66">
                  <c:v>2.796332872706684E-2</c:v>
                </c:pt>
                <c:pt idx="67">
                  <c:v>2.3925136931017978E-2</c:v>
                </c:pt>
                <c:pt idx="68">
                  <c:v>2.0336702348999602E-2</c:v>
                </c:pt>
                <c:pt idx="69">
                  <c:v>1.7250648075977516E-2</c:v>
                </c:pt>
                <c:pt idx="70">
                  <c:v>1.4659907689866461E-2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220480"/>
        <c:axId val="117222400"/>
      </c:scatterChart>
      <c:valAx>
        <c:axId val="117220480"/>
        <c:scaling>
          <c:orientation val="minMax"/>
          <c:max val="4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/>
                  <a:t>Time [days]</a:t>
                </a:r>
              </a:p>
            </c:rich>
          </c:tx>
          <c:layout>
            <c:manualLayout>
              <c:xMode val="edge"/>
              <c:yMode val="edge"/>
              <c:x val="0.44328073217526132"/>
              <c:y val="0.9550737772207146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17222400"/>
        <c:crossesAt val="0"/>
        <c:crossBetween val="midCat"/>
      </c:valAx>
      <c:valAx>
        <c:axId val="117222400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GB" sz="1200" b="1" i="0" u="none" strike="noStrike" baseline="0">
                    <a:effectLst/>
                  </a:rPr>
                  <a:t>A</a:t>
                </a:r>
                <a:r>
                  <a:rPr lang="en-GB" sz="1200" b="1" i="0" u="none" strike="noStrike" baseline="-25000">
                    <a:effectLst/>
                  </a:rPr>
                  <a:t>t</a:t>
                </a:r>
                <a:r>
                  <a:rPr lang="en-GB" sz="1200" b="1" i="0" u="none" strike="noStrike" baseline="0">
                    <a:effectLst/>
                  </a:rPr>
                  <a:t>/A</a:t>
                </a:r>
                <a:r>
                  <a:rPr lang="en-GB" sz="1200" b="1" i="0" u="none" strike="noStrike" baseline="-25000">
                    <a:effectLst/>
                  </a:rPr>
                  <a:t>eoi</a:t>
                </a:r>
                <a:endParaRPr lang="en-GB"/>
              </a:p>
            </c:rich>
          </c:tx>
          <c:layout>
            <c:manualLayout>
              <c:xMode val="edge"/>
              <c:yMode val="edge"/>
              <c:x val="1.3353018372703413E-3"/>
              <c:y val="0.419100008042170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17220480"/>
        <c:crossesAt val="0"/>
        <c:crossBetween val="midCat"/>
      </c:valAx>
    </c:plotArea>
    <c:legend>
      <c:legendPos val="r"/>
      <c:layout>
        <c:manualLayout>
          <c:xMode val="edge"/>
          <c:yMode val="edge"/>
          <c:x val="0.85678135936132982"/>
          <c:y val="1.8751416518617669E-3"/>
          <c:w val="0.14321864063867021"/>
          <c:h val="0.91381289538414379"/>
        </c:manualLayout>
      </c:layout>
      <c:overlay val="0"/>
    </c:legend>
    <c:plotVisOnly val="1"/>
    <c:dispBlanksAs val="span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873466405245613E-2"/>
          <c:y val="5.3418914886557894E-2"/>
          <c:w val="0.7832544345542426"/>
          <c:h val="0.8531517303960032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'25MeV'!$Q$1</c:f>
              <c:strCache>
                <c:ptCount val="1"/>
                <c:pt idx="0">
                  <c:v>1H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diamond"/>
            <c:size val="7"/>
            <c:spPr>
              <a:solidFill>
                <a:srgbClr val="7030A0"/>
              </a:solidFill>
              <a:ln>
                <a:noFill/>
              </a:ln>
            </c:spPr>
          </c:marker>
          <c:xVal>
            <c:numRef>
              <c:f>'25MeV'!$P$2:$P$72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'25MeV'!$Q$2:$Q$72</c:f>
              <c:numCache>
                <c:formatCode>General</c:formatCode>
                <c:ptCount val="71"/>
                <c:pt idx="0">
                  <c:v>0</c:v>
                </c:pt>
                <c:pt idx="1">
                  <c:v>0.98232674528797115</c:v>
                </c:pt>
                <c:pt idx="2">
                  <c:v>0.9835779123451347</c:v>
                </c:pt>
                <c:pt idx="3">
                  <c:v>0.98460024735951579</c:v>
                </c:pt>
                <c:pt idx="4">
                  <c:v>0.98560767194501053</c:v>
                </c:pt>
                <c:pt idx="5">
                  <c:v>0.98660266517758122</c:v>
                </c:pt>
                <c:pt idx="6">
                  <c:v>0.98758371506907949</c:v>
                </c:pt>
                <c:pt idx="7">
                  <c:v>0.98855106714679208</c:v>
                </c:pt>
                <c:pt idx="8">
                  <c:v>0.98950472182112759</c:v>
                </c:pt>
                <c:pt idx="9">
                  <c:v>0.99044675063221199</c:v>
                </c:pt>
                <c:pt idx="10">
                  <c:v>0.99137512410660911</c:v>
                </c:pt>
                <c:pt idx="11">
                  <c:v>0.99229190660228461</c:v>
                </c:pt>
                <c:pt idx="12">
                  <c:v>0.9931940272332207</c:v>
                </c:pt>
                <c:pt idx="13">
                  <c:v>0.99408683937563658</c:v>
                </c:pt>
                <c:pt idx="14">
                  <c:v>0.99496893204298509</c:v>
                </c:pt>
                <c:pt idx="15">
                  <c:v>0.99584055825275952</c:v>
                </c:pt>
                <c:pt idx="16">
                  <c:v>0.99669127411916092</c:v>
                </c:pt>
                <c:pt idx="17">
                  <c:v>0.99754187712306075</c:v>
                </c:pt>
                <c:pt idx="18">
                  <c:v>0.99837175446791859</c:v>
                </c:pt>
                <c:pt idx="19">
                  <c:v>0.9991911561207576</c:v>
                </c:pt>
                <c:pt idx="20">
                  <c:v>1</c:v>
                </c:pt>
                <c:pt idx="21">
                  <c:v>0.35509960405246088</c:v>
                </c:pt>
                <c:pt idx="22">
                  <c:v>0.33577928806621998</c:v>
                </c:pt>
                <c:pt idx="23">
                  <c:v>0.31803944423738678</c:v>
                </c:pt>
                <c:pt idx="24">
                  <c:v>0.30154137651044682</c:v>
                </c:pt>
                <c:pt idx="25">
                  <c:v>0.28636618490062066</c:v>
                </c:pt>
                <c:pt idx="26">
                  <c:v>0.27225896299686297</c:v>
                </c:pt>
                <c:pt idx="27">
                  <c:v>0.25896191313349148</c:v>
                </c:pt>
                <c:pt idx="28">
                  <c:v>0.24855164031294394</c:v>
                </c:pt>
                <c:pt idx="29">
                  <c:v>0.23292801265265625</c:v>
                </c:pt>
                <c:pt idx="30">
                  <c:v>0.21916126040020534</c:v>
                </c:pt>
                <c:pt idx="31">
                  <c:v>0.20443611058077069</c:v>
                </c:pt>
                <c:pt idx="32">
                  <c:v>0.18844742403594217</c:v>
                </c:pt>
                <c:pt idx="33">
                  <c:v>0.17125158584456099</c:v>
                </c:pt>
                <c:pt idx="34">
                  <c:v>0.15307506230750734</c:v>
                </c:pt>
                <c:pt idx="35">
                  <c:v>0.13427562638952292</c:v>
                </c:pt>
                <c:pt idx="36">
                  <c:v>0.11527885719944501</c:v>
                </c:pt>
                <c:pt idx="37">
                  <c:v>9.6693920591868154E-2</c:v>
                </c:pt>
                <c:pt idx="38">
                  <c:v>7.9169626424004796E-2</c:v>
                </c:pt>
                <c:pt idx="39">
                  <c:v>6.3366127265922528E-2</c:v>
                </c:pt>
                <c:pt idx="40">
                  <c:v>4.9742507004925857E-2</c:v>
                </c:pt>
                <c:pt idx="41">
                  <c:v>3.8757544842517991E-2</c:v>
                </c:pt>
                <c:pt idx="42">
                  <c:v>3.0464283977325542E-2</c:v>
                </c:pt>
                <c:pt idx="43">
                  <c:v>2.4701624113928317E-2</c:v>
                </c:pt>
                <c:pt idx="44">
                  <c:v>2.1030488005352371E-2</c:v>
                </c:pt>
                <c:pt idx="45">
                  <c:v>1.8957192311197045E-2</c:v>
                </c:pt>
                <c:pt idx="46">
                  <c:v>1.7893224029209537E-2</c:v>
                </c:pt>
                <c:pt idx="47">
                  <c:v>1.7424713382086607E-2</c:v>
                </c:pt>
                <c:pt idx="48">
                  <c:v>1.7215618089782406E-2</c:v>
                </c:pt>
                <c:pt idx="49">
                  <c:v>1.7107271174361807E-2</c:v>
                </c:pt>
                <c:pt idx="50">
                  <c:v>1.7033807771927235E-2</c:v>
                </c:pt>
                <c:pt idx="51">
                  <c:v>1.6948052357809041E-2</c:v>
                </c:pt>
                <c:pt idx="52">
                  <c:v>1.6853209302286665E-2</c:v>
                </c:pt>
                <c:pt idx="53">
                  <c:v>1.6737735564980243E-2</c:v>
                </c:pt>
                <c:pt idx="54">
                  <c:v>1.6601231406393805E-2</c:v>
                </c:pt>
                <c:pt idx="55">
                  <c:v>1.644368947800668E-2</c:v>
                </c:pt>
                <c:pt idx="56">
                  <c:v>1.6244633070429216E-2</c:v>
                </c:pt>
                <c:pt idx="57">
                  <c:v>1.6024425872304782E-2</c:v>
                </c:pt>
                <c:pt idx="58">
                  <c:v>1.5762539819142624E-2</c:v>
                </c:pt>
                <c:pt idx="59">
                  <c:v>1.5448696784932461E-2</c:v>
                </c:pt>
                <c:pt idx="60">
                  <c:v>1.5093148306099737E-2</c:v>
                </c:pt>
                <c:pt idx="61">
                  <c:v>1.4665118641609293E-2</c:v>
                </c:pt>
                <c:pt idx="62">
                  <c:v>1.4185241619724455E-2</c:v>
                </c:pt>
                <c:pt idx="63">
                  <c:v>1.3622840083675421E-2</c:v>
                </c:pt>
                <c:pt idx="64">
                  <c:v>1.2988359614793625E-2</c:v>
                </c:pt>
                <c:pt idx="65">
                  <c:v>1.2271775899030724E-2</c:v>
                </c:pt>
                <c:pt idx="66">
                  <c:v>1.1452806677785561E-2</c:v>
                </c:pt>
                <c:pt idx="67">
                  <c:v>1.056260456480926E-2</c:v>
                </c:pt>
                <c:pt idx="68">
                  <c:v>9.5896771144458586E-3</c:v>
                </c:pt>
                <c:pt idx="69">
                  <c:v>8.5414280276741809E-3</c:v>
                </c:pt>
                <c:pt idx="70">
                  <c:v>7.4442788219849588E-3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'25MeV'!$R$1</c:f>
              <c:strCache>
                <c:ptCount val="1"/>
                <c:pt idx="0">
                  <c:v>4He</c:v>
                </c:pt>
              </c:strCache>
            </c:strRef>
          </c:tx>
          <c:marker>
            <c:symbol val="square"/>
            <c:size val="7"/>
          </c:marker>
          <c:xVal>
            <c:numRef>
              <c:f>'25MeV'!$P$2:$P$72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'25MeV'!$R$2:$R$72</c:f>
              <c:numCache>
                <c:formatCode>General</c:formatCode>
                <c:ptCount val="71"/>
                <c:pt idx="0">
                  <c:v>0</c:v>
                </c:pt>
                <c:pt idx="1">
                  <c:v>0.84497417959239562</c:v>
                </c:pt>
                <c:pt idx="2">
                  <c:v>0.86483516580291309</c:v>
                </c:pt>
                <c:pt idx="3">
                  <c:v>0.87787769632632606</c:v>
                </c:pt>
                <c:pt idx="4">
                  <c:v>0.88842082711342463</c:v>
                </c:pt>
                <c:pt idx="5">
                  <c:v>0.89781682505849481</c:v>
                </c:pt>
                <c:pt idx="6">
                  <c:v>0.90663140399543862</c:v>
                </c:pt>
                <c:pt idx="7">
                  <c:v>0.91497246085560546</c:v>
                </c:pt>
                <c:pt idx="8">
                  <c:v>0.9229962655392876</c:v>
                </c:pt>
                <c:pt idx="9">
                  <c:v>0.93070760223419957</c:v>
                </c:pt>
                <c:pt idx="10">
                  <c:v>0.93814672901926888</c:v>
                </c:pt>
                <c:pt idx="11">
                  <c:v>0.94529429632325079</c:v>
                </c:pt>
                <c:pt idx="12">
                  <c:v>0.95221467201973364</c:v>
                </c:pt>
                <c:pt idx="13">
                  <c:v>0.95890716155403055</c:v>
                </c:pt>
                <c:pt idx="14">
                  <c:v>0.9653586463415833</c:v>
                </c:pt>
                <c:pt idx="15">
                  <c:v>0.97159371899031599</c:v>
                </c:pt>
                <c:pt idx="16">
                  <c:v>0.97763780969386072</c:v>
                </c:pt>
                <c:pt idx="17">
                  <c:v>0.98349664478884036</c:v>
                </c:pt>
                <c:pt idx="18">
                  <c:v>0.98917718831128687</c:v>
                </c:pt>
                <c:pt idx="19">
                  <c:v>0.99467774998789138</c:v>
                </c:pt>
                <c:pt idx="20">
                  <c:v>1</c:v>
                </c:pt>
                <c:pt idx="21">
                  <c:v>0.54678736051619692</c:v>
                </c:pt>
                <c:pt idx="22">
                  <c:v>0.53186673842488574</c:v>
                </c:pt>
                <c:pt idx="23">
                  <c:v>0.51695158663918583</c:v>
                </c:pt>
                <c:pt idx="24">
                  <c:v>0.5016838231279841</c:v>
                </c:pt>
                <c:pt idx="25">
                  <c:v>0.48587606736412042</c:v>
                </c:pt>
                <c:pt idx="26">
                  <c:v>0.46951751066499847</c:v>
                </c:pt>
                <c:pt idx="27">
                  <c:v>0.45242328312878438</c:v>
                </c:pt>
                <c:pt idx="28">
                  <c:v>0.43813001443929084</c:v>
                </c:pt>
                <c:pt idx="29">
                  <c:v>0.41593160392364326</c:v>
                </c:pt>
                <c:pt idx="30">
                  <c:v>0.396608325416763</c:v>
                </c:pt>
                <c:pt idx="31">
                  <c:v>0.37670538471392584</c:v>
                </c:pt>
                <c:pt idx="32">
                  <c:v>0.35641021564679032</c:v>
                </c:pt>
                <c:pt idx="33">
                  <c:v>0.33594391836136928</c:v>
                </c:pt>
                <c:pt idx="34">
                  <c:v>0.31562354436839452</c:v>
                </c:pt>
                <c:pt idx="35">
                  <c:v>0.29579060901944954</c:v>
                </c:pt>
                <c:pt idx="36">
                  <c:v>0.27655135136373993</c:v>
                </c:pt>
                <c:pt idx="37">
                  <c:v>0.25824834949390829</c:v>
                </c:pt>
                <c:pt idx="38">
                  <c:v>0.24107623708146514</c:v>
                </c:pt>
                <c:pt idx="39">
                  <c:v>0.22536988013367953</c:v>
                </c:pt>
                <c:pt idx="40">
                  <c:v>0.21124644296445258</c:v>
                </c:pt>
                <c:pt idx="41">
                  <c:v>0.19910127124272253</c:v>
                </c:pt>
                <c:pt idx="42">
                  <c:v>0.18889454172387721</c:v>
                </c:pt>
                <c:pt idx="43">
                  <c:v>0.18065269455660396</c:v>
                </c:pt>
                <c:pt idx="44">
                  <c:v>0.17403154557092582</c:v>
                </c:pt>
                <c:pt idx="45">
                  <c:v>0.16866652805195267</c:v>
                </c:pt>
                <c:pt idx="46">
                  <c:v>0.16412912394375162</c:v>
                </c:pt>
                <c:pt idx="47">
                  <c:v>0.160010553150258</c:v>
                </c:pt>
                <c:pt idx="48">
                  <c:v>0.15609009018694653</c:v>
                </c:pt>
                <c:pt idx="49">
                  <c:v>0.15228202125175597</c:v>
                </c:pt>
                <c:pt idx="50">
                  <c:v>0.14851284111205831</c:v>
                </c:pt>
                <c:pt idx="51">
                  <c:v>0.14481720200146614</c:v>
                </c:pt>
                <c:pt idx="52">
                  <c:v>0.14122196447757221</c:v>
                </c:pt>
                <c:pt idx="53">
                  <c:v>0.13769870344823121</c:v>
                </c:pt>
                <c:pt idx="54">
                  <c:v>0.13413152092727118</c:v>
                </c:pt>
                <c:pt idx="55">
                  <c:v>0.13049817911818726</c:v>
                </c:pt>
                <c:pt idx="56">
                  <c:v>0.12662011201423018</c:v>
                </c:pt>
                <c:pt idx="57">
                  <c:v>0.12245487449974338</c:v>
                </c:pt>
                <c:pt idx="58">
                  <c:v>0.11783182924294665</c:v>
                </c:pt>
                <c:pt idx="59">
                  <c:v>0.11267943560789905</c:v>
                </c:pt>
                <c:pt idx="60">
                  <c:v>0.10700374627200536</c:v>
                </c:pt>
                <c:pt idx="61">
                  <c:v>0.10080047846610769</c:v>
                </c:pt>
                <c:pt idx="62">
                  <c:v>9.4089283767565743E-2</c:v>
                </c:pt>
                <c:pt idx="63">
                  <c:v>8.6964930631255946E-2</c:v>
                </c:pt>
                <c:pt idx="64">
                  <c:v>7.9514401810048527E-2</c:v>
                </c:pt>
                <c:pt idx="65">
                  <c:v>7.1896855178250313E-2</c:v>
                </c:pt>
                <c:pt idx="66">
                  <c:v>6.4224070587501361E-2</c:v>
                </c:pt>
                <c:pt idx="67">
                  <c:v>5.6753781752072685E-2</c:v>
                </c:pt>
                <c:pt idx="68">
                  <c:v>4.9586309212569693E-2</c:v>
                </c:pt>
                <c:pt idx="69">
                  <c:v>4.2908021389533195E-2</c:v>
                </c:pt>
                <c:pt idx="70">
                  <c:v>3.6798805432227681E-2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'25MeV'!$S$1</c:f>
              <c:strCache>
                <c:ptCount val="1"/>
                <c:pt idx="0">
                  <c:v>12C</c:v>
                </c:pt>
              </c:strCache>
            </c:strRef>
          </c:tx>
          <c:xVal>
            <c:numRef>
              <c:f>'25MeV'!$P$2:$P$72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'25MeV'!$S$2:$S$72</c:f>
              <c:numCache>
                <c:formatCode>General</c:formatCode>
                <c:ptCount val="71"/>
                <c:pt idx="0">
                  <c:v>0</c:v>
                </c:pt>
                <c:pt idx="1">
                  <c:v>0.79186551582191567</c:v>
                </c:pt>
                <c:pt idx="2">
                  <c:v>0.8285996878979125</c:v>
                </c:pt>
                <c:pt idx="3">
                  <c:v>0.8521993478179265</c:v>
                </c:pt>
                <c:pt idx="4">
                  <c:v>0.87019147770368976</c:v>
                </c:pt>
                <c:pt idx="5">
                  <c:v>0.88503295305817464</c:v>
                </c:pt>
                <c:pt idx="6">
                  <c:v>0.89783575099309754</c:v>
                </c:pt>
                <c:pt idx="7">
                  <c:v>0.9091627648508056</c:v>
                </c:pt>
                <c:pt idx="8">
                  <c:v>0.91937577732344522</c:v>
                </c:pt>
                <c:pt idx="9">
                  <c:v>0.92869406088505313</c:v>
                </c:pt>
                <c:pt idx="10">
                  <c:v>0.93729736058724988</c:v>
                </c:pt>
                <c:pt idx="11">
                  <c:v>0.94528815367917185</c:v>
                </c:pt>
                <c:pt idx="12">
                  <c:v>0.95276178298620251</c:v>
                </c:pt>
                <c:pt idx="13">
                  <c:v>0.95980074171629959</c:v>
                </c:pt>
                <c:pt idx="14">
                  <c:v>0.96643239392650959</c:v>
                </c:pt>
                <c:pt idx="15">
                  <c:v>0.97272745041362096</c:v>
                </c:pt>
                <c:pt idx="16">
                  <c:v>0.97869792378946152</c:v>
                </c:pt>
                <c:pt idx="17">
                  <c:v>0.9843970470137432</c:v>
                </c:pt>
                <c:pt idx="18">
                  <c:v>0.98981240747562549</c:v>
                </c:pt>
                <c:pt idx="19">
                  <c:v>0.99501192712258779</c:v>
                </c:pt>
                <c:pt idx="20">
                  <c:v>1</c:v>
                </c:pt>
                <c:pt idx="21">
                  <c:v>0.52990500429138954</c:v>
                </c:pt>
                <c:pt idx="22">
                  <c:v>0.51618843827585925</c:v>
                </c:pt>
                <c:pt idx="23">
                  <c:v>0.50374927776664002</c:v>
                </c:pt>
                <c:pt idx="24">
                  <c:v>0.49229755198317876</c:v>
                </c:pt>
                <c:pt idx="25">
                  <c:v>0.48141659213880622</c:v>
                </c:pt>
                <c:pt idx="26">
                  <c:v>0.47093490310655456</c:v>
                </c:pt>
                <c:pt idx="27">
                  <c:v>0.46028740121427703</c:v>
                </c:pt>
                <c:pt idx="28">
                  <c:v>0.45157754579806386</c:v>
                </c:pt>
                <c:pt idx="29">
                  <c:v>0.43793188639565556</c:v>
                </c:pt>
                <c:pt idx="30">
                  <c:v>0.42580936152964266</c:v>
                </c:pt>
                <c:pt idx="31">
                  <c:v>0.41305067830104425</c:v>
                </c:pt>
                <c:pt idx="32">
                  <c:v>0.39965768929072942</c:v>
                </c:pt>
                <c:pt idx="33">
                  <c:v>0.38563764349927682</c:v>
                </c:pt>
                <c:pt idx="34">
                  <c:v>0.37107728875572032</c:v>
                </c:pt>
                <c:pt idx="35">
                  <c:v>0.3561375605753504</c:v>
                </c:pt>
                <c:pt idx="36">
                  <c:v>0.34094674642338579</c:v>
                </c:pt>
                <c:pt idx="37">
                  <c:v>0.32571970273059037</c:v>
                </c:pt>
                <c:pt idx="38">
                  <c:v>0.31071515415752071</c:v>
                </c:pt>
                <c:pt idx="39">
                  <c:v>0.29618138728776705</c:v>
                </c:pt>
                <c:pt idx="40">
                  <c:v>0.28239052731226894</c:v>
                </c:pt>
                <c:pt idx="41">
                  <c:v>0.26961693421962096</c:v>
                </c:pt>
                <c:pt idx="42">
                  <c:v>0.2579636561436382</c:v>
                </c:pt>
                <c:pt idx="43">
                  <c:v>0.24744135085031096</c:v>
                </c:pt>
                <c:pt idx="44">
                  <c:v>0.23789305010501674</c:v>
                </c:pt>
                <c:pt idx="45">
                  <c:v>0.22908426921814568</c:v>
                </c:pt>
                <c:pt idx="46">
                  <c:v>0.22069860437046634</c:v>
                </c:pt>
                <c:pt idx="47">
                  <c:v>0.21252157588664383</c:v>
                </c:pt>
                <c:pt idx="48">
                  <c:v>0.20436657117646692</c:v>
                </c:pt>
                <c:pt idx="49">
                  <c:v>0.19612576380265737</c:v>
                </c:pt>
                <c:pt idx="50">
                  <c:v>0.18784353226375133</c:v>
                </c:pt>
                <c:pt idx="51">
                  <c:v>0.17950645818812042</c:v>
                </c:pt>
                <c:pt idx="52">
                  <c:v>0.17113672924121087</c:v>
                </c:pt>
                <c:pt idx="53">
                  <c:v>0.16269593430357418</c:v>
                </c:pt>
                <c:pt idx="54">
                  <c:v>0.15422928604059288</c:v>
                </c:pt>
                <c:pt idx="55">
                  <c:v>0.14571680361320441</c:v>
                </c:pt>
                <c:pt idx="56">
                  <c:v>0.137138898687927</c:v>
                </c:pt>
                <c:pt idx="57">
                  <c:v>0.12851283564465205</c:v>
                </c:pt>
                <c:pt idx="58">
                  <c:v>0.11985920069557755</c:v>
                </c:pt>
                <c:pt idx="59">
                  <c:v>0.11117113886480244</c:v>
                </c:pt>
                <c:pt idx="60">
                  <c:v>0.10248378226080297</c:v>
                </c:pt>
                <c:pt idx="61">
                  <c:v>9.3820528387752913E-2</c:v>
                </c:pt>
                <c:pt idx="62">
                  <c:v>8.5222082028131488E-2</c:v>
                </c:pt>
                <c:pt idx="63">
                  <c:v>7.6736459827781198E-2</c:v>
                </c:pt>
                <c:pt idx="64">
                  <c:v>6.8430517772133978E-2</c:v>
                </c:pt>
                <c:pt idx="65">
                  <c:v>6.0436016673726431E-2</c:v>
                </c:pt>
                <c:pt idx="66">
                  <c:v>5.283130581089876E-2</c:v>
                </c:pt>
                <c:pt idx="67">
                  <c:v>4.5817623125430335E-2</c:v>
                </c:pt>
                <c:pt idx="68">
                  <c:v>3.9423306531170231E-2</c:v>
                </c:pt>
                <c:pt idx="69">
                  <c:v>3.3734173116208341E-2</c:v>
                </c:pt>
                <c:pt idx="70">
                  <c:v>2.8733732564746605E-2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'25MeV'!$T$1</c:f>
              <c:strCache>
                <c:ptCount val="1"/>
                <c:pt idx="0">
                  <c:v>20Ne</c:v>
                </c:pt>
              </c:strCache>
            </c:strRef>
          </c:tx>
          <c:marker>
            <c:symbol val="circle"/>
            <c:size val="7"/>
          </c:marker>
          <c:xVal>
            <c:numRef>
              <c:f>'25MeV'!$P$2:$P$72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'25MeV'!$T$2:$T$72</c:f>
              <c:numCache>
                <c:formatCode>General</c:formatCode>
                <c:ptCount val="71"/>
                <c:pt idx="0">
                  <c:v>0</c:v>
                </c:pt>
                <c:pt idx="1">
                  <c:v>0.82784528110143163</c:v>
                </c:pt>
                <c:pt idx="2">
                  <c:v>0.85804296928733759</c:v>
                </c:pt>
                <c:pt idx="3">
                  <c:v>0.87767382235679314</c:v>
                </c:pt>
                <c:pt idx="4">
                  <c:v>0.89291172813596875</c:v>
                </c:pt>
                <c:pt idx="5">
                  <c:v>0.9056201913615487</c:v>
                </c:pt>
                <c:pt idx="6">
                  <c:v>0.91660842534615361</c:v>
                </c:pt>
                <c:pt idx="7">
                  <c:v>0.92629339522464516</c:v>
                </c:pt>
                <c:pt idx="8">
                  <c:v>0.93499003847878093</c:v>
                </c:pt>
                <c:pt idx="9">
                  <c:v>0.94286041019418465</c:v>
                </c:pt>
                <c:pt idx="10">
                  <c:v>0.95004161593394865</c:v>
                </c:pt>
                <c:pt idx="11">
                  <c:v>0.95666477850367282</c:v>
                </c:pt>
                <c:pt idx="12">
                  <c:v>0.9627937769713657</c:v>
                </c:pt>
                <c:pt idx="13">
                  <c:v>0.96851090984213328</c:v>
                </c:pt>
                <c:pt idx="14">
                  <c:v>0.97385317719648801</c:v>
                </c:pt>
                <c:pt idx="15">
                  <c:v>0.97884175758302505</c:v>
                </c:pt>
                <c:pt idx="16">
                  <c:v>0.98353916651333351</c:v>
                </c:pt>
                <c:pt idx="17">
                  <c:v>0.98799203147658221</c:v>
                </c:pt>
                <c:pt idx="18">
                  <c:v>0.9922040504873294</c:v>
                </c:pt>
                <c:pt idx="19">
                  <c:v>0.99619785808716588</c:v>
                </c:pt>
                <c:pt idx="20">
                  <c:v>1</c:v>
                </c:pt>
                <c:pt idx="21">
                  <c:v>0.4979577704919923</c:v>
                </c:pt>
                <c:pt idx="22">
                  <c:v>0.48649305184701541</c:v>
                </c:pt>
                <c:pt idx="23">
                  <c:v>0.47508961513829207</c:v>
                </c:pt>
                <c:pt idx="24">
                  <c:v>0.46364726615117724</c:v>
                </c:pt>
                <c:pt idx="25">
                  <c:v>0.45191512317828747</c:v>
                </c:pt>
                <c:pt idx="26">
                  <c:v>0.43990830030458028</c:v>
                </c:pt>
                <c:pt idx="27">
                  <c:v>0.42748418304535002</c:v>
                </c:pt>
                <c:pt idx="28">
                  <c:v>0.41715487390194628</c:v>
                </c:pt>
                <c:pt idx="29">
                  <c:v>0.40137096275218265</c:v>
                </c:pt>
                <c:pt idx="30">
                  <c:v>0.38771166078164387</c:v>
                </c:pt>
                <c:pt idx="31">
                  <c:v>0.37371280849559907</c:v>
                </c:pt>
                <c:pt idx="32">
                  <c:v>0.35937328889799958</c:v>
                </c:pt>
                <c:pt idx="33">
                  <c:v>0.34469575468932823</c:v>
                </c:pt>
                <c:pt idx="34">
                  <c:v>0.32975629339424345</c:v>
                </c:pt>
                <c:pt idx="35">
                  <c:v>0.31460897672200167</c:v>
                </c:pt>
                <c:pt idx="36">
                  <c:v>0.29934015456725038</c:v>
                </c:pt>
                <c:pt idx="37">
                  <c:v>0.28409483447640727</c:v>
                </c:pt>
                <c:pt idx="38">
                  <c:v>0.26910572733422344</c:v>
                </c:pt>
                <c:pt idx="39">
                  <c:v>0.25460119917618779</c:v>
                </c:pt>
                <c:pt idx="40">
                  <c:v>0.24084040360672879</c:v>
                </c:pt>
                <c:pt idx="41">
                  <c:v>0.2282219230363037</c:v>
                </c:pt>
                <c:pt idx="42">
                  <c:v>0.21677831643991083</c:v>
                </c:pt>
                <c:pt idx="43">
                  <c:v>0.20664826063025546</c:v>
                </c:pt>
                <c:pt idx="44">
                  <c:v>0.19769401370621401</c:v>
                </c:pt>
                <c:pt idx="45">
                  <c:v>0.18970248497773401</c:v>
                </c:pt>
                <c:pt idx="46">
                  <c:v>0.18237191798168539</c:v>
                </c:pt>
                <c:pt idx="47">
                  <c:v>0.17543038890377224</c:v>
                </c:pt>
                <c:pt idx="48">
                  <c:v>0.16862420936158368</c:v>
                </c:pt>
                <c:pt idx="49">
                  <c:v>0.16181682168300288</c:v>
                </c:pt>
                <c:pt idx="50">
                  <c:v>0.15496388440712272</c:v>
                </c:pt>
                <c:pt idx="51">
                  <c:v>0.14799349276698001</c:v>
                </c:pt>
                <c:pt idx="52">
                  <c:v>0.14091897017916194</c:v>
                </c:pt>
                <c:pt idx="53">
                  <c:v>0.13368957105173068</c:v>
                </c:pt>
                <c:pt idx="54">
                  <c:v>0.12631898311334874</c:v>
                </c:pt>
                <c:pt idx="55">
                  <c:v>0.11875895742055392</c:v>
                </c:pt>
                <c:pt idx="56">
                  <c:v>0.11104308972673547</c:v>
                </c:pt>
                <c:pt idx="57">
                  <c:v>0.10318558171693896</c:v>
                </c:pt>
                <c:pt idx="58">
                  <c:v>9.525592499045106E-2</c:v>
                </c:pt>
                <c:pt idx="59">
                  <c:v>8.7281932321041422E-2</c:v>
                </c:pt>
                <c:pt idx="60">
                  <c:v>7.9381021044687403E-2</c:v>
                </c:pt>
                <c:pt idx="61">
                  <c:v>7.1622442204496109E-2</c:v>
                </c:pt>
                <c:pt idx="62">
                  <c:v>6.4089736989744073E-2</c:v>
                </c:pt>
                <c:pt idx="63">
                  <c:v>5.6863078835504823E-2</c:v>
                </c:pt>
                <c:pt idx="64">
                  <c:v>5.0030919684840802E-2</c:v>
                </c:pt>
                <c:pt idx="65">
                  <c:v>4.3664826571782188E-2</c:v>
                </c:pt>
                <c:pt idx="66">
                  <c:v>3.7792254581924853E-2</c:v>
                </c:pt>
                <c:pt idx="67">
                  <c:v>3.2524777264467016E-2</c:v>
                </c:pt>
                <c:pt idx="68">
                  <c:v>2.7839671270588721E-2</c:v>
                </c:pt>
                <c:pt idx="69">
                  <c:v>2.3758277134772351E-2</c:v>
                </c:pt>
                <c:pt idx="70">
                  <c:v>2.0252895959377175E-2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'25MeV'!$U$1</c:f>
              <c:strCache>
                <c:ptCount val="1"/>
                <c:pt idx="0">
                  <c:v>40Ar</c:v>
                </c:pt>
              </c:strCache>
            </c:strRef>
          </c:tx>
          <c:marker>
            <c:symbol val="diamond"/>
            <c:size val="7"/>
          </c:marker>
          <c:xVal>
            <c:numRef>
              <c:f>'25MeV'!$P$2:$P$72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'25MeV'!$U$2:$U$72</c:f>
              <c:numCache>
                <c:formatCode>General</c:formatCode>
                <c:ptCount val="71"/>
                <c:pt idx="0">
                  <c:v>0</c:v>
                </c:pt>
                <c:pt idx="1">
                  <c:v>0.88303451384330212</c:v>
                </c:pt>
                <c:pt idx="2">
                  <c:v>0.90273508790381962</c:v>
                </c:pt>
                <c:pt idx="3">
                  <c:v>0.91588374418797658</c:v>
                </c:pt>
                <c:pt idx="4">
                  <c:v>0.92635886271711676</c:v>
                </c:pt>
                <c:pt idx="5">
                  <c:v>0.93522330455669433</c:v>
                </c:pt>
                <c:pt idx="6">
                  <c:v>0.94294709322326964</c:v>
                </c:pt>
                <c:pt idx="7">
                  <c:v>0.94978984152832346</c:v>
                </c:pt>
                <c:pt idx="8">
                  <c:v>0.9559084320607969</c:v>
                </c:pt>
                <c:pt idx="9">
                  <c:v>0.96143587982666256</c:v>
                </c:pt>
                <c:pt idx="10">
                  <c:v>0.9664566897835275</c:v>
                </c:pt>
                <c:pt idx="11">
                  <c:v>0.97104139924834265</c:v>
                </c:pt>
                <c:pt idx="12">
                  <c:v>0.97525724851698969</c:v>
                </c:pt>
                <c:pt idx="13">
                  <c:v>0.97914471400929048</c:v>
                </c:pt>
                <c:pt idx="14">
                  <c:v>0.98275545959752064</c:v>
                </c:pt>
                <c:pt idx="15">
                  <c:v>0.98611180453786351</c:v>
                </c:pt>
                <c:pt idx="16">
                  <c:v>0.98924192768781471</c:v>
                </c:pt>
                <c:pt idx="17">
                  <c:v>0.99217819795594231</c:v>
                </c:pt>
                <c:pt idx="18">
                  <c:v>0.99494360344131261</c:v>
                </c:pt>
                <c:pt idx="19">
                  <c:v>0.99754024689724186</c:v>
                </c:pt>
                <c:pt idx="20">
                  <c:v>1</c:v>
                </c:pt>
                <c:pt idx="21">
                  <c:v>0.48127195500210385</c:v>
                </c:pt>
                <c:pt idx="22">
                  <c:v>0.47124941060645875</c:v>
                </c:pt>
                <c:pt idx="23">
                  <c:v>0.46112447830986436</c:v>
                </c:pt>
                <c:pt idx="24">
                  <c:v>0.45056230033264327</c:v>
                </c:pt>
                <c:pt idx="25">
                  <c:v>0.4392895784477398</c:v>
                </c:pt>
                <c:pt idx="26">
                  <c:v>0.42721100736909889</c:v>
                </c:pt>
                <c:pt idx="27">
                  <c:v>0.41422097759293203</c:v>
                </c:pt>
                <c:pt idx="28">
                  <c:v>0.40304696065132672</c:v>
                </c:pt>
                <c:pt idx="29">
                  <c:v>0.38525235712544798</c:v>
                </c:pt>
                <c:pt idx="30">
                  <c:v>0.36933959794991311</c:v>
                </c:pt>
                <c:pt idx="31">
                  <c:v>0.35247147464883</c:v>
                </c:pt>
                <c:pt idx="32">
                  <c:v>0.33469655790728176</c:v>
                </c:pt>
                <c:pt idx="33">
                  <c:v>0.31618244329135775</c:v>
                </c:pt>
                <c:pt idx="34">
                  <c:v>0.29698160222576436</c:v>
                </c:pt>
                <c:pt idx="35">
                  <c:v>0.27736907269676131</c:v>
                </c:pt>
                <c:pt idx="36">
                  <c:v>0.25748546605181238</c:v>
                </c:pt>
                <c:pt idx="37">
                  <c:v>0.23769124087910462</c:v>
                </c:pt>
                <c:pt idx="38">
                  <c:v>0.21837163913526417</c:v>
                </c:pt>
                <c:pt idx="39">
                  <c:v>0.19997190892024139</c:v>
                </c:pt>
                <c:pt idx="40">
                  <c:v>0.18297437907418171</c:v>
                </c:pt>
                <c:pt idx="41">
                  <c:v>0.16790742035974071</c:v>
                </c:pt>
                <c:pt idx="42">
                  <c:v>0.15499141507444236</c:v>
                </c:pt>
                <c:pt idx="43">
                  <c:v>0.14440393822748732</c:v>
                </c:pt>
                <c:pt idx="44">
                  <c:v>0.13591005289245076</c:v>
                </c:pt>
                <c:pt idx="45">
                  <c:v>0.12918676846363664</c:v>
                </c:pt>
                <c:pt idx="46">
                  <c:v>0.12369320250850545</c:v>
                </c:pt>
                <c:pt idx="47">
                  <c:v>0.1189342924843052</c:v>
                </c:pt>
                <c:pt idx="48">
                  <c:v>0.11450269484459</c:v>
                </c:pt>
                <c:pt idx="49">
                  <c:v>0.11013321877483442</c:v>
                </c:pt>
                <c:pt idx="50">
                  <c:v>0.1056938339819804</c:v>
                </c:pt>
                <c:pt idx="51">
                  <c:v>0.10111153990644789</c:v>
                </c:pt>
                <c:pt idx="52">
                  <c:v>9.6371747071504921E-2</c:v>
                </c:pt>
                <c:pt idx="53">
                  <c:v>9.1433776147397422E-2</c:v>
                </c:pt>
                <c:pt idx="54">
                  <c:v>8.6294694207905934E-2</c:v>
                </c:pt>
                <c:pt idx="55">
                  <c:v>8.0940642986219155E-2</c:v>
                </c:pt>
                <c:pt idx="56">
                  <c:v>7.5377561381746172E-2</c:v>
                </c:pt>
                <c:pt idx="57">
                  <c:v>6.9642712881342883E-2</c:v>
                </c:pt>
                <c:pt idx="58">
                  <c:v>6.3783278806232413E-2</c:v>
                </c:pt>
                <c:pt idx="59">
                  <c:v>5.7871712140649394E-2</c:v>
                </c:pt>
                <c:pt idx="60">
                  <c:v>5.2014437866754706E-2</c:v>
                </c:pt>
                <c:pt idx="61">
                  <c:v>4.6311629652696293E-2</c:v>
                </c:pt>
                <c:pt idx="62">
                  <c:v>4.0866285000797913E-2</c:v>
                </c:pt>
                <c:pt idx="63">
                  <c:v>3.5750590603145477E-2</c:v>
                </c:pt>
                <c:pt idx="64">
                  <c:v>3.103362696908803E-2</c:v>
                </c:pt>
                <c:pt idx="65">
                  <c:v>2.6759926141491176E-2</c:v>
                </c:pt>
                <c:pt idx="66">
                  <c:v>2.2931529728840199E-2</c:v>
                </c:pt>
                <c:pt idx="67">
                  <c:v>1.9588694267474803E-2</c:v>
                </c:pt>
                <c:pt idx="68">
                  <c:v>1.6690001138511257E-2</c:v>
                </c:pt>
                <c:pt idx="69">
                  <c:v>1.4234185762860766E-2</c:v>
                </c:pt>
                <c:pt idx="70">
                  <c:v>1.2180063013062377E-2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'25MeV'!$V$1</c:f>
              <c:strCache>
                <c:ptCount val="1"/>
                <c:pt idx="0">
                  <c:v>84Kr</c:v>
                </c:pt>
              </c:strCache>
            </c:strRef>
          </c:tx>
          <c:marker>
            <c:symbol val="square"/>
            <c:size val="7"/>
          </c:marker>
          <c:xVal>
            <c:numRef>
              <c:f>'25MeV'!$P$2:$P$72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'25MeV'!$V$2:$V$72</c:f>
              <c:numCache>
                <c:formatCode>General</c:formatCode>
                <c:ptCount val="71"/>
                <c:pt idx="0">
                  <c:v>0</c:v>
                </c:pt>
                <c:pt idx="1">
                  <c:v>0.91763630772584248</c:v>
                </c:pt>
                <c:pt idx="2">
                  <c:v>0.93293378922254044</c:v>
                </c:pt>
                <c:pt idx="3">
                  <c:v>0.94208591169487244</c:v>
                </c:pt>
                <c:pt idx="4">
                  <c:v>0.94906963462069704</c:v>
                </c:pt>
                <c:pt idx="5">
                  <c:v>0.95491316728154052</c:v>
                </c:pt>
                <c:pt idx="6">
                  <c:v>0.95999942078911782</c:v>
                </c:pt>
                <c:pt idx="7">
                  <c:v>0.96452342655618806</c:v>
                </c:pt>
                <c:pt idx="8">
                  <c:v>0.96861659023990709</c:v>
                </c:pt>
                <c:pt idx="9">
                  <c:v>0.97235096037582569</c:v>
                </c:pt>
                <c:pt idx="10">
                  <c:v>0.97577282088488348</c:v>
                </c:pt>
                <c:pt idx="11">
                  <c:v>0.978944775120838</c:v>
                </c:pt>
                <c:pt idx="12">
                  <c:v>0.98189773980915551</c:v>
                </c:pt>
                <c:pt idx="13">
                  <c:v>0.9846429794294127</c:v>
                </c:pt>
                <c:pt idx="14">
                  <c:v>0.98722800095854679</c:v>
                </c:pt>
                <c:pt idx="15">
                  <c:v>0.98965636754784359</c:v>
                </c:pt>
                <c:pt idx="16">
                  <c:v>0.99194391704941665</c:v>
                </c:pt>
                <c:pt idx="17">
                  <c:v>0.99411759514658349</c:v>
                </c:pt>
                <c:pt idx="18">
                  <c:v>0.99618205781245672</c:v>
                </c:pt>
                <c:pt idx="19">
                  <c:v>0.99813299153107859</c:v>
                </c:pt>
                <c:pt idx="20">
                  <c:v>1</c:v>
                </c:pt>
                <c:pt idx="21">
                  <c:v>0.48100527100307738</c:v>
                </c:pt>
                <c:pt idx="22">
                  <c:v>0.47066829765654666</c:v>
                </c:pt>
                <c:pt idx="23">
                  <c:v>0.46024481575142967</c:v>
                </c:pt>
                <c:pt idx="24">
                  <c:v>0.44924873528228032</c:v>
                </c:pt>
                <c:pt idx="25">
                  <c:v>0.43736391489682236</c:v>
                </c:pt>
                <c:pt idx="26">
                  <c:v>0.42445974391258195</c:v>
                </c:pt>
                <c:pt idx="27">
                  <c:v>0.41038578891309574</c:v>
                </c:pt>
                <c:pt idx="28">
                  <c:v>0.39817065631473353</c:v>
                </c:pt>
                <c:pt idx="29">
                  <c:v>0.37856948600374812</c:v>
                </c:pt>
                <c:pt idx="30">
                  <c:v>0.36083926392234827</c:v>
                </c:pt>
                <c:pt idx="31">
                  <c:v>0.34197388838154408</c:v>
                </c:pt>
                <c:pt idx="32">
                  <c:v>0.32197066642657374</c:v>
                </c:pt>
                <c:pt idx="33">
                  <c:v>0.3009879799547861</c:v>
                </c:pt>
                <c:pt idx="34">
                  <c:v>0.27922694212791732</c:v>
                </c:pt>
                <c:pt idx="35">
                  <c:v>0.25693395998992058</c:v>
                </c:pt>
                <c:pt idx="36">
                  <c:v>0.234361361779477</c:v>
                </c:pt>
                <c:pt idx="37">
                  <c:v>0.21191803506968673</c:v>
                </c:pt>
                <c:pt idx="38">
                  <c:v>0.1901039993949579</c:v>
                </c:pt>
                <c:pt idx="39">
                  <c:v>0.16949331358316577</c:v>
                </c:pt>
                <c:pt idx="40">
                  <c:v>0.15059864345134352</c:v>
                </c:pt>
                <c:pt idx="41">
                  <c:v>0.13402774311894225</c:v>
                </c:pt>
                <c:pt idx="42">
                  <c:v>0.12004582680095206</c:v>
                </c:pt>
                <c:pt idx="43">
                  <c:v>0.10879986325568838</c:v>
                </c:pt>
                <c:pt idx="44">
                  <c:v>0.10003519451622518</c:v>
                </c:pt>
                <c:pt idx="45">
                  <c:v>9.3368810948977546E-2</c:v>
                </c:pt>
                <c:pt idx="46">
                  <c:v>8.819356364109715E-2</c:v>
                </c:pt>
                <c:pt idx="47">
                  <c:v>8.3966663750861634E-2</c:v>
                </c:pt>
                <c:pt idx="48">
                  <c:v>8.0247741789028687E-2</c:v>
                </c:pt>
                <c:pt idx="49">
                  <c:v>7.6767583578720697E-2</c:v>
                </c:pt>
                <c:pt idx="50">
                  <c:v>7.3394371691576421E-2</c:v>
                </c:pt>
                <c:pt idx="51">
                  <c:v>7.0078698651029198E-2</c:v>
                </c:pt>
                <c:pt idx="52">
                  <c:v>6.678469742398313E-2</c:v>
                </c:pt>
                <c:pt idx="53">
                  <c:v>6.3486542784569305E-2</c:v>
                </c:pt>
                <c:pt idx="54">
                  <c:v>6.0157045287898753E-2</c:v>
                </c:pt>
                <c:pt idx="55">
                  <c:v>5.6773162567826725E-2</c:v>
                </c:pt>
                <c:pt idx="56">
                  <c:v>5.3312866187117093E-2</c:v>
                </c:pt>
                <c:pt idx="57">
                  <c:v>4.9771642693966001E-2</c:v>
                </c:pt>
                <c:pt idx="58">
                  <c:v>4.615906878325432E-2</c:v>
                </c:pt>
                <c:pt idx="59">
                  <c:v>4.2492083443115447E-2</c:v>
                </c:pt>
                <c:pt idx="60">
                  <c:v>3.8818048361176596E-2</c:v>
                </c:pt>
                <c:pt idx="61">
                  <c:v>3.5171490835324282E-2</c:v>
                </c:pt>
                <c:pt idx="62">
                  <c:v>3.1603459389723434E-2</c:v>
                </c:pt>
                <c:pt idx="63">
                  <c:v>2.8142536890925978E-2</c:v>
                </c:pt>
                <c:pt idx="64">
                  <c:v>2.4835979250217209E-2</c:v>
                </c:pt>
                <c:pt idx="65">
                  <c:v>2.1723301568460467E-2</c:v>
                </c:pt>
                <c:pt idx="66">
                  <c:v>1.8815893207840585E-2</c:v>
                </c:pt>
                <c:pt idx="67">
                  <c:v>1.6184014360036473E-2</c:v>
                </c:pt>
                <c:pt idx="68">
                  <c:v>1.3832284494358965E-2</c:v>
                </c:pt>
                <c:pt idx="69">
                  <c:v>1.179334881496168E-2</c:v>
                </c:pt>
                <c:pt idx="70">
                  <c:v>1.0065086210590962E-2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'25MeV'!$W$1</c:f>
              <c:strCache>
                <c:ptCount val="1"/>
                <c:pt idx="0">
                  <c:v>132Xe</c:v>
                </c:pt>
              </c:strCache>
            </c:strRef>
          </c:tx>
          <c:marker>
            <c:symbol val="triangle"/>
            <c:size val="7"/>
          </c:marker>
          <c:xVal>
            <c:numRef>
              <c:f>'25MeV'!$P$2:$P$72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'25MeV'!$W$2:$W$72</c:f>
              <c:numCache>
                <c:formatCode>General</c:formatCode>
                <c:ptCount val="71"/>
                <c:pt idx="0">
                  <c:v>0</c:v>
                </c:pt>
                <c:pt idx="1">
                  <c:v>0.93651819850744678</c:v>
                </c:pt>
                <c:pt idx="2">
                  <c:v>0.94923968756683264</c:v>
                </c:pt>
                <c:pt idx="3">
                  <c:v>0.95647268959944409</c:v>
                </c:pt>
                <c:pt idx="4">
                  <c:v>0.96180305160045243</c:v>
                </c:pt>
                <c:pt idx="5">
                  <c:v>0.96618048891858077</c:v>
                </c:pt>
                <c:pt idx="6">
                  <c:v>0.96996631671236588</c:v>
                </c:pt>
                <c:pt idx="7">
                  <c:v>0.97333675711491208</c:v>
                </c:pt>
                <c:pt idx="8">
                  <c:v>0.97638636457472328</c:v>
                </c:pt>
                <c:pt idx="9">
                  <c:v>0.97917420921778664</c:v>
                </c:pt>
                <c:pt idx="10">
                  <c:v>0.98174042956361063</c:v>
                </c:pt>
                <c:pt idx="11">
                  <c:v>0.98412229651738892</c:v>
                </c:pt>
                <c:pt idx="12">
                  <c:v>0.98634041475547962</c:v>
                </c:pt>
                <c:pt idx="13">
                  <c:v>0.98841382649006049</c:v>
                </c:pt>
                <c:pt idx="14">
                  <c:v>0.99035863534204027</c:v>
                </c:pt>
                <c:pt idx="15">
                  <c:v>0.99219198956023757</c:v>
                </c:pt>
                <c:pt idx="16">
                  <c:v>0.99392198383629338</c:v>
                </c:pt>
                <c:pt idx="17">
                  <c:v>0.99556265509984465</c:v>
                </c:pt>
                <c:pt idx="18">
                  <c:v>0.99711891745223158</c:v>
                </c:pt>
                <c:pt idx="19">
                  <c:v>0.99859206010704371</c:v>
                </c:pt>
                <c:pt idx="20">
                  <c:v>1</c:v>
                </c:pt>
                <c:pt idx="21">
                  <c:v>0.47977667723512335</c:v>
                </c:pt>
                <c:pt idx="22">
                  <c:v>0.46871968624177512</c:v>
                </c:pt>
                <c:pt idx="23">
                  <c:v>0.45752424947284087</c:v>
                </c:pt>
                <c:pt idx="24">
                  <c:v>0.44571583970095241</c:v>
                </c:pt>
                <c:pt idx="25">
                  <c:v>0.4328975807614398</c:v>
                </c:pt>
                <c:pt idx="26">
                  <c:v>0.4189536068405354</c:v>
                </c:pt>
                <c:pt idx="27">
                  <c:v>0.40380553917221612</c:v>
                </c:pt>
                <c:pt idx="28">
                  <c:v>0.39063761334392688</c:v>
                </c:pt>
                <c:pt idx="29">
                  <c:v>0.36956112815473868</c:v>
                </c:pt>
                <c:pt idx="30">
                  <c:v>0.35056643578565488</c:v>
                </c:pt>
                <c:pt idx="31">
                  <c:v>0.33038375964783157</c:v>
                </c:pt>
                <c:pt idx="32">
                  <c:v>0.30910025678463732</c:v>
                </c:pt>
                <c:pt idx="33">
                  <c:v>0.28686242320715338</c:v>
                </c:pt>
                <c:pt idx="34">
                  <c:v>0.26389297791198585</c:v>
                </c:pt>
                <c:pt idx="35">
                  <c:v>0.24045619717405017</c:v>
                </c:pt>
                <c:pt idx="36">
                  <c:v>0.21681994851531286</c:v>
                </c:pt>
                <c:pt idx="37">
                  <c:v>0.19345662682216141</c:v>
                </c:pt>
                <c:pt idx="38">
                  <c:v>0.17085006445456805</c:v>
                </c:pt>
                <c:pt idx="39">
                  <c:v>0.14959451184721748</c:v>
                </c:pt>
                <c:pt idx="40">
                  <c:v>0.13018642844493153</c:v>
                </c:pt>
                <c:pt idx="41">
                  <c:v>0.11331457062047361</c:v>
                </c:pt>
                <c:pt idx="42">
                  <c:v>9.9202588937724323E-2</c:v>
                </c:pt>
                <c:pt idx="43">
                  <c:v>8.8006820945739875E-2</c:v>
                </c:pt>
                <c:pt idx="44">
                  <c:v>7.9457722703859174E-2</c:v>
                </c:pt>
                <c:pt idx="45">
                  <c:v>7.3123126258432564E-2</c:v>
                </c:pt>
                <c:pt idx="46">
                  <c:v>6.8380066490559568E-2</c:v>
                </c:pt>
                <c:pt idx="47">
                  <c:v>6.4641249346940835E-2</c:v>
                </c:pt>
                <c:pt idx="48">
                  <c:v>6.1445852646667638E-2</c:v>
                </c:pt>
                <c:pt idx="49">
                  <c:v>5.8513518563756417E-2</c:v>
                </c:pt>
                <c:pt idx="50">
                  <c:v>5.571143358865123E-2</c:v>
                </c:pt>
                <c:pt idx="51">
                  <c:v>5.2992257582676915E-2</c:v>
                </c:pt>
                <c:pt idx="52">
                  <c:v>5.0339563751093733E-2</c:v>
                </c:pt>
                <c:pt idx="53">
                  <c:v>4.7733665585432523E-2</c:v>
                </c:pt>
                <c:pt idx="54">
                  <c:v>4.5160616082943146E-2</c:v>
                </c:pt>
                <c:pt idx="55">
                  <c:v>4.2589282491434226E-2</c:v>
                </c:pt>
                <c:pt idx="56">
                  <c:v>4.0000076397426504E-2</c:v>
                </c:pt>
                <c:pt idx="57">
                  <c:v>3.7366497941955415E-2</c:v>
                </c:pt>
                <c:pt idx="58">
                  <c:v>3.4680179028169257E-2</c:v>
                </c:pt>
                <c:pt idx="59">
                  <c:v>3.1943997002789992E-2</c:v>
                </c:pt>
                <c:pt idx="60">
                  <c:v>2.9180599186582088E-2</c:v>
                </c:pt>
                <c:pt idx="61">
                  <c:v>2.6416205444724047E-2</c:v>
                </c:pt>
                <c:pt idx="62">
                  <c:v>2.3679758560261891E-2</c:v>
                </c:pt>
                <c:pt idx="63">
                  <c:v>2.1007536137212422E-2</c:v>
                </c:pt>
                <c:pt idx="64">
                  <c:v>1.8435002638240491E-2</c:v>
                </c:pt>
                <c:pt idx="65">
                  <c:v>1.6001332119486483E-2</c:v>
                </c:pt>
                <c:pt idx="66">
                  <c:v>1.3726384042474785E-2</c:v>
                </c:pt>
                <c:pt idx="67">
                  <c:v>1.1672405950578203E-2</c:v>
                </c:pt>
                <c:pt idx="68">
                  <c:v>9.8509677530632771E-3</c:v>
                </c:pt>
                <c:pt idx="69">
                  <c:v>8.2918485754193503E-3</c:v>
                </c:pt>
                <c:pt idx="70">
                  <c:v>6.996433024254403E-3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'25MeV'!$X$1</c:f>
              <c:strCache>
                <c:ptCount val="1"/>
                <c:pt idx="0">
                  <c:v>197Au</c:v>
                </c:pt>
              </c:strCache>
            </c:strRef>
          </c:tx>
          <c:marker>
            <c:symbol val="circle"/>
            <c:size val="7"/>
          </c:marker>
          <c:xVal>
            <c:numRef>
              <c:f>'25MeV'!$P$2:$P$72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'25MeV'!$X$2:$X$72</c:f>
              <c:numCache>
                <c:formatCode>General</c:formatCode>
                <c:ptCount val="71"/>
                <c:pt idx="0">
                  <c:v>0</c:v>
                </c:pt>
                <c:pt idx="1">
                  <c:v>0.94356884605408464</c:v>
                </c:pt>
                <c:pt idx="2">
                  <c:v>0.95547794275807163</c:v>
                </c:pt>
                <c:pt idx="3">
                  <c:v>0.96203014381992857</c:v>
                </c:pt>
                <c:pt idx="4">
                  <c:v>0.96683050167358353</c:v>
                </c:pt>
                <c:pt idx="5">
                  <c:v>0.97074105369904362</c:v>
                </c:pt>
                <c:pt idx="6">
                  <c:v>0.97409366468379721</c:v>
                </c:pt>
                <c:pt idx="7">
                  <c:v>0.97705642057222353</c:v>
                </c:pt>
                <c:pt idx="8">
                  <c:v>0.97971899555203967</c:v>
                </c:pt>
                <c:pt idx="9">
                  <c:v>0.98213784790216485</c:v>
                </c:pt>
                <c:pt idx="10">
                  <c:v>0.98435707764533908</c:v>
                </c:pt>
                <c:pt idx="11">
                  <c:v>0.98640783447664959</c:v>
                </c:pt>
                <c:pt idx="12">
                  <c:v>0.98831315714735546</c:v>
                </c:pt>
                <c:pt idx="13">
                  <c:v>0.99009033672728153</c:v>
                </c:pt>
                <c:pt idx="14">
                  <c:v>0.99175989625115146</c:v>
                </c:pt>
                <c:pt idx="15">
                  <c:v>0.99332742332204749</c:v>
                </c:pt>
                <c:pt idx="16">
                  <c:v>0.99480946003177861</c:v>
                </c:pt>
                <c:pt idx="17">
                  <c:v>0.99620916284627858</c:v>
                </c:pt>
                <c:pt idx="18">
                  <c:v>0.99753770171201839</c:v>
                </c:pt>
                <c:pt idx="19">
                  <c:v>0.99880050103176776</c:v>
                </c:pt>
                <c:pt idx="20">
                  <c:v>1</c:v>
                </c:pt>
                <c:pt idx="21">
                  <c:v>0.47110859479027711</c:v>
                </c:pt>
                <c:pt idx="22">
                  <c:v>0.45914920833379724</c:v>
                </c:pt>
                <c:pt idx="23">
                  <c:v>0.44707341738590461</c:v>
                </c:pt>
                <c:pt idx="24">
                  <c:v>0.43442974620323332</c:v>
                </c:pt>
                <c:pt idx="25">
                  <c:v>0.42093962683260938</c:v>
                </c:pt>
                <c:pt idx="26">
                  <c:v>0.40646738503218832</c:v>
                </c:pt>
                <c:pt idx="27">
                  <c:v>0.39090829564319207</c:v>
                </c:pt>
                <c:pt idx="28">
                  <c:v>0.37753808398794597</c:v>
                </c:pt>
                <c:pt idx="29">
                  <c:v>0.35629358291322516</c:v>
                </c:pt>
                <c:pt idx="30">
                  <c:v>0.33729168271104698</c:v>
                </c:pt>
                <c:pt idx="31">
                  <c:v>0.31726446970530026</c:v>
                </c:pt>
                <c:pt idx="32">
                  <c:v>0.29619344476616744</c:v>
                </c:pt>
                <c:pt idx="33">
                  <c:v>0.27429636735454055</c:v>
                </c:pt>
                <c:pt idx="34">
                  <c:v>0.25175168963065986</c:v>
                </c:pt>
                <c:pt idx="35">
                  <c:v>0.22884084513179692</c:v>
                </c:pt>
                <c:pt idx="36">
                  <c:v>0.20585049829709806</c:v>
                </c:pt>
                <c:pt idx="37">
                  <c:v>0.18313362245119191</c:v>
                </c:pt>
                <c:pt idx="38">
                  <c:v>0.16117147581300387</c:v>
                </c:pt>
                <c:pt idx="39">
                  <c:v>0.14053107591551878</c:v>
                </c:pt>
                <c:pt idx="40">
                  <c:v>0.1217015667162961</c:v>
                </c:pt>
                <c:pt idx="41">
                  <c:v>0.10527141578784496</c:v>
                </c:pt>
                <c:pt idx="42">
                  <c:v>9.1496421077915932E-2</c:v>
                </c:pt>
                <c:pt idx="43">
                  <c:v>8.0519884499637026E-2</c:v>
                </c:pt>
                <c:pt idx="44">
                  <c:v>7.2094997120348753E-2</c:v>
                </c:pt>
                <c:pt idx="45">
                  <c:v>6.5826902438910137E-2</c:v>
                </c:pt>
                <c:pt idx="46">
                  <c:v>6.1123569474216613E-2</c:v>
                </c:pt>
                <c:pt idx="47">
                  <c:v>5.7443250868638045E-2</c:v>
                </c:pt>
                <c:pt idx="48">
                  <c:v>5.4342771424954778E-2</c:v>
                </c:pt>
                <c:pt idx="49">
                  <c:v>5.1548306135519466E-2</c:v>
                </c:pt>
                <c:pt idx="50">
                  <c:v>4.8924150659475696E-2</c:v>
                </c:pt>
                <c:pt idx="51">
                  <c:v>4.6404118590230865E-2</c:v>
                </c:pt>
                <c:pt idx="52">
                  <c:v>4.3969803068693476E-2</c:v>
                </c:pt>
                <c:pt idx="53">
                  <c:v>4.158429151809908E-2</c:v>
                </c:pt>
                <c:pt idx="54">
                  <c:v>3.9230791098310222E-2</c:v>
                </c:pt>
                <c:pt idx="55">
                  <c:v>3.6888833468855443E-2</c:v>
                </c:pt>
                <c:pt idx="56">
                  <c:v>3.4535644092626085E-2</c:v>
                </c:pt>
                <c:pt idx="57">
                  <c:v>3.2167903552049751E-2</c:v>
                </c:pt>
                <c:pt idx="58">
                  <c:v>2.9774120433589391E-2</c:v>
                </c:pt>
                <c:pt idx="59">
                  <c:v>2.7363530903652799E-2</c:v>
                </c:pt>
                <c:pt idx="60">
                  <c:v>2.4952808523106051E-2</c:v>
                </c:pt>
                <c:pt idx="61">
                  <c:v>2.2554082082685719E-2</c:v>
                </c:pt>
                <c:pt idx="62">
                  <c:v>2.0196625528685546E-2</c:v>
                </c:pt>
                <c:pt idx="63">
                  <c:v>1.7892872950547201E-2</c:v>
                </c:pt>
                <c:pt idx="64">
                  <c:v>1.5674273555745258E-2</c:v>
                </c:pt>
                <c:pt idx="65">
                  <c:v>1.3570323686850769E-2</c:v>
                </c:pt>
                <c:pt idx="66">
                  <c:v>1.1597526247620981E-2</c:v>
                </c:pt>
                <c:pt idx="67">
                  <c:v>9.8158128021116758E-3</c:v>
                </c:pt>
                <c:pt idx="68">
                  <c:v>8.2339286188667163E-3</c:v>
                </c:pt>
                <c:pt idx="69">
                  <c:v>6.8797258178048409E-3</c:v>
                </c:pt>
                <c:pt idx="70">
                  <c:v>5.7572129005589983E-3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'25MeV'!$Y$1</c:f>
              <c:strCache>
                <c:ptCount val="1"/>
                <c:pt idx="0">
                  <c:v>238U</c:v>
                </c:pt>
              </c:strCache>
            </c:strRef>
          </c:tx>
          <c:marker>
            <c:symbol val="diamond"/>
            <c:size val="7"/>
          </c:marker>
          <c:xVal>
            <c:numRef>
              <c:f>'25MeV'!$P$2:$P$72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'25MeV'!$Y$2:$Y$72</c:f>
              <c:numCache>
                <c:formatCode>General</c:formatCode>
                <c:ptCount val="71"/>
                <c:pt idx="0">
                  <c:v>0</c:v>
                </c:pt>
                <c:pt idx="1">
                  <c:v>0.95080388853228903</c:v>
                </c:pt>
                <c:pt idx="2">
                  <c:v>0.96071892141726178</c:v>
                </c:pt>
                <c:pt idx="3">
                  <c:v>0.9661522523127487</c:v>
                </c:pt>
                <c:pt idx="4">
                  <c:v>0.97021701547968964</c:v>
                </c:pt>
                <c:pt idx="5">
                  <c:v>0.97311367472232257</c:v>
                </c:pt>
                <c:pt idx="6">
                  <c:v>0.9765138181377756</c:v>
                </c:pt>
                <c:pt idx="7">
                  <c:v>0.97912165207063528</c:v>
                </c:pt>
                <c:pt idx="8">
                  <c:v>0.98148455559011649</c:v>
                </c:pt>
                <c:pt idx="9">
                  <c:v>0.98365121031228353</c:v>
                </c:pt>
                <c:pt idx="10">
                  <c:v>0.9856484266762765</c:v>
                </c:pt>
                <c:pt idx="11">
                  <c:v>0.98750461197911332</c:v>
                </c:pt>
                <c:pt idx="12">
                  <c:v>0.98923697996657378</c:v>
                </c:pt>
                <c:pt idx="13">
                  <c:v>0.99086225060232869</c:v>
                </c:pt>
                <c:pt idx="14">
                  <c:v>0.99238876214247307</c:v>
                </c:pt>
                <c:pt idx="15">
                  <c:v>0.99383037284161957</c:v>
                </c:pt>
                <c:pt idx="16">
                  <c:v>0.99519585170572411</c:v>
                </c:pt>
                <c:pt idx="17">
                  <c:v>0.99648583171468752</c:v>
                </c:pt>
                <c:pt idx="18">
                  <c:v>0.99771525498276659</c:v>
                </c:pt>
                <c:pt idx="19">
                  <c:v>0.99888366617310065</c:v>
                </c:pt>
                <c:pt idx="20">
                  <c:v>1</c:v>
                </c:pt>
                <c:pt idx="21">
                  <c:v>0.46572454893859594</c:v>
                </c:pt>
                <c:pt idx="22">
                  <c:v>0.45458616943422253</c:v>
                </c:pt>
                <c:pt idx="23">
                  <c:v>0.44333700292721895</c:v>
                </c:pt>
                <c:pt idx="24">
                  <c:v>0.43143475199358788</c:v>
                </c:pt>
                <c:pt idx="25">
                  <c:v>0.41856102555224872</c:v>
                </c:pt>
                <c:pt idx="26">
                  <c:v>0.4045567046186338</c:v>
                </c:pt>
                <c:pt idx="27">
                  <c:v>0.38924382597981094</c:v>
                </c:pt>
                <c:pt idx="28">
                  <c:v>0.37595406233505246</c:v>
                </c:pt>
                <c:pt idx="29">
                  <c:v>0.35463418812849989</c:v>
                </c:pt>
                <c:pt idx="30">
                  <c:v>0.33541824199365966</c:v>
                </c:pt>
                <c:pt idx="31">
                  <c:v>0.31496500990002457</c:v>
                </c:pt>
                <c:pt idx="32">
                  <c:v>0.29335533553425958</c:v>
                </c:pt>
                <c:pt idx="33">
                  <c:v>0.27082770620226765</c:v>
                </c:pt>
                <c:pt idx="34">
                  <c:v>0.24759323132500358</c:v>
                </c:pt>
                <c:pt idx="35">
                  <c:v>0.22389506551098395</c:v>
                </c:pt>
                <c:pt idx="36">
                  <c:v>0.20007296186882073</c:v>
                </c:pt>
                <c:pt idx="37">
                  <c:v>0.17654655951791451</c:v>
                </c:pt>
                <c:pt idx="38">
                  <c:v>0.1538121220898889</c:v>
                </c:pt>
                <c:pt idx="39">
                  <c:v>0.13246569953156448</c:v>
                </c:pt>
                <c:pt idx="40">
                  <c:v>0.11304994237990058</c:v>
                </c:pt>
                <c:pt idx="41">
                  <c:v>9.6226902370925016E-2</c:v>
                </c:pt>
                <c:pt idx="42">
                  <c:v>8.2279166330723477E-2</c:v>
                </c:pt>
                <c:pt idx="43">
                  <c:v>7.134710322626249E-2</c:v>
                </c:pt>
                <c:pt idx="44">
                  <c:v>6.3163094529156194E-2</c:v>
                </c:pt>
                <c:pt idx="45">
                  <c:v>5.730002101802479E-2</c:v>
                </c:pt>
                <c:pt idx="46">
                  <c:v>5.3102363718915142E-2</c:v>
                </c:pt>
                <c:pt idx="47">
                  <c:v>4.9972770794180631E-2</c:v>
                </c:pt>
                <c:pt idx="48">
                  <c:v>4.7435758100675407E-2</c:v>
                </c:pt>
                <c:pt idx="49">
                  <c:v>4.5190407393661133E-2</c:v>
                </c:pt>
                <c:pt idx="50">
                  <c:v>4.3093695581022183E-2</c:v>
                </c:pt>
                <c:pt idx="51">
                  <c:v>4.1077240030344284E-2</c:v>
                </c:pt>
                <c:pt idx="52">
                  <c:v>3.9111953227889844E-2</c:v>
                </c:pt>
                <c:pt idx="53">
                  <c:v>3.717089392678001E-2</c:v>
                </c:pt>
                <c:pt idx="54">
                  <c:v>3.5238531849282773E-2</c:v>
                </c:pt>
                <c:pt idx="55">
                  <c:v>3.3291745229213264E-2</c:v>
                </c:pt>
                <c:pt idx="56">
                  <c:v>3.1314331588874131E-2</c:v>
                </c:pt>
                <c:pt idx="57">
                  <c:v>2.930063747260081E-2</c:v>
                </c:pt>
                <c:pt idx="58">
                  <c:v>2.7244168761124888E-2</c:v>
                </c:pt>
                <c:pt idx="59">
                  <c:v>2.5144008581432821E-2</c:v>
                </c:pt>
                <c:pt idx="60">
                  <c:v>2.3017354769694742E-2</c:v>
                </c:pt>
                <c:pt idx="61">
                  <c:v>2.0875206510570798E-2</c:v>
                </c:pt>
                <c:pt idx="62">
                  <c:v>1.8737924365001043E-2</c:v>
                </c:pt>
                <c:pt idx="63">
                  <c:v>1.6625214748141933E-2</c:v>
                </c:pt>
                <c:pt idx="64">
                  <c:v>1.4571104299076475E-2</c:v>
                </c:pt>
                <c:pt idx="65">
                  <c:v>1.2605271887167117E-2</c:v>
                </c:pt>
                <c:pt idx="66">
                  <c:v>1.0753152569077285E-2</c:v>
                </c:pt>
                <c:pt idx="67">
                  <c:v>9.0734111599175028E-3</c:v>
                </c:pt>
                <c:pt idx="68">
                  <c:v>7.58267507516524E-3</c:v>
                </c:pt>
                <c:pt idx="69">
                  <c:v>6.3117647905363821E-3</c:v>
                </c:pt>
                <c:pt idx="70">
                  <c:v>5.2659129493537321E-3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'25MeV'!$Z$1</c:f>
              <c:strCache>
                <c:ptCount val="1"/>
                <c:pt idx="0">
                  <c:v>GC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'25MeV'!$P$2:$P$72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'25MeV'!$Z$2:$Z$72</c:f>
              <c:numCache>
                <c:formatCode>General</c:formatCode>
                <c:ptCount val="71"/>
                <c:pt idx="0">
                  <c:v>0</c:v>
                </c:pt>
                <c:pt idx="1">
                  <c:v>0.89761927516296447</c:v>
                </c:pt>
                <c:pt idx="2">
                  <c:v>0.91512901824464765</c:v>
                </c:pt>
                <c:pt idx="3">
                  <c:v>0.9261084283861698</c:v>
                </c:pt>
                <c:pt idx="4">
                  <c:v>0.93460119677662545</c:v>
                </c:pt>
                <c:pt idx="5">
                  <c:v>0.94169381375933203</c:v>
                </c:pt>
                <c:pt idx="6">
                  <c:v>0.94801995655001126</c:v>
                </c:pt>
                <c:pt idx="7">
                  <c:v>0.95364530954668192</c:v>
                </c:pt>
                <c:pt idx="8">
                  <c:v>0.9587757490200246</c:v>
                </c:pt>
                <c:pt idx="9">
                  <c:v>0.96349543684226324</c:v>
                </c:pt>
                <c:pt idx="10">
                  <c:v>0.96787069713341412</c:v>
                </c:pt>
                <c:pt idx="11">
                  <c:v>0.97195111693896763</c:v>
                </c:pt>
                <c:pt idx="12">
                  <c:v>0.97577886660067681</c:v>
                </c:pt>
                <c:pt idx="13">
                  <c:v>0.9793844177496086</c:v>
                </c:pt>
                <c:pt idx="14">
                  <c:v>0.98278932264436625</c:v>
                </c:pt>
                <c:pt idx="15">
                  <c:v>0.98601349367214808</c:v>
                </c:pt>
                <c:pt idx="16">
                  <c:v>0.98907547938076013</c:v>
                </c:pt>
                <c:pt idx="17">
                  <c:v>0.99199789368506275</c:v>
                </c:pt>
                <c:pt idx="18">
                  <c:v>0.99478477068255011</c:v>
                </c:pt>
                <c:pt idx="19">
                  <c:v>0.99744757300651521</c:v>
                </c:pt>
                <c:pt idx="20">
                  <c:v>1</c:v>
                </c:pt>
                <c:pt idx="21">
                  <c:v>0.47873742070235725</c:v>
                </c:pt>
                <c:pt idx="22">
                  <c:v>0.46607780987630892</c:v>
                </c:pt>
                <c:pt idx="23">
                  <c:v>0.45368154306986264</c:v>
                </c:pt>
                <c:pt idx="24">
                  <c:v>0.44117348792060962</c:v>
                </c:pt>
                <c:pt idx="25">
                  <c:v>0.42829174378585488</c:v>
                </c:pt>
                <c:pt idx="26">
                  <c:v>0.41491868053844866</c:v>
                </c:pt>
                <c:pt idx="27">
                  <c:v>0.40085791198035003</c:v>
                </c:pt>
                <c:pt idx="28">
                  <c:v>0.38897349456502561</c:v>
                </c:pt>
                <c:pt idx="29">
                  <c:v>0.37027480089442227</c:v>
                </c:pt>
                <c:pt idx="30">
                  <c:v>0.35363842561009695</c:v>
                </c:pt>
                <c:pt idx="31">
                  <c:v>0.33610706493054138</c:v>
                </c:pt>
                <c:pt idx="32">
                  <c:v>0.31768943103226488</c:v>
                </c:pt>
                <c:pt idx="33">
                  <c:v>0.29852064693384928</c:v>
                </c:pt>
                <c:pt idx="34">
                  <c:v>0.27877540356079933</c:v>
                </c:pt>
                <c:pt idx="35">
                  <c:v>0.25870087924553731</c:v>
                </c:pt>
                <c:pt idx="36">
                  <c:v>0.23852303845181591</c:v>
                </c:pt>
                <c:pt idx="37">
                  <c:v>0.21861143244809286</c:v>
                </c:pt>
                <c:pt idx="38">
                  <c:v>0.19937511620943288</c:v>
                </c:pt>
                <c:pt idx="39">
                  <c:v>0.18128612262902941</c:v>
                </c:pt>
                <c:pt idx="40">
                  <c:v>0.16474787121722551</c:v>
                </c:pt>
                <c:pt idx="41">
                  <c:v>0.15027174728878787</c:v>
                </c:pt>
                <c:pt idx="42">
                  <c:v>0.13801291294516771</c:v>
                </c:pt>
                <c:pt idx="43">
                  <c:v>0.12805794892287919</c:v>
                </c:pt>
                <c:pt idx="44">
                  <c:v>0.12014557323883877</c:v>
                </c:pt>
                <c:pt idx="45">
                  <c:v>0.11391290040966785</c:v>
                </c:pt>
                <c:pt idx="46">
                  <c:v>0.10884284846204521</c:v>
                </c:pt>
                <c:pt idx="47">
                  <c:v>0.10448282872974295</c:v>
                </c:pt>
                <c:pt idx="48">
                  <c:v>0.10047458973563297</c:v>
                </c:pt>
                <c:pt idx="49">
                  <c:v>9.6609434706474526E-2</c:v>
                </c:pt>
                <c:pt idx="50">
                  <c:v>9.2796839006396181E-2</c:v>
                </c:pt>
                <c:pt idx="51">
                  <c:v>8.8992117786122663E-2</c:v>
                </c:pt>
                <c:pt idx="52">
                  <c:v>8.5189848638155194E-2</c:v>
                </c:pt>
                <c:pt idx="53">
                  <c:v>8.1359012703421621E-2</c:v>
                </c:pt>
                <c:pt idx="54">
                  <c:v>7.7484744445994125E-2</c:v>
                </c:pt>
                <c:pt idx="55">
                  <c:v>7.3544588485944515E-2</c:v>
                </c:pt>
                <c:pt idx="56">
                  <c:v>6.9509690349679104E-2</c:v>
                </c:pt>
                <c:pt idx="57">
                  <c:v>6.5380790252839424E-2</c:v>
                </c:pt>
                <c:pt idx="58">
                  <c:v>6.1150034506720893E-2</c:v>
                </c:pt>
                <c:pt idx="59">
                  <c:v>5.6821837294479476E-2</c:v>
                </c:pt>
                <c:pt idx="60">
                  <c:v>5.2438327398989903E-2</c:v>
                </c:pt>
                <c:pt idx="61">
                  <c:v>4.802635358066288E-2</c:v>
                </c:pt>
                <c:pt idx="62">
                  <c:v>4.3630044138848433E-2</c:v>
                </c:pt>
                <c:pt idx="63">
                  <c:v>3.9289562300910054E-2</c:v>
                </c:pt>
                <c:pt idx="64">
                  <c:v>3.5057131732687125E-2</c:v>
                </c:pt>
                <c:pt idx="65">
                  <c:v>3.0992181080693952E-2</c:v>
                </c:pt>
                <c:pt idx="66">
                  <c:v>2.7124991494884908E-2</c:v>
                </c:pt>
                <c:pt idx="67">
                  <c:v>2.3554791694099738E-2</c:v>
                </c:pt>
                <c:pt idx="68">
                  <c:v>2.029209124541554E-2</c:v>
                </c:pt>
                <c:pt idx="69">
                  <c:v>1.7383641492196775E-2</c:v>
                </c:pt>
                <c:pt idx="70">
                  <c:v>1.4832713430684078E-2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243904"/>
        <c:axId val="117245824"/>
      </c:scatterChart>
      <c:valAx>
        <c:axId val="117243904"/>
        <c:scaling>
          <c:orientation val="minMax"/>
          <c:max val="4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/>
                  <a:t>Time [days]</a:t>
                </a:r>
              </a:p>
            </c:rich>
          </c:tx>
          <c:layout>
            <c:manualLayout>
              <c:xMode val="edge"/>
              <c:yMode val="edge"/>
              <c:x val="0.44328073217526132"/>
              <c:y val="0.9550737772207146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17245824"/>
        <c:crossesAt val="0"/>
        <c:crossBetween val="midCat"/>
      </c:valAx>
      <c:valAx>
        <c:axId val="117245824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GB" sz="1200" b="1" i="0" u="none" strike="noStrike" baseline="0">
                    <a:effectLst/>
                  </a:rPr>
                  <a:t>A</a:t>
                </a:r>
                <a:r>
                  <a:rPr lang="en-GB" sz="1200" b="1" i="0" u="none" strike="noStrike" baseline="-25000">
                    <a:effectLst/>
                  </a:rPr>
                  <a:t>t</a:t>
                </a:r>
                <a:r>
                  <a:rPr lang="en-GB" sz="1200" b="1" i="0" u="none" strike="noStrike" baseline="0">
                    <a:effectLst/>
                  </a:rPr>
                  <a:t>/A</a:t>
                </a:r>
                <a:r>
                  <a:rPr lang="en-GB" sz="1200" b="1" i="0" u="none" strike="noStrike" baseline="-25000">
                    <a:effectLst/>
                  </a:rPr>
                  <a:t>eoi</a:t>
                </a:r>
                <a:endParaRPr lang="en-GB"/>
              </a:p>
            </c:rich>
          </c:tx>
          <c:layout>
            <c:manualLayout>
              <c:xMode val="edge"/>
              <c:yMode val="edge"/>
              <c:x val="1.3353018372703413E-3"/>
              <c:y val="0.419100008042170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17243904"/>
        <c:crossesAt val="0"/>
        <c:crossBetween val="midCat"/>
      </c:valAx>
    </c:plotArea>
    <c:legend>
      <c:legendPos val="r"/>
      <c:layout>
        <c:manualLayout>
          <c:xMode val="edge"/>
          <c:yMode val="edge"/>
          <c:x val="0.85678135936132982"/>
          <c:y val="1.8751416518617669E-3"/>
          <c:w val="0.14321864063867021"/>
          <c:h val="0.91381289538414379"/>
        </c:manualLayout>
      </c:layout>
      <c:overlay val="0"/>
    </c:legend>
    <c:plotVisOnly val="1"/>
    <c:dispBlanksAs val="span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653740803446573"/>
          <c:y val="3.5606565656565656E-2"/>
          <c:w val="0.74981248522933752"/>
          <c:h val="0.817825000000000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'1GeV'!$Q$1</c:f>
              <c:strCache>
                <c:ptCount val="1"/>
                <c:pt idx="0">
                  <c:v>1H</c:v>
                </c:pt>
              </c:strCache>
            </c:strRef>
          </c:tx>
          <c:invertIfNegative val="0"/>
          <c:cat>
            <c:strRef>
              <c:f>'1GeV'!$P$2:$P$9</c:f>
              <c:strCache>
                <c:ptCount val="8"/>
                <c:pt idx="0">
                  <c:v>Cu-64</c:v>
                </c:pt>
                <c:pt idx="1">
                  <c:v>Co-58</c:v>
                </c:pt>
                <c:pt idx="2">
                  <c:v>Cr-51</c:v>
                </c:pt>
                <c:pt idx="3">
                  <c:v>Co-57</c:v>
                </c:pt>
                <c:pt idx="4">
                  <c:v>Co-56</c:v>
                </c:pt>
                <c:pt idx="5">
                  <c:v>V-48</c:v>
                </c:pt>
                <c:pt idx="6">
                  <c:v>Mn-54</c:v>
                </c:pt>
                <c:pt idx="7">
                  <c:v>Mn-52</c:v>
                </c:pt>
              </c:strCache>
            </c:strRef>
          </c:cat>
          <c:val>
            <c:numRef>
              <c:f>'1GeV'!$Q$2:$Q$9</c:f>
              <c:numCache>
                <c:formatCode>0.00</c:formatCode>
                <c:ptCount val="8"/>
                <c:pt idx="0">
                  <c:v>29.480379241675585</c:v>
                </c:pt>
                <c:pt idx="1">
                  <c:v>21.453520770158367</c:v>
                </c:pt>
                <c:pt idx="2">
                  <c:v>10.016499510685174</c:v>
                </c:pt>
                <c:pt idx="3">
                  <c:v>7.1481382871707675</c:v>
                </c:pt>
                <c:pt idx="4">
                  <c:v>5.9279465285963884</c:v>
                </c:pt>
                <c:pt idx="5">
                  <c:v>5.0355674812808164</c:v>
                </c:pt>
                <c:pt idx="6">
                  <c:v>2.7386020253077823</c:v>
                </c:pt>
                <c:pt idx="7">
                  <c:v>2.7813997959443499</c:v>
                </c:pt>
              </c:numCache>
            </c:numRef>
          </c:val>
        </c:ser>
        <c:ser>
          <c:idx val="1"/>
          <c:order val="1"/>
          <c:tx>
            <c:strRef>
              <c:f>'1GeV'!$R$1</c:f>
              <c:strCache>
                <c:ptCount val="1"/>
                <c:pt idx="0">
                  <c:v>4He</c:v>
                </c:pt>
              </c:strCache>
            </c:strRef>
          </c:tx>
          <c:invertIfNegative val="0"/>
          <c:cat>
            <c:strRef>
              <c:f>'1GeV'!$P$2:$P$9</c:f>
              <c:strCache>
                <c:ptCount val="8"/>
                <c:pt idx="0">
                  <c:v>Cu-64</c:v>
                </c:pt>
                <c:pt idx="1">
                  <c:v>Co-58</c:v>
                </c:pt>
                <c:pt idx="2">
                  <c:v>Cr-51</c:v>
                </c:pt>
                <c:pt idx="3">
                  <c:v>Co-57</c:v>
                </c:pt>
                <c:pt idx="4">
                  <c:v>Co-56</c:v>
                </c:pt>
                <c:pt idx="5">
                  <c:v>V-48</c:v>
                </c:pt>
                <c:pt idx="6">
                  <c:v>Mn-54</c:v>
                </c:pt>
                <c:pt idx="7">
                  <c:v>Mn-52</c:v>
                </c:pt>
              </c:strCache>
            </c:strRef>
          </c:cat>
          <c:val>
            <c:numRef>
              <c:f>'1GeV'!$R$2:$R$9</c:f>
              <c:numCache>
                <c:formatCode>0.00</c:formatCode>
                <c:ptCount val="8"/>
                <c:pt idx="0">
                  <c:v>34.527047267134826</c:v>
                </c:pt>
                <c:pt idx="1">
                  <c:v>23.556126915766772</c:v>
                </c:pt>
                <c:pt idx="2">
                  <c:v>7.7868186198806164</c:v>
                </c:pt>
                <c:pt idx="3">
                  <c:v>6.9818990480939895</c:v>
                </c:pt>
                <c:pt idx="4">
                  <c:v>5.1541535011088655</c:v>
                </c:pt>
                <c:pt idx="5">
                  <c:v>3.5416461158611767</c:v>
                </c:pt>
                <c:pt idx="6">
                  <c:v>2.506813053127757</c:v>
                </c:pt>
                <c:pt idx="7">
                  <c:v>2.0896779380250718</c:v>
                </c:pt>
              </c:numCache>
            </c:numRef>
          </c:val>
        </c:ser>
        <c:ser>
          <c:idx val="2"/>
          <c:order val="2"/>
          <c:tx>
            <c:strRef>
              <c:f>'1GeV'!$S$1</c:f>
              <c:strCache>
                <c:ptCount val="1"/>
                <c:pt idx="0">
                  <c:v>12C</c:v>
                </c:pt>
              </c:strCache>
            </c:strRef>
          </c:tx>
          <c:invertIfNegative val="0"/>
          <c:cat>
            <c:strRef>
              <c:f>'1GeV'!$P$2:$P$9</c:f>
              <c:strCache>
                <c:ptCount val="8"/>
                <c:pt idx="0">
                  <c:v>Cu-64</c:v>
                </c:pt>
                <c:pt idx="1">
                  <c:v>Co-58</c:v>
                </c:pt>
                <c:pt idx="2">
                  <c:v>Cr-51</c:v>
                </c:pt>
                <c:pt idx="3">
                  <c:v>Co-57</c:v>
                </c:pt>
                <c:pt idx="4">
                  <c:v>Co-56</c:v>
                </c:pt>
                <c:pt idx="5">
                  <c:v>V-48</c:v>
                </c:pt>
                <c:pt idx="6">
                  <c:v>Mn-54</c:v>
                </c:pt>
                <c:pt idx="7">
                  <c:v>Mn-52</c:v>
                </c:pt>
              </c:strCache>
            </c:strRef>
          </c:cat>
          <c:val>
            <c:numRef>
              <c:f>'1GeV'!$S$2:$S$9</c:f>
              <c:numCache>
                <c:formatCode>0.00</c:formatCode>
                <c:ptCount val="8"/>
                <c:pt idx="0">
                  <c:v>34.104132060127519</c:v>
                </c:pt>
                <c:pt idx="1">
                  <c:v>24.18902625051177</c:v>
                </c:pt>
                <c:pt idx="2">
                  <c:v>7.8434713832105114</c:v>
                </c:pt>
                <c:pt idx="3">
                  <c:v>7.2207835787418855</c:v>
                </c:pt>
                <c:pt idx="4">
                  <c:v>5.364096192533049</c:v>
                </c:pt>
                <c:pt idx="5">
                  <c:v>3.4307703073126881</c:v>
                </c:pt>
                <c:pt idx="6">
                  <c:v>2.5512237835007587</c:v>
                </c:pt>
                <c:pt idx="7">
                  <c:v>2.1386931130402975</c:v>
                </c:pt>
              </c:numCache>
            </c:numRef>
          </c:val>
        </c:ser>
        <c:ser>
          <c:idx val="3"/>
          <c:order val="3"/>
          <c:tx>
            <c:strRef>
              <c:f>'1GeV'!$T$1</c:f>
              <c:strCache>
                <c:ptCount val="1"/>
                <c:pt idx="0">
                  <c:v>20Ne</c:v>
                </c:pt>
              </c:strCache>
            </c:strRef>
          </c:tx>
          <c:invertIfNegative val="0"/>
          <c:cat>
            <c:strRef>
              <c:f>'1GeV'!$P$2:$P$9</c:f>
              <c:strCache>
                <c:ptCount val="8"/>
                <c:pt idx="0">
                  <c:v>Cu-64</c:v>
                </c:pt>
                <c:pt idx="1">
                  <c:v>Co-58</c:v>
                </c:pt>
                <c:pt idx="2">
                  <c:v>Cr-51</c:v>
                </c:pt>
                <c:pt idx="3">
                  <c:v>Co-57</c:v>
                </c:pt>
                <c:pt idx="4">
                  <c:v>Co-56</c:v>
                </c:pt>
                <c:pt idx="5">
                  <c:v>V-48</c:v>
                </c:pt>
                <c:pt idx="6">
                  <c:v>Mn-54</c:v>
                </c:pt>
                <c:pt idx="7">
                  <c:v>Mn-52</c:v>
                </c:pt>
              </c:strCache>
            </c:strRef>
          </c:cat>
          <c:val>
            <c:numRef>
              <c:f>'1GeV'!$T$2:$T$9</c:f>
              <c:numCache>
                <c:formatCode>0.00</c:formatCode>
                <c:ptCount val="8"/>
                <c:pt idx="0">
                  <c:v>33.657145236850283</c:v>
                </c:pt>
                <c:pt idx="1">
                  <c:v>24.370054991834667</c:v>
                </c:pt>
                <c:pt idx="2">
                  <c:v>7.9255921665080207</c:v>
                </c:pt>
                <c:pt idx="3">
                  <c:v>7.3292712203907175</c:v>
                </c:pt>
                <c:pt idx="4">
                  <c:v>5.4612045830640747</c:v>
                </c:pt>
                <c:pt idx="5">
                  <c:v>3.443297095756416</c:v>
                </c:pt>
                <c:pt idx="6">
                  <c:v>2.5982555509396739</c:v>
                </c:pt>
                <c:pt idx="7">
                  <c:v>2.1525360682550603</c:v>
                </c:pt>
              </c:numCache>
            </c:numRef>
          </c:val>
        </c:ser>
        <c:ser>
          <c:idx val="4"/>
          <c:order val="4"/>
          <c:tx>
            <c:strRef>
              <c:f>'1GeV'!$U$1</c:f>
              <c:strCache>
                <c:ptCount val="1"/>
                <c:pt idx="0">
                  <c:v>40Ar</c:v>
                </c:pt>
              </c:strCache>
            </c:strRef>
          </c:tx>
          <c:invertIfNegative val="0"/>
          <c:cat>
            <c:strRef>
              <c:f>'1GeV'!$P$2:$P$9</c:f>
              <c:strCache>
                <c:ptCount val="8"/>
                <c:pt idx="0">
                  <c:v>Cu-64</c:v>
                </c:pt>
                <c:pt idx="1">
                  <c:v>Co-58</c:v>
                </c:pt>
                <c:pt idx="2">
                  <c:v>Cr-51</c:v>
                </c:pt>
                <c:pt idx="3">
                  <c:v>Co-57</c:v>
                </c:pt>
                <c:pt idx="4">
                  <c:v>Co-56</c:v>
                </c:pt>
                <c:pt idx="5">
                  <c:v>V-48</c:v>
                </c:pt>
                <c:pt idx="6">
                  <c:v>Mn-54</c:v>
                </c:pt>
                <c:pt idx="7">
                  <c:v>Mn-52</c:v>
                </c:pt>
              </c:strCache>
            </c:strRef>
          </c:cat>
          <c:val>
            <c:numRef>
              <c:f>'1GeV'!$U$2:$U$9</c:f>
              <c:numCache>
                <c:formatCode>0.00</c:formatCode>
                <c:ptCount val="8"/>
                <c:pt idx="0">
                  <c:v>32.953536600902154</c:v>
                </c:pt>
                <c:pt idx="1">
                  <c:v>24.404223836388748</c:v>
                </c:pt>
                <c:pt idx="2">
                  <c:v>8.1301711994261439</c:v>
                </c:pt>
                <c:pt idx="3">
                  <c:v>7.4054871850229524</c:v>
                </c:pt>
                <c:pt idx="4">
                  <c:v>5.5516671319618007</c:v>
                </c:pt>
                <c:pt idx="5">
                  <c:v>3.5274484052436708</c:v>
                </c:pt>
                <c:pt idx="6">
                  <c:v>2.6519517716268401</c:v>
                </c:pt>
                <c:pt idx="7">
                  <c:v>2.2014725194302547</c:v>
                </c:pt>
              </c:numCache>
            </c:numRef>
          </c:val>
        </c:ser>
        <c:ser>
          <c:idx val="5"/>
          <c:order val="5"/>
          <c:tx>
            <c:strRef>
              <c:f>'1GeV'!$V$1</c:f>
              <c:strCache>
                <c:ptCount val="1"/>
                <c:pt idx="0">
                  <c:v>84Kr</c:v>
                </c:pt>
              </c:strCache>
            </c:strRef>
          </c:tx>
          <c:invertIfNegative val="0"/>
          <c:cat>
            <c:strRef>
              <c:f>'1GeV'!$P$2:$P$9</c:f>
              <c:strCache>
                <c:ptCount val="8"/>
                <c:pt idx="0">
                  <c:v>Cu-64</c:v>
                </c:pt>
                <c:pt idx="1">
                  <c:v>Co-58</c:v>
                </c:pt>
                <c:pt idx="2">
                  <c:v>Cr-51</c:v>
                </c:pt>
                <c:pt idx="3">
                  <c:v>Co-57</c:v>
                </c:pt>
                <c:pt idx="4">
                  <c:v>Co-56</c:v>
                </c:pt>
                <c:pt idx="5">
                  <c:v>V-48</c:v>
                </c:pt>
                <c:pt idx="6">
                  <c:v>Mn-54</c:v>
                </c:pt>
                <c:pt idx="7">
                  <c:v>Mn-52</c:v>
                </c:pt>
              </c:strCache>
            </c:strRef>
          </c:cat>
          <c:val>
            <c:numRef>
              <c:f>'1GeV'!$V$2:$V$9</c:f>
              <c:numCache>
                <c:formatCode>0.00</c:formatCode>
                <c:ptCount val="8"/>
                <c:pt idx="0">
                  <c:v>32.251543642143929</c:v>
                </c:pt>
                <c:pt idx="1">
                  <c:v>24.314756223309061</c:v>
                </c:pt>
                <c:pt idx="2">
                  <c:v>8.3744233606210905</c:v>
                </c:pt>
                <c:pt idx="3">
                  <c:v>7.4472285687011324</c:v>
                </c:pt>
                <c:pt idx="4">
                  <c:v>5.6269597532038604</c:v>
                </c:pt>
                <c:pt idx="5">
                  <c:v>3.6598232826664741</c:v>
                </c:pt>
                <c:pt idx="6">
                  <c:v>2.7029582574050712</c:v>
                </c:pt>
                <c:pt idx="7">
                  <c:v>2.2668058272859213</c:v>
                </c:pt>
              </c:numCache>
            </c:numRef>
          </c:val>
        </c:ser>
        <c:ser>
          <c:idx val="6"/>
          <c:order val="6"/>
          <c:tx>
            <c:strRef>
              <c:f>'1GeV'!$W$1</c:f>
              <c:strCache>
                <c:ptCount val="1"/>
                <c:pt idx="0">
                  <c:v>132Xe</c:v>
                </c:pt>
              </c:strCache>
            </c:strRef>
          </c:tx>
          <c:invertIfNegative val="0"/>
          <c:cat>
            <c:strRef>
              <c:f>'1GeV'!$P$2:$P$9</c:f>
              <c:strCache>
                <c:ptCount val="8"/>
                <c:pt idx="0">
                  <c:v>Cu-64</c:v>
                </c:pt>
                <c:pt idx="1">
                  <c:v>Co-58</c:v>
                </c:pt>
                <c:pt idx="2">
                  <c:v>Cr-51</c:v>
                </c:pt>
                <c:pt idx="3">
                  <c:v>Co-57</c:v>
                </c:pt>
                <c:pt idx="4">
                  <c:v>Co-56</c:v>
                </c:pt>
                <c:pt idx="5">
                  <c:v>V-48</c:v>
                </c:pt>
                <c:pt idx="6">
                  <c:v>Mn-54</c:v>
                </c:pt>
                <c:pt idx="7">
                  <c:v>Mn-52</c:v>
                </c:pt>
              </c:strCache>
            </c:strRef>
          </c:cat>
          <c:val>
            <c:numRef>
              <c:f>'1GeV'!$W$2:$W$9</c:f>
              <c:numCache>
                <c:formatCode>0.00</c:formatCode>
                <c:ptCount val="8"/>
                <c:pt idx="0">
                  <c:v>31.847369497073387</c:v>
                </c:pt>
                <c:pt idx="1">
                  <c:v>24.156211095669974</c:v>
                </c:pt>
                <c:pt idx="2">
                  <c:v>8.5144110361167495</c:v>
                </c:pt>
                <c:pt idx="3">
                  <c:v>7.4316751446570519</c:v>
                </c:pt>
                <c:pt idx="4">
                  <c:v>5.6470277097682855</c:v>
                </c:pt>
                <c:pt idx="5">
                  <c:v>3.7447727556347759</c:v>
                </c:pt>
                <c:pt idx="6">
                  <c:v>2.7236408028270884</c:v>
                </c:pt>
                <c:pt idx="7">
                  <c:v>2.3017471623617531</c:v>
                </c:pt>
              </c:numCache>
            </c:numRef>
          </c:val>
        </c:ser>
        <c:ser>
          <c:idx val="7"/>
          <c:order val="7"/>
          <c:tx>
            <c:strRef>
              <c:f>'1GeV'!$X$1</c:f>
              <c:strCache>
                <c:ptCount val="1"/>
                <c:pt idx="0">
                  <c:v>197Au</c:v>
                </c:pt>
              </c:strCache>
            </c:strRef>
          </c:tx>
          <c:invertIfNegative val="0"/>
          <c:cat>
            <c:strRef>
              <c:f>'1GeV'!$P$2:$P$9</c:f>
              <c:strCache>
                <c:ptCount val="8"/>
                <c:pt idx="0">
                  <c:v>Cu-64</c:v>
                </c:pt>
                <c:pt idx="1">
                  <c:v>Co-58</c:v>
                </c:pt>
                <c:pt idx="2">
                  <c:v>Cr-51</c:v>
                </c:pt>
                <c:pt idx="3">
                  <c:v>Co-57</c:v>
                </c:pt>
                <c:pt idx="4">
                  <c:v>Co-56</c:v>
                </c:pt>
                <c:pt idx="5">
                  <c:v>V-48</c:v>
                </c:pt>
                <c:pt idx="6">
                  <c:v>Mn-54</c:v>
                </c:pt>
                <c:pt idx="7">
                  <c:v>Mn-52</c:v>
                </c:pt>
              </c:strCache>
            </c:strRef>
          </c:cat>
          <c:val>
            <c:numRef>
              <c:f>'1GeV'!$X$2:$X$9</c:f>
              <c:numCache>
                <c:formatCode>0.00</c:formatCode>
                <c:ptCount val="8"/>
                <c:pt idx="0">
                  <c:v>31.476619548258835</c:v>
                </c:pt>
                <c:pt idx="1">
                  <c:v>23.90329755168527</c:v>
                </c:pt>
                <c:pt idx="2">
                  <c:v>8.5602205192520504</c:v>
                </c:pt>
                <c:pt idx="3">
                  <c:v>7.3792556204113682</c:v>
                </c:pt>
                <c:pt idx="4">
                  <c:v>5.6255582455797866</c:v>
                </c:pt>
                <c:pt idx="5">
                  <c:v>3.7795610089149969</c:v>
                </c:pt>
                <c:pt idx="6">
                  <c:v>2.7216625925186229</c:v>
                </c:pt>
                <c:pt idx="7">
                  <c:v>2.3134132036408266</c:v>
                </c:pt>
              </c:numCache>
            </c:numRef>
          </c:val>
        </c:ser>
        <c:ser>
          <c:idx val="8"/>
          <c:order val="8"/>
          <c:tx>
            <c:strRef>
              <c:f>'1GeV'!$Y$1</c:f>
              <c:strCache>
                <c:ptCount val="1"/>
                <c:pt idx="0">
                  <c:v>238U</c:v>
                </c:pt>
              </c:strCache>
            </c:strRef>
          </c:tx>
          <c:invertIfNegative val="0"/>
          <c:cat>
            <c:strRef>
              <c:f>'1GeV'!$P$2:$P$9</c:f>
              <c:strCache>
                <c:ptCount val="8"/>
                <c:pt idx="0">
                  <c:v>Cu-64</c:v>
                </c:pt>
                <c:pt idx="1">
                  <c:v>Co-58</c:v>
                </c:pt>
                <c:pt idx="2">
                  <c:v>Cr-51</c:v>
                </c:pt>
                <c:pt idx="3">
                  <c:v>Co-57</c:v>
                </c:pt>
                <c:pt idx="4">
                  <c:v>Co-56</c:v>
                </c:pt>
                <c:pt idx="5">
                  <c:v>V-48</c:v>
                </c:pt>
                <c:pt idx="6">
                  <c:v>Mn-54</c:v>
                </c:pt>
                <c:pt idx="7">
                  <c:v>Mn-52</c:v>
                </c:pt>
              </c:strCache>
            </c:strRef>
          </c:cat>
          <c:val>
            <c:numRef>
              <c:f>'1GeV'!$Y$2:$Y$9</c:f>
              <c:numCache>
                <c:formatCode>0.00</c:formatCode>
                <c:ptCount val="8"/>
                <c:pt idx="0">
                  <c:v>31.478002357213729</c:v>
                </c:pt>
                <c:pt idx="1">
                  <c:v>23.873074500779776</c:v>
                </c:pt>
                <c:pt idx="2">
                  <c:v>8.6115348121885109</c:v>
                </c:pt>
                <c:pt idx="3">
                  <c:v>7.3711193948283995</c:v>
                </c:pt>
                <c:pt idx="4">
                  <c:v>5.6286310704415765</c:v>
                </c:pt>
                <c:pt idx="5">
                  <c:v>3.8024639282169828</c:v>
                </c:pt>
                <c:pt idx="6">
                  <c:v>2.7318672882335617</c:v>
                </c:pt>
                <c:pt idx="7">
                  <c:v>2.3230716516789753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307264"/>
        <c:axId val="126033920"/>
      </c:barChart>
      <c:catAx>
        <c:axId val="117307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 sz="1200"/>
                  <a:t>Induced isotopes</a:t>
                </a:r>
              </a:p>
            </c:rich>
          </c:tx>
          <c:layout>
            <c:manualLayout>
              <c:xMode val="edge"/>
              <c:yMode val="edge"/>
              <c:x val="0.41330583333333332"/>
              <c:y val="0.9369810606060606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26033920"/>
        <c:crosses val="autoZero"/>
        <c:auto val="1"/>
        <c:lblAlgn val="ctr"/>
        <c:lblOffset val="100"/>
        <c:noMultiLvlLbl val="0"/>
      </c:catAx>
      <c:valAx>
        <c:axId val="1260339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GB" sz="1200"/>
                  <a:t>Relative activity</a:t>
                </a:r>
                <a:r>
                  <a:rPr lang="en-GB" sz="1200" baseline="0"/>
                  <a:t> [%]</a:t>
                </a:r>
                <a:endParaRPr lang="en-GB" sz="1200"/>
              </a:p>
            </c:rich>
          </c:tx>
          <c:layout>
            <c:manualLayout>
              <c:xMode val="edge"/>
              <c:yMode val="edge"/>
              <c:x val="0"/>
              <c:y val="0.23977764495677198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1173072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93578708388774"/>
          <c:y val="3.5606565656565656E-2"/>
          <c:w val="0.80147588888762489"/>
          <c:h val="0.817825000000000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'1GeV'!$Q$1</c:f>
              <c:strCache>
                <c:ptCount val="1"/>
                <c:pt idx="0">
                  <c:v>1H</c:v>
                </c:pt>
              </c:strCache>
            </c:strRef>
          </c:tx>
          <c:invertIfNegative val="0"/>
          <c:cat>
            <c:strRef>
              <c:f>'1GeV'!$P$2:$P$12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Cr-51</c:v>
                </c:pt>
                <c:pt idx="3">
                  <c:v>Co-57</c:v>
                </c:pt>
                <c:pt idx="4">
                  <c:v>Co-56</c:v>
                </c:pt>
                <c:pt idx="5">
                  <c:v>V-48</c:v>
                </c:pt>
                <c:pt idx="6">
                  <c:v>Mn-54</c:v>
                </c:pt>
                <c:pt idx="7">
                  <c:v>Mn-52</c:v>
                </c:pt>
                <c:pt idx="8">
                  <c:v>Fe-55</c:v>
                </c:pt>
                <c:pt idx="9">
                  <c:v>V-49</c:v>
                </c:pt>
                <c:pt idx="10">
                  <c:v>Fe-59</c:v>
                </c:pt>
              </c:strCache>
            </c:strRef>
          </c:cat>
          <c:val>
            <c:numRef>
              <c:f>'1GeV'!$Q$2:$Q$12</c:f>
              <c:numCache>
                <c:formatCode>0.00</c:formatCode>
                <c:ptCount val="11"/>
                <c:pt idx="0">
                  <c:v>29.480379241675585</c:v>
                </c:pt>
                <c:pt idx="1">
                  <c:v>21.453520770158367</c:v>
                </c:pt>
                <c:pt idx="2">
                  <c:v>10.016499510685174</c:v>
                </c:pt>
                <c:pt idx="3">
                  <c:v>7.1481382871707675</c:v>
                </c:pt>
                <c:pt idx="4">
                  <c:v>5.9279465285963884</c:v>
                </c:pt>
                <c:pt idx="5">
                  <c:v>5.0355674812808164</c:v>
                </c:pt>
                <c:pt idx="6">
                  <c:v>2.7386020253077823</c:v>
                </c:pt>
                <c:pt idx="7">
                  <c:v>2.7813997959443499</c:v>
                </c:pt>
                <c:pt idx="8">
                  <c:v>1.6108352394910945</c:v>
                </c:pt>
                <c:pt idx="9">
                  <c:v>1.5989975582511939</c:v>
                </c:pt>
                <c:pt idx="10">
                  <c:v>0.87325663915882479</c:v>
                </c:pt>
              </c:numCache>
            </c:numRef>
          </c:val>
        </c:ser>
        <c:ser>
          <c:idx val="1"/>
          <c:order val="1"/>
          <c:tx>
            <c:strRef>
              <c:f>'1GeV'!$R$1</c:f>
              <c:strCache>
                <c:ptCount val="1"/>
                <c:pt idx="0">
                  <c:v>4He</c:v>
                </c:pt>
              </c:strCache>
            </c:strRef>
          </c:tx>
          <c:invertIfNegative val="0"/>
          <c:cat>
            <c:strRef>
              <c:f>'1GeV'!$P$2:$P$12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Cr-51</c:v>
                </c:pt>
                <c:pt idx="3">
                  <c:v>Co-57</c:v>
                </c:pt>
                <c:pt idx="4">
                  <c:v>Co-56</c:v>
                </c:pt>
                <c:pt idx="5">
                  <c:v>V-48</c:v>
                </c:pt>
                <c:pt idx="6">
                  <c:v>Mn-54</c:v>
                </c:pt>
                <c:pt idx="7">
                  <c:v>Mn-52</c:v>
                </c:pt>
                <c:pt idx="8">
                  <c:v>Fe-55</c:v>
                </c:pt>
                <c:pt idx="9">
                  <c:v>V-49</c:v>
                </c:pt>
                <c:pt idx="10">
                  <c:v>Fe-59</c:v>
                </c:pt>
              </c:strCache>
            </c:strRef>
          </c:cat>
          <c:val>
            <c:numRef>
              <c:f>'1GeV'!$R$2:$R$12</c:f>
              <c:numCache>
                <c:formatCode>0.00</c:formatCode>
                <c:ptCount val="11"/>
                <c:pt idx="0">
                  <c:v>34.527047267134826</c:v>
                </c:pt>
                <c:pt idx="1">
                  <c:v>23.556126915766772</c:v>
                </c:pt>
                <c:pt idx="2">
                  <c:v>7.7868186198806164</c:v>
                </c:pt>
                <c:pt idx="3">
                  <c:v>6.9818990480939895</c:v>
                </c:pt>
                <c:pt idx="4">
                  <c:v>5.1541535011088655</c:v>
                </c:pt>
                <c:pt idx="5">
                  <c:v>3.5416461158611767</c:v>
                </c:pt>
                <c:pt idx="6">
                  <c:v>2.506813053127757</c:v>
                </c:pt>
                <c:pt idx="7">
                  <c:v>2.0896779380250718</c:v>
                </c:pt>
                <c:pt idx="8">
                  <c:v>1.437292848626736</c:v>
                </c:pt>
                <c:pt idx="9">
                  <c:v>1.1731369228580861</c:v>
                </c:pt>
                <c:pt idx="10">
                  <c:v>1.0810825850902221</c:v>
                </c:pt>
              </c:numCache>
            </c:numRef>
          </c:val>
        </c:ser>
        <c:ser>
          <c:idx val="2"/>
          <c:order val="2"/>
          <c:tx>
            <c:strRef>
              <c:f>'1GeV'!$S$1</c:f>
              <c:strCache>
                <c:ptCount val="1"/>
                <c:pt idx="0">
                  <c:v>12C</c:v>
                </c:pt>
              </c:strCache>
            </c:strRef>
          </c:tx>
          <c:invertIfNegative val="0"/>
          <c:cat>
            <c:strRef>
              <c:f>'1GeV'!$P$2:$P$12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Cr-51</c:v>
                </c:pt>
                <c:pt idx="3">
                  <c:v>Co-57</c:v>
                </c:pt>
                <c:pt idx="4">
                  <c:v>Co-56</c:v>
                </c:pt>
                <c:pt idx="5">
                  <c:v>V-48</c:v>
                </c:pt>
                <c:pt idx="6">
                  <c:v>Mn-54</c:v>
                </c:pt>
                <c:pt idx="7">
                  <c:v>Mn-52</c:v>
                </c:pt>
                <c:pt idx="8">
                  <c:v>Fe-55</c:v>
                </c:pt>
                <c:pt idx="9">
                  <c:v>V-49</c:v>
                </c:pt>
                <c:pt idx="10">
                  <c:v>Fe-59</c:v>
                </c:pt>
              </c:strCache>
            </c:strRef>
          </c:cat>
          <c:val>
            <c:numRef>
              <c:f>'1GeV'!$S$2:$S$12</c:f>
              <c:numCache>
                <c:formatCode>0.00</c:formatCode>
                <c:ptCount val="11"/>
                <c:pt idx="0">
                  <c:v>34.104132060127519</c:v>
                </c:pt>
                <c:pt idx="1">
                  <c:v>24.18902625051177</c:v>
                </c:pt>
                <c:pt idx="2">
                  <c:v>7.8434713832105114</c:v>
                </c:pt>
                <c:pt idx="3">
                  <c:v>7.2207835787418855</c:v>
                </c:pt>
                <c:pt idx="4">
                  <c:v>5.364096192533049</c:v>
                </c:pt>
                <c:pt idx="5">
                  <c:v>3.4307703073126881</c:v>
                </c:pt>
                <c:pt idx="6">
                  <c:v>2.5512237835007587</c:v>
                </c:pt>
                <c:pt idx="7">
                  <c:v>2.1386931130402975</c:v>
                </c:pt>
                <c:pt idx="8">
                  <c:v>1.4890620862629416</c:v>
                </c:pt>
                <c:pt idx="9">
                  <c:v>1.155564867908113</c:v>
                </c:pt>
                <c:pt idx="10">
                  <c:v>1.0891049195465583</c:v>
                </c:pt>
              </c:numCache>
            </c:numRef>
          </c:val>
        </c:ser>
        <c:ser>
          <c:idx val="3"/>
          <c:order val="3"/>
          <c:tx>
            <c:strRef>
              <c:f>'1GeV'!$T$1</c:f>
              <c:strCache>
                <c:ptCount val="1"/>
                <c:pt idx="0">
                  <c:v>20Ne</c:v>
                </c:pt>
              </c:strCache>
            </c:strRef>
          </c:tx>
          <c:invertIfNegative val="0"/>
          <c:cat>
            <c:strRef>
              <c:f>'1GeV'!$P$2:$P$12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Cr-51</c:v>
                </c:pt>
                <c:pt idx="3">
                  <c:v>Co-57</c:v>
                </c:pt>
                <c:pt idx="4">
                  <c:v>Co-56</c:v>
                </c:pt>
                <c:pt idx="5">
                  <c:v>V-48</c:v>
                </c:pt>
                <c:pt idx="6">
                  <c:v>Mn-54</c:v>
                </c:pt>
                <c:pt idx="7">
                  <c:v>Mn-52</c:v>
                </c:pt>
                <c:pt idx="8">
                  <c:v>Fe-55</c:v>
                </c:pt>
                <c:pt idx="9">
                  <c:v>V-49</c:v>
                </c:pt>
                <c:pt idx="10">
                  <c:v>Fe-59</c:v>
                </c:pt>
              </c:strCache>
            </c:strRef>
          </c:cat>
          <c:val>
            <c:numRef>
              <c:f>'1GeV'!$T$2:$T$12</c:f>
              <c:numCache>
                <c:formatCode>0.00</c:formatCode>
                <c:ptCount val="11"/>
                <c:pt idx="0">
                  <c:v>33.657145236850283</c:v>
                </c:pt>
                <c:pt idx="1">
                  <c:v>24.370054991834667</c:v>
                </c:pt>
                <c:pt idx="2">
                  <c:v>7.9255921665080207</c:v>
                </c:pt>
                <c:pt idx="3">
                  <c:v>7.3292712203907175</c:v>
                </c:pt>
                <c:pt idx="4">
                  <c:v>5.4612045830640747</c:v>
                </c:pt>
                <c:pt idx="5">
                  <c:v>3.443297095756416</c:v>
                </c:pt>
                <c:pt idx="6">
                  <c:v>2.5982555509396739</c:v>
                </c:pt>
                <c:pt idx="7">
                  <c:v>2.1525360682550603</c:v>
                </c:pt>
                <c:pt idx="8">
                  <c:v>1.5136207688436618</c:v>
                </c:pt>
                <c:pt idx="9">
                  <c:v>1.1606961272640346</c:v>
                </c:pt>
                <c:pt idx="10">
                  <c:v>1.0899590762577729</c:v>
                </c:pt>
              </c:numCache>
            </c:numRef>
          </c:val>
        </c:ser>
        <c:ser>
          <c:idx val="4"/>
          <c:order val="4"/>
          <c:tx>
            <c:strRef>
              <c:f>'1GeV'!$U$1</c:f>
              <c:strCache>
                <c:ptCount val="1"/>
                <c:pt idx="0">
                  <c:v>40Ar</c:v>
                </c:pt>
              </c:strCache>
            </c:strRef>
          </c:tx>
          <c:invertIfNegative val="0"/>
          <c:cat>
            <c:strRef>
              <c:f>'1GeV'!$P$2:$P$12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Cr-51</c:v>
                </c:pt>
                <c:pt idx="3">
                  <c:v>Co-57</c:v>
                </c:pt>
                <c:pt idx="4">
                  <c:v>Co-56</c:v>
                </c:pt>
                <c:pt idx="5">
                  <c:v>V-48</c:v>
                </c:pt>
                <c:pt idx="6">
                  <c:v>Mn-54</c:v>
                </c:pt>
                <c:pt idx="7">
                  <c:v>Mn-52</c:v>
                </c:pt>
                <c:pt idx="8">
                  <c:v>Fe-55</c:v>
                </c:pt>
                <c:pt idx="9">
                  <c:v>V-49</c:v>
                </c:pt>
                <c:pt idx="10">
                  <c:v>Fe-59</c:v>
                </c:pt>
              </c:strCache>
            </c:strRef>
          </c:cat>
          <c:val>
            <c:numRef>
              <c:f>'1GeV'!$U$2:$U$12</c:f>
              <c:numCache>
                <c:formatCode>0.00</c:formatCode>
                <c:ptCount val="11"/>
                <c:pt idx="0">
                  <c:v>32.953536600902154</c:v>
                </c:pt>
                <c:pt idx="1">
                  <c:v>24.404223836388748</c:v>
                </c:pt>
                <c:pt idx="2">
                  <c:v>8.1301711994261439</c:v>
                </c:pt>
                <c:pt idx="3">
                  <c:v>7.4054871850229524</c:v>
                </c:pt>
                <c:pt idx="4">
                  <c:v>5.5516671319618007</c:v>
                </c:pt>
                <c:pt idx="5">
                  <c:v>3.5274484052436708</c:v>
                </c:pt>
                <c:pt idx="6">
                  <c:v>2.6519517716268401</c:v>
                </c:pt>
                <c:pt idx="7">
                  <c:v>2.2014725194302547</c:v>
                </c:pt>
                <c:pt idx="8">
                  <c:v>1.5433810901343763</c:v>
                </c:pt>
                <c:pt idx="9">
                  <c:v>1.1908321101544439</c:v>
                </c:pt>
                <c:pt idx="10">
                  <c:v>1.0948604433821278</c:v>
                </c:pt>
              </c:numCache>
            </c:numRef>
          </c:val>
        </c:ser>
        <c:ser>
          <c:idx val="5"/>
          <c:order val="5"/>
          <c:tx>
            <c:strRef>
              <c:f>'1GeV'!$V$1</c:f>
              <c:strCache>
                <c:ptCount val="1"/>
                <c:pt idx="0">
                  <c:v>84Kr</c:v>
                </c:pt>
              </c:strCache>
            </c:strRef>
          </c:tx>
          <c:invertIfNegative val="0"/>
          <c:cat>
            <c:strRef>
              <c:f>'1GeV'!$P$2:$P$12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Cr-51</c:v>
                </c:pt>
                <c:pt idx="3">
                  <c:v>Co-57</c:v>
                </c:pt>
                <c:pt idx="4">
                  <c:v>Co-56</c:v>
                </c:pt>
                <c:pt idx="5">
                  <c:v>V-48</c:v>
                </c:pt>
                <c:pt idx="6">
                  <c:v>Mn-54</c:v>
                </c:pt>
                <c:pt idx="7">
                  <c:v>Mn-52</c:v>
                </c:pt>
                <c:pt idx="8">
                  <c:v>Fe-55</c:v>
                </c:pt>
                <c:pt idx="9">
                  <c:v>V-49</c:v>
                </c:pt>
                <c:pt idx="10">
                  <c:v>Fe-59</c:v>
                </c:pt>
              </c:strCache>
            </c:strRef>
          </c:cat>
          <c:val>
            <c:numRef>
              <c:f>'1GeV'!$V$2:$V$12</c:f>
              <c:numCache>
                <c:formatCode>0.00</c:formatCode>
                <c:ptCount val="11"/>
                <c:pt idx="0">
                  <c:v>32.251543642143929</c:v>
                </c:pt>
                <c:pt idx="1">
                  <c:v>24.314756223309061</c:v>
                </c:pt>
                <c:pt idx="2">
                  <c:v>8.3744233606210905</c:v>
                </c:pt>
                <c:pt idx="3">
                  <c:v>7.4472285687011324</c:v>
                </c:pt>
                <c:pt idx="4">
                  <c:v>5.6269597532038604</c:v>
                </c:pt>
                <c:pt idx="5">
                  <c:v>3.6598232826664741</c:v>
                </c:pt>
                <c:pt idx="6">
                  <c:v>2.7029582574050712</c:v>
                </c:pt>
                <c:pt idx="7">
                  <c:v>2.2668058272859213</c:v>
                </c:pt>
                <c:pt idx="8">
                  <c:v>1.5695553437621104</c:v>
                </c:pt>
                <c:pt idx="9">
                  <c:v>1.2323531418366604</c:v>
                </c:pt>
                <c:pt idx="10">
                  <c:v>1.0967601754662841</c:v>
                </c:pt>
              </c:numCache>
            </c:numRef>
          </c:val>
        </c:ser>
        <c:ser>
          <c:idx val="6"/>
          <c:order val="6"/>
          <c:tx>
            <c:strRef>
              <c:f>'1GeV'!$W$1</c:f>
              <c:strCache>
                <c:ptCount val="1"/>
                <c:pt idx="0">
                  <c:v>132Xe</c:v>
                </c:pt>
              </c:strCache>
            </c:strRef>
          </c:tx>
          <c:invertIfNegative val="0"/>
          <c:cat>
            <c:strRef>
              <c:f>'1GeV'!$P$2:$P$12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Cr-51</c:v>
                </c:pt>
                <c:pt idx="3">
                  <c:v>Co-57</c:v>
                </c:pt>
                <c:pt idx="4">
                  <c:v>Co-56</c:v>
                </c:pt>
                <c:pt idx="5">
                  <c:v>V-48</c:v>
                </c:pt>
                <c:pt idx="6">
                  <c:v>Mn-54</c:v>
                </c:pt>
                <c:pt idx="7">
                  <c:v>Mn-52</c:v>
                </c:pt>
                <c:pt idx="8">
                  <c:v>Fe-55</c:v>
                </c:pt>
                <c:pt idx="9">
                  <c:v>V-49</c:v>
                </c:pt>
                <c:pt idx="10">
                  <c:v>Fe-59</c:v>
                </c:pt>
              </c:strCache>
            </c:strRef>
          </c:cat>
          <c:val>
            <c:numRef>
              <c:f>'1GeV'!$W$2:$W$12</c:f>
              <c:numCache>
                <c:formatCode>0.00</c:formatCode>
                <c:ptCount val="11"/>
                <c:pt idx="0">
                  <c:v>31.847369497073387</c:v>
                </c:pt>
                <c:pt idx="1">
                  <c:v>24.156211095669974</c:v>
                </c:pt>
                <c:pt idx="2">
                  <c:v>8.5144110361167495</c:v>
                </c:pt>
                <c:pt idx="3">
                  <c:v>7.4316751446570519</c:v>
                </c:pt>
                <c:pt idx="4">
                  <c:v>5.6470277097682855</c:v>
                </c:pt>
                <c:pt idx="5">
                  <c:v>3.7447727556347759</c:v>
                </c:pt>
                <c:pt idx="6">
                  <c:v>2.7236408028270884</c:v>
                </c:pt>
                <c:pt idx="7">
                  <c:v>2.3017471623617531</c:v>
                </c:pt>
                <c:pt idx="8">
                  <c:v>1.5794876513173388</c:v>
                </c:pt>
                <c:pt idx="9">
                  <c:v>1.2585871345209214</c:v>
                </c:pt>
                <c:pt idx="10">
                  <c:v>1.0913231071505918</c:v>
                </c:pt>
              </c:numCache>
            </c:numRef>
          </c:val>
        </c:ser>
        <c:ser>
          <c:idx val="7"/>
          <c:order val="7"/>
          <c:tx>
            <c:strRef>
              <c:f>'1GeV'!$X$1</c:f>
              <c:strCache>
                <c:ptCount val="1"/>
                <c:pt idx="0">
                  <c:v>197Au</c:v>
                </c:pt>
              </c:strCache>
            </c:strRef>
          </c:tx>
          <c:invertIfNegative val="0"/>
          <c:cat>
            <c:strRef>
              <c:f>'1GeV'!$P$2:$P$12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Cr-51</c:v>
                </c:pt>
                <c:pt idx="3">
                  <c:v>Co-57</c:v>
                </c:pt>
                <c:pt idx="4">
                  <c:v>Co-56</c:v>
                </c:pt>
                <c:pt idx="5">
                  <c:v>V-48</c:v>
                </c:pt>
                <c:pt idx="6">
                  <c:v>Mn-54</c:v>
                </c:pt>
                <c:pt idx="7">
                  <c:v>Mn-52</c:v>
                </c:pt>
                <c:pt idx="8">
                  <c:v>Fe-55</c:v>
                </c:pt>
                <c:pt idx="9">
                  <c:v>V-49</c:v>
                </c:pt>
                <c:pt idx="10">
                  <c:v>Fe-59</c:v>
                </c:pt>
              </c:strCache>
            </c:strRef>
          </c:cat>
          <c:val>
            <c:numRef>
              <c:f>'1GeV'!$X$2:$X$12</c:f>
              <c:numCache>
                <c:formatCode>0.00</c:formatCode>
                <c:ptCount val="11"/>
                <c:pt idx="0">
                  <c:v>31.476619548258835</c:v>
                </c:pt>
                <c:pt idx="1">
                  <c:v>23.90329755168527</c:v>
                </c:pt>
                <c:pt idx="2">
                  <c:v>8.5602205192520504</c:v>
                </c:pt>
                <c:pt idx="3">
                  <c:v>7.3792556204113682</c:v>
                </c:pt>
                <c:pt idx="4">
                  <c:v>5.6255582455797866</c:v>
                </c:pt>
                <c:pt idx="5">
                  <c:v>3.7795610089149969</c:v>
                </c:pt>
                <c:pt idx="6">
                  <c:v>2.7216625925186229</c:v>
                </c:pt>
                <c:pt idx="7">
                  <c:v>2.3134132036408266</c:v>
                </c:pt>
                <c:pt idx="8">
                  <c:v>1.5750143089749074</c:v>
                </c:pt>
                <c:pt idx="9">
                  <c:v>1.2690047670508557</c:v>
                </c:pt>
                <c:pt idx="10">
                  <c:v>1.0782517192621606</c:v>
                </c:pt>
              </c:numCache>
            </c:numRef>
          </c:val>
        </c:ser>
        <c:ser>
          <c:idx val="8"/>
          <c:order val="8"/>
          <c:tx>
            <c:strRef>
              <c:f>'1GeV'!$Y$1</c:f>
              <c:strCache>
                <c:ptCount val="1"/>
                <c:pt idx="0">
                  <c:v>238U</c:v>
                </c:pt>
              </c:strCache>
            </c:strRef>
          </c:tx>
          <c:invertIfNegative val="0"/>
          <c:cat>
            <c:strRef>
              <c:f>'1GeV'!$P$2:$P$12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Cr-51</c:v>
                </c:pt>
                <c:pt idx="3">
                  <c:v>Co-57</c:v>
                </c:pt>
                <c:pt idx="4">
                  <c:v>Co-56</c:v>
                </c:pt>
                <c:pt idx="5">
                  <c:v>V-48</c:v>
                </c:pt>
                <c:pt idx="6">
                  <c:v>Mn-54</c:v>
                </c:pt>
                <c:pt idx="7">
                  <c:v>Mn-52</c:v>
                </c:pt>
                <c:pt idx="8">
                  <c:v>Fe-55</c:v>
                </c:pt>
                <c:pt idx="9">
                  <c:v>V-49</c:v>
                </c:pt>
                <c:pt idx="10">
                  <c:v>Fe-59</c:v>
                </c:pt>
              </c:strCache>
            </c:strRef>
          </c:cat>
          <c:val>
            <c:numRef>
              <c:f>'1GeV'!$Y$2:$Y$12</c:f>
              <c:numCache>
                <c:formatCode>0.00</c:formatCode>
                <c:ptCount val="11"/>
                <c:pt idx="0">
                  <c:v>31.478002357213729</c:v>
                </c:pt>
                <c:pt idx="1">
                  <c:v>23.873074500779776</c:v>
                </c:pt>
                <c:pt idx="2">
                  <c:v>8.6115348121885109</c:v>
                </c:pt>
                <c:pt idx="3">
                  <c:v>7.3711193948283995</c:v>
                </c:pt>
                <c:pt idx="4">
                  <c:v>5.6286310704415765</c:v>
                </c:pt>
                <c:pt idx="5">
                  <c:v>3.8024639282169828</c:v>
                </c:pt>
                <c:pt idx="6">
                  <c:v>2.7318672882335617</c:v>
                </c:pt>
                <c:pt idx="7">
                  <c:v>2.3230716516789753</c:v>
                </c:pt>
                <c:pt idx="8">
                  <c:v>1.5780840587525764</c:v>
                </c:pt>
                <c:pt idx="9">
                  <c:v>1.2756097436859943</c:v>
                </c:pt>
                <c:pt idx="10">
                  <c:v>1.0856096043602019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775872"/>
        <c:axId val="125777792"/>
      </c:barChart>
      <c:catAx>
        <c:axId val="1257758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 sz="1200"/>
                  <a:t>Induced isotopes</a:t>
                </a:r>
              </a:p>
            </c:rich>
          </c:tx>
          <c:layout>
            <c:manualLayout>
              <c:xMode val="edge"/>
              <c:yMode val="edge"/>
              <c:x val="0.41330583333333332"/>
              <c:y val="0.9369810606060606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25777792"/>
        <c:crosses val="autoZero"/>
        <c:auto val="1"/>
        <c:lblAlgn val="ctr"/>
        <c:lblOffset val="100"/>
        <c:noMultiLvlLbl val="0"/>
      </c:catAx>
      <c:valAx>
        <c:axId val="1257777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GB" sz="1200"/>
                  <a:t>Relative activity</a:t>
                </a:r>
                <a:r>
                  <a:rPr lang="en-GB" sz="1200" baseline="0"/>
                  <a:t> [%]</a:t>
                </a:r>
                <a:endParaRPr lang="en-GB" sz="1200"/>
              </a:p>
            </c:rich>
          </c:tx>
          <c:layout>
            <c:manualLayout>
              <c:xMode val="edge"/>
              <c:yMode val="edge"/>
              <c:x val="6.4141666666666704E-3"/>
              <c:y val="0.31581919191919261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1257758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875387885150556"/>
          <c:y val="2.3655963659197872E-2"/>
          <c:w val="0.77485172062736263"/>
          <c:h val="0.83482943999901682"/>
        </c:manualLayout>
      </c:layout>
      <c:scatterChart>
        <c:scatterStyle val="lineMarker"/>
        <c:varyColors val="0"/>
        <c:ser>
          <c:idx val="0"/>
          <c:order val="0"/>
          <c:tx>
            <c:strRef>
              <c:f>'22Na.D'!$X$1</c:f>
              <c:strCache>
                <c:ptCount val="1"/>
                <c:pt idx="0">
                  <c:v>22Na - Experiment (1st)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'22Na.D'!$Q$2:$Q$32</c:f>
                <c:numCache>
                  <c:formatCode>General</c:formatCode>
                  <c:ptCount val="31"/>
                  <c:pt idx="0">
                    <c:v>8.8036542354116985E-14</c:v>
                  </c:pt>
                  <c:pt idx="1">
                    <c:v>1.4199550669395401E-13</c:v>
                  </c:pt>
                  <c:pt idx="2">
                    <c:v>1.4710663017720649E-13</c:v>
                  </c:pt>
                  <c:pt idx="3">
                    <c:v>1.4796285774031432E-13</c:v>
                  </c:pt>
                  <c:pt idx="4">
                    <c:v>1.7589450306288744E-13</c:v>
                  </c:pt>
                  <c:pt idx="5">
                    <c:v>1.5344099783526816E-13</c:v>
                  </c:pt>
                  <c:pt idx="6">
                    <c:v>3.7341695076297314E-13</c:v>
                  </c:pt>
                  <c:pt idx="7">
                    <c:v>3.4826706637486216E-13</c:v>
                  </c:pt>
                  <c:pt idx="8">
                    <c:v>5.4066053392842167E-13</c:v>
                  </c:pt>
                  <c:pt idx="9">
                    <c:v>1.1481501726079072E-12</c:v>
                  </c:pt>
                  <c:pt idx="10">
                    <c:v>6.5544163944278808E-13</c:v>
                  </c:pt>
                  <c:pt idx="11">
                    <c:v>5.7448925506054839E-13</c:v>
                  </c:pt>
                  <c:pt idx="12">
                    <c:v>5.6735931867790819E-13</c:v>
                  </c:pt>
                  <c:pt idx="13">
                    <c:v>4.9470393983974019E-13</c:v>
                  </c:pt>
                  <c:pt idx="14">
                    <c:v>4.8129901361446726E-13</c:v>
                  </c:pt>
                  <c:pt idx="15">
                    <c:v>4.200360743515471E-13</c:v>
                  </c:pt>
                  <c:pt idx="16">
                    <c:v>4.0526509214679866E-13</c:v>
                  </c:pt>
                  <c:pt idx="17">
                    <c:v>6.0736733551240711E-13</c:v>
                  </c:pt>
                  <c:pt idx="18">
                    <c:v>3.8198761203103585E-13</c:v>
                  </c:pt>
                  <c:pt idx="19">
                    <c:v>3.440814586585677E-13</c:v>
                  </c:pt>
                  <c:pt idx="20">
                    <c:v>4.0502598281905918E-13</c:v>
                  </c:pt>
                  <c:pt idx="21">
                    <c:v>7.1756675570773513E-13</c:v>
                  </c:pt>
                  <c:pt idx="22">
                    <c:v>1.6615677991573195E-13</c:v>
                  </c:pt>
                  <c:pt idx="23">
                    <c:v>2.1584498128062763E-13</c:v>
                  </c:pt>
                  <c:pt idx="24">
                    <c:v>1.8729835749155158E-13</c:v>
                  </c:pt>
                  <c:pt idx="25">
                    <c:v>2.2801535283753319E-13</c:v>
                  </c:pt>
                  <c:pt idx="26">
                    <c:v>1.9738254111971733E-13</c:v>
                  </c:pt>
                  <c:pt idx="27">
                    <c:v>1.8714496516192044E-13</c:v>
                  </c:pt>
                  <c:pt idx="28">
                    <c:v>2.1851648609204364E-13</c:v>
                  </c:pt>
                  <c:pt idx="29">
                    <c:v>1.8311795463331524E-13</c:v>
                  </c:pt>
                  <c:pt idx="30">
                    <c:v>1.1388368828560807E-13</c:v>
                  </c:pt>
                </c:numCache>
              </c:numRef>
            </c:plus>
            <c:minus>
              <c:numRef>
                <c:f>'22Na.D'!$Q$2:$Q$32</c:f>
                <c:numCache>
                  <c:formatCode>General</c:formatCode>
                  <c:ptCount val="31"/>
                  <c:pt idx="0">
                    <c:v>8.8036542354116985E-14</c:v>
                  </c:pt>
                  <c:pt idx="1">
                    <c:v>1.4199550669395401E-13</c:v>
                  </c:pt>
                  <c:pt idx="2">
                    <c:v>1.4710663017720649E-13</c:v>
                  </c:pt>
                  <c:pt idx="3">
                    <c:v>1.4796285774031432E-13</c:v>
                  </c:pt>
                  <c:pt idx="4">
                    <c:v>1.7589450306288744E-13</c:v>
                  </c:pt>
                  <c:pt idx="5">
                    <c:v>1.5344099783526816E-13</c:v>
                  </c:pt>
                  <c:pt idx="6">
                    <c:v>3.7341695076297314E-13</c:v>
                  </c:pt>
                  <c:pt idx="7">
                    <c:v>3.4826706637486216E-13</c:v>
                  </c:pt>
                  <c:pt idx="8">
                    <c:v>5.4066053392842167E-13</c:v>
                  </c:pt>
                  <c:pt idx="9">
                    <c:v>1.1481501726079072E-12</c:v>
                  </c:pt>
                  <c:pt idx="10">
                    <c:v>6.5544163944278808E-13</c:v>
                  </c:pt>
                  <c:pt idx="11">
                    <c:v>5.7448925506054839E-13</c:v>
                  </c:pt>
                  <c:pt idx="12">
                    <c:v>5.6735931867790819E-13</c:v>
                  </c:pt>
                  <c:pt idx="13">
                    <c:v>4.9470393983974019E-13</c:v>
                  </c:pt>
                  <c:pt idx="14">
                    <c:v>4.8129901361446726E-13</c:v>
                  </c:pt>
                  <c:pt idx="15">
                    <c:v>4.200360743515471E-13</c:v>
                  </c:pt>
                  <c:pt idx="16">
                    <c:v>4.0526509214679866E-13</c:v>
                  </c:pt>
                  <c:pt idx="17">
                    <c:v>6.0736733551240711E-13</c:v>
                  </c:pt>
                  <c:pt idx="18">
                    <c:v>3.8198761203103585E-13</c:v>
                  </c:pt>
                  <c:pt idx="19">
                    <c:v>3.440814586585677E-13</c:v>
                  </c:pt>
                  <c:pt idx="20">
                    <c:v>4.0502598281905918E-13</c:v>
                  </c:pt>
                  <c:pt idx="21">
                    <c:v>7.1756675570773513E-13</c:v>
                  </c:pt>
                  <c:pt idx="22">
                    <c:v>1.6615677991573195E-13</c:v>
                  </c:pt>
                  <c:pt idx="23">
                    <c:v>2.1584498128062763E-13</c:v>
                  </c:pt>
                  <c:pt idx="24">
                    <c:v>1.8729835749155158E-13</c:v>
                  </c:pt>
                  <c:pt idx="25">
                    <c:v>2.2801535283753319E-13</c:v>
                  </c:pt>
                  <c:pt idx="26">
                    <c:v>1.9738254111971733E-13</c:v>
                  </c:pt>
                  <c:pt idx="27">
                    <c:v>1.8714496516192044E-13</c:v>
                  </c:pt>
                  <c:pt idx="28">
                    <c:v>2.1851648609204364E-13</c:v>
                  </c:pt>
                  <c:pt idx="29">
                    <c:v>1.8311795463331524E-13</c:v>
                  </c:pt>
                  <c:pt idx="30">
                    <c:v>1.1388368828560807E-13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xVal>
            <c:numRef>
              <c:f>'22Na.D'!$C$2:$C$32</c:f>
              <c:numCache>
                <c:formatCode>General</c:formatCode>
                <c:ptCount val="31"/>
                <c:pt idx="0">
                  <c:v>0.25</c:v>
                </c:pt>
                <c:pt idx="1">
                  <c:v>0.75000000000000011</c:v>
                </c:pt>
                <c:pt idx="2">
                  <c:v>1.25</c:v>
                </c:pt>
                <c:pt idx="3">
                  <c:v>1.75</c:v>
                </c:pt>
                <c:pt idx="4">
                  <c:v>2.25</c:v>
                </c:pt>
                <c:pt idx="5">
                  <c:v>2.75</c:v>
                </c:pt>
                <c:pt idx="6">
                  <c:v>3.05</c:v>
                </c:pt>
                <c:pt idx="7">
                  <c:v>3.15</c:v>
                </c:pt>
                <c:pt idx="8">
                  <c:v>3.25</c:v>
                </c:pt>
                <c:pt idx="9">
                  <c:v>3.3499999999999996</c:v>
                </c:pt>
                <c:pt idx="10">
                  <c:v>3.4499999999999997</c:v>
                </c:pt>
                <c:pt idx="11">
                  <c:v>3.5500000000000003</c:v>
                </c:pt>
                <c:pt idx="12">
                  <c:v>3.6500000000000004</c:v>
                </c:pt>
                <c:pt idx="13">
                  <c:v>3.7500000000000004</c:v>
                </c:pt>
                <c:pt idx="14">
                  <c:v>3.85</c:v>
                </c:pt>
                <c:pt idx="15">
                  <c:v>3.95</c:v>
                </c:pt>
                <c:pt idx="16">
                  <c:v>4.0500000000000007</c:v>
                </c:pt>
                <c:pt idx="17">
                  <c:v>4.1499999999999995</c:v>
                </c:pt>
                <c:pt idx="18">
                  <c:v>4.25</c:v>
                </c:pt>
                <c:pt idx="19">
                  <c:v>4.3499999999999996</c:v>
                </c:pt>
                <c:pt idx="20">
                  <c:v>4.4499999999999993</c:v>
                </c:pt>
                <c:pt idx="21">
                  <c:v>4.5499999999999989</c:v>
                </c:pt>
                <c:pt idx="22">
                  <c:v>4.8499999999999988</c:v>
                </c:pt>
                <c:pt idx="23">
                  <c:v>5.3499999999999988</c:v>
                </c:pt>
                <c:pt idx="24">
                  <c:v>5.8499999999999988</c:v>
                </c:pt>
                <c:pt idx="25">
                  <c:v>6.3499999999999988</c:v>
                </c:pt>
                <c:pt idx="26">
                  <c:v>6.8499999999999988</c:v>
                </c:pt>
                <c:pt idx="27">
                  <c:v>7.3499999999999988</c:v>
                </c:pt>
                <c:pt idx="28">
                  <c:v>7.8499999999999988</c:v>
                </c:pt>
                <c:pt idx="29">
                  <c:v>8.3500000000000014</c:v>
                </c:pt>
                <c:pt idx="30">
                  <c:v>8.8500000000000014</c:v>
                </c:pt>
              </c:numCache>
            </c:numRef>
          </c:xVal>
          <c:yVal>
            <c:numRef>
              <c:f>'22Na.D'!$P$2:$P$32</c:f>
              <c:numCache>
                <c:formatCode>General</c:formatCode>
                <c:ptCount val="31"/>
                <c:pt idx="0">
                  <c:v>2.2449318300299828E-12</c:v>
                </c:pt>
                <c:pt idx="1">
                  <c:v>2.7603926501304668E-12</c:v>
                </c:pt>
                <c:pt idx="2">
                  <c:v>2.7950259733669231E-12</c:v>
                </c:pt>
                <c:pt idx="3">
                  <c:v>3.5624903440552608E-12</c:v>
                </c:pt>
                <c:pt idx="4">
                  <c:v>3.7754498693141171E-12</c:v>
                </c:pt>
                <c:pt idx="5">
                  <c:v>3.5234599502913433E-12</c:v>
                </c:pt>
                <c:pt idx="6">
                  <c:v>4.5097277899835992E-12</c:v>
                </c:pt>
                <c:pt idx="7">
                  <c:v>4.2327843451714012E-12</c:v>
                </c:pt>
                <c:pt idx="8">
                  <c:v>5.6838671515552026E-12</c:v>
                </c:pt>
                <c:pt idx="9">
                  <c:v>9.9413002750196797E-12</c:v>
                </c:pt>
                <c:pt idx="10">
                  <c:v>6.8751644307509458E-12</c:v>
                </c:pt>
                <c:pt idx="11">
                  <c:v>4.0970154768791735E-12</c:v>
                </c:pt>
                <c:pt idx="12">
                  <c:v>4.4915946062001057E-12</c:v>
                </c:pt>
                <c:pt idx="13">
                  <c:v>3.1519708166932019E-12</c:v>
                </c:pt>
                <c:pt idx="14">
                  <c:v>2.9780376467395165E-12</c:v>
                </c:pt>
                <c:pt idx="15">
                  <c:v>3.3467390440268422E-12</c:v>
                </c:pt>
                <c:pt idx="16">
                  <c:v>3.60546185427152E-12</c:v>
                </c:pt>
                <c:pt idx="17">
                  <c:v>2.7635213765814521E-12</c:v>
                </c:pt>
                <c:pt idx="18">
                  <c:v>3.1973777895931153E-12</c:v>
                </c:pt>
                <c:pt idx="19">
                  <c:v>4.4443855076731637E-12</c:v>
                </c:pt>
                <c:pt idx="20">
                  <c:v>3.6871330849735049E-12</c:v>
                </c:pt>
                <c:pt idx="21">
                  <c:v>3.5479689587771344E-12</c:v>
                </c:pt>
                <c:pt idx="22">
                  <c:v>4.0469032667611324E-12</c:v>
                </c:pt>
                <c:pt idx="23">
                  <c:v>4.0375708263082102E-12</c:v>
                </c:pt>
                <c:pt idx="24">
                  <c:v>3.5246145455228341E-12</c:v>
                </c:pt>
                <c:pt idx="25">
                  <c:v>3.6596464130424067E-12</c:v>
                </c:pt>
                <c:pt idx="26">
                  <c:v>3.4212973794084345E-12</c:v>
                </c:pt>
                <c:pt idx="27">
                  <c:v>3.4566775918142946E-12</c:v>
                </c:pt>
                <c:pt idx="28">
                  <c:v>2.913553147893915E-12</c:v>
                </c:pt>
                <c:pt idx="29">
                  <c:v>2.8799460137785019E-12</c:v>
                </c:pt>
                <c:pt idx="30">
                  <c:v>2.9190187471100603E-12</c:v>
                </c:pt>
              </c:numCache>
            </c:numRef>
          </c:yVal>
          <c:smooth val="0"/>
        </c:ser>
        <c:ser>
          <c:idx val="0"/>
          <c:order val="1"/>
          <c:tx>
            <c:strRef>
              <c:f>'22Na.D (2nd)'!$X$1</c:f>
              <c:strCache>
                <c:ptCount val="1"/>
                <c:pt idx="0">
                  <c:v>22Na - Experiment (2nd)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'22Na.D (2nd)'!$Q$2:$Q$32</c:f>
                <c:numCache>
                  <c:formatCode>General</c:formatCode>
                  <c:ptCount val="31"/>
                  <c:pt idx="0">
                    <c:v>1.2858924042252182E-13</c:v>
                  </c:pt>
                  <c:pt idx="1">
                    <c:v>1.2407493275784574E-13</c:v>
                  </c:pt>
                  <c:pt idx="2">
                    <c:v>1.5355913208681621E-13</c:v>
                  </c:pt>
                  <c:pt idx="3">
                    <c:v>1.6006318602388433E-13</c:v>
                  </c:pt>
                  <c:pt idx="4">
                    <c:v>1.571692653756747E-13</c:v>
                  </c:pt>
                  <c:pt idx="5">
                    <c:v>1.684640476255871E-13</c:v>
                  </c:pt>
                  <c:pt idx="6">
                    <c:v>3.6365056819155766E-13</c:v>
                  </c:pt>
                  <c:pt idx="7">
                    <c:v>3.0481674216300623E-13</c:v>
                  </c:pt>
                  <c:pt idx="8">
                    <c:v>3.4430481976409396E-13</c:v>
                  </c:pt>
                  <c:pt idx="9">
                    <c:v>4.1315953852004609E-13</c:v>
                  </c:pt>
                  <c:pt idx="10">
                    <c:v>4.2989692175229642E-13</c:v>
                  </c:pt>
                  <c:pt idx="11">
                    <c:v>3.7729131953635311E-13</c:v>
                  </c:pt>
                  <c:pt idx="12">
                    <c:v>3.5242853759696159E-13</c:v>
                  </c:pt>
                  <c:pt idx="13">
                    <c:v>3.504042573044825E-13</c:v>
                  </c:pt>
                  <c:pt idx="14">
                    <c:v>3.2456800204668082E-13</c:v>
                  </c:pt>
                  <c:pt idx="15">
                    <c:v>3.241747492777356E-13</c:v>
                  </c:pt>
                  <c:pt idx="16">
                    <c:v>3.4030132719853563E-13</c:v>
                  </c:pt>
                  <c:pt idx="17">
                    <c:v>3.2667108724965587E-13</c:v>
                  </c:pt>
                  <c:pt idx="18">
                    <c:v>3.5599599636356763E-13</c:v>
                  </c:pt>
                  <c:pt idx="19">
                    <c:v>3.4319520606471119E-13</c:v>
                  </c:pt>
                  <c:pt idx="20">
                    <c:v>3.5882471841545126E-13</c:v>
                  </c:pt>
                  <c:pt idx="21">
                    <c:v>4.0832776002173292E-13</c:v>
                  </c:pt>
                  <c:pt idx="22">
                    <c:v>1.8289287861026175E-13</c:v>
                  </c:pt>
                  <c:pt idx="23">
                    <c:v>1.8926499783620018E-13</c:v>
                  </c:pt>
                  <c:pt idx="24">
                    <c:v>1.7463403010360468E-13</c:v>
                  </c:pt>
                  <c:pt idx="25">
                    <c:v>1.7781247378471418E-13</c:v>
                  </c:pt>
                  <c:pt idx="26">
                    <c:v>1.7423243567309341E-13</c:v>
                  </c:pt>
                  <c:pt idx="27">
                    <c:v>1.6878870301437296E-13</c:v>
                  </c:pt>
                  <c:pt idx="28">
                    <c:v>0</c:v>
                  </c:pt>
                  <c:pt idx="29">
                    <c:v>1.7583554658838817E-13</c:v>
                  </c:pt>
                  <c:pt idx="30">
                    <c:v>1.5543149645615119E-13</c:v>
                  </c:pt>
                </c:numCache>
              </c:numRef>
            </c:plus>
            <c:minus>
              <c:numRef>
                <c:f>'22Na.D (2nd)'!$Q$2:$Q$32</c:f>
                <c:numCache>
                  <c:formatCode>General</c:formatCode>
                  <c:ptCount val="31"/>
                  <c:pt idx="0">
                    <c:v>1.2858924042252182E-13</c:v>
                  </c:pt>
                  <c:pt idx="1">
                    <c:v>1.2407493275784574E-13</c:v>
                  </c:pt>
                  <c:pt idx="2">
                    <c:v>1.5355913208681621E-13</c:v>
                  </c:pt>
                  <c:pt idx="3">
                    <c:v>1.6006318602388433E-13</c:v>
                  </c:pt>
                  <c:pt idx="4">
                    <c:v>1.571692653756747E-13</c:v>
                  </c:pt>
                  <c:pt idx="5">
                    <c:v>1.684640476255871E-13</c:v>
                  </c:pt>
                  <c:pt idx="6">
                    <c:v>3.6365056819155766E-13</c:v>
                  </c:pt>
                  <c:pt idx="7">
                    <c:v>3.0481674216300623E-13</c:v>
                  </c:pt>
                  <c:pt idx="8">
                    <c:v>3.4430481976409396E-13</c:v>
                  </c:pt>
                  <c:pt idx="9">
                    <c:v>4.1315953852004609E-13</c:v>
                  </c:pt>
                  <c:pt idx="10">
                    <c:v>4.2989692175229642E-13</c:v>
                  </c:pt>
                  <c:pt idx="11">
                    <c:v>3.7729131953635311E-13</c:v>
                  </c:pt>
                  <c:pt idx="12">
                    <c:v>3.5242853759696159E-13</c:v>
                  </c:pt>
                  <c:pt idx="13">
                    <c:v>3.504042573044825E-13</c:v>
                  </c:pt>
                  <c:pt idx="14">
                    <c:v>3.2456800204668082E-13</c:v>
                  </c:pt>
                  <c:pt idx="15">
                    <c:v>3.241747492777356E-13</c:v>
                  </c:pt>
                  <c:pt idx="16">
                    <c:v>3.4030132719853563E-13</c:v>
                  </c:pt>
                  <c:pt idx="17">
                    <c:v>3.2667108724965587E-13</c:v>
                  </c:pt>
                  <c:pt idx="18">
                    <c:v>3.5599599636356763E-13</c:v>
                  </c:pt>
                  <c:pt idx="19">
                    <c:v>3.4319520606471119E-13</c:v>
                  </c:pt>
                  <c:pt idx="20">
                    <c:v>3.5882471841545126E-13</c:v>
                  </c:pt>
                  <c:pt idx="21">
                    <c:v>4.0832776002173292E-13</c:v>
                  </c:pt>
                  <c:pt idx="22">
                    <c:v>1.8289287861026175E-13</c:v>
                  </c:pt>
                  <c:pt idx="23">
                    <c:v>1.8926499783620018E-13</c:v>
                  </c:pt>
                  <c:pt idx="24">
                    <c:v>1.7463403010360468E-13</c:v>
                  </c:pt>
                  <c:pt idx="25">
                    <c:v>1.7781247378471418E-13</c:v>
                  </c:pt>
                  <c:pt idx="26">
                    <c:v>1.7423243567309341E-13</c:v>
                  </c:pt>
                  <c:pt idx="27">
                    <c:v>1.6878870301437296E-13</c:v>
                  </c:pt>
                  <c:pt idx="28">
                    <c:v>0</c:v>
                  </c:pt>
                  <c:pt idx="29">
                    <c:v>1.7583554658838817E-13</c:v>
                  </c:pt>
                  <c:pt idx="30">
                    <c:v>1.5543149645615119E-13</c:v>
                  </c:pt>
                </c:numCache>
              </c:numRef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xVal>
            <c:numRef>
              <c:f>'22Na.D (2nd)'!$C$2:$C$32</c:f>
              <c:numCache>
                <c:formatCode>General</c:formatCode>
                <c:ptCount val="31"/>
                <c:pt idx="0">
                  <c:v>0.25</c:v>
                </c:pt>
                <c:pt idx="1">
                  <c:v>0.75000000000000011</c:v>
                </c:pt>
                <c:pt idx="2">
                  <c:v>1.25</c:v>
                </c:pt>
                <c:pt idx="3">
                  <c:v>1.75</c:v>
                </c:pt>
                <c:pt idx="4">
                  <c:v>2.25</c:v>
                </c:pt>
                <c:pt idx="5">
                  <c:v>2.75</c:v>
                </c:pt>
                <c:pt idx="6">
                  <c:v>3.05</c:v>
                </c:pt>
                <c:pt idx="7">
                  <c:v>3.15</c:v>
                </c:pt>
                <c:pt idx="8">
                  <c:v>3.25</c:v>
                </c:pt>
                <c:pt idx="9">
                  <c:v>3.3499999999999996</c:v>
                </c:pt>
                <c:pt idx="10">
                  <c:v>3.4499999999999997</c:v>
                </c:pt>
                <c:pt idx="11">
                  <c:v>3.5500000000000003</c:v>
                </c:pt>
                <c:pt idx="12">
                  <c:v>3.6500000000000004</c:v>
                </c:pt>
                <c:pt idx="13">
                  <c:v>3.7500000000000004</c:v>
                </c:pt>
                <c:pt idx="14">
                  <c:v>3.85</c:v>
                </c:pt>
                <c:pt idx="15">
                  <c:v>3.95</c:v>
                </c:pt>
                <c:pt idx="16">
                  <c:v>4.0500000000000007</c:v>
                </c:pt>
                <c:pt idx="17">
                  <c:v>4.1499999999999995</c:v>
                </c:pt>
                <c:pt idx="18">
                  <c:v>4.25</c:v>
                </c:pt>
                <c:pt idx="19">
                  <c:v>4.3499999999999996</c:v>
                </c:pt>
                <c:pt idx="20">
                  <c:v>4.4499999999999993</c:v>
                </c:pt>
                <c:pt idx="21">
                  <c:v>4.5499999999999989</c:v>
                </c:pt>
                <c:pt idx="22">
                  <c:v>4.8499999999999988</c:v>
                </c:pt>
                <c:pt idx="23">
                  <c:v>5.3499999999999988</c:v>
                </c:pt>
                <c:pt idx="24">
                  <c:v>5.8499999999999988</c:v>
                </c:pt>
                <c:pt idx="25">
                  <c:v>6.3499999999999988</c:v>
                </c:pt>
                <c:pt idx="26">
                  <c:v>6.8499999999999988</c:v>
                </c:pt>
                <c:pt idx="27">
                  <c:v>7.3499999999999988</c:v>
                </c:pt>
                <c:pt idx="28">
                  <c:v>7.8499999999999988</c:v>
                </c:pt>
                <c:pt idx="29">
                  <c:v>8.3500000000000014</c:v>
                </c:pt>
                <c:pt idx="30">
                  <c:v>8.8500000000000014</c:v>
                </c:pt>
              </c:numCache>
            </c:numRef>
          </c:xVal>
          <c:yVal>
            <c:numRef>
              <c:f>'22Na.D (2nd)'!$P$2:$P$32</c:f>
              <c:numCache>
                <c:formatCode>General</c:formatCode>
                <c:ptCount val="31"/>
                <c:pt idx="0">
                  <c:v>2.367211016869152E-12</c:v>
                </c:pt>
                <c:pt idx="1">
                  <c:v>2.7801975673517293E-12</c:v>
                </c:pt>
                <c:pt idx="2">
                  <c:v>3.3157397780227361E-12</c:v>
                </c:pt>
                <c:pt idx="3">
                  <c:v>3.5405976748483218E-12</c:v>
                </c:pt>
                <c:pt idx="4">
                  <c:v>3.6429590438861735E-12</c:v>
                </c:pt>
                <c:pt idx="5">
                  <c:v>3.8933913229024576E-12</c:v>
                </c:pt>
                <c:pt idx="6">
                  <c:v>4.2847523469527018E-12</c:v>
                </c:pt>
                <c:pt idx="7">
                  <c:v>3.6432858229959311E-12</c:v>
                </c:pt>
                <c:pt idx="8">
                  <c:v>4.1041134515879981E-12</c:v>
                </c:pt>
                <c:pt idx="9">
                  <c:v>3.6572270261589257E-12</c:v>
                </c:pt>
                <c:pt idx="10">
                  <c:v>2.7636230684076206E-12</c:v>
                </c:pt>
                <c:pt idx="11">
                  <c:v>3.2296136952311827E-12</c:v>
                </c:pt>
                <c:pt idx="12">
                  <c:v>3.2178257780592146E-12</c:v>
                </c:pt>
                <c:pt idx="13">
                  <c:v>3.0622285094870002E-12</c:v>
                </c:pt>
                <c:pt idx="14">
                  <c:v>3.4311474502077679E-12</c:v>
                </c:pt>
                <c:pt idx="15">
                  <c:v>3.4672603618401281E-12</c:v>
                </c:pt>
                <c:pt idx="16">
                  <c:v>3.2846475929597773E-12</c:v>
                </c:pt>
                <c:pt idx="17">
                  <c:v>3.1578205100800062E-12</c:v>
                </c:pt>
                <c:pt idx="18">
                  <c:v>3.4628701464456124E-12</c:v>
                </c:pt>
                <c:pt idx="19">
                  <c:v>3.5099509711163642E-12</c:v>
                </c:pt>
                <c:pt idx="20">
                  <c:v>2.7890466749564622E-12</c:v>
                </c:pt>
                <c:pt idx="21">
                  <c:v>3.037958534561691E-12</c:v>
                </c:pt>
                <c:pt idx="22">
                  <c:v>3.5632578074068239E-12</c:v>
                </c:pt>
                <c:pt idx="23">
                  <c:v>4.0286406682276882E-12</c:v>
                </c:pt>
                <c:pt idx="24">
                  <c:v>3.5176283206583221E-12</c:v>
                </c:pt>
                <c:pt idx="25">
                  <c:v>3.6510827950461315E-12</c:v>
                </c:pt>
                <c:pt idx="26">
                  <c:v>3.4125525331833465E-12</c:v>
                </c:pt>
                <c:pt idx="27">
                  <c:v>3.6229289468442191E-12</c:v>
                </c:pt>
                <c:pt idx="28">
                  <c:v>3.3348120904694298E-12</c:v>
                </c:pt>
                <c:pt idx="29">
                  <c:v>3.0195207655523212E-12</c:v>
                </c:pt>
                <c:pt idx="30">
                  <c:v>2.9960760868616723E-12</c:v>
                </c:pt>
              </c:numCache>
            </c:numRef>
          </c:yVal>
          <c:smooth val="0"/>
        </c:ser>
        <c:ser>
          <c:idx val="0"/>
          <c:order val="2"/>
          <c:tx>
            <c:strRef>
              <c:f>'22Na.D (3rd)'!$X$1</c:f>
              <c:strCache>
                <c:ptCount val="1"/>
                <c:pt idx="0">
                  <c:v>22Na - Experiment (3rd)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FFFF"/>
              </a:solidFill>
              <a:ln>
                <a:solidFill>
                  <a:srgbClr val="00FFFF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'22Na.D (3rd)'!$Q$2:$Q$32</c:f>
                <c:numCache>
                  <c:formatCode>General</c:formatCode>
                  <c:ptCount val="31"/>
                  <c:pt idx="0">
                    <c:v>6.9999598395278094E-14</c:v>
                  </c:pt>
                  <c:pt idx="1">
                    <c:v>7.418626211843978E-14</c:v>
                  </c:pt>
                  <c:pt idx="2">
                    <c:v>4.4910715205264156E-14</c:v>
                  </c:pt>
                  <c:pt idx="3">
                    <c:v>8.1978969602273741E-14</c:v>
                  </c:pt>
                  <c:pt idx="4">
                    <c:v>8.371467566677644E-14</c:v>
                  </c:pt>
                  <c:pt idx="5">
                    <c:v>8.2126436862989707E-14</c:v>
                  </c:pt>
                  <c:pt idx="6">
                    <c:v>2.4752882417659616E-13</c:v>
                  </c:pt>
                  <c:pt idx="7">
                    <c:v>2.4655363720074901E-13</c:v>
                  </c:pt>
                  <c:pt idx="8">
                    <c:v>2.4891143992441146E-13</c:v>
                  </c:pt>
                  <c:pt idx="9">
                    <c:v>1.5681473021746912E-13</c:v>
                  </c:pt>
                  <c:pt idx="10">
                    <c:v>2.5072222043417263E-13</c:v>
                  </c:pt>
                  <c:pt idx="11">
                    <c:v>2.3411192133053456E-13</c:v>
                  </c:pt>
                  <c:pt idx="12">
                    <c:v>2.5078543256230964E-13</c:v>
                  </c:pt>
                  <c:pt idx="13">
                    <c:v>2.3470078390255299E-13</c:v>
                  </c:pt>
                  <c:pt idx="14">
                    <c:v>1.3431035616413113E-13</c:v>
                  </c:pt>
                  <c:pt idx="15">
                    <c:v>2.1933494070967149E-13</c:v>
                  </c:pt>
                  <c:pt idx="16">
                    <c:v>2.5327538765882193E-13</c:v>
                  </c:pt>
                  <c:pt idx="17">
                    <c:v>2.3363676432203665E-13</c:v>
                  </c:pt>
                  <c:pt idx="18">
                    <c:v>2.3623731290490716E-13</c:v>
                  </c:pt>
                  <c:pt idx="19">
                    <c:v>2.3714806856726124E-13</c:v>
                  </c:pt>
                  <c:pt idx="20">
                    <c:v>2.3745725226361227E-13</c:v>
                  </c:pt>
                  <c:pt idx="21">
                    <c:v>1.377119489614141E-13</c:v>
                  </c:pt>
                  <c:pt idx="22">
                    <c:v>8.9632081728902544E-14</c:v>
                  </c:pt>
                  <c:pt idx="23">
                    <c:v>8.9893131393247925E-14</c:v>
                  </c:pt>
                  <c:pt idx="24">
                    <c:v>8.3903354546212128E-14</c:v>
                  </c:pt>
                  <c:pt idx="25">
                    <c:v>5.0174956724804428E-14</c:v>
                  </c:pt>
                  <c:pt idx="26">
                    <c:v>8.4847979048882584E-14</c:v>
                  </c:pt>
                  <c:pt idx="27">
                    <c:v>8.4141450573532359E-14</c:v>
                  </c:pt>
                  <c:pt idx="28">
                    <c:v>2.9339927520524383E-14</c:v>
                  </c:pt>
                  <c:pt idx="29">
                    <c:v>6.7541644508536067E-14</c:v>
                  </c:pt>
                  <c:pt idx="30">
                    <c:v>6.0674076860433693E-14</c:v>
                  </c:pt>
                </c:numCache>
              </c:numRef>
            </c:plus>
            <c:minus>
              <c:numRef>
                <c:f>'22Na.D (3rd)'!$Q$2:$Q$32</c:f>
                <c:numCache>
                  <c:formatCode>General</c:formatCode>
                  <c:ptCount val="31"/>
                  <c:pt idx="0">
                    <c:v>6.9999598395278094E-14</c:v>
                  </c:pt>
                  <c:pt idx="1">
                    <c:v>7.418626211843978E-14</c:v>
                  </c:pt>
                  <c:pt idx="2">
                    <c:v>4.4910715205264156E-14</c:v>
                  </c:pt>
                  <c:pt idx="3">
                    <c:v>8.1978969602273741E-14</c:v>
                  </c:pt>
                  <c:pt idx="4">
                    <c:v>8.371467566677644E-14</c:v>
                  </c:pt>
                  <c:pt idx="5">
                    <c:v>8.2126436862989707E-14</c:v>
                  </c:pt>
                  <c:pt idx="6">
                    <c:v>2.4752882417659616E-13</c:v>
                  </c:pt>
                  <c:pt idx="7">
                    <c:v>2.4655363720074901E-13</c:v>
                  </c:pt>
                  <c:pt idx="8">
                    <c:v>2.4891143992441146E-13</c:v>
                  </c:pt>
                  <c:pt idx="9">
                    <c:v>1.5681473021746912E-13</c:v>
                  </c:pt>
                  <c:pt idx="10">
                    <c:v>2.5072222043417263E-13</c:v>
                  </c:pt>
                  <c:pt idx="11">
                    <c:v>2.3411192133053456E-13</c:v>
                  </c:pt>
                  <c:pt idx="12">
                    <c:v>2.5078543256230964E-13</c:v>
                  </c:pt>
                  <c:pt idx="13">
                    <c:v>2.3470078390255299E-13</c:v>
                  </c:pt>
                  <c:pt idx="14">
                    <c:v>1.3431035616413113E-13</c:v>
                  </c:pt>
                  <c:pt idx="15">
                    <c:v>2.1933494070967149E-13</c:v>
                  </c:pt>
                  <c:pt idx="16">
                    <c:v>2.5327538765882193E-13</c:v>
                  </c:pt>
                  <c:pt idx="17">
                    <c:v>2.3363676432203665E-13</c:v>
                  </c:pt>
                  <c:pt idx="18">
                    <c:v>2.3623731290490716E-13</c:v>
                  </c:pt>
                  <c:pt idx="19">
                    <c:v>2.3714806856726124E-13</c:v>
                  </c:pt>
                  <c:pt idx="20">
                    <c:v>2.3745725226361227E-13</c:v>
                  </c:pt>
                  <c:pt idx="21">
                    <c:v>1.377119489614141E-13</c:v>
                  </c:pt>
                  <c:pt idx="22">
                    <c:v>8.9632081728902544E-14</c:v>
                  </c:pt>
                  <c:pt idx="23">
                    <c:v>8.9893131393247925E-14</c:v>
                  </c:pt>
                  <c:pt idx="24">
                    <c:v>8.3903354546212128E-14</c:v>
                  </c:pt>
                  <c:pt idx="25">
                    <c:v>5.0174956724804428E-14</c:v>
                  </c:pt>
                  <c:pt idx="26">
                    <c:v>8.4847979048882584E-14</c:v>
                  </c:pt>
                  <c:pt idx="27">
                    <c:v>8.4141450573532359E-14</c:v>
                  </c:pt>
                  <c:pt idx="28">
                    <c:v>2.9339927520524383E-14</c:v>
                  </c:pt>
                  <c:pt idx="29">
                    <c:v>6.7541644508536067E-14</c:v>
                  </c:pt>
                  <c:pt idx="30">
                    <c:v>6.0674076860433693E-14</c:v>
                  </c:pt>
                </c:numCache>
              </c:numRef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xVal>
            <c:numRef>
              <c:f>'22Na.D (3rd)'!$C$2:$C$32</c:f>
              <c:numCache>
                <c:formatCode>General</c:formatCode>
                <c:ptCount val="31"/>
                <c:pt idx="0">
                  <c:v>0.25</c:v>
                </c:pt>
                <c:pt idx="1">
                  <c:v>0.75000000000000011</c:v>
                </c:pt>
                <c:pt idx="2">
                  <c:v>1.25</c:v>
                </c:pt>
                <c:pt idx="3">
                  <c:v>1.75</c:v>
                </c:pt>
                <c:pt idx="4">
                  <c:v>2.25</c:v>
                </c:pt>
                <c:pt idx="5">
                  <c:v>2.75</c:v>
                </c:pt>
                <c:pt idx="6">
                  <c:v>3.05</c:v>
                </c:pt>
                <c:pt idx="7">
                  <c:v>3.15</c:v>
                </c:pt>
                <c:pt idx="8">
                  <c:v>3.25</c:v>
                </c:pt>
                <c:pt idx="9">
                  <c:v>3.3499999999999996</c:v>
                </c:pt>
                <c:pt idx="10">
                  <c:v>3.4499999999999997</c:v>
                </c:pt>
                <c:pt idx="11">
                  <c:v>3.5500000000000003</c:v>
                </c:pt>
                <c:pt idx="12">
                  <c:v>3.6500000000000004</c:v>
                </c:pt>
                <c:pt idx="13">
                  <c:v>3.7500000000000004</c:v>
                </c:pt>
                <c:pt idx="14">
                  <c:v>3.85</c:v>
                </c:pt>
                <c:pt idx="15">
                  <c:v>3.95</c:v>
                </c:pt>
                <c:pt idx="16">
                  <c:v>4.0500000000000007</c:v>
                </c:pt>
                <c:pt idx="17">
                  <c:v>4.1499999999999995</c:v>
                </c:pt>
                <c:pt idx="18">
                  <c:v>4.25</c:v>
                </c:pt>
                <c:pt idx="19">
                  <c:v>4.3499999999999996</c:v>
                </c:pt>
                <c:pt idx="20">
                  <c:v>4.4499999999999993</c:v>
                </c:pt>
                <c:pt idx="21">
                  <c:v>4.5499999999999989</c:v>
                </c:pt>
                <c:pt idx="22">
                  <c:v>4.8499999999999988</c:v>
                </c:pt>
                <c:pt idx="23">
                  <c:v>5.3499999999999988</c:v>
                </c:pt>
                <c:pt idx="24">
                  <c:v>5.8499999999999988</c:v>
                </c:pt>
                <c:pt idx="25">
                  <c:v>6.3499999999999988</c:v>
                </c:pt>
                <c:pt idx="26">
                  <c:v>6.8499999999999988</c:v>
                </c:pt>
                <c:pt idx="27">
                  <c:v>7.3499999999999988</c:v>
                </c:pt>
                <c:pt idx="28">
                  <c:v>7.8499999999999988</c:v>
                </c:pt>
                <c:pt idx="29">
                  <c:v>8.3500000000000014</c:v>
                </c:pt>
                <c:pt idx="30">
                  <c:v>8.8500000000000014</c:v>
                </c:pt>
              </c:numCache>
            </c:numRef>
          </c:xVal>
          <c:yVal>
            <c:numRef>
              <c:f>'22Na.D (3rd)'!$P$2:$P$32</c:f>
              <c:numCache>
                <c:formatCode>General</c:formatCode>
                <c:ptCount val="31"/>
                <c:pt idx="0">
                  <c:v>2.3535420527123499E-12</c:v>
                </c:pt>
                <c:pt idx="1">
                  <c:v>2.7529554225255795E-12</c:v>
                </c:pt>
                <c:pt idx="2">
                  <c:v>3.1210365992072082E-12</c:v>
                </c:pt>
                <c:pt idx="3">
                  <c:v>3.4941602326704982E-12</c:v>
                </c:pt>
                <c:pt idx="4">
                  <c:v>3.8880816031902828E-12</c:v>
                </c:pt>
                <c:pt idx="5">
                  <c:v>3.7561223199223971E-12</c:v>
                </c:pt>
                <c:pt idx="6">
                  <c:v>4.424577732156654E-12</c:v>
                </c:pt>
                <c:pt idx="7">
                  <c:v>4.2530502417129182E-12</c:v>
                </c:pt>
                <c:pt idx="8">
                  <c:v>4.0837033112598757E-12</c:v>
                </c:pt>
                <c:pt idx="9">
                  <c:v>3.4242634725669171E-12</c:v>
                </c:pt>
                <c:pt idx="10">
                  <c:v>2.9402878578189342E-12</c:v>
                </c:pt>
                <c:pt idx="11">
                  <c:v>3.4663668351843661E-12</c:v>
                </c:pt>
                <c:pt idx="12">
                  <c:v>3.0854207763726598E-12</c:v>
                </c:pt>
                <c:pt idx="13">
                  <c:v>3.5053697724800661E-12</c:v>
                </c:pt>
                <c:pt idx="14">
                  <c:v>3.3526905887763294E-12</c:v>
                </c:pt>
                <c:pt idx="15">
                  <c:v>3.5678483688773225E-12</c:v>
                </c:pt>
                <c:pt idx="16">
                  <c:v>3.1421977781422604E-12</c:v>
                </c:pt>
                <c:pt idx="17">
                  <c:v>3.8185008668882865E-12</c:v>
                </c:pt>
                <c:pt idx="18">
                  <c:v>3.2006345619374534E-12</c:v>
                </c:pt>
                <c:pt idx="19">
                  <c:v>3.2873628815185866E-12</c:v>
                </c:pt>
                <c:pt idx="20">
                  <c:v>2.8877865839800599E-12</c:v>
                </c:pt>
                <c:pt idx="21">
                  <c:v>3.6417159836462831E-12</c:v>
                </c:pt>
                <c:pt idx="22">
                  <c:v>3.723529361314239E-12</c:v>
                </c:pt>
                <c:pt idx="23">
                  <c:v>4.012072390603906E-12</c:v>
                </c:pt>
                <c:pt idx="24">
                  <c:v>3.8198106148670254E-12</c:v>
                </c:pt>
                <c:pt idx="25">
                  <c:v>3.5567319839150027E-12</c:v>
                </c:pt>
                <c:pt idx="26">
                  <c:v>3.5934690386073035E-12</c:v>
                </c:pt>
                <c:pt idx="27">
                  <c:v>3.6180823746618895E-12</c:v>
                </c:pt>
                <c:pt idx="28">
                  <c:v>3.2475387774884414E-12</c:v>
                </c:pt>
                <c:pt idx="29">
                  <c:v>3.1336994029736298E-12</c:v>
                </c:pt>
                <c:pt idx="30">
                  <c:v>3.0090549992971328E-12</c:v>
                </c:pt>
              </c:numCache>
            </c:numRef>
          </c:yVal>
          <c:smooth val="0"/>
        </c:ser>
        <c:ser>
          <c:idx val="0"/>
          <c:order val="3"/>
          <c:tx>
            <c:strRef>
              <c:f>'22Na.Da'!$V$1</c:f>
              <c:strCache>
                <c:ptCount val="1"/>
                <c:pt idx="0">
                  <c:v>22Na - Simulation (1d)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1"/>
            <c:plus>
              <c:numRef>
                <c:f>'22Na.Da'!$Q$2:$Q$32</c:f>
                <c:numCache>
                  <c:formatCode>General</c:formatCode>
                  <c:ptCount val="31"/>
                  <c:pt idx="0">
                    <c:v>5.7891171822081798E-14</c:v>
                  </c:pt>
                  <c:pt idx="1">
                    <c:v>7.3063897042221785E-14</c:v>
                  </c:pt>
                  <c:pt idx="2">
                    <c:v>7.4689546172951065E-14</c:v>
                  </c:pt>
                  <c:pt idx="3">
                    <c:v>6.9361029577782848E-14</c:v>
                  </c:pt>
                  <c:pt idx="4">
                    <c:v>9.3926394219914279E-14</c:v>
                  </c:pt>
                  <c:pt idx="5">
                    <c:v>1.0024836306163927E-13</c:v>
                  </c:pt>
                  <c:pt idx="6">
                    <c:v>2.5468503048092136E-13</c:v>
                  </c:pt>
                  <c:pt idx="7">
                    <c:v>2.2759087830209995E-13</c:v>
                  </c:pt>
                  <c:pt idx="8">
                    <c:v>2.4836306163919646E-13</c:v>
                  </c:pt>
                  <c:pt idx="9">
                    <c:v>2.2759087830209995E-13</c:v>
                  </c:pt>
                  <c:pt idx="10">
                    <c:v>1.8830435764280893E-13</c:v>
                  </c:pt>
                  <c:pt idx="11">
                    <c:v>1.5850079024610534E-13</c:v>
                  </c:pt>
                  <c:pt idx="12">
                    <c:v>1.630164822759089E-13</c:v>
                  </c:pt>
                  <c:pt idx="13">
                    <c:v>1.5669451343418394E-13</c:v>
                  </c:pt>
                  <c:pt idx="14">
                    <c:v>1.5443666741928209E-13</c:v>
                  </c:pt>
                  <c:pt idx="15">
                    <c:v>1.5579137502822317E-13</c:v>
                  </c:pt>
                  <c:pt idx="16">
                    <c:v>1.4721156017159639E-13</c:v>
                  </c:pt>
                  <c:pt idx="17">
                    <c:v>1.4495371415669461E-13</c:v>
                  </c:pt>
                  <c:pt idx="18">
                    <c:v>1.4630842176563564E-13</c:v>
                  </c:pt>
                  <c:pt idx="19">
                    <c:v>1.3998645292391069E-13</c:v>
                  </c:pt>
                  <c:pt idx="20">
                    <c:v>1.4134116053285174E-13</c:v>
                  </c:pt>
                  <c:pt idx="21">
                    <c:v>1.2960036125536248E-13</c:v>
                  </c:pt>
                  <c:pt idx="22">
                    <c:v>6.6019417475728201E-14</c:v>
                  </c:pt>
                  <c:pt idx="23">
                    <c:v>6.3761571460826413E-14</c:v>
                  </c:pt>
                  <c:pt idx="24">
                    <c:v>6.3129374576653918E-14</c:v>
                  </c:pt>
                  <c:pt idx="25">
                    <c:v>5.4549559720027126E-14</c:v>
                  </c:pt>
                  <c:pt idx="26">
                    <c:v>5.4639873560623193E-14</c:v>
                  </c:pt>
                  <c:pt idx="27">
                    <c:v>6.6832242041092842E-14</c:v>
                  </c:pt>
                  <c:pt idx="28">
                    <c:v>6.0600587039963924E-14</c:v>
                  </c:pt>
                  <c:pt idx="29">
                    <c:v>5.2652969067509622E-14</c:v>
                  </c:pt>
                  <c:pt idx="30">
                    <c:v>5.7620230300293555E-14</c:v>
                  </c:pt>
                </c:numCache>
              </c:numRef>
            </c:plus>
            <c:minus>
              <c:numRef>
                <c:f>'22Na.Da'!$Q$2:$Q$32</c:f>
                <c:numCache>
                  <c:formatCode>General</c:formatCode>
                  <c:ptCount val="31"/>
                  <c:pt idx="0">
                    <c:v>5.7891171822081798E-14</c:v>
                  </c:pt>
                  <c:pt idx="1">
                    <c:v>7.3063897042221785E-14</c:v>
                  </c:pt>
                  <c:pt idx="2">
                    <c:v>7.4689546172951065E-14</c:v>
                  </c:pt>
                  <c:pt idx="3">
                    <c:v>6.9361029577782848E-14</c:v>
                  </c:pt>
                  <c:pt idx="4">
                    <c:v>9.3926394219914279E-14</c:v>
                  </c:pt>
                  <c:pt idx="5">
                    <c:v>1.0024836306163927E-13</c:v>
                  </c:pt>
                  <c:pt idx="6">
                    <c:v>2.5468503048092136E-13</c:v>
                  </c:pt>
                  <c:pt idx="7">
                    <c:v>2.2759087830209995E-13</c:v>
                  </c:pt>
                  <c:pt idx="8">
                    <c:v>2.4836306163919646E-13</c:v>
                  </c:pt>
                  <c:pt idx="9">
                    <c:v>2.2759087830209995E-13</c:v>
                  </c:pt>
                  <c:pt idx="10">
                    <c:v>1.8830435764280893E-13</c:v>
                  </c:pt>
                  <c:pt idx="11">
                    <c:v>1.5850079024610534E-13</c:v>
                  </c:pt>
                  <c:pt idx="12">
                    <c:v>1.630164822759089E-13</c:v>
                  </c:pt>
                  <c:pt idx="13">
                    <c:v>1.5669451343418394E-13</c:v>
                  </c:pt>
                  <c:pt idx="14">
                    <c:v>1.5443666741928209E-13</c:v>
                  </c:pt>
                  <c:pt idx="15">
                    <c:v>1.5579137502822317E-13</c:v>
                  </c:pt>
                  <c:pt idx="16">
                    <c:v>1.4721156017159639E-13</c:v>
                  </c:pt>
                  <c:pt idx="17">
                    <c:v>1.4495371415669461E-13</c:v>
                  </c:pt>
                  <c:pt idx="18">
                    <c:v>1.4630842176563564E-13</c:v>
                  </c:pt>
                  <c:pt idx="19">
                    <c:v>1.3998645292391069E-13</c:v>
                  </c:pt>
                  <c:pt idx="20">
                    <c:v>1.4134116053285174E-13</c:v>
                  </c:pt>
                  <c:pt idx="21">
                    <c:v>1.2960036125536248E-13</c:v>
                  </c:pt>
                  <c:pt idx="22">
                    <c:v>6.6019417475728201E-14</c:v>
                  </c:pt>
                  <c:pt idx="23">
                    <c:v>6.3761571460826413E-14</c:v>
                  </c:pt>
                  <c:pt idx="24">
                    <c:v>6.3129374576653918E-14</c:v>
                  </c:pt>
                  <c:pt idx="25">
                    <c:v>5.4549559720027126E-14</c:v>
                  </c:pt>
                  <c:pt idx="26">
                    <c:v>5.4639873560623193E-14</c:v>
                  </c:pt>
                  <c:pt idx="27">
                    <c:v>6.6832242041092842E-14</c:v>
                  </c:pt>
                  <c:pt idx="28">
                    <c:v>6.0600587039963924E-14</c:v>
                  </c:pt>
                  <c:pt idx="29">
                    <c:v>5.2652969067509622E-14</c:v>
                  </c:pt>
                  <c:pt idx="30">
                    <c:v>5.7620230300293555E-14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xVal>
            <c:numRef>
              <c:f>'22Na.Da'!$C$2:$C$32</c:f>
              <c:numCache>
                <c:formatCode>General</c:formatCode>
                <c:ptCount val="31"/>
                <c:pt idx="0">
                  <c:v>0.25</c:v>
                </c:pt>
                <c:pt idx="1">
                  <c:v>0.75000000000000011</c:v>
                </c:pt>
                <c:pt idx="2">
                  <c:v>1.25</c:v>
                </c:pt>
                <c:pt idx="3">
                  <c:v>1.75</c:v>
                </c:pt>
                <c:pt idx="4">
                  <c:v>2.25</c:v>
                </c:pt>
                <c:pt idx="5">
                  <c:v>2.75</c:v>
                </c:pt>
                <c:pt idx="6">
                  <c:v>3.05</c:v>
                </c:pt>
                <c:pt idx="7">
                  <c:v>3.15</c:v>
                </c:pt>
                <c:pt idx="8">
                  <c:v>3.25</c:v>
                </c:pt>
                <c:pt idx="9">
                  <c:v>3.3499999999999996</c:v>
                </c:pt>
                <c:pt idx="10">
                  <c:v>3.4499999999999997</c:v>
                </c:pt>
                <c:pt idx="11">
                  <c:v>3.5500000000000003</c:v>
                </c:pt>
                <c:pt idx="12">
                  <c:v>3.6500000000000004</c:v>
                </c:pt>
                <c:pt idx="13">
                  <c:v>3.7500000000000004</c:v>
                </c:pt>
                <c:pt idx="14">
                  <c:v>3.85</c:v>
                </c:pt>
                <c:pt idx="15">
                  <c:v>3.95</c:v>
                </c:pt>
                <c:pt idx="16">
                  <c:v>4.0500000000000007</c:v>
                </c:pt>
                <c:pt idx="17">
                  <c:v>4.1499999999999995</c:v>
                </c:pt>
                <c:pt idx="18">
                  <c:v>4.25</c:v>
                </c:pt>
                <c:pt idx="19">
                  <c:v>4.3499999999999996</c:v>
                </c:pt>
                <c:pt idx="20">
                  <c:v>4.4499999999999993</c:v>
                </c:pt>
                <c:pt idx="21">
                  <c:v>4.5499999999999989</c:v>
                </c:pt>
                <c:pt idx="22">
                  <c:v>4.8499999999999988</c:v>
                </c:pt>
                <c:pt idx="23">
                  <c:v>5.3499999999999988</c:v>
                </c:pt>
                <c:pt idx="24">
                  <c:v>5.8499999999999988</c:v>
                </c:pt>
                <c:pt idx="25">
                  <c:v>6.3499999999999988</c:v>
                </c:pt>
                <c:pt idx="26">
                  <c:v>6.8499999999999988</c:v>
                </c:pt>
                <c:pt idx="27">
                  <c:v>7.3499999999999988</c:v>
                </c:pt>
                <c:pt idx="28">
                  <c:v>7.8499999999999988</c:v>
                </c:pt>
                <c:pt idx="29">
                  <c:v>8.3500000000000014</c:v>
                </c:pt>
                <c:pt idx="30">
                  <c:v>8.8500000000000014</c:v>
                </c:pt>
              </c:numCache>
            </c:numRef>
          </c:xVal>
          <c:yVal>
            <c:numRef>
              <c:f>'22Na.Da'!$P$2:$P$32</c:f>
              <c:numCache>
                <c:formatCode>0.000E+000</c:formatCode>
                <c:ptCount val="31"/>
                <c:pt idx="0">
                  <c:v>2.1736338127678559E-12</c:v>
                </c:pt>
                <c:pt idx="1">
                  <c:v>2.7222391035579128E-12</c:v>
                </c:pt>
                <c:pt idx="2">
                  <c:v>3.3675507635646689E-12</c:v>
                </c:pt>
                <c:pt idx="3">
                  <c:v>4.3698625716143796E-12</c:v>
                </c:pt>
                <c:pt idx="4">
                  <c:v>5.3974807192721953E-12</c:v>
                </c:pt>
                <c:pt idx="5">
                  <c:v>6.2253595435945902E-12</c:v>
                </c:pt>
                <c:pt idx="6">
                  <c:v>6.5525343628136992E-12</c:v>
                </c:pt>
                <c:pt idx="7">
                  <c:v>7.1716358853692021E-12</c:v>
                </c:pt>
                <c:pt idx="8">
                  <c:v>6.8553066402678512E-12</c:v>
                </c:pt>
                <c:pt idx="9">
                  <c:v>5.9334328402582003E-12</c:v>
                </c:pt>
                <c:pt idx="10">
                  <c:v>3.3860786193491755E-12</c:v>
                </c:pt>
                <c:pt idx="11">
                  <c:v>2.9156518419913107E-12</c:v>
                </c:pt>
                <c:pt idx="12">
                  <c:v>2.7362479701266862E-12</c:v>
                </c:pt>
                <c:pt idx="13">
                  <c:v>2.7873125482644778E-12</c:v>
                </c:pt>
                <c:pt idx="14">
                  <c:v>2.5139137007125954E-12</c:v>
                </c:pt>
                <c:pt idx="15">
                  <c:v>2.320049063357623E-12</c:v>
                </c:pt>
                <c:pt idx="16">
                  <c:v>2.4967415416928067E-12</c:v>
                </c:pt>
                <c:pt idx="17">
                  <c:v>2.334057929926398E-12</c:v>
                </c:pt>
                <c:pt idx="18">
                  <c:v>2.4709833031631245E-12</c:v>
                </c:pt>
                <c:pt idx="19">
                  <c:v>2.2572351132589259E-12</c:v>
                </c:pt>
                <c:pt idx="20">
                  <c:v>2.4881554621829131E-12</c:v>
                </c:pt>
                <c:pt idx="21">
                  <c:v>2.2572351132589259E-12</c:v>
                </c:pt>
                <c:pt idx="22">
                  <c:v>2.2341882682586856E-12</c:v>
                </c:pt>
                <c:pt idx="23">
                  <c:v>2.1645958343363887E-12</c:v>
                </c:pt>
                <c:pt idx="24">
                  <c:v>2.0742160500217165E-12</c:v>
                </c:pt>
                <c:pt idx="25">
                  <c:v>2.1510388666891874E-12</c:v>
                </c:pt>
                <c:pt idx="26">
                  <c:v>2.0380641362958474E-12</c:v>
                </c:pt>
                <c:pt idx="27">
                  <c:v>1.9955856376679519E-12</c:v>
                </c:pt>
                <c:pt idx="28">
                  <c:v>2.0163729880603259E-12</c:v>
                </c:pt>
                <c:pt idx="29">
                  <c:v>2.0317375513938209E-12</c:v>
                </c:pt>
                <c:pt idx="30">
                  <c:v>1.9874514570796317E-12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217536"/>
        <c:axId val="97227904"/>
      </c:scatterChart>
      <c:valAx>
        <c:axId val="97217536"/>
        <c:scaling>
          <c:orientation val="minMax"/>
          <c:max val="9"/>
          <c:min val="0"/>
        </c:scaling>
        <c:delete val="0"/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en-GB" sz="1100" b="1" i="0" u="none" strike="noStrike" kern="1200" baseline="0">
                    <a:solidFill>
                      <a:srgbClr val="000000"/>
                    </a:solidFill>
                    <a:latin typeface="+mj-lt"/>
                    <a:ea typeface="Arial"/>
                    <a:cs typeface="Arial"/>
                  </a:defRPr>
                </a:pPr>
                <a:r>
                  <a:rPr lang="en-GB" sz="1100" b="1" i="0" u="none" strike="noStrike" kern="1200" baseline="0">
                    <a:solidFill>
                      <a:srgbClr val="000000"/>
                    </a:solidFill>
                    <a:latin typeface="+mj-lt"/>
                    <a:ea typeface="Arial"/>
                    <a:cs typeface="Arial"/>
                  </a:rPr>
                  <a:t>Depth [mm]</a:t>
                </a:r>
              </a:p>
            </c:rich>
          </c:tx>
          <c:layout>
            <c:manualLayout>
              <c:xMode val="edge"/>
              <c:yMode val="edge"/>
              <c:x val="0.46004798226391724"/>
              <c:y val="0.91958282630873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algn="ctr">
              <a:defRPr lang="en-GB" sz="9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7227904"/>
        <c:crosses val="autoZero"/>
        <c:crossBetween val="midCat"/>
        <c:majorUnit val="0.5"/>
        <c:minorUnit val="0.5"/>
      </c:valAx>
      <c:valAx>
        <c:axId val="9722790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sk-SK" sz="1100" b="1" i="0" u="none" strike="noStrike" kern="1200" baseline="0">
                    <a:solidFill>
                      <a:srgbClr val="000000"/>
                    </a:solidFill>
                    <a:latin typeface="+mj-lt"/>
                    <a:ea typeface="Arial"/>
                    <a:cs typeface="Arial"/>
                  </a:defRPr>
                </a:pPr>
                <a:r>
                  <a:rPr lang="sk-SK" sz="1100" b="1" i="0" u="none" strike="noStrike" kern="1200" baseline="0">
                    <a:solidFill>
                      <a:srgbClr val="000000"/>
                    </a:solidFill>
                    <a:latin typeface="+mj-lt"/>
                    <a:ea typeface="Arial"/>
                    <a:cs typeface="Arial"/>
                  </a:rPr>
                  <a:t>Activity [Bq/mm/ion]</a:t>
                </a:r>
              </a:p>
            </c:rich>
          </c:tx>
          <c:layout>
            <c:manualLayout>
              <c:xMode val="edge"/>
              <c:yMode val="edge"/>
              <c:x val="0"/>
              <c:y val="0.15530662696510439"/>
            </c:manualLayout>
          </c:layout>
          <c:overlay val="0"/>
          <c:spPr>
            <a:noFill/>
            <a:ln w="25400">
              <a:noFill/>
            </a:ln>
          </c:spPr>
        </c:title>
        <c:numFmt formatCode="0.00E+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algn="ctr">
              <a:defRPr lang="en-GB" sz="9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7217536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149521093985855"/>
          <c:y val="1.6224787049669924E-3"/>
          <c:w val="0.18390828732615322"/>
          <c:h val="0.5576709748392886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 algn="ctr">
            <a:defRPr lang="en-GB" sz="6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93578708388774"/>
          <c:y val="3.5606565656565656E-2"/>
          <c:w val="0.80147588888762489"/>
          <c:h val="0.817825000000000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'900MeV'!$Q$1</c:f>
              <c:strCache>
                <c:ptCount val="1"/>
                <c:pt idx="0">
                  <c:v>1H</c:v>
                </c:pt>
              </c:strCache>
            </c:strRef>
          </c:tx>
          <c:invertIfNegative val="0"/>
          <c:cat>
            <c:strRef>
              <c:f>'900MeV'!$P$2:$P$12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Cr-51</c:v>
                </c:pt>
                <c:pt idx="3">
                  <c:v>Co-57</c:v>
                </c:pt>
                <c:pt idx="4">
                  <c:v>Co-56</c:v>
                </c:pt>
                <c:pt idx="5">
                  <c:v>V-48</c:v>
                </c:pt>
                <c:pt idx="6">
                  <c:v>Mn-54</c:v>
                </c:pt>
                <c:pt idx="7">
                  <c:v>Mn-52</c:v>
                </c:pt>
                <c:pt idx="8">
                  <c:v>Fe-55</c:v>
                </c:pt>
                <c:pt idx="9">
                  <c:v>V-49</c:v>
                </c:pt>
                <c:pt idx="10">
                  <c:v>Fe-59</c:v>
                </c:pt>
              </c:strCache>
            </c:strRef>
          </c:cat>
          <c:val>
            <c:numRef>
              <c:f>'900MeV'!$Q$2:$Q$12</c:f>
              <c:numCache>
                <c:formatCode>0.00</c:formatCode>
                <c:ptCount val="11"/>
                <c:pt idx="0">
                  <c:v>29.29648771373158</c:v>
                </c:pt>
                <c:pt idx="1">
                  <c:v>21.814390038796091</c:v>
                </c:pt>
                <c:pt idx="2">
                  <c:v>10.064657704717414</c:v>
                </c:pt>
                <c:pt idx="3">
                  <c:v>7.3584644820204224</c:v>
                </c:pt>
                <c:pt idx="4">
                  <c:v>6.1312905671595166</c:v>
                </c:pt>
                <c:pt idx="5">
                  <c:v>4.9178536737336289</c:v>
                </c:pt>
                <c:pt idx="6">
                  <c:v>2.768009819154539</c:v>
                </c:pt>
                <c:pt idx="7">
                  <c:v>2.8289106141830827</c:v>
                </c:pt>
                <c:pt idx="8">
                  <c:v>1.645237267199712</c:v>
                </c:pt>
                <c:pt idx="9">
                  <c:v>1.5788416635971618</c:v>
                </c:pt>
                <c:pt idx="10">
                  <c:v>0.87001135755064085</c:v>
                </c:pt>
              </c:numCache>
            </c:numRef>
          </c:val>
        </c:ser>
        <c:ser>
          <c:idx val="1"/>
          <c:order val="1"/>
          <c:tx>
            <c:strRef>
              <c:f>'900MeV'!$R$1</c:f>
              <c:strCache>
                <c:ptCount val="1"/>
                <c:pt idx="0">
                  <c:v>4He</c:v>
                </c:pt>
              </c:strCache>
            </c:strRef>
          </c:tx>
          <c:invertIfNegative val="0"/>
          <c:cat>
            <c:strRef>
              <c:f>'900MeV'!$P$2:$P$12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Cr-51</c:v>
                </c:pt>
                <c:pt idx="3">
                  <c:v>Co-57</c:v>
                </c:pt>
                <c:pt idx="4">
                  <c:v>Co-56</c:v>
                </c:pt>
                <c:pt idx="5">
                  <c:v>V-48</c:v>
                </c:pt>
                <c:pt idx="6">
                  <c:v>Mn-54</c:v>
                </c:pt>
                <c:pt idx="7">
                  <c:v>Mn-52</c:v>
                </c:pt>
                <c:pt idx="8">
                  <c:v>Fe-55</c:v>
                </c:pt>
                <c:pt idx="9">
                  <c:v>V-49</c:v>
                </c:pt>
                <c:pt idx="10">
                  <c:v>Fe-59</c:v>
                </c:pt>
              </c:strCache>
            </c:strRef>
          </c:cat>
          <c:val>
            <c:numRef>
              <c:f>'900MeV'!$R$2:$R$12</c:f>
              <c:numCache>
                <c:formatCode>0.00</c:formatCode>
                <c:ptCount val="11"/>
                <c:pt idx="0">
                  <c:v>34.817918714705542</c:v>
                </c:pt>
                <c:pt idx="1">
                  <c:v>23.772541810463224</c:v>
                </c:pt>
                <c:pt idx="2">
                  <c:v>7.6728789480196706</c:v>
                </c:pt>
                <c:pt idx="3">
                  <c:v>6.9858886236039561</c:v>
                </c:pt>
                <c:pt idx="4">
                  <c:v>5.1301225524550071</c:v>
                </c:pt>
                <c:pt idx="5">
                  <c:v>3.451457233769077</c:v>
                </c:pt>
                <c:pt idx="6">
                  <c:v>2.4816410225484553</c:v>
                </c:pt>
                <c:pt idx="7">
                  <c:v>2.0591865827941191</c:v>
                </c:pt>
                <c:pt idx="8">
                  <c:v>1.4266201671957504</c:v>
                </c:pt>
                <c:pt idx="9">
                  <c:v>1.1482552565234101</c:v>
                </c:pt>
                <c:pt idx="10">
                  <c:v>1.0924930548662901</c:v>
                </c:pt>
              </c:numCache>
            </c:numRef>
          </c:val>
        </c:ser>
        <c:ser>
          <c:idx val="2"/>
          <c:order val="2"/>
          <c:tx>
            <c:strRef>
              <c:f>'900MeV'!$S$1</c:f>
              <c:strCache>
                <c:ptCount val="1"/>
                <c:pt idx="0">
                  <c:v>12C</c:v>
                </c:pt>
              </c:strCache>
            </c:strRef>
          </c:tx>
          <c:invertIfNegative val="0"/>
          <c:cat>
            <c:strRef>
              <c:f>'900MeV'!$P$2:$P$12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Cr-51</c:v>
                </c:pt>
                <c:pt idx="3">
                  <c:v>Co-57</c:v>
                </c:pt>
                <c:pt idx="4">
                  <c:v>Co-56</c:v>
                </c:pt>
                <c:pt idx="5">
                  <c:v>V-48</c:v>
                </c:pt>
                <c:pt idx="6">
                  <c:v>Mn-54</c:v>
                </c:pt>
                <c:pt idx="7">
                  <c:v>Mn-52</c:v>
                </c:pt>
                <c:pt idx="8">
                  <c:v>Fe-55</c:v>
                </c:pt>
                <c:pt idx="9">
                  <c:v>V-49</c:v>
                </c:pt>
                <c:pt idx="10">
                  <c:v>Fe-59</c:v>
                </c:pt>
              </c:strCache>
            </c:strRef>
          </c:cat>
          <c:val>
            <c:numRef>
              <c:f>'900MeV'!$S$2:$S$12</c:f>
              <c:numCache>
                <c:formatCode>0.00</c:formatCode>
                <c:ptCount val="11"/>
                <c:pt idx="0">
                  <c:v>34.36199343151592</c:v>
                </c:pt>
                <c:pt idx="1">
                  <c:v>24.452661016498705</c:v>
                </c:pt>
                <c:pt idx="2">
                  <c:v>7.6709299151783021</c:v>
                </c:pt>
                <c:pt idx="3">
                  <c:v>7.2685204770050058</c:v>
                </c:pt>
                <c:pt idx="4">
                  <c:v>5.3551893514404503</c:v>
                </c:pt>
                <c:pt idx="5">
                  <c:v>3.3035299815038361</c:v>
                </c:pt>
                <c:pt idx="6">
                  <c:v>2.5414671079631721</c:v>
                </c:pt>
                <c:pt idx="7">
                  <c:v>2.0805825483053337</c:v>
                </c:pt>
                <c:pt idx="8">
                  <c:v>1.4832560385168541</c:v>
                </c:pt>
                <c:pt idx="9">
                  <c:v>1.1192012499194557</c:v>
                </c:pt>
                <c:pt idx="10">
                  <c:v>1.0978232485165014</c:v>
                </c:pt>
              </c:numCache>
            </c:numRef>
          </c:val>
        </c:ser>
        <c:ser>
          <c:idx val="3"/>
          <c:order val="3"/>
          <c:tx>
            <c:strRef>
              <c:f>'900MeV'!$T$1</c:f>
              <c:strCache>
                <c:ptCount val="1"/>
                <c:pt idx="0">
                  <c:v>20Ne</c:v>
                </c:pt>
              </c:strCache>
            </c:strRef>
          </c:tx>
          <c:invertIfNegative val="0"/>
          <c:cat>
            <c:strRef>
              <c:f>'900MeV'!$P$2:$P$12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Cr-51</c:v>
                </c:pt>
                <c:pt idx="3">
                  <c:v>Co-57</c:v>
                </c:pt>
                <c:pt idx="4">
                  <c:v>Co-56</c:v>
                </c:pt>
                <c:pt idx="5">
                  <c:v>V-48</c:v>
                </c:pt>
                <c:pt idx="6">
                  <c:v>Mn-54</c:v>
                </c:pt>
                <c:pt idx="7">
                  <c:v>Mn-52</c:v>
                </c:pt>
                <c:pt idx="8">
                  <c:v>Fe-55</c:v>
                </c:pt>
                <c:pt idx="9">
                  <c:v>V-49</c:v>
                </c:pt>
                <c:pt idx="10">
                  <c:v>Fe-59</c:v>
                </c:pt>
              </c:strCache>
            </c:strRef>
          </c:cat>
          <c:val>
            <c:numRef>
              <c:f>'900MeV'!$T$2:$T$12</c:f>
              <c:numCache>
                <c:formatCode>0.00</c:formatCode>
                <c:ptCount val="11"/>
                <c:pt idx="0">
                  <c:v>33.857149638125534</c:v>
                </c:pt>
                <c:pt idx="1">
                  <c:v>24.705678953245712</c:v>
                </c:pt>
                <c:pt idx="2">
                  <c:v>7.7491230187795397</c:v>
                </c:pt>
                <c:pt idx="3">
                  <c:v>7.3944212323421965</c:v>
                </c:pt>
                <c:pt idx="4">
                  <c:v>5.471131035349023</c:v>
                </c:pt>
                <c:pt idx="5">
                  <c:v>3.3165851492864804</c:v>
                </c:pt>
                <c:pt idx="6">
                  <c:v>2.5783774870259442</c:v>
                </c:pt>
                <c:pt idx="7">
                  <c:v>2.1051674471153441</c:v>
                </c:pt>
                <c:pt idx="8">
                  <c:v>1.510157257801662</c:v>
                </c:pt>
                <c:pt idx="9">
                  <c:v>1.1233594860486475</c:v>
                </c:pt>
                <c:pt idx="10">
                  <c:v>1.0962013446276913</c:v>
                </c:pt>
              </c:numCache>
            </c:numRef>
          </c:val>
        </c:ser>
        <c:ser>
          <c:idx val="4"/>
          <c:order val="4"/>
          <c:tx>
            <c:strRef>
              <c:f>'900MeV'!$U$1</c:f>
              <c:strCache>
                <c:ptCount val="1"/>
                <c:pt idx="0">
                  <c:v>40Ar</c:v>
                </c:pt>
              </c:strCache>
            </c:strRef>
          </c:tx>
          <c:invertIfNegative val="0"/>
          <c:cat>
            <c:strRef>
              <c:f>'900MeV'!$P$2:$P$12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Cr-51</c:v>
                </c:pt>
                <c:pt idx="3">
                  <c:v>Co-57</c:v>
                </c:pt>
                <c:pt idx="4">
                  <c:v>Co-56</c:v>
                </c:pt>
                <c:pt idx="5">
                  <c:v>V-48</c:v>
                </c:pt>
                <c:pt idx="6">
                  <c:v>Mn-54</c:v>
                </c:pt>
                <c:pt idx="7">
                  <c:v>Mn-52</c:v>
                </c:pt>
                <c:pt idx="8">
                  <c:v>Fe-55</c:v>
                </c:pt>
                <c:pt idx="9">
                  <c:v>V-49</c:v>
                </c:pt>
                <c:pt idx="10">
                  <c:v>Fe-59</c:v>
                </c:pt>
              </c:strCache>
            </c:strRef>
          </c:cat>
          <c:val>
            <c:numRef>
              <c:f>'900MeV'!$U$2:$U$12</c:f>
              <c:numCache>
                <c:formatCode>0.00</c:formatCode>
                <c:ptCount val="11"/>
                <c:pt idx="0">
                  <c:v>33.100195656278459</c:v>
                </c:pt>
                <c:pt idx="1">
                  <c:v>24.776310387961836</c:v>
                </c:pt>
                <c:pt idx="2">
                  <c:v>7.9755192746882075</c:v>
                </c:pt>
                <c:pt idx="3">
                  <c:v>7.4697916951529466</c:v>
                </c:pt>
                <c:pt idx="4">
                  <c:v>5.5630033748879795</c:v>
                </c:pt>
                <c:pt idx="5">
                  <c:v>3.3914134893727899</c:v>
                </c:pt>
                <c:pt idx="6">
                  <c:v>2.6436746432358795</c:v>
                </c:pt>
                <c:pt idx="7">
                  <c:v>2.1596521100325927</c:v>
                </c:pt>
                <c:pt idx="8">
                  <c:v>1.5443140465207961</c:v>
                </c:pt>
                <c:pt idx="9">
                  <c:v>1.1536232125450474</c:v>
                </c:pt>
                <c:pt idx="10">
                  <c:v>1.1058721106146798</c:v>
                </c:pt>
              </c:numCache>
            </c:numRef>
          </c:val>
        </c:ser>
        <c:ser>
          <c:idx val="5"/>
          <c:order val="5"/>
          <c:tx>
            <c:strRef>
              <c:f>'900MeV'!$V$1</c:f>
              <c:strCache>
                <c:ptCount val="1"/>
                <c:pt idx="0">
                  <c:v>84Kr</c:v>
                </c:pt>
              </c:strCache>
            </c:strRef>
          </c:tx>
          <c:invertIfNegative val="0"/>
          <c:cat>
            <c:strRef>
              <c:f>'900MeV'!$P$2:$P$12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Cr-51</c:v>
                </c:pt>
                <c:pt idx="3">
                  <c:v>Co-57</c:v>
                </c:pt>
                <c:pt idx="4">
                  <c:v>Co-56</c:v>
                </c:pt>
                <c:pt idx="5">
                  <c:v>V-48</c:v>
                </c:pt>
                <c:pt idx="6">
                  <c:v>Mn-54</c:v>
                </c:pt>
                <c:pt idx="7">
                  <c:v>Mn-52</c:v>
                </c:pt>
                <c:pt idx="8">
                  <c:v>Fe-55</c:v>
                </c:pt>
                <c:pt idx="9">
                  <c:v>V-49</c:v>
                </c:pt>
                <c:pt idx="10">
                  <c:v>Fe-59</c:v>
                </c:pt>
              </c:strCache>
            </c:strRef>
          </c:cat>
          <c:val>
            <c:numRef>
              <c:f>'900MeV'!$V$2:$V$12</c:f>
              <c:numCache>
                <c:formatCode>0.00</c:formatCode>
                <c:ptCount val="11"/>
                <c:pt idx="0">
                  <c:v>32.350839199343511</c:v>
                </c:pt>
                <c:pt idx="1">
                  <c:v>24.688798336341161</c:v>
                </c:pt>
                <c:pt idx="2">
                  <c:v>8.2362766052405139</c:v>
                </c:pt>
                <c:pt idx="3">
                  <c:v>7.5218205073396476</c:v>
                </c:pt>
                <c:pt idx="4">
                  <c:v>5.6505464752207475</c:v>
                </c:pt>
                <c:pt idx="5">
                  <c:v>3.5305482407952407</c:v>
                </c:pt>
                <c:pt idx="6">
                  <c:v>2.7025804264054352</c:v>
                </c:pt>
                <c:pt idx="7">
                  <c:v>2.2335099509144389</c:v>
                </c:pt>
                <c:pt idx="8">
                  <c:v>1.5744742792993238</c:v>
                </c:pt>
                <c:pt idx="9">
                  <c:v>1.1990509699116916</c:v>
                </c:pt>
                <c:pt idx="10">
                  <c:v>1.110578602648262</c:v>
                </c:pt>
              </c:numCache>
            </c:numRef>
          </c:val>
        </c:ser>
        <c:ser>
          <c:idx val="6"/>
          <c:order val="6"/>
          <c:tx>
            <c:strRef>
              <c:f>'900MeV'!$W$1</c:f>
              <c:strCache>
                <c:ptCount val="1"/>
                <c:pt idx="0">
                  <c:v>132Xe</c:v>
                </c:pt>
              </c:strCache>
            </c:strRef>
          </c:tx>
          <c:invertIfNegative val="0"/>
          <c:cat>
            <c:strRef>
              <c:f>'900MeV'!$P$2:$P$12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Cr-51</c:v>
                </c:pt>
                <c:pt idx="3">
                  <c:v>Co-57</c:v>
                </c:pt>
                <c:pt idx="4">
                  <c:v>Co-56</c:v>
                </c:pt>
                <c:pt idx="5">
                  <c:v>V-48</c:v>
                </c:pt>
                <c:pt idx="6">
                  <c:v>Mn-54</c:v>
                </c:pt>
                <c:pt idx="7">
                  <c:v>Mn-52</c:v>
                </c:pt>
                <c:pt idx="8">
                  <c:v>Fe-55</c:v>
                </c:pt>
                <c:pt idx="9">
                  <c:v>V-49</c:v>
                </c:pt>
                <c:pt idx="10">
                  <c:v>Fe-59</c:v>
                </c:pt>
              </c:strCache>
            </c:strRef>
          </c:cat>
          <c:val>
            <c:numRef>
              <c:f>'900MeV'!$W$2:$W$12</c:f>
              <c:numCache>
                <c:formatCode>0.00</c:formatCode>
                <c:ptCount val="11"/>
                <c:pt idx="0">
                  <c:v>31.929712890082641</c:v>
                </c:pt>
                <c:pt idx="1">
                  <c:v>24.506160091331612</c:v>
                </c:pt>
                <c:pt idx="2">
                  <c:v>8.3978941035871326</c:v>
                </c:pt>
                <c:pt idx="3">
                  <c:v>7.5121292810088809</c:v>
                </c:pt>
                <c:pt idx="4">
                  <c:v>5.6794396838172139</c:v>
                </c:pt>
                <c:pt idx="5">
                  <c:v>3.6063282062114537</c:v>
                </c:pt>
                <c:pt idx="6">
                  <c:v>2.7289992390863289</c:v>
                </c:pt>
                <c:pt idx="7">
                  <c:v>2.2692451168909478</c:v>
                </c:pt>
                <c:pt idx="8">
                  <c:v>1.586151721574055</c:v>
                </c:pt>
                <c:pt idx="9">
                  <c:v>1.224042626248613</c:v>
                </c:pt>
                <c:pt idx="10">
                  <c:v>1.1074169246091421</c:v>
                </c:pt>
              </c:numCache>
            </c:numRef>
          </c:val>
        </c:ser>
        <c:ser>
          <c:idx val="7"/>
          <c:order val="7"/>
          <c:tx>
            <c:strRef>
              <c:f>'900MeV'!$X$1</c:f>
              <c:strCache>
                <c:ptCount val="1"/>
                <c:pt idx="0">
                  <c:v>197Au</c:v>
                </c:pt>
              </c:strCache>
            </c:strRef>
          </c:tx>
          <c:invertIfNegative val="0"/>
          <c:cat>
            <c:strRef>
              <c:f>'900MeV'!$P$2:$P$12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Cr-51</c:v>
                </c:pt>
                <c:pt idx="3">
                  <c:v>Co-57</c:v>
                </c:pt>
                <c:pt idx="4">
                  <c:v>Co-56</c:v>
                </c:pt>
                <c:pt idx="5">
                  <c:v>V-48</c:v>
                </c:pt>
                <c:pt idx="6">
                  <c:v>Mn-54</c:v>
                </c:pt>
                <c:pt idx="7">
                  <c:v>Mn-52</c:v>
                </c:pt>
                <c:pt idx="8">
                  <c:v>Fe-55</c:v>
                </c:pt>
                <c:pt idx="9">
                  <c:v>V-49</c:v>
                </c:pt>
                <c:pt idx="10">
                  <c:v>Fe-59</c:v>
                </c:pt>
              </c:strCache>
            </c:strRef>
          </c:cat>
          <c:val>
            <c:numRef>
              <c:f>'900MeV'!$X$2:$X$12</c:f>
              <c:numCache>
                <c:formatCode>0.00</c:formatCode>
                <c:ptCount val="11"/>
                <c:pt idx="0">
                  <c:v>31.506932842566666</c:v>
                </c:pt>
                <c:pt idx="1">
                  <c:v>24.235895570202832</c:v>
                </c:pt>
                <c:pt idx="2">
                  <c:v>8.4313949013484084</c:v>
                </c:pt>
                <c:pt idx="3">
                  <c:v>7.453686158407721</c:v>
                </c:pt>
                <c:pt idx="4">
                  <c:v>5.6594294543297554</c:v>
                </c:pt>
                <c:pt idx="5">
                  <c:v>3.6449196817871292</c:v>
                </c:pt>
                <c:pt idx="6">
                  <c:v>2.7263032255076891</c:v>
                </c:pt>
                <c:pt idx="7">
                  <c:v>2.282036670336288</c:v>
                </c:pt>
                <c:pt idx="8">
                  <c:v>1.5823302760064824</c:v>
                </c:pt>
                <c:pt idx="9">
                  <c:v>1.233954386008109</c:v>
                </c:pt>
                <c:pt idx="10">
                  <c:v>1.0975049240812251</c:v>
                </c:pt>
              </c:numCache>
            </c:numRef>
          </c:val>
        </c:ser>
        <c:ser>
          <c:idx val="8"/>
          <c:order val="8"/>
          <c:tx>
            <c:strRef>
              <c:f>'900MeV'!$Y$1</c:f>
              <c:strCache>
                <c:ptCount val="1"/>
                <c:pt idx="0">
                  <c:v>238U</c:v>
                </c:pt>
              </c:strCache>
            </c:strRef>
          </c:tx>
          <c:invertIfNegative val="0"/>
          <c:cat>
            <c:strRef>
              <c:f>'900MeV'!$P$2:$P$12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Cr-51</c:v>
                </c:pt>
                <c:pt idx="3">
                  <c:v>Co-57</c:v>
                </c:pt>
                <c:pt idx="4">
                  <c:v>Co-56</c:v>
                </c:pt>
                <c:pt idx="5">
                  <c:v>V-48</c:v>
                </c:pt>
                <c:pt idx="6">
                  <c:v>Mn-54</c:v>
                </c:pt>
                <c:pt idx="7">
                  <c:v>Mn-52</c:v>
                </c:pt>
                <c:pt idx="8">
                  <c:v>Fe-55</c:v>
                </c:pt>
                <c:pt idx="9">
                  <c:v>V-49</c:v>
                </c:pt>
                <c:pt idx="10">
                  <c:v>Fe-59</c:v>
                </c:pt>
              </c:strCache>
            </c:strRef>
          </c:cat>
          <c:val>
            <c:numRef>
              <c:f>'900MeV'!$Y$2:$Y$12</c:f>
              <c:numCache>
                <c:formatCode>0.00</c:formatCode>
                <c:ptCount val="11"/>
                <c:pt idx="0">
                  <c:v>31.506174961620697</c:v>
                </c:pt>
                <c:pt idx="1">
                  <c:v>24.199305207037927</c:v>
                </c:pt>
                <c:pt idx="2">
                  <c:v>8.4880031041607609</c:v>
                </c:pt>
                <c:pt idx="3">
                  <c:v>7.4545114232800165</c:v>
                </c:pt>
                <c:pt idx="4">
                  <c:v>5.666097247739736</c:v>
                </c:pt>
                <c:pt idx="5">
                  <c:v>3.6687561825335506</c:v>
                </c:pt>
                <c:pt idx="6">
                  <c:v>2.7361065470648849</c:v>
                </c:pt>
                <c:pt idx="7">
                  <c:v>2.2909529874833647</c:v>
                </c:pt>
                <c:pt idx="8">
                  <c:v>1.5870086539023258</c:v>
                </c:pt>
                <c:pt idx="9">
                  <c:v>1.2429757089191118</c:v>
                </c:pt>
                <c:pt idx="10">
                  <c:v>1.101183993132508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843328"/>
        <c:axId val="125857792"/>
      </c:barChart>
      <c:catAx>
        <c:axId val="125843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 sz="1200"/>
                  <a:t>Induced isotopes</a:t>
                </a:r>
              </a:p>
            </c:rich>
          </c:tx>
          <c:layout>
            <c:manualLayout>
              <c:xMode val="edge"/>
              <c:yMode val="edge"/>
              <c:x val="0.41330583333333332"/>
              <c:y val="0.9369810606060606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25857792"/>
        <c:crosses val="autoZero"/>
        <c:auto val="1"/>
        <c:lblAlgn val="ctr"/>
        <c:lblOffset val="100"/>
        <c:noMultiLvlLbl val="0"/>
      </c:catAx>
      <c:valAx>
        <c:axId val="1258577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GB" sz="1200"/>
                  <a:t>Relative activity</a:t>
                </a:r>
                <a:r>
                  <a:rPr lang="en-GB" sz="1200" baseline="0"/>
                  <a:t> [%]</a:t>
                </a:r>
                <a:endParaRPr lang="en-GB" sz="1200"/>
              </a:p>
            </c:rich>
          </c:tx>
          <c:layout>
            <c:manualLayout>
              <c:xMode val="edge"/>
              <c:yMode val="edge"/>
              <c:x val="6.4141666666666704E-3"/>
              <c:y val="0.31581919191919261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1258433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93578708388774"/>
          <c:y val="3.5606565656565656E-2"/>
          <c:w val="0.80147588888762489"/>
          <c:h val="0.817825000000000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'800MeV'!$Q$1</c:f>
              <c:strCache>
                <c:ptCount val="1"/>
                <c:pt idx="0">
                  <c:v>1H</c:v>
                </c:pt>
              </c:strCache>
            </c:strRef>
          </c:tx>
          <c:invertIfNegative val="0"/>
          <c:cat>
            <c:strRef>
              <c:f>'800MeV'!$P$2:$P$12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Cr-51</c:v>
                </c:pt>
                <c:pt idx="3">
                  <c:v>Co-57</c:v>
                </c:pt>
                <c:pt idx="4">
                  <c:v>Co-56</c:v>
                </c:pt>
                <c:pt idx="5">
                  <c:v>V-48</c:v>
                </c:pt>
                <c:pt idx="6">
                  <c:v>Mn-54</c:v>
                </c:pt>
                <c:pt idx="7">
                  <c:v>Mn-52</c:v>
                </c:pt>
                <c:pt idx="8">
                  <c:v>Fe-55</c:v>
                </c:pt>
                <c:pt idx="9">
                  <c:v>V-49</c:v>
                </c:pt>
                <c:pt idx="10">
                  <c:v>Fe-59</c:v>
                </c:pt>
              </c:strCache>
            </c:strRef>
          </c:cat>
          <c:val>
            <c:numRef>
              <c:f>'800MeV'!$Q$2:$Q$12</c:f>
              <c:numCache>
                <c:formatCode>0.00</c:formatCode>
                <c:ptCount val="11"/>
                <c:pt idx="0">
                  <c:v>29.137715468864489</c:v>
                </c:pt>
                <c:pt idx="1">
                  <c:v>22.35890756179499</c:v>
                </c:pt>
                <c:pt idx="2">
                  <c:v>9.9915351113115829</c:v>
                </c:pt>
                <c:pt idx="3">
                  <c:v>7.5785026670255355</c:v>
                </c:pt>
                <c:pt idx="4">
                  <c:v>6.3975580796485438</c:v>
                </c:pt>
                <c:pt idx="5">
                  <c:v>4.7842203953185818</c:v>
                </c:pt>
                <c:pt idx="6">
                  <c:v>2.8007914151019562</c:v>
                </c:pt>
                <c:pt idx="7">
                  <c:v>2.8523996234479547</c:v>
                </c:pt>
                <c:pt idx="8">
                  <c:v>1.6812187511634569</c:v>
                </c:pt>
                <c:pt idx="9">
                  <c:v>1.5352279635900821</c:v>
                </c:pt>
                <c:pt idx="10">
                  <c:v>0.84339900846529703</c:v>
                </c:pt>
              </c:numCache>
            </c:numRef>
          </c:val>
        </c:ser>
        <c:ser>
          <c:idx val="1"/>
          <c:order val="1"/>
          <c:tx>
            <c:strRef>
              <c:f>'800MeV'!$R$1</c:f>
              <c:strCache>
                <c:ptCount val="1"/>
                <c:pt idx="0">
                  <c:v>4He</c:v>
                </c:pt>
              </c:strCache>
            </c:strRef>
          </c:tx>
          <c:invertIfNegative val="0"/>
          <c:cat>
            <c:strRef>
              <c:f>'800MeV'!$P$2:$P$12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Cr-51</c:v>
                </c:pt>
                <c:pt idx="3">
                  <c:v>Co-57</c:v>
                </c:pt>
                <c:pt idx="4">
                  <c:v>Co-56</c:v>
                </c:pt>
                <c:pt idx="5">
                  <c:v>V-48</c:v>
                </c:pt>
                <c:pt idx="6">
                  <c:v>Mn-54</c:v>
                </c:pt>
                <c:pt idx="7">
                  <c:v>Mn-52</c:v>
                </c:pt>
                <c:pt idx="8">
                  <c:v>Fe-55</c:v>
                </c:pt>
                <c:pt idx="9">
                  <c:v>V-49</c:v>
                </c:pt>
                <c:pt idx="10">
                  <c:v>Fe-59</c:v>
                </c:pt>
              </c:strCache>
            </c:strRef>
          </c:cat>
          <c:val>
            <c:numRef>
              <c:f>'800MeV'!$R$2:$R$12</c:f>
              <c:numCache>
                <c:formatCode>0.00</c:formatCode>
                <c:ptCount val="11"/>
                <c:pt idx="0">
                  <c:v>35.150132428220012</c:v>
                </c:pt>
                <c:pt idx="1">
                  <c:v>23.981519287044751</c:v>
                </c:pt>
                <c:pt idx="2">
                  <c:v>7.5251114285874765</c:v>
                </c:pt>
                <c:pt idx="3">
                  <c:v>6.9859989680319661</c:v>
                </c:pt>
                <c:pt idx="4">
                  <c:v>5.1035979599255974</c:v>
                </c:pt>
                <c:pt idx="5">
                  <c:v>3.3784380861479346</c:v>
                </c:pt>
                <c:pt idx="6">
                  <c:v>2.4534109559114192</c:v>
                </c:pt>
                <c:pt idx="7">
                  <c:v>2.0198746855480176</c:v>
                </c:pt>
                <c:pt idx="8">
                  <c:v>1.4129239070392607</c:v>
                </c:pt>
                <c:pt idx="9">
                  <c:v>1.1195568764203001</c:v>
                </c:pt>
                <c:pt idx="10">
                  <c:v>1.0984416383818749</c:v>
                </c:pt>
              </c:numCache>
            </c:numRef>
          </c:val>
        </c:ser>
        <c:ser>
          <c:idx val="2"/>
          <c:order val="2"/>
          <c:tx>
            <c:strRef>
              <c:f>'800MeV'!$S$1</c:f>
              <c:strCache>
                <c:ptCount val="1"/>
                <c:pt idx="0">
                  <c:v>12C</c:v>
                </c:pt>
              </c:strCache>
            </c:strRef>
          </c:tx>
          <c:invertIfNegative val="0"/>
          <c:cat>
            <c:strRef>
              <c:f>'800MeV'!$P$2:$P$12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Cr-51</c:v>
                </c:pt>
                <c:pt idx="3">
                  <c:v>Co-57</c:v>
                </c:pt>
                <c:pt idx="4">
                  <c:v>Co-56</c:v>
                </c:pt>
                <c:pt idx="5">
                  <c:v>V-48</c:v>
                </c:pt>
                <c:pt idx="6">
                  <c:v>Mn-54</c:v>
                </c:pt>
                <c:pt idx="7">
                  <c:v>Mn-52</c:v>
                </c:pt>
                <c:pt idx="8">
                  <c:v>Fe-55</c:v>
                </c:pt>
                <c:pt idx="9">
                  <c:v>V-49</c:v>
                </c:pt>
                <c:pt idx="10">
                  <c:v>Fe-59</c:v>
                </c:pt>
              </c:strCache>
            </c:strRef>
          </c:cat>
          <c:val>
            <c:numRef>
              <c:f>'800MeV'!$S$2:$S$12</c:f>
              <c:numCache>
                <c:formatCode>0.00</c:formatCode>
                <c:ptCount val="11"/>
                <c:pt idx="0">
                  <c:v>34.653948319929363</c:v>
                </c:pt>
                <c:pt idx="1">
                  <c:v>24.808769705265089</c:v>
                </c:pt>
                <c:pt idx="2">
                  <c:v>7.4547854530791149</c:v>
                </c:pt>
                <c:pt idx="3">
                  <c:v>7.2994774228066399</c:v>
                </c:pt>
                <c:pt idx="4">
                  <c:v>5.3392199798457005</c:v>
                </c:pt>
                <c:pt idx="5">
                  <c:v>3.1507272576147813</c:v>
                </c:pt>
                <c:pt idx="6">
                  <c:v>2.5159900904141987</c:v>
                </c:pt>
                <c:pt idx="7">
                  <c:v>2.0217054027643906</c:v>
                </c:pt>
                <c:pt idx="8">
                  <c:v>1.4720500260609135</c:v>
                </c:pt>
                <c:pt idx="9">
                  <c:v>1.0783779319354498</c:v>
                </c:pt>
                <c:pt idx="10">
                  <c:v>1.111465294906542</c:v>
                </c:pt>
              </c:numCache>
            </c:numRef>
          </c:val>
        </c:ser>
        <c:ser>
          <c:idx val="3"/>
          <c:order val="3"/>
          <c:tx>
            <c:strRef>
              <c:f>'800MeV'!$T$1</c:f>
              <c:strCache>
                <c:ptCount val="1"/>
                <c:pt idx="0">
                  <c:v>20Ne</c:v>
                </c:pt>
              </c:strCache>
            </c:strRef>
          </c:tx>
          <c:invertIfNegative val="0"/>
          <c:cat>
            <c:strRef>
              <c:f>'800MeV'!$P$2:$P$12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Cr-51</c:v>
                </c:pt>
                <c:pt idx="3">
                  <c:v>Co-57</c:v>
                </c:pt>
                <c:pt idx="4">
                  <c:v>Co-56</c:v>
                </c:pt>
                <c:pt idx="5">
                  <c:v>V-48</c:v>
                </c:pt>
                <c:pt idx="6">
                  <c:v>Mn-54</c:v>
                </c:pt>
                <c:pt idx="7">
                  <c:v>Mn-52</c:v>
                </c:pt>
                <c:pt idx="8">
                  <c:v>Fe-55</c:v>
                </c:pt>
                <c:pt idx="9">
                  <c:v>V-49</c:v>
                </c:pt>
                <c:pt idx="10">
                  <c:v>Fe-59</c:v>
                </c:pt>
              </c:strCache>
            </c:strRef>
          </c:cat>
          <c:val>
            <c:numRef>
              <c:f>'800MeV'!$T$2:$T$12</c:f>
              <c:numCache>
                <c:formatCode>0.00</c:formatCode>
                <c:ptCount val="11"/>
                <c:pt idx="0">
                  <c:v>34.127254548577007</c:v>
                </c:pt>
                <c:pt idx="1">
                  <c:v>25.104581951843215</c:v>
                </c:pt>
                <c:pt idx="2">
                  <c:v>7.5441597491515742</c:v>
                </c:pt>
                <c:pt idx="3">
                  <c:v>7.4354858585633785</c:v>
                </c:pt>
                <c:pt idx="4">
                  <c:v>5.4501325968934262</c:v>
                </c:pt>
                <c:pt idx="5">
                  <c:v>3.1643279906561212</c:v>
                </c:pt>
                <c:pt idx="6">
                  <c:v>2.5542930418081289</c:v>
                </c:pt>
                <c:pt idx="7">
                  <c:v>2.0520187575770001</c:v>
                </c:pt>
                <c:pt idx="8">
                  <c:v>1.5004302708940838</c:v>
                </c:pt>
                <c:pt idx="9">
                  <c:v>1.0803463240825943</c:v>
                </c:pt>
                <c:pt idx="10">
                  <c:v>1.1141356850217801</c:v>
                </c:pt>
              </c:numCache>
            </c:numRef>
          </c:val>
        </c:ser>
        <c:ser>
          <c:idx val="4"/>
          <c:order val="4"/>
          <c:tx>
            <c:strRef>
              <c:f>'800MeV'!$U$1</c:f>
              <c:strCache>
                <c:ptCount val="1"/>
                <c:pt idx="0">
                  <c:v>40Ar</c:v>
                </c:pt>
              </c:strCache>
            </c:strRef>
          </c:tx>
          <c:invertIfNegative val="0"/>
          <c:cat>
            <c:strRef>
              <c:f>'800MeV'!$P$2:$P$12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Cr-51</c:v>
                </c:pt>
                <c:pt idx="3">
                  <c:v>Co-57</c:v>
                </c:pt>
                <c:pt idx="4">
                  <c:v>Co-56</c:v>
                </c:pt>
                <c:pt idx="5">
                  <c:v>V-48</c:v>
                </c:pt>
                <c:pt idx="6">
                  <c:v>Mn-54</c:v>
                </c:pt>
                <c:pt idx="7">
                  <c:v>Mn-52</c:v>
                </c:pt>
                <c:pt idx="8">
                  <c:v>Fe-55</c:v>
                </c:pt>
                <c:pt idx="9">
                  <c:v>V-49</c:v>
                </c:pt>
                <c:pt idx="10">
                  <c:v>Fe-59</c:v>
                </c:pt>
              </c:strCache>
            </c:strRef>
          </c:cat>
          <c:val>
            <c:numRef>
              <c:f>'800MeV'!$U$2:$U$12</c:f>
              <c:numCache>
                <c:formatCode>0.00</c:formatCode>
                <c:ptCount val="11"/>
                <c:pt idx="0">
                  <c:v>33.300283289155644</c:v>
                </c:pt>
                <c:pt idx="1">
                  <c:v>25.186633109758869</c:v>
                </c:pt>
                <c:pt idx="2">
                  <c:v>7.7618952547008728</c:v>
                </c:pt>
                <c:pt idx="3">
                  <c:v>7.5461849176051246</c:v>
                </c:pt>
                <c:pt idx="4">
                  <c:v>5.5680230762839145</c:v>
                </c:pt>
                <c:pt idx="5">
                  <c:v>3.2295269218595952</c:v>
                </c:pt>
                <c:pt idx="6">
                  <c:v>2.6301953602697097</c:v>
                </c:pt>
                <c:pt idx="7">
                  <c:v>2.1056270405141482</c:v>
                </c:pt>
                <c:pt idx="8">
                  <c:v>1.541838659468449</c:v>
                </c:pt>
                <c:pt idx="9">
                  <c:v>1.110417985276962</c:v>
                </c:pt>
                <c:pt idx="10">
                  <c:v>1.1267188232506744</c:v>
                </c:pt>
              </c:numCache>
            </c:numRef>
          </c:val>
        </c:ser>
        <c:ser>
          <c:idx val="5"/>
          <c:order val="5"/>
          <c:tx>
            <c:strRef>
              <c:f>'800MeV'!$V$1</c:f>
              <c:strCache>
                <c:ptCount val="1"/>
                <c:pt idx="0">
                  <c:v>84Kr</c:v>
                </c:pt>
              </c:strCache>
            </c:strRef>
          </c:tx>
          <c:invertIfNegative val="0"/>
          <c:cat>
            <c:strRef>
              <c:f>'800MeV'!$P$2:$P$12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Cr-51</c:v>
                </c:pt>
                <c:pt idx="3">
                  <c:v>Co-57</c:v>
                </c:pt>
                <c:pt idx="4">
                  <c:v>Co-56</c:v>
                </c:pt>
                <c:pt idx="5">
                  <c:v>V-48</c:v>
                </c:pt>
                <c:pt idx="6">
                  <c:v>Mn-54</c:v>
                </c:pt>
                <c:pt idx="7">
                  <c:v>Mn-52</c:v>
                </c:pt>
                <c:pt idx="8">
                  <c:v>Fe-55</c:v>
                </c:pt>
                <c:pt idx="9">
                  <c:v>V-49</c:v>
                </c:pt>
                <c:pt idx="10">
                  <c:v>Fe-59</c:v>
                </c:pt>
              </c:strCache>
            </c:strRef>
          </c:cat>
          <c:val>
            <c:numRef>
              <c:f>'800MeV'!$V$2:$V$12</c:f>
              <c:numCache>
                <c:formatCode>0.00</c:formatCode>
                <c:ptCount val="11"/>
                <c:pt idx="0">
                  <c:v>32.494830892022357</c:v>
                </c:pt>
                <c:pt idx="1">
                  <c:v>25.107018540017275</c:v>
                </c:pt>
                <c:pt idx="2">
                  <c:v>8.0631045748055588</c:v>
                </c:pt>
                <c:pt idx="3">
                  <c:v>7.6129097596052295</c:v>
                </c:pt>
                <c:pt idx="4">
                  <c:v>5.6774568361372282</c:v>
                </c:pt>
                <c:pt idx="5">
                  <c:v>3.3629937477356493</c:v>
                </c:pt>
                <c:pt idx="6">
                  <c:v>2.6992449817351876</c:v>
                </c:pt>
                <c:pt idx="7">
                  <c:v>2.183637244668172</c:v>
                </c:pt>
                <c:pt idx="8">
                  <c:v>1.5791448902410858</c:v>
                </c:pt>
                <c:pt idx="9">
                  <c:v>1.1562695894674622</c:v>
                </c:pt>
                <c:pt idx="10">
                  <c:v>1.1320283301874454</c:v>
                </c:pt>
              </c:numCache>
            </c:numRef>
          </c:val>
        </c:ser>
        <c:ser>
          <c:idx val="6"/>
          <c:order val="6"/>
          <c:tx>
            <c:strRef>
              <c:f>'800MeV'!$W$1</c:f>
              <c:strCache>
                <c:ptCount val="1"/>
                <c:pt idx="0">
                  <c:v>132Xe</c:v>
                </c:pt>
              </c:strCache>
            </c:strRef>
          </c:tx>
          <c:invertIfNegative val="0"/>
          <c:cat>
            <c:strRef>
              <c:f>'800MeV'!$P$2:$P$12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Cr-51</c:v>
                </c:pt>
                <c:pt idx="3">
                  <c:v>Co-57</c:v>
                </c:pt>
                <c:pt idx="4">
                  <c:v>Co-56</c:v>
                </c:pt>
                <c:pt idx="5">
                  <c:v>V-48</c:v>
                </c:pt>
                <c:pt idx="6">
                  <c:v>Mn-54</c:v>
                </c:pt>
                <c:pt idx="7">
                  <c:v>Mn-52</c:v>
                </c:pt>
                <c:pt idx="8">
                  <c:v>Fe-55</c:v>
                </c:pt>
                <c:pt idx="9">
                  <c:v>V-49</c:v>
                </c:pt>
                <c:pt idx="10">
                  <c:v>Fe-59</c:v>
                </c:pt>
              </c:strCache>
            </c:strRef>
          </c:cat>
          <c:val>
            <c:numRef>
              <c:f>'800MeV'!$W$2:$W$12</c:f>
              <c:numCache>
                <c:formatCode>0.00</c:formatCode>
                <c:ptCount val="11"/>
                <c:pt idx="0">
                  <c:v>32.045466465979324</c:v>
                </c:pt>
                <c:pt idx="1">
                  <c:v>24.937821083662275</c:v>
                </c:pt>
                <c:pt idx="2">
                  <c:v>8.2116507819072009</c:v>
                </c:pt>
                <c:pt idx="3">
                  <c:v>7.6107982856700929</c:v>
                </c:pt>
                <c:pt idx="4">
                  <c:v>5.7105412040746781</c:v>
                </c:pt>
                <c:pt idx="5">
                  <c:v>3.4365831796976321</c:v>
                </c:pt>
                <c:pt idx="6">
                  <c:v>2.7282611312880274</c:v>
                </c:pt>
                <c:pt idx="7">
                  <c:v>2.2253524769172084</c:v>
                </c:pt>
                <c:pt idx="8">
                  <c:v>1.5922591150283485</c:v>
                </c:pt>
                <c:pt idx="9">
                  <c:v>1.1799668330575166</c:v>
                </c:pt>
                <c:pt idx="10">
                  <c:v>1.1281860488289539</c:v>
                </c:pt>
              </c:numCache>
            </c:numRef>
          </c:val>
        </c:ser>
        <c:ser>
          <c:idx val="7"/>
          <c:order val="7"/>
          <c:tx>
            <c:strRef>
              <c:f>'800MeV'!$X$1</c:f>
              <c:strCache>
                <c:ptCount val="1"/>
                <c:pt idx="0">
                  <c:v>197Au</c:v>
                </c:pt>
              </c:strCache>
            </c:strRef>
          </c:tx>
          <c:invertIfNegative val="0"/>
          <c:cat>
            <c:strRef>
              <c:f>'800MeV'!$P$2:$P$12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Cr-51</c:v>
                </c:pt>
                <c:pt idx="3">
                  <c:v>Co-57</c:v>
                </c:pt>
                <c:pt idx="4">
                  <c:v>Co-56</c:v>
                </c:pt>
                <c:pt idx="5">
                  <c:v>V-48</c:v>
                </c:pt>
                <c:pt idx="6">
                  <c:v>Mn-54</c:v>
                </c:pt>
                <c:pt idx="7">
                  <c:v>Mn-52</c:v>
                </c:pt>
                <c:pt idx="8">
                  <c:v>Fe-55</c:v>
                </c:pt>
                <c:pt idx="9">
                  <c:v>V-49</c:v>
                </c:pt>
                <c:pt idx="10">
                  <c:v>Fe-59</c:v>
                </c:pt>
              </c:strCache>
            </c:strRef>
          </c:cat>
          <c:val>
            <c:numRef>
              <c:f>'800MeV'!$X$2:$X$12</c:f>
              <c:numCache>
                <c:formatCode>0.00</c:formatCode>
                <c:ptCount val="11"/>
                <c:pt idx="0">
                  <c:v>31.578831508981516</c:v>
                </c:pt>
                <c:pt idx="1">
                  <c:v>24.606598857589628</c:v>
                </c:pt>
                <c:pt idx="2">
                  <c:v>8.2602756311670849</c:v>
                </c:pt>
                <c:pt idx="3">
                  <c:v>7.5446961979586424</c:v>
                </c:pt>
                <c:pt idx="4">
                  <c:v>5.6873008865436674</c:v>
                </c:pt>
                <c:pt idx="5">
                  <c:v>3.4721158585244698</c:v>
                </c:pt>
                <c:pt idx="6">
                  <c:v>2.7266687620168866</c:v>
                </c:pt>
                <c:pt idx="7">
                  <c:v>2.2354079250446492</c:v>
                </c:pt>
                <c:pt idx="8">
                  <c:v>1.5870307342592582</c:v>
                </c:pt>
                <c:pt idx="9">
                  <c:v>1.1897285880822199</c:v>
                </c:pt>
                <c:pt idx="10">
                  <c:v>1.1178595232686761</c:v>
                </c:pt>
              </c:numCache>
            </c:numRef>
          </c:val>
        </c:ser>
        <c:ser>
          <c:idx val="8"/>
          <c:order val="8"/>
          <c:tx>
            <c:strRef>
              <c:f>'800MeV'!$Y$1</c:f>
              <c:strCache>
                <c:ptCount val="1"/>
                <c:pt idx="0">
                  <c:v>238U</c:v>
                </c:pt>
              </c:strCache>
            </c:strRef>
          </c:tx>
          <c:invertIfNegative val="0"/>
          <c:cat>
            <c:strRef>
              <c:f>'800MeV'!$P$2:$P$12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Cr-51</c:v>
                </c:pt>
                <c:pt idx="3">
                  <c:v>Co-57</c:v>
                </c:pt>
                <c:pt idx="4">
                  <c:v>Co-56</c:v>
                </c:pt>
                <c:pt idx="5">
                  <c:v>V-48</c:v>
                </c:pt>
                <c:pt idx="6">
                  <c:v>Mn-54</c:v>
                </c:pt>
                <c:pt idx="7">
                  <c:v>Mn-52</c:v>
                </c:pt>
                <c:pt idx="8">
                  <c:v>Fe-55</c:v>
                </c:pt>
                <c:pt idx="9">
                  <c:v>V-49</c:v>
                </c:pt>
                <c:pt idx="10">
                  <c:v>Fe-59</c:v>
                </c:pt>
              </c:strCache>
            </c:strRef>
          </c:cat>
          <c:val>
            <c:numRef>
              <c:f>'800MeV'!$Y$2:$Y$12</c:f>
              <c:numCache>
                <c:formatCode>0.00</c:formatCode>
                <c:ptCount val="11"/>
                <c:pt idx="0">
                  <c:v>31.576077638401046</c:v>
                </c:pt>
                <c:pt idx="1">
                  <c:v>24.590618213812832</c:v>
                </c:pt>
                <c:pt idx="2">
                  <c:v>8.3233743051723259</c:v>
                </c:pt>
                <c:pt idx="3">
                  <c:v>7.5450680525248437</c:v>
                </c:pt>
                <c:pt idx="4">
                  <c:v>5.6925705255622114</c:v>
                </c:pt>
                <c:pt idx="5">
                  <c:v>3.4959458538339687</c:v>
                </c:pt>
                <c:pt idx="6">
                  <c:v>2.7372580645796627</c:v>
                </c:pt>
                <c:pt idx="7">
                  <c:v>2.2480829363660959</c:v>
                </c:pt>
                <c:pt idx="8">
                  <c:v>1.5939197471574187</c:v>
                </c:pt>
                <c:pt idx="9">
                  <c:v>1.1999424085238781</c:v>
                </c:pt>
                <c:pt idx="10">
                  <c:v>1.121468554951156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124032"/>
        <c:axId val="126125952"/>
      </c:barChart>
      <c:catAx>
        <c:axId val="126124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 sz="1200"/>
                  <a:t>Induced isotopes</a:t>
                </a:r>
              </a:p>
            </c:rich>
          </c:tx>
          <c:layout>
            <c:manualLayout>
              <c:xMode val="edge"/>
              <c:yMode val="edge"/>
              <c:x val="0.41330583333333332"/>
              <c:y val="0.9369810606060606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26125952"/>
        <c:crosses val="autoZero"/>
        <c:auto val="1"/>
        <c:lblAlgn val="ctr"/>
        <c:lblOffset val="100"/>
        <c:noMultiLvlLbl val="0"/>
      </c:catAx>
      <c:valAx>
        <c:axId val="1261259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GB" sz="1200"/>
                  <a:t>Relative activity</a:t>
                </a:r>
                <a:r>
                  <a:rPr lang="en-GB" sz="1200" baseline="0"/>
                  <a:t> [%]</a:t>
                </a:r>
                <a:endParaRPr lang="en-GB" sz="1200"/>
              </a:p>
            </c:rich>
          </c:tx>
          <c:layout>
            <c:manualLayout>
              <c:xMode val="edge"/>
              <c:yMode val="edge"/>
              <c:x val="6.4141666666666704E-3"/>
              <c:y val="0.31581919191919261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1261240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93578708388774"/>
          <c:y val="3.5606565656565656E-2"/>
          <c:w val="0.80147588888762489"/>
          <c:h val="0.817825000000000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'700MeV'!$Q$1</c:f>
              <c:strCache>
                <c:ptCount val="1"/>
                <c:pt idx="0">
                  <c:v>1H</c:v>
                </c:pt>
              </c:strCache>
            </c:strRef>
          </c:tx>
          <c:invertIfNegative val="0"/>
          <c:cat>
            <c:strRef>
              <c:f>'700MeV'!$P$2:$P$12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Cr-51</c:v>
                </c:pt>
                <c:pt idx="3">
                  <c:v>Co-57</c:v>
                </c:pt>
                <c:pt idx="4">
                  <c:v>Co-56</c:v>
                </c:pt>
                <c:pt idx="5">
                  <c:v>V-48</c:v>
                </c:pt>
                <c:pt idx="6">
                  <c:v>Mn-54</c:v>
                </c:pt>
                <c:pt idx="7">
                  <c:v>Mn-52</c:v>
                </c:pt>
                <c:pt idx="8">
                  <c:v>Fe-55</c:v>
                </c:pt>
                <c:pt idx="9">
                  <c:v>Fe-59</c:v>
                </c:pt>
                <c:pt idx="10">
                  <c:v>V-49</c:v>
                </c:pt>
              </c:strCache>
            </c:strRef>
          </c:cat>
          <c:val>
            <c:numRef>
              <c:f>'700MeV'!$Q$2:$Q$12</c:f>
              <c:numCache>
                <c:formatCode>0.00</c:formatCode>
                <c:ptCount val="11"/>
                <c:pt idx="0">
                  <c:v>28.904849429726539</c:v>
                </c:pt>
                <c:pt idx="1">
                  <c:v>23.006290773155897</c:v>
                </c:pt>
                <c:pt idx="2">
                  <c:v>9.9137849706057413</c:v>
                </c:pt>
                <c:pt idx="3">
                  <c:v>7.9013917822619533</c:v>
                </c:pt>
                <c:pt idx="4">
                  <c:v>6.720724044682572</c:v>
                </c:pt>
                <c:pt idx="5">
                  <c:v>4.5539358445014759</c:v>
                </c:pt>
                <c:pt idx="6">
                  <c:v>2.8178284668139209</c:v>
                </c:pt>
                <c:pt idx="7">
                  <c:v>2.8727988270655938</c:v>
                </c:pt>
                <c:pt idx="8">
                  <c:v>1.7389753964832999</c:v>
                </c:pt>
                <c:pt idx="9">
                  <c:v>0.82073137871408153</c:v>
                </c:pt>
                <c:pt idx="10">
                  <c:v>1.4851557330603664</c:v>
                </c:pt>
              </c:numCache>
            </c:numRef>
          </c:val>
        </c:ser>
        <c:ser>
          <c:idx val="1"/>
          <c:order val="1"/>
          <c:tx>
            <c:strRef>
              <c:f>'700MeV'!$R$1</c:f>
              <c:strCache>
                <c:ptCount val="1"/>
                <c:pt idx="0">
                  <c:v>4He</c:v>
                </c:pt>
              </c:strCache>
            </c:strRef>
          </c:tx>
          <c:invertIfNegative val="0"/>
          <c:cat>
            <c:strRef>
              <c:f>'700MeV'!$P$2:$P$12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Cr-51</c:v>
                </c:pt>
                <c:pt idx="3">
                  <c:v>Co-57</c:v>
                </c:pt>
                <c:pt idx="4">
                  <c:v>Co-56</c:v>
                </c:pt>
                <c:pt idx="5">
                  <c:v>V-48</c:v>
                </c:pt>
                <c:pt idx="6">
                  <c:v>Mn-54</c:v>
                </c:pt>
                <c:pt idx="7">
                  <c:v>Mn-52</c:v>
                </c:pt>
                <c:pt idx="8">
                  <c:v>Fe-55</c:v>
                </c:pt>
                <c:pt idx="9">
                  <c:v>Fe-59</c:v>
                </c:pt>
                <c:pt idx="10">
                  <c:v>V-49</c:v>
                </c:pt>
              </c:strCache>
            </c:strRef>
          </c:cat>
          <c:val>
            <c:numRef>
              <c:f>'700MeV'!$R$2:$R$12</c:f>
              <c:numCache>
                <c:formatCode>0.00</c:formatCode>
                <c:ptCount val="11"/>
                <c:pt idx="0">
                  <c:v>35.487539281301906</c:v>
                </c:pt>
                <c:pt idx="1">
                  <c:v>24.233824857900309</c:v>
                </c:pt>
                <c:pt idx="2">
                  <c:v>7.3830978346918714</c:v>
                </c:pt>
                <c:pt idx="3">
                  <c:v>6.9790477044351125</c:v>
                </c:pt>
                <c:pt idx="4">
                  <c:v>5.0414436707037824</c:v>
                </c:pt>
                <c:pt idx="5">
                  <c:v>3.2815298647103783</c:v>
                </c:pt>
                <c:pt idx="6">
                  <c:v>2.4275148166676614</c:v>
                </c:pt>
                <c:pt idx="7">
                  <c:v>1.9724992722534984</c:v>
                </c:pt>
                <c:pt idx="8">
                  <c:v>1.394432097261145</c:v>
                </c:pt>
                <c:pt idx="9">
                  <c:v>1.1148110412084491</c:v>
                </c:pt>
                <c:pt idx="10">
                  <c:v>1.1005774570744038</c:v>
                </c:pt>
              </c:numCache>
            </c:numRef>
          </c:val>
        </c:ser>
        <c:ser>
          <c:idx val="2"/>
          <c:order val="2"/>
          <c:tx>
            <c:strRef>
              <c:f>'700MeV'!$S$1</c:f>
              <c:strCache>
                <c:ptCount val="1"/>
                <c:pt idx="0">
                  <c:v>12C</c:v>
                </c:pt>
              </c:strCache>
            </c:strRef>
          </c:tx>
          <c:invertIfNegative val="0"/>
          <c:cat>
            <c:strRef>
              <c:f>'700MeV'!$P$2:$P$12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Cr-51</c:v>
                </c:pt>
                <c:pt idx="3">
                  <c:v>Co-57</c:v>
                </c:pt>
                <c:pt idx="4">
                  <c:v>Co-56</c:v>
                </c:pt>
                <c:pt idx="5">
                  <c:v>V-48</c:v>
                </c:pt>
                <c:pt idx="6">
                  <c:v>Mn-54</c:v>
                </c:pt>
                <c:pt idx="7">
                  <c:v>Mn-52</c:v>
                </c:pt>
                <c:pt idx="8">
                  <c:v>Fe-55</c:v>
                </c:pt>
                <c:pt idx="9">
                  <c:v>Fe-59</c:v>
                </c:pt>
                <c:pt idx="10">
                  <c:v>V-49</c:v>
                </c:pt>
              </c:strCache>
            </c:strRef>
          </c:cat>
          <c:val>
            <c:numRef>
              <c:f>'700MeV'!$S$2:$S$12</c:f>
              <c:numCache>
                <c:formatCode>0.00</c:formatCode>
                <c:ptCount val="11"/>
                <c:pt idx="0">
                  <c:v>35.016427449803473</c:v>
                </c:pt>
                <c:pt idx="1">
                  <c:v>25.179683487066558</c:v>
                </c:pt>
                <c:pt idx="2">
                  <c:v>7.1922819322099665</c:v>
                </c:pt>
                <c:pt idx="3">
                  <c:v>7.3344013041375602</c:v>
                </c:pt>
                <c:pt idx="4">
                  <c:v>5.2904122220166405</c:v>
                </c:pt>
                <c:pt idx="5">
                  <c:v>2.9845068104794312</c:v>
                </c:pt>
                <c:pt idx="6">
                  <c:v>2.4792761636792431</c:v>
                </c:pt>
                <c:pt idx="7">
                  <c:v>1.9524671829214741</c:v>
                </c:pt>
                <c:pt idx="8">
                  <c:v>1.4546773409342528</c:v>
                </c:pt>
                <c:pt idx="9">
                  <c:v>1.1272819291638854</c:v>
                </c:pt>
                <c:pt idx="10">
                  <c:v>1.0253429032262931</c:v>
                </c:pt>
              </c:numCache>
            </c:numRef>
          </c:val>
        </c:ser>
        <c:ser>
          <c:idx val="3"/>
          <c:order val="3"/>
          <c:tx>
            <c:strRef>
              <c:f>'700MeV'!$T$1</c:f>
              <c:strCache>
                <c:ptCount val="1"/>
                <c:pt idx="0">
                  <c:v>20Ne</c:v>
                </c:pt>
              </c:strCache>
            </c:strRef>
          </c:tx>
          <c:invertIfNegative val="0"/>
          <c:cat>
            <c:strRef>
              <c:f>'700MeV'!$P$2:$P$12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Cr-51</c:v>
                </c:pt>
                <c:pt idx="3">
                  <c:v>Co-57</c:v>
                </c:pt>
                <c:pt idx="4">
                  <c:v>Co-56</c:v>
                </c:pt>
                <c:pt idx="5">
                  <c:v>V-48</c:v>
                </c:pt>
                <c:pt idx="6">
                  <c:v>Mn-54</c:v>
                </c:pt>
                <c:pt idx="7">
                  <c:v>Mn-52</c:v>
                </c:pt>
                <c:pt idx="8">
                  <c:v>Fe-55</c:v>
                </c:pt>
                <c:pt idx="9">
                  <c:v>Fe-59</c:v>
                </c:pt>
                <c:pt idx="10">
                  <c:v>V-49</c:v>
                </c:pt>
              </c:strCache>
            </c:strRef>
          </c:cat>
          <c:val>
            <c:numRef>
              <c:f>'700MeV'!$T$2:$T$12</c:f>
              <c:numCache>
                <c:formatCode>0.00</c:formatCode>
                <c:ptCount val="11"/>
                <c:pt idx="0">
                  <c:v>34.419895436797063</c:v>
                </c:pt>
                <c:pt idx="1">
                  <c:v>25.546097705138767</c:v>
                </c:pt>
                <c:pt idx="2">
                  <c:v>7.2848659495896326</c:v>
                </c:pt>
                <c:pt idx="3">
                  <c:v>7.4873973331121926</c:v>
                </c:pt>
                <c:pt idx="4">
                  <c:v>5.428676259367446</c:v>
                </c:pt>
                <c:pt idx="5">
                  <c:v>2.9732442282074052</c:v>
                </c:pt>
                <c:pt idx="6">
                  <c:v>2.5201585557909691</c:v>
                </c:pt>
                <c:pt idx="7">
                  <c:v>1.9752029774467756</c:v>
                </c:pt>
                <c:pt idx="8">
                  <c:v>1.4897540427148745</c:v>
                </c:pt>
                <c:pt idx="9">
                  <c:v>1.1358461096522681</c:v>
                </c:pt>
                <c:pt idx="10">
                  <c:v>1.0286297535297586</c:v>
                </c:pt>
              </c:numCache>
            </c:numRef>
          </c:val>
        </c:ser>
        <c:ser>
          <c:idx val="4"/>
          <c:order val="4"/>
          <c:tx>
            <c:strRef>
              <c:f>'700MeV'!$U$1</c:f>
              <c:strCache>
                <c:ptCount val="1"/>
                <c:pt idx="0">
                  <c:v>40Ar</c:v>
                </c:pt>
              </c:strCache>
            </c:strRef>
          </c:tx>
          <c:invertIfNegative val="0"/>
          <c:cat>
            <c:strRef>
              <c:f>'700MeV'!$P$2:$P$12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Cr-51</c:v>
                </c:pt>
                <c:pt idx="3">
                  <c:v>Co-57</c:v>
                </c:pt>
                <c:pt idx="4">
                  <c:v>Co-56</c:v>
                </c:pt>
                <c:pt idx="5">
                  <c:v>V-48</c:v>
                </c:pt>
                <c:pt idx="6">
                  <c:v>Mn-54</c:v>
                </c:pt>
                <c:pt idx="7">
                  <c:v>Mn-52</c:v>
                </c:pt>
                <c:pt idx="8">
                  <c:v>Fe-55</c:v>
                </c:pt>
                <c:pt idx="9">
                  <c:v>Fe-59</c:v>
                </c:pt>
                <c:pt idx="10">
                  <c:v>V-49</c:v>
                </c:pt>
              </c:strCache>
            </c:strRef>
          </c:cat>
          <c:val>
            <c:numRef>
              <c:f>'700MeV'!$U$2:$U$12</c:f>
              <c:numCache>
                <c:formatCode>0.00</c:formatCode>
                <c:ptCount val="11"/>
                <c:pt idx="0">
                  <c:v>33.567615176296094</c:v>
                </c:pt>
                <c:pt idx="1">
                  <c:v>25.665149789964971</c:v>
                </c:pt>
                <c:pt idx="2">
                  <c:v>7.4894794014034929</c:v>
                </c:pt>
                <c:pt idx="3">
                  <c:v>7.6180909538030885</c:v>
                </c:pt>
                <c:pt idx="4">
                  <c:v>5.5560190636628084</c:v>
                </c:pt>
                <c:pt idx="5">
                  <c:v>3.0223714813906457</c:v>
                </c:pt>
                <c:pt idx="6">
                  <c:v>2.6050984447163814</c:v>
                </c:pt>
                <c:pt idx="7">
                  <c:v>2.0320625279137063</c:v>
                </c:pt>
                <c:pt idx="8">
                  <c:v>1.5361935425508009</c:v>
                </c:pt>
                <c:pt idx="9">
                  <c:v>1.1502159836271082</c:v>
                </c:pt>
                <c:pt idx="10">
                  <c:v>1.0549005331265144</c:v>
                </c:pt>
              </c:numCache>
            </c:numRef>
          </c:val>
        </c:ser>
        <c:ser>
          <c:idx val="5"/>
          <c:order val="5"/>
          <c:tx>
            <c:strRef>
              <c:f>'700MeV'!$V$1</c:f>
              <c:strCache>
                <c:ptCount val="1"/>
                <c:pt idx="0">
                  <c:v>84Kr</c:v>
                </c:pt>
              </c:strCache>
            </c:strRef>
          </c:tx>
          <c:invertIfNegative val="0"/>
          <c:cat>
            <c:strRef>
              <c:f>'700MeV'!$P$2:$P$12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Cr-51</c:v>
                </c:pt>
                <c:pt idx="3">
                  <c:v>Co-57</c:v>
                </c:pt>
                <c:pt idx="4">
                  <c:v>Co-56</c:v>
                </c:pt>
                <c:pt idx="5">
                  <c:v>V-48</c:v>
                </c:pt>
                <c:pt idx="6">
                  <c:v>Mn-54</c:v>
                </c:pt>
                <c:pt idx="7">
                  <c:v>Mn-52</c:v>
                </c:pt>
                <c:pt idx="8">
                  <c:v>Fe-55</c:v>
                </c:pt>
                <c:pt idx="9">
                  <c:v>Fe-59</c:v>
                </c:pt>
                <c:pt idx="10">
                  <c:v>V-49</c:v>
                </c:pt>
              </c:strCache>
            </c:strRef>
          </c:cat>
          <c:val>
            <c:numRef>
              <c:f>'700MeV'!$V$2:$V$12</c:f>
              <c:numCache>
                <c:formatCode>0.00</c:formatCode>
                <c:ptCount val="11"/>
                <c:pt idx="0">
                  <c:v>32.727771081744422</c:v>
                </c:pt>
                <c:pt idx="1">
                  <c:v>25.595089367362849</c:v>
                </c:pt>
                <c:pt idx="2">
                  <c:v>7.8092544171927054</c:v>
                </c:pt>
                <c:pt idx="3">
                  <c:v>7.7083418784683344</c:v>
                </c:pt>
                <c:pt idx="4">
                  <c:v>5.6832107036133745</c:v>
                </c:pt>
                <c:pt idx="5">
                  <c:v>3.1466364347689812</c:v>
                </c:pt>
                <c:pt idx="6">
                  <c:v>2.6902365437201299</c:v>
                </c:pt>
                <c:pt idx="7">
                  <c:v>2.1143470329544654</c:v>
                </c:pt>
                <c:pt idx="8">
                  <c:v>1.5792812310363866</c:v>
                </c:pt>
                <c:pt idx="9">
                  <c:v>1.16118223536701</c:v>
                </c:pt>
                <c:pt idx="10">
                  <c:v>1.1022401388848218</c:v>
                </c:pt>
              </c:numCache>
            </c:numRef>
          </c:val>
        </c:ser>
        <c:ser>
          <c:idx val="6"/>
          <c:order val="6"/>
          <c:tx>
            <c:strRef>
              <c:f>'700MeV'!$W$1</c:f>
              <c:strCache>
                <c:ptCount val="1"/>
                <c:pt idx="0">
                  <c:v>132Xe</c:v>
                </c:pt>
              </c:strCache>
            </c:strRef>
          </c:tx>
          <c:invertIfNegative val="0"/>
          <c:cat>
            <c:strRef>
              <c:f>'700MeV'!$P$2:$P$12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Cr-51</c:v>
                </c:pt>
                <c:pt idx="3">
                  <c:v>Co-57</c:v>
                </c:pt>
                <c:pt idx="4">
                  <c:v>Co-56</c:v>
                </c:pt>
                <c:pt idx="5">
                  <c:v>V-48</c:v>
                </c:pt>
                <c:pt idx="6">
                  <c:v>Mn-54</c:v>
                </c:pt>
                <c:pt idx="7">
                  <c:v>Mn-52</c:v>
                </c:pt>
                <c:pt idx="8">
                  <c:v>Fe-55</c:v>
                </c:pt>
                <c:pt idx="9">
                  <c:v>Fe-59</c:v>
                </c:pt>
                <c:pt idx="10">
                  <c:v>V-49</c:v>
                </c:pt>
              </c:strCache>
            </c:strRef>
          </c:cat>
          <c:val>
            <c:numRef>
              <c:f>'700MeV'!$W$2:$W$12</c:f>
              <c:numCache>
                <c:formatCode>0.00</c:formatCode>
                <c:ptCount val="11"/>
                <c:pt idx="0">
                  <c:v>32.231629469597628</c:v>
                </c:pt>
                <c:pt idx="1">
                  <c:v>25.439757277760819</c:v>
                </c:pt>
                <c:pt idx="2">
                  <c:v>7.9707948553194328</c:v>
                </c:pt>
                <c:pt idx="3">
                  <c:v>7.7123610694821174</c:v>
                </c:pt>
                <c:pt idx="4">
                  <c:v>5.7320032948635982</c:v>
                </c:pt>
                <c:pt idx="5">
                  <c:v>3.2144516957517713</c:v>
                </c:pt>
                <c:pt idx="6">
                  <c:v>2.7219756274595395</c:v>
                </c:pt>
                <c:pt idx="7">
                  <c:v>2.1589384243825132</c:v>
                </c:pt>
                <c:pt idx="8">
                  <c:v>1.5961915963457531</c:v>
                </c:pt>
                <c:pt idx="9">
                  <c:v>1.1577252855431162</c:v>
                </c:pt>
                <c:pt idx="10">
                  <c:v>1.1211380304695202</c:v>
                </c:pt>
              </c:numCache>
            </c:numRef>
          </c:val>
        </c:ser>
        <c:ser>
          <c:idx val="7"/>
          <c:order val="7"/>
          <c:tx>
            <c:strRef>
              <c:f>'700MeV'!$X$1</c:f>
              <c:strCache>
                <c:ptCount val="1"/>
                <c:pt idx="0">
                  <c:v>197Au</c:v>
                </c:pt>
              </c:strCache>
            </c:strRef>
          </c:tx>
          <c:invertIfNegative val="0"/>
          <c:cat>
            <c:strRef>
              <c:f>'700MeV'!$P$2:$P$12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Cr-51</c:v>
                </c:pt>
                <c:pt idx="3">
                  <c:v>Co-57</c:v>
                </c:pt>
                <c:pt idx="4">
                  <c:v>Co-56</c:v>
                </c:pt>
                <c:pt idx="5">
                  <c:v>V-48</c:v>
                </c:pt>
                <c:pt idx="6">
                  <c:v>Mn-54</c:v>
                </c:pt>
                <c:pt idx="7">
                  <c:v>Mn-52</c:v>
                </c:pt>
                <c:pt idx="8">
                  <c:v>Fe-55</c:v>
                </c:pt>
                <c:pt idx="9">
                  <c:v>Fe-59</c:v>
                </c:pt>
                <c:pt idx="10">
                  <c:v>V-49</c:v>
                </c:pt>
              </c:strCache>
            </c:strRef>
          </c:cat>
          <c:val>
            <c:numRef>
              <c:f>'700MeV'!$X$2:$X$12</c:f>
              <c:numCache>
                <c:formatCode>0.00</c:formatCode>
                <c:ptCount val="11"/>
                <c:pt idx="0">
                  <c:v>31.708231090123757</c:v>
                </c:pt>
                <c:pt idx="1">
                  <c:v>25.079203567194387</c:v>
                </c:pt>
                <c:pt idx="2">
                  <c:v>8.006680170152725</c:v>
                </c:pt>
                <c:pt idx="3">
                  <c:v>7.6326400696969285</c:v>
                </c:pt>
                <c:pt idx="4">
                  <c:v>5.6994823227867881</c:v>
                </c:pt>
                <c:pt idx="5">
                  <c:v>3.2478531495022858</c:v>
                </c:pt>
                <c:pt idx="6">
                  <c:v>2.7197529680666803</c:v>
                </c:pt>
                <c:pt idx="7">
                  <c:v>2.1694325826436018</c:v>
                </c:pt>
                <c:pt idx="8">
                  <c:v>1.5917072789693072</c:v>
                </c:pt>
                <c:pt idx="9">
                  <c:v>1.1428591584223551</c:v>
                </c:pt>
                <c:pt idx="10">
                  <c:v>1.1306380462292449</c:v>
                </c:pt>
              </c:numCache>
            </c:numRef>
          </c:val>
        </c:ser>
        <c:ser>
          <c:idx val="8"/>
          <c:order val="8"/>
          <c:tx>
            <c:strRef>
              <c:f>'700MeV'!$Y$1</c:f>
              <c:strCache>
                <c:ptCount val="1"/>
                <c:pt idx="0">
                  <c:v>238U</c:v>
                </c:pt>
              </c:strCache>
            </c:strRef>
          </c:tx>
          <c:invertIfNegative val="0"/>
          <c:cat>
            <c:strRef>
              <c:f>'700MeV'!$P$2:$P$12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Cr-51</c:v>
                </c:pt>
                <c:pt idx="3">
                  <c:v>Co-57</c:v>
                </c:pt>
                <c:pt idx="4">
                  <c:v>Co-56</c:v>
                </c:pt>
                <c:pt idx="5">
                  <c:v>V-48</c:v>
                </c:pt>
                <c:pt idx="6">
                  <c:v>Mn-54</c:v>
                </c:pt>
                <c:pt idx="7">
                  <c:v>Mn-52</c:v>
                </c:pt>
                <c:pt idx="8">
                  <c:v>Fe-55</c:v>
                </c:pt>
                <c:pt idx="9">
                  <c:v>Fe-59</c:v>
                </c:pt>
                <c:pt idx="10">
                  <c:v>V-49</c:v>
                </c:pt>
              </c:strCache>
            </c:strRef>
          </c:cat>
          <c:val>
            <c:numRef>
              <c:f>'700MeV'!$Y$2:$Y$12</c:f>
              <c:numCache>
                <c:formatCode>0.00</c:formatCode>
                <c:ptCount val="11"/>
                <c:pt idx="0">
                  <c:v>31.703992142800132</c:v>
                </c:pt>
                <c:pt idx="1">
                  <c:v>25.061141413326933</c:v>
                </c:pt>
                <c:pt idx="2">
                  <c:v>8.0726160624757668</c:v>
                </c:pt>
                <c:pt idx="3">
                  <c:v>7.6433031474723094</c:v>
                </c:pt>
                <c:pt idx="4">
                  <c:v>5.7113950299567389</c:v>
                </c:pt>
                <c:pt idx="5">
                  <c:v>3.2673779352584753</c:v>
                </c:pt>
                <c:pt idx="6">
                  <c:v>2.7372531482497382</c:v>
                </c:pt>
                <c:pt idx="7">
                  <c:v>2.1822128795666922</c:v>
                </c:pt>
                <c:pt idx="8">
                  <c:v>1.5995739234905699</c:v>
                </c:pt>
                <c:pt idx="9">
                  <c:v>1.1441955815047575</c:v>
                </c:pt>
                <c:pt idx="10">
                  <c:v>1.1380625398618527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531456"/>
        <c:axId val="126541824"/>
      </c:barChart>
      <c:catAx>
        <c:axId val="126531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 sz="1200"/>
                  <a:t>Induced isotopes</a:t>
                </a:r>
              </a:p>
            </c:rich>
          </c:tx>
          <c:layout>
            <c:manualLayout>
              <c:xMode val="edge"/>
              <c:yMode val="edge"/>
              <c:x val="0.41330583333333332"/>
              <c:y val="0.9369810606060606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26541824"/>
        <c:crosses val="autoZero"/>
        <c:auto val="1"/>
        <c:lblAlgn val="ctr"/>
        <c:lblOffset val="100"/>
        <c:noMultiLvlLbl val="0"/>
      </c:catAx>
      <c:valAx>
        <c:axId val="1265418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GB" sz="1200"/>
                  <a:t>Relative activity</a:t>
                </a:r>
                <a:r>
                  <a:rPr lang="en-GB" sz="1200" baseline="0"/>
                  <a:t> [%]</a:t>
                </a:r>
                <a:endParaRPr lang="en-GB" sz="1200"/>
              </a:p>
            </c:rich>
          </c:tx>
          <c:layout>
            <c:manualLayout>
              <c:xMode val="edge"/>
              <c:yMode val="edge"/>
              <c:x val="6.4141666666666704E-3"/>
              <c:y val="0.31581919191919261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1265314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93578708388774"/>
          <c:y val="3.5606565656565656E-2"/>
          <c:w val="0.80147588888762489"/>
          <c:h val="0.817825000000000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'600MeV'!$Q$1</c:f>
              <c:strCache>
                <c:ptCount val="1"/>
                <c:pt idx="0">
                  <c:v>1H</c:v>
                </c:pt>
              </c:strCache>
            </c:strRef>
          </c:tx>
          <c:invertIfNegative val="0"/>
          <c:cat>
            <c:strRef>
              <c:f>'600MeV'!$P$2:$P$12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Cr-51</c:v>
                </c:pt>
                <c:pt idx="4">
                  <c:v>Co-56</c:v>
                </c:pt>
                <c:pt idx="5">
                  <c:v>V-48</c:v>
                </c:pt>
                <c:pt idx="6">
                  <c:v>Mn-54</c:v>
                </c:pt>
                <c:pt idx="7">
                  <c:v>Mn-52</c:v>
                </c:pt>
                <c:pt idx="8">
                  <c:v>Fe-55</c:v>
                </c:pt>
                <c:pt idx="9">
                  <c:v>Fe-59</c:v>
                </c:pt>
                <c:pt idx="10">
                  <c:v>V-49</c:v>
                </c:pt>
              </c:strCache>
            </c:strRef>
          </c:cat>
          <c:val>
            <c:numRef>
              <c:f>'600MeV'!$Q$2:$Q$12</c:f>
              <c:numCache>
                <c:formatCode>0.00</c:formatCode>
                <c:ptCount val="11"/>
                <c:pt idx="0">
                  <c:v>28.67809516788116</c:v>
                </c:pt>
                <c:pt idx="1">
                  <c:v>23.832364901627287</c:v>
                </c:pt>
                <c:pt idx="2">
                  <c:v>8.3571290099160365</c:v>
                </c:pt>
                <c:pt idx="3">
                  <c:v>9.6513302611515197</c:v>
                </c:pt>
                <c:pt idx="4">
                  <c:v>7.1080743139561955</c:v>
                </c:pt>
                <c:pt idx="5">
                  <c:v>4.2357501416405174</c:v>
                </c:pt>
                <c:pt idx="6">
                  <c:v>2.8377118132710093</c:v>
                </c:pt>
                <c:pt idx="7">
                  <c:v>2.8698160303559197</c:v>
                </c:pt>
                <c:pt idx="8">
                  <c:v>1.7983377851469982</c:v>
                </c:pt>
                <c:pt idx="9">
                  <c:v>0.81012985300206475</c:v>
                </c:pt>
                <c:pt idx="10">
                  <c:v>1.3915171592741347</c:v>
                </c:pt>
              </c:numCache>
            </c:numRef>
          </c:val>
        </c:ser>
        <c:ser>
          <c:idx val="1"/>
          <c:order val="1"/>
          <c:tx>
            <c:strRef>
              <c:f>'600MeV'!$R$1</c:f>
              <c:strCache>
                <c:ptCount val="1"/>
                <c:pt idx="0">
                  <c:v>4He</c:v>
                </c:pt>
              </c:strCache>
            </c:strRef>
          </c:tx>
          <c:invertIfNegative val="0"/>
          <c:cat>
            <c:strRef>
              <c:f>'600MeV'!$P$2:$P$12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Cr-51</c:v>
                </c:pt>
                <c:pt idx="4">
                  <c:v>Co-56</c:v>
                </c:pt>
                <c:pt idx="5">
                  <c:v>V-48</c:v>
                </c:pt>
                <c:pt idx="6">
                  <c:v>Mn-54</c:v>
                </c:pt>
                <c:pt idx="7">
                  <c:v>Mn-52</c:v>
                </c:pt>
                <c:pt idx="8">
                  <c:v>Fe-55</c:v>
                </c:pt>
                <c:pt idx="9">
                  <c:v>Fe-59</c:v>
                </c:pt>
                <c:pt idx="10">
                  <c:v>V-49</c:v>
                </c:pt>
              </c:strCache>
            </c:strRef>
          </c:cat>
          <c:val>
            <c:numRef>
              <c:f>'600MeV'!$R$2:$R$12</c:f>
              <c:numCache>
                <c:formatCode>0.00</c:formatCode>
                <c:ptCount val="11"/>
                <c:pt idx="0">
                  <c:v>35.804392935556386</c:v>
                </c:pt>
                <c:pt idx="1">
                  <c:v>24.491182689484212</c:v>
                </c:pt>
                <c:pt idx="2">
                  <c:v>6.9700880075376874</c:v>
                </c:pt>
                <c:pt idx="3">
                  <c:v>7.2433307973792624</c:v>
                </c:pt>
                <c:pt idx="4">
                  <c:v>4.9519263492341334</c:v>
                </c:pt>
                <c:pt idx="5">
                  <c:v>3.2132393338738017</c:v>
                </c:pt>
                <c:pt idx="6">
                  <c:v>2.3834441247233387</c:v>
                </c:pt>
                <c:pt idx="7">
                  <c:v>1.9251632350943158</c:v>
                </c:pt>
                <c:pt idx="8">
                  <c:v>1.3734045489405415</c:v>
                </c:pt>
                <c:pt idx="9">
                  <c:v>1.1404291176019359</c:v>
                </c:pt>
                <c:pt idx="10">
                  <c:v>1.0814661997940178</c:v>
                </c:pt>
              </c:numCache>
            </c:numRef>
          </c:val>
        </c:ser>
        <c:ser>
          <c:idx val="2"/>
          <c:order val="2"/>
          <c:tx>
            <c:strRef>
              <c:f>'600MeV'!$S$1</c:f>
              <c:strCache>
                <c:ptCount val="1"/>
                <c:pt idx="0">
                  <c:v>12C</c:v>
                </c:pt>
              </c:strCache>
            </c:strRef>
          </c:tx>
          <c:invertIfNegative val="0"/>
          <c:cat>
            <c:strRef>
              <c:f>'600MeV'!$P$2:$P$12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Cr-51</c:v>
                </c:pt>
                <c:pt idx="4">
                  <c:v>Co-56</c:v>
                </c:pt>
                <c:pt idx="5">
                  <c:v>V-48</c:v>
                </c:pt>
                <c:pt idx="6">
                  <c:v>Mn-54</c:v>
                </c:pt>
                <c:pt idx="7">
                  <c:v>Mn-52</c:v>
                </c:pt>
                <c:pt idx="8">
                  <c:v>Fe-55</c:v>
                </c:pt>
                <c:pt idx="9">
                  <c:v>Fe-59</c:v>
                </c:pt>
                <c:pt idx="10">
                  <c:v>V-49</c:v>
                </c:pt>
              </c:strCache>
            </c:strRef>
          </c:cat>
          <c:val>
            <c:numRef>
              <c:f>'600MeV'!$S$2:$S$12</c:f>
              <c:numCache>
                <c:formatCode>0.00</c:formatCode>
                <c:ptCount val="11"/>
                <c:pt idx="0">
                  <c:v>35.389421939239035</c:v>
                </c:pt>
                <c:pt idx="1">
                  <c:v>25.623302615622126</c:v>
                </c:pt>
                <c:pt idx="2">
                  <c:v>7.342454345133949</c:v>
                </c:pt>
                <c:pt idx="3">
                  <c:v>6.8660582805672741</c:v>
                </c:pt>
                <c:pt idx="4">
                  <c:v>5.2216411505540821</c:v>
                </c:pt>
                <c:pt idx="5">
                  <c:v>2.7843648559406189</c:v>
                </c:pt>
                <c:pt idx="6">
                  <c:v>2.4262171002574484</c:v>
                </c:pt>
                <c:pt idx="7">
                  <c:v>1.8596460663263621</c:v>
                </c:pt>
                <c:pt idx="8">
                  <c:v>1.4317403154745025</c:v>
                </c:pt>
                <c:pt idx="9">
                  <c:v>1.1544097493160441</c:v>
                </c:pt>
                <c:pt idx="10">
                  <c:v>0.96980627429645561</c:v>
                </c:pt>
              </c:numCache>
            </c:numRef>
          </c:val>
        </c:ser>
        <c:ser>
          <c:idx val="3"/>
          <c:order val="3"/>
          <c:tx>
            <c:strRef>
              <c:f>'600MeV'!$T$1</c:f>
              <c:strCache>
                <c:ptCount val="1"/>
                <c:pt idx="0">
                  <c:v>20Ne</c:v>
                </c:pt>
              </c:strCache>
            </c:strRef>
          </c:tx>
          <c:invertIfNegative val="0"/>
          <c:cat>
            <c:strRef>
              <c:f>'600MeV'!$P$2:$P$12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Cr-51</c:v>
                </c:pt>
                <c:pt idx="4">
                  <c:v>Co-56</c:v>
                </c:pt>
                <c:pt idx="5">
                  <c:v>V-48</c:v>
                </c:pt>
                <c:pt idx="6">
                  <c:v>Mn-54</c:v>
                </c:pt>
                <c:pt idx="7">
                  <c:v>Mn-52</c:v>
                </c:pt>
                <c:pt idx="8">
                  <c:v>Fe-55</c:v>
                </c:pt>
                <c:pt idx="9">
                  <c:v>Fe-59</c:v>
                </c:pt>
                <c:pt idx="10">
                  <c:v>V-49</c:v>
                </c:pt>
              </c:strCache>
            </c:strRef>
          </c:cat>
          <c:val>
            <c:numRef>
              <c:f>'600MeV'!$T$2:$T$12</c:f>
              <c:numCache>
                <c:formatCode>0.00</c:formatCode>
                <c:ptCount val="11"/>
                <c:pt idx="0">
                  <c:v>34.833101380039913</c:v>
                </c:pt>
                <c:pt idx="1">
                  <c:v>26.022156122066228</c:v>
                </c:pt>
                <c:pt idx="2">
                  <c:v>7.5154376289410765</c:v>
                </c:pt>
                <c:pt idx="3">
                  <c:v>6.9292857622030013</c:v>
                </c:pt>
                <c:pt idx="4">
                  <c:v>5.3500358282526355</c:v>
                </c:pt>
                <c:pt idx="5">
                  <c:v>2.760265053981009</c:v>
                </c:pt>
                <c:pt idx="6">
                  <c:v>2.4715448138892167</c:v>
                </c:pt>
                <c:pt idx="7">
                  <c:v>1.8853929471511399</c:v>
                </c:pt>
                <c:pt idx="8">
                  <c:v>1.4660019087419425</c:v>
                </c:pt>
                <c:pt idx="9">
                  <c:v>1.1640901404390602</c:v>
                </c:pt>
                <c:pt idx="10">
                  <c:v>0.96833283972165063</c:v>
                </c:pt>
              </c:numCache>
            </c:numRef>
          </c:val>
        </c:ser>
        <c:ser>
          <c:idx val="4"/>
          <c:order val="4"/>
          <c:tx>
            <c:strRef>
              <c:f>'600MeV'!$U$1</c:f>
              <c:strCache>
                <c:ptCount val="1"/>
                <c:pt idx="0">
                  <c:v>40Ar</c:v>
                </c:pt>
              </c:strCache>
            </c:strRef>
          </c:tx>
          <c:invertIfNegative val="0"/>
          <c:cat>
            <c:strRef>
              <c:f>'600MeV'!$P$2:$P$12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Cr-51</c:v>
                </c:pt>
                <c:pt idx="4">
                  <c:v>Co-56</c:v>
                </c:pt>
                <c:pt idx="5">
                  <c:v>V-48</c:v>
                </c:pt>
                <c:pt idx="6">
                  <c:v>Mn-54</c:v>
                </c:pt>
                <c:pt idx="7">
                  <c:v>Mn-52</c:v>
                </c:pt>
                <c:pt idx="8">
                  <c:v>Fe-55</c:v>
                </c:pt>
                <c:pt idx="9">
                  <c:v>Fe-59</c:v>
                </c:pt>
                <c:pt idx="10">
                  <c:v>V-49</c:v>
                </c:pt>
              </c:strCache>
            </c:strRef>
          </c:cat>
          <c:val>
            <c:numRef>
              <c:f>'600MeV'!$U$2:$U$12</c:f>
              <c:numCache>
                <c:formatCode>0.00</c:formatCode>
                <c:ptCount val="11"/>
                <c:pt idx="0">
                  <c:v>33.916328747671315</c:v>
                </c:pt>
                <c:pt idx="1">
                  <c:v>26.205704086142319</c:v>
                </c:pt>
                <c:pt idx="2">
                  <c:v>7.6724188636565156</c:v>
                </c:pt>
                <c:pt idx="3">
                  <c:v>7.147957456498462</c:v>
                </c:pt>
                <c:pt idx="4">
                  <c:v>5.5120546566875852</c:v>
                </c:pt>
                <c:pt idx="5">
                  <c:v>2.7751302272800218</c:v>
                </c:pt>
                <c:pt idx="6">
                  <c:v>2.5649983389815976</c:v>
                </c:pt>
                <c:pt idx="7">
                  <c:v>1.9328660469103021</c:v>
                </c:pt>
                <c:pt idx="8">
                  <c:v>1.5192014535823268</c:v>
                </c:pt>
                <c:pt idx="9">
                  <c:v>1.1765649117535761</c:v>
                </c:pt>
                <c:pt idx="10">
                  <c:v>0.98379929521535081</c:v>
                </c:pt>
              </c:numCache>
            </c:numRef>
          </c:val>
        </c:ser>
        <c:ser>
          <c:idx val="5"/>
          <c:order val="5"/>
          <c:tx>
            <c:strRef>
              <c:f>'600MeV'!$V$1</c:f>
              <c:strCache>
                <c:ptCount val="1"/>
                <c:pt idx="0">
                  <c:v>84Kr</c:v>
                </c:pt>
              </c:strCache>
            </c:strRef>
          </c:tx>
          <c:invertIfNegative val="0"/>
          <c:cat>
            <c:strRef>
              <c:f>'600MeV'!$P$2:$P$12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Cr-51</c:v>
                </c:pt>
                <c:pt idx="4">
                  <c:v>Co-56</c:v>
                </c:pt>
                <c:pt idx="5">
                  <c:v>V-48</c:v>
                </c:pt>
                <c:pt idx="6">
                  <c:v>Mn-54</c:v>
                </c:pt>
                <c:pt idx="7">
                  <c:v>Mn-52</c:v>
                </c:pt>
                <c:pt idx="8">
                  <c:v>Fe-55</c:v>
                </c:pt>
                <c:pt idx="9">
                  <c:v>Fe-59</c:v>
                </c:pt>
                <c:pt idx="10">
                  <c:v>V-49</c:v>
                </c:pt>
              </c:strCache>
            </c:strRef>
          </c:cat>
          <c:val>
            <c:numRef>
              <c:f>'600MeV'!$V$2:$V$12</c:f>
              <c:numCache>
                <c:formatCode>0.00</c:formatCode>
                <c:ptCount val="11"/>
                <c:pt idx="0">
                  <c:v>33.06426976202674</c:v>
                </c:pt>
                <c:pt idx="1">
                  <c:v>26.200116065059447</c:v>
                </c:pt>
                <c:pt idx="2">
                  <c:v>7.7931156740558274</c:v>
                </c:pt>
                <c:pt idx="3">
                  <c:v>7.4542845577925299</c:v>
                </c:pt>
                <c:pt idx="4">
                  <c:v>5.6725976047746984</c:v>
                </c:pt>
                <c:pt idx="5">
                  <c:v>2.8857116735090798</c:v>
                </c:pt>
                <c:pt idx="6">
                  <c:v>2.6649067294108315</c:v>
                </c:pt>
                <c:pt idx="7">
                  <c:v>2.0143509861853013</c:v>
                </c:pt>
                <c:pt idx="8">
                  <c:v>1.5718940201981444</c:v>
                </c:pt>
                <c:pt idx="9">
                  <c:v>1.1926855292468097</c:v>
                </c:pt>
                <c:pt idx="10">
                  <c:v>1.0260935637506847</c:v>
                </c:pt>
              </c:numCache>
            </c:numRef>
          </c:val>
        </c:ser>
        <c:ser>
          <c:idx val="6"/>
          <c:order val="6"/>
          <c:tx>
            <c:strRef>
              <c:f>'600MeV'!$W$1</c:f>
              <c:strCache>
                <c:ptCount val="1"/>
                <c:pt idx="0">
                  <c:v>132Xe</c:v>
                </c:pt>
              </c:strCache>
            </c:strRef>
          </c:tx>
          <c:invertIfNegative val="0"/>
          <c:cat>
            <c:strRef>
              <c:f>'600MeV'!$P$2:$P$12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Cr-51</c:v>
                </c:pt>
                <c:pt idx="4">
                  <c:v>Co-56</c:v>
                </c:pt>
                <c:pt idx="5">
                  <c:v>V-48</c:v>
                </c:pt>
                <c:pt idx="6">
                  <c:v>Mn-54</c:v>
                </c:pt>
                <c:pt idx="7">
                  <c:v>Mn-52</c:v>
                </c:pt>
                <c:pt idx="8">
                  <c:v>Fe-55</c:v>
                </c:pt>
                <c:pt idx="9">
                  <c:v>Fe-59</c:v>
                </c:pt>
                <c:pt idx="10">
                  <c:v>V-49</c:v>
                </c:pt>
              </c:strCache>
            </c:strRef>
          </c:cat>
          <c:val>
            <c:numRef>
              <c:f>'600MeV'!$W$2:$W$12</c:f>
              <c:numCache>
                <c:formatCode>0.00</c:formatCode>
                <c:ptCount val="11"/>
                <c:pt idx="0">
                  <c:v>32.53585619725083</c:v>
                </c:pt>
                <c:pt idx="1">
                  <c:v>26.042378196647665</c:v>
                </c:pt>
                <c:pt idx="2">
                  <c:v>7.8195600784177932</c:v>
                </c:pt>
                <c:pt idx="3">
                  <c:v>7.6213684635270305</c:v>
                </c:pt>
                <c:pt idx="4">
                  <c:v>5.7259359283898004</c:v>
                </c:pt>
                <c:pt idx="5">
                  <c:v>2.9299927648670594</c:v>
                </c:pt>
                <c:pt idx="6">
                  <c:v>2.6986490980309172</c:v>
                </c:pt>
                <c:pt idx="7">
                  <c:v>2.0575893109569416</c:v>
                </c:pt>
                <c:pt idx="8">
                  <c:v>1.5956226740660837</c:v>
                </c:pt>
                <c:pt idx="9">
                  <c:v>1.1902307345167764</c:v>
                </c:pt>
                <c:pt idx="10">
                  <c:v>1.0432085911068907</c:v>
                </c:pt>
              </c:numCache>
            </c:numRef>
          </c:val>
        </c:ser>
        <c:ser>
          <c:idx val="7"/>
          <c:order val="7"/>
          <c:tx>
            <c:strRef>
              <c:f>'600MeV'!$X$1</c:f>
              <c:strCache>
                <c:ptCount val="1"/>
                <c:pt idx="0">
                  <c:v>197Au</c:v>
                </c:pt>
              </c:strCache>
            </c:strRef>
          </c:tx>
          <c:invertIfNegative val="0"/>
          <c:cat>
            <c:strRef>
              <c:f>'600MeV'!$P$2:$P$12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Cr-51</c:v>
                </c:pt>
                <c:pt idx="4">
                  <c:v>Co-56</c:v>
                </c:pt>
                <c:pt idx="5">
                  <c:v>V-48</c:v>
                </c:pt>
                <c:pt idx="6">
                  <c:v>Mn-54</c:v>
                </c:pt>
                <c:pt idx="7">
                  <c:v>Mn-52</c:v>
                </c:pt>
                <c:pt idx="8">
                  <c:v>Fe-55</c:v>
                </c:pt>
                <c:pt idx="9">
                  <c:v>Fe-59</c:v>
                </c:pt>
                <c:pt idx="10">
                  <c:v>V-49</c:v>
                </c:pt>
              </c:strCache>
            </c:strRef>
          </c:cat>
          <c:val>
            <c:numRef>
              <c:f>'600MeV'!$X$2:$X$12</c:f>
              <c:numCache>
                <c:formatCode>0.00</c:formatCode>
                <c:ptCount val="11"/>
                <c:pt idx="0">
                  <c:v>31.905637484549679</c:v>
                </c:pt>
                <c:pt idx="1">
                  <c:v>25.628141405741335</c:v>
                </c:pt>
                <c:pt idx="2">
                  <c:v>7.7310872088173062</c:v>
                </c:pt>
                <c:pt idx="3">
                  <c:v>7.6531343721922118</c:v>
                </c:pt>
                <c:pt idx="4">
                  <c:v>5.6951425346091895</c:v>
                </c:pt>
                <c:pt idx="5">
                  <c:v>2.9447830400370596</c:v>
                </c:pt>
                <c:pt idx="6">
                  <c:v>2.6999194238147233</c:v>
                </c:pt>
                <c:pt idx="7">
                  <c:v>2.0744625464228643</c:v>
                </c:pt>
                <c:pt idx="8">
                  <c:v>1.5879451366627721</c:v>
                </c:pt>
                <c:pt idx="9">
                  <c:v>1.172043825963053</c:v>
                </c:pt>
                <c:pt idx="10">
                  <c:v>1.0491534717540922</c:v>
                </c:pt>
              </c:numCache>
            </c:numRef>
          </c:val>
        </c:ser>
        <c:ser>
          <c:idx val="8"/>
          <c:order val="8"/>
          <c:tx>
            <c:strRef>
              <c:f>'600MeV'!$Y$1</c:f>
              <c:strCache>
                <c:ptCount val="1"/>
                <c:pt idx="0">
                  <c:v>238U</c:v>
                </c:pt>
              </c:strCache>
            </c:strRef>
          </c:tx>
          <c:invertIfNegative val="0"/>
          <c:cat>
            <c:strRef>
              <c:f>'600MeV'!$P$2:$P$12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Cr-51</c:v>
                </c:pt>
                <c:pt idx="4">
                  <c:v>Co-56</c:v>
                </c:pt>
                <c:pt idx="5">
                  <c:v>V-48</c:v>
                </c:pt>
                <c:pt idx="6">
                  <c:v>Mn-54</c:v>
                </c:pt>
                <c:pt idx="7">
                  <c:v>Mn-52</c:v>
                </c:pt>
                <c:pt idx="8">
                  <c:v>Fe-55</c:v>
                </c:pt>
                <c:pt idx="9">
                  <c:v>Fe-59</c:v>
                </c:pt>
                <c:pt idx="10">
                  <c:v>V-49</c:v>
                </c:pt>
              </c:strCache>
            </c:strRef>
          </c:cat>
          <c:val>
            <c:numRef>
              <c:f>'600MeV'!$Y$2:$Y$12</c:f>
              <c:numCache>
                <c:formatCode>0.00</c:formatCode>
                <c:ptCount val="11"/>
                <c:pt idx="0">
                  <c:v>31.905559689748308</c:v>
                </c:pt>
                <c:pt idx="1">
                  <c:v>25.618329470011926</c:v>
                </c:pt>
                <c:pt idx="2">
                  <c:v>7.7381295012140434</c:v>
                </c:pt>
                <c:pt idx="3">
                  <c:v>7.7191634975346037</c:v>
                </c:pt>
                <c:pt idx="4">
                  <c:v>5.7087671075133057</c:v>
                </c:pt>
                <c:pt idx="5">
                  <c:v>2.9786108778570242</c:v>
                </c:pt>
                <c:pt idx="6">
                  <c:v>2.7197249276325848</c:v>
                </c:pt>
                <c:pt idx="7">
                  <c:v>2.0886311551990135</c:v>
                </c:pt>
                <c:pt idx="8">
                  <c:v>1.5983599600853282</c:v>
                </c:pt>
                <c:pt idx="9">
                  <c:v>1.1787371286775818</c:v>
                </c:pt>
                <c:pt idx="10">
                  <c:v>1.0611479058650151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222336"/>
        <c:axId val="126224256"/>
      </c:barChart>
      <c:catAx>
        <c:axId val="126222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 sz="1200"/>
                  <a:t>Induced isotopes</a:t>
                </a:r>
              </a:p>
            </c:rich>
          </c:tx>
          <c:layout>
            <c:manualLayout>
              <c:xMode val="edge"/>
              <c:yMode val="edge"/>
              <c:x val="0.41330583333333332"/>
              <c:y val="0.9369810606060606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26224256"/>
        <c:crosses val="autoZero"/>
        <c:auto val="1"/>
        <c:lblAlgn val="ctr"/>
        <c:lblOffset val="100"/>
        <c:noMultiLvlLbl val="0"/>
      </c:catAx>
      <c:valAx>
        <c:axId val="1262242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GB" sz="1200"/>
                  <a:t>Relative activity</a:t>
                </a:r>
                <a:r>
                  <a:rPr lang="en-GB" sz="1200" baseline="0"/>
                  <a:t> [%]</a:t>
                </a:r>
                <a:endParaRPr lang="en-GB" sz="1200"/>
              </a:p>
            </c:rich>
          </c:tx>
          <c:layout>
            <c:manualLayout>
              <c:xMode val="edge"/>
              <c:yMode val="edge"/>
              <c:x val="6.4141666666666704E-3"/>
              <c:y val="0.31581919191919261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1262223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93578708388774"/>
          <c:y val="3.5606565656565656E-2"/>
          <c:w val="0.80147588888762489"/>
          <c:h val="0.817825000000000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'500MeV'!$Q$1</c:f>
              <c:strCache>
                <c:ptCount val="1"/>
                <c:pt idx="0">
                  <c:v>1H</c:v>
                </c:pt>
              </c:strCache>
            </c:strRef>
          </c:tx>
          <c:invertIfNegative val="0"/>
          <c:cat>
            <c:strRef>
              <c:f>'500MeV'!$P$2:$P$12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Cr-51</c:v>
                </c:pt>
                <c:pt idx="4">
                  <c:v>Co-56</c:v>
                </c:pt>
                <c:pt idx="5">
                  <c:v>Mn-54</c:v>
                </c:pt>
                <c:pt idx="6">
                  <c:v>V-48</c:v>
                </c:pt>
                <c:pt idx="7">
                  <c:v>Mn-52</c:v>
                </c:pt>
                <c:pt idx="8">
                  <c:v>Fe-55</c:v>
                </c:pt>
                <c:pt idx="9">
                  <c:v>Fe-59</c:v>
                </c:pt>
                <c:pt idx="10">
                  <c:v>V-49</c:v>
                </c:pt>
              </c:strCache>
            </c:strRef>
          </c:cat>
          <c:val>
            <c:numRef>
              <c:f>'500MeV'!$Q$2:$Q$12</c:f>
              <c:numCache>
                <c:formatCode>0.00</c:formatCode>
                <c:ptCount val="11"/>
                <c:pt idx="0">
                  <c:v>28.460669204452806</c:v>
                </c:pt>
                <c:pt idx="1">
                  <c:v>25.040850752209355</c:v>
                </c:pt>
                <c:pt idx="2">
                  <c:v>8.898011043988955</c:v>
                </c:pt>
                <c:pt idx="3">
                  <c:v>9.2329695653777311</c:v>
                </c:pt>
                <c:pt idx="4">
                  <c:v>7.5581769584338465</c:v>
                </c:pt>
                <c:pt idx="5">
                  <c:v>2.8466071761249423</c:v>
                </c:pt>
                <c:pt idx="6">
                  <c:v>3.679141178479953</c:v>
                </c:pt>
                <c:pt idx="7">
                  <c:v>2.8168931137436739</c:v>
                </c:pt>
                <c:pt idx="8">
                  <c:v>1.8730664413788527</c:v>
                </c:pt>
                <c:pt idx="9">
                  <c:v>0.79093431502123968</c:v>
                </c:pt>
                <c:pt idx="10">
                  <c:v>1.2636580347231441</c:v>
                </c:pt>
              </c:numCache>
            </c:numRef>
          </c:val>
        </c:ser>
        <c:ser>
          <c:idx val="1"/>
          <c:order val="1"/>
          <c:tx>
            <c:strRef>
              <c:f>'500MeV'!$R$1</c:f>
              <c:strCache>
                <c:ptCount val="1"/>
                <c:pt idx="0">
                  <c:v>4He</c:v>
                </c:pt>
              </c:strCache>
            </c:strRef>
          </c:tx>
          <c:invertIfNegative val="0"/>
          <c:cat>
            <c:strRef>
              <c:f>'500MeV'!$P$2:$P$12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Cr-51</c:v>
                </c:pt>
                <c:pt idx="4">
                  <c:v>Co-56</c:v>
                </c:pt>
                <c:pt idx="5">
                  <c:v>Mn-54</c:v>
                </c:pt>
                <c:pt idx="6">
                  <c:v>V-48</c:v>
                </c:pt>
                <c:pt idx="7">
                  <c:v>Mn-52</c:v>
                </c:pt>
                <c:pt idx="8">
                  <c:v>Fe-55</c:v>
                </c:pt>
                <c:pt idx="9">
                  <c:v>Fe-59</c:v>
                </c:pt>
                <c:pt idx="10">
                  <c:v>V-49</c:v>
                </c:pt>
              </c:strCache>
            </c:strRef>
          </c:cat>
          <c:val>
            <c:numRef>
              <c:f>'500MeV'!$R$2:$R$12</c:f>
              <c:numCache>
                <c:formatCode>0.00</c:formatCode>
                <c:ptCount val="11"/>
                <c:pt idx="0">
                  <c:v>36.094562444121976</c:v>
                </c:pt>
                <c:pt idx="1">
                  <c:v>24.7642916611468</c:v>
                </c:pt>
                <c:pt idx="2">
                  <c:v>6.905675988163674</c:v>
                </c:pt>
                <c:pt idx="3">
                  <c:v>7.1124327542763455</c:v>
                </c:pt>
                <c:pt idx="4">
                  <c:v>4.8525813006647045</c:v>
                </c:pt>
                <c:pt idx="5">
                  <c:v>2.3435879438872802</c:v>
                </c:pt>
                <c:pt idx="6">
                  <c:v>3.1731994679144297</c:v>
                </c:pt>
                <c:pt idx="7">
                  <c:v>1.8752838686420501</c:v>
                </c:pt>
                <c:pt idx="8">
                  <c:v>1.3465034393088597</c:v>
                </c:pt>
                <c:pt idx="9">
                  <c:v>1.1686926204519501</c:v>
                </c:pt>
                <c:pt idx="10">
                  <c:v>1.068415588887299</c:v>
                </c:pt>
              </c:numCache>
            </c:numRef>
          </c:val>
        </c:ser>
        <c:ser>
          <c:idx val="2"/>
          <c:order val="2"/>
          <c:tx>
            <c:strRef>
              <c:f>'500MeV'!$S$1</c:f>
              <c:strCache>
                <c:ptCount val="1"/>
                <c:pt idx="0">
                  <c:v>12C</c:v>
                </c:pt>
              </c:strCache>
            </c:strRef>
          </c:tx>
          <c:invertIfNegative val="0"/>
          <c:cat>
            <c:strRef>
              <c:f>'500MeV'!$P$2:$P$12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Cr-51</c:v>
                </c:pt>
                <c:pt idx="4">
                  <c:v>Co-56</c:v>
                </c:pt>
                <c:pt idx="5">
                  <c:v>Mn-54</c:v>
                </c:pt>
                <c:pt idx="6">
                  <c:v>V-48</c:v>
                </c:pt>
                <c:pt idx="7">
                  <c:v>Mn-52</c:v>
                </c:pt>
                <c:pt idx="8">
                  <c:v>Fe-55</c:v>
                </c:pt>
                <c:pt idx="9">
                  <c:v>Fe-59</c:v>
                </c:pt>
                <c:pt idx="10">
                  <c:v>V-49</c:v>
                </c:pt>
              </c:strCache>
            </c:strRef>
          </c:cat>
          <c:val>
            <c:numRef>
              <c:f>'500MeV'!$S$2:$S$12</c:f>
              <c:numCache>
                <c:formatCode>0.00</c:formatCode>
                <c:ptCount val="11"/>
                <c:pt idx="0">
                  <c:v>35.820512166046917</c:v>
                </c:pt>
                <c:pt idx="1">
                  <c:v>26.028001548162752</c:v>
                </c:pt>
                <c:pt idx="2">
                  <c:v>7.2952155460848145</c:v>
                </c:pt>
                <c:pt idx="3">
                  <c:v>6.4819045177793795</c:v>
                </c:pt>
                <c:pt idx="4">
                  <c:v>5.0703899119797624</c:v>
                </c:pt>
                <c:pt idx="5">
                  <c:v>2.3569630681748337</c:v>
                </c:pt>
                <c:pt idx="6">
                  <c:v>2.5710461977917567</c:v>
                </c:pt>
                <c:pt idx="7">
                  <c:v>1.7474919575429211</c:v>
                </c:pt>
                <c:pt idx="8">
                  <c:v>1.3910281819128321</c:v>
                </c:pt>
                <c:pt idx="9">
                  <c:v>1.1718234463242114</c:v>
                </c:pt>
                <c:pt idx="10">
                  <c:v>0.90037832982428456</c:v>
                </c:pt>
              </c:numCache>
            </c:numRef>
          </c:val>
        </c:ser>
        <c:ser>
          <c:idx val="3"/>
          <c:order val="3"/>
          <c:tx>
            <c:strRef>
              <c:f>'500MeV'!$T$1</c:f>
              <c:strCache>
                <c:ptCount val="1"/>
                <c:pt idx="0">
                  <c:v>20Ne</c:v>
                </c:pt>
              </c:strCache>
            </c:strRef>
          </c:tx>
          <c:invertIfNegative val="0"/>
          <c:cat>
            <c:strRef>
              <c:f>'500MeV'!$P$2:$P$12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Cr-51</c:v>
                </c:pt>
                <c:pt idx="4">
                  <c:v>Co-56</c:v>
                </c:pt>
                <c:pt idx="5">
                  <c:v>Mn-54</c:v>
                </c:pt>
                <c:pt idx="6">
                  <c:v>V-48</c:v>
                </c:pt>
                <c:pt idx="7">
                  <c:v>Mn-52</c:v>
                </c:pt>
                <c:pt idx="8">
                  <c:v>Fe-55</c:v>
                </c:pt>
                <c:pt idx="9">
                  <c:v>Fe-59</c:v>
                </c:pt>
                <c:pt idx="10">
                  <c:v>V-49</c:v>
                </c:pt>
              </c:strCache>
            </c:strRef>
          </c:cat>
          <c:val>
            <c:numRef>
              <c:f>'500MeV'!$T$2:$T$12</c:f>
              <c:numCache>
                <c:formatCode>0.00</c:formatCode>
                <c:ptCount val="11"/>
                <c:pt idx="0">
                  <c:v>35.340379187897383</c:v>
                </c:pt>
                <c:pt idx="1">
                  <c:v>26.524822415684191</c:v>
                </c:pt>
                <c:pt idx="2">
                  <c:v>7.5088536761901485</c:v>
                </c:pt>
                <c:pt idx="3">
                  <c:v>6.4866242206888325</c:v>
                </c:pt>
                <c:pt idx="4">
                  <c:v>5.2346275939968434</c:v>
                </c:pt>
                <c:pt idx="5">
                  <c:v>2.3898911887790883</c:v>
                </c:pt>
                <c:pt idx="6">
                  <c:v>2.5102454213075283</c:v>
                </c:pt>
                <c:pt idx="7">
                  <c:v>1.7568591865190939</c:v>
                </c:pt>
                <c:pt idx="8">
                  <c:v>1.4279951537400737</c:v>
                </c:pt>
                <c:pt idx="9">
                  <c:v>1.175407569628435</c:v>
                </c:pt>
                <c:pt idx="10">
                  <c:v>0.88937088712576928</c:v>
                </c:pt>
              </c:numCache>
            </c:numRef>
          </c:val>
        </c:ser>
        <c:ser>
          <c:idx val="4"/>
          <c:order val="4"/>
          <c:tx>
            <c:strRef>
              <c:f>'500MeV'!$U$1</c:f>
              <c:strCache>
                <c:ptCount val="1"/>
                <c:pt idx="0">
                  <c:v>40Ar</c:v>
                </c:pt>
              </c:strCache>
            </c:strRef>
          </c:tx>
          <c:invertIfNegative val="0"/>
          <c:cat>
            <c:strRef>
              <c:f>'500MeV'!$P$2:$P$12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Cr-51</c:v>
                </c:pt>
                <c:pt idx="4">
                  <c:v>Co-56</c:v>
                </c:pt>
                <c:pt idx="5">
                  <c:v>Mn-54</c:v>
                </c:pt>
                <c:pt idx="6">
                  <c:v>V-48</c:v>
                </c:pt>
                <c:pt idx="7">
                  <c:v>Mn-52</c:v>
                </c:pt>
                <c:pt idx="8">
                  <c:v>Fe-55</c:v>
                </c:pt>
                <c:pt idx="9">
                  <c:v>Fe-59</c:v>
                </c:pt>
                <c:pt idx="10">
                  <c:v>V-49</c:v>
                </c:pt>
              </c:strCache>
            </c:strRef>
          </c:cat>
          <c:val>
            <c:numRef>
              <c:f>'500MeV'!$U$2:$U$12</c:f>
              <c:numCache>
                <c:formatCode>0.00</c:formatCode>
                <c:ptCount val="11"/>
                <c:pt idx="0">
                  <c:v>34.453357197202358</c:v>
                </c:pt>
                <c:pt idx="1">
                  <c:v>26.792106469447013</c:v>
                </c:pt>
                <c:pt idx="2">
                  <c:v>7.6991115598402491</c:v>
                </c:pt>
                <c:pt idx="3">
                  <c:v>6.643462477004193</c:v>
                </c:pt>
                <c:pt idx="4">
                  <c:v>5.4096447725924239</c:v>
                </c:pt>
                <c:pt idx="5">
                  <c:v>2.4988149175992973</c:v>
                </c:pt>
                <c:pt idx="6">
                  <c:v>2.4587269777447633</c:v>
                </c:pt>
                <c:pt idx="7">
                  <c:v>1.7986122348067697</c:v>
                </c:pt>
                <c:pt idx="8">
                  <c:v>1.4899350979268524</c:v>
                </c:pt>
                <c:pt idx="9">
                  <c:v>1.2059788572905685</c:v>
                </c:pt>
                <c:pt idx="10">
                  <c:v>0.89284750487126319</c:v>
                </c:pt>
              </c:numCache>
            </c:numRef>
          </c:val>
        </c:ser>
        <c:ser>
          <c:idx val="5"/>
          <c:order val="5"/>
          <c:tx>
            <c:strRef>
              <c:f>'500MeV'!$V$1</c:f>
              <c:strCache>
                <c:ptCount val="1"/>
                <c:pt idx="0">
                  <c:v>84Kr</c:v>
                </c:pt>
              </c:strCache>
            </c:strRef>
          </c:tx>
          <c:invertIfNegative val="0"/>
          <c:cat>
            <c:strRef>
              <c:f>'500MeV'!$P$2:$P$12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Cr-51</c:v>
                </c:pt>
                <c:pt idx="4">
                  <c:v>Co-56</c:v>
                </c:pt>
                <c:pt idx="5">
                  <c:v>Mn-54</c:v>
                </c:pt>
                <c:pt idx="6">
                  <c:v>V-48</c:v>
                </c:pt>
                <c:pt idx="7">
                  <c:v>Mn-52</c:v>
                </c:pt>
                <c:pt idx="8">
                  <c:v>Fe-55</c:v>
                </c:pt>
                <c:pt idx="9">
                  <c:v>Fe-59</c:v>
                </c:pt>
                <c:pt idx="10">
                  <c:v>V-49</c:v>
                </c:pt>
              </c:strCache>
            </c:strRef>
          </c:cat>
          <c:val>
            <c:numRef>
              <c:f>'500MeV'!$V$2:$V$12</c:f>
              <c:numCache>
                <c:formatCode>0.00</c:formatCode>
                <c:ptCount val="11"/>
                <c:pt idx="0">
                  <c:v>33.547026300008454</c:v>
                </c:pt>
                <c:pt idx="1">
                  <c:v>26.924889509341124</c:v>
                </c:pt>
                <c:pt idx="2">
                  <c:v>7.8724959521388325</c:v>
                </c:pt>
                <c:pt idx="3">
                  <c:v>6.9668105771140052</c:v>
                </c:pt>
                <c:pt idx="4">
                  <c:v>5.599115658554255</c:v>
                </c:pt>
                <c:pt idx="5">
                  <c:v>2.6063205043224449</c:v>
                </c:pt>
                <c:pt idx="6">
                  <c:v>2.5425191864057135</c:v>
                </c:pt>
                <c:pt idx="7">
                  <c:v>1.8729720225209681</c:v>
                </c:pt>
                <c:pt idx="8">
                  <c:v>1.5502986905283178</c:v>
                </c:pt>
                <c:pt idx="9">
                  <c:v>1.2283587070174691</c:v>
                </c:pt>
                <c:pt idx="10">
                  <c:v>0.92841917796066653</c:v>
                </c:pt>
              </c:numCache>
            </c:numRef>
          </c:val>
        </c:ser>
        <c:ser>
          <c:idx val="6"/>
          <c:order val="6"/>
          <c:tx>
            <c:strRef>
              <c:f>'500MeV'!$W$1</c:f>
              <c:strCache>
                <c:ptCount val="1"/>
                <c:pt idx="0">
                  <c:v>132Xe</c:v>
                </c:pt>
              </c:strCache>
            </c:strRef>
          </c:tx>
          <c:invertIfNegative val="0"/>
          <c:cat>
            <c:strRef>
              <c:f>'500MeV'!$P$2:$P$12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Cr-51</c:v>
                </c:pt>
                <c:pt idx="4">
                  <c:v>Co-56</c:v>
                </c:pt>
                <c:pt idx="5">
                  <c:v>Mn-54</c:v>
                </c:pt>
                <c:pt idx="6">
                  <c:v>V-48</c:v>
                </c:pt>
                <c:pt idx="7">
                  <c:v>Mn-52</c:v>
                </c:pt>
                <c:pt idx="8">
                  <c:v>Fe-55</c:v>
                </c:pt>
                <c:pt idx="9">
                  <c:v>Fe-59</c:v>
                </c:pt>
                <c:pt idx="10">
                  <c:v>V-49</c:v>
                </c:pt>
              </c:strCache>
            </c:strRef>
          </c:cat>
          <c:val>
            <c:numRef>
              <c:f>'500MeV'!$W$2:$W$12</c:f>
              <c:numCache>
                <c:formatCode>0.00</c:formatCode>
                <c:ptCount val="11"/>
                <c:pt idx="0">
                  <c:v>33.004107275370274</c:v>
                </c:pt>
                <c:pt idx="1">
                  <c:v>26.767811593439859</c:v>
                </c:pt>
                <c:pt idx="2">
                  <c:v>7.9089910676923694</c:v>
                </c:pt>
                <c:pt idx="3">
                  <c:v>7.0937277704302373</c:v>
                </c:pt>
                <c:pt idx="4">
                  <c:v>5.6693597108458302</c:v>
                </c:pt>
                <c:pt idx="5">
                  <c:v>2.6561653058499997</c:v>
                </c:pt>
                <c:pt idx="6">
                  <c:v>2.5657366757513884</c:v>
                </c:pt>
                <c:pt idx="7">
                  <c:v>1.915868748566</c:v>
                </c:pt>
                <c:pt idx="8">
                  <c:v>1.5799240450390173</c:v>
                </c:pt>
                <c:pt idx="9">
                  <c:v>1.2219578616434661</c:v>
                </c:pt>
                <c:pt idx="10">
                  <c:v>0.9403640446006265</c:v>
                </c:pt>
              </c:numCache>
            </c:numRef>
          </c:val>
        </c:ser>
        <c:ser>
          <c:idx val="7"/>
          <c:order val="7"/>
          <c:tx>
            <c:strRef>
              <c:f>'500MeV'!$X$1</c:f>
              <c:strCache>
                <c:ptCount val="1"/>
                <c:pt idx="0">
                  <c:v>197Au</c:v>
                </c:pt>
              </c:strCache>
            </c:strRef>
          </c:tx>
          <c:invertIfNegative val="0"/>
          <c:cat>
            <c:strRef>
              <c:f>'500MeV'!$P$2:$P$12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Cr-51</c:v>
                </c:pt>
                <c:pt idx="4">
                  <c:v>Co-56</c:v>
                </c:pt>
                <c:pt idx="5">
                  <c:v>Mn-54</c:v>
                </c:pt>
                <c:pt idx="6">
                  <c:v>V-48</c:v>
                </c:pt>
                <c:pt idx="7">
                  <c:v>Mn-52</c:v>
                </c:pt>
                <c:pt idx="8">
                  <c:v>Fe-55</c:v>
                </c:pt>
                <c:pt idx="9">
                  <c:v>Fe-59</c:v>
                </c:pt>
                <c:pt idx="10">
                  <c:v>V-49</c:v>
                </c:pt>
              </c:strCache>
            </c:strRef>
          </c:cat>
          <c:val>
            <c:numRef>
              <c:f>'500MeV'!$X$2:$X$12</c:f>
              <c:numCache>
                <c:formatCode>0.00</c:formatCode>
                <c:ptCount val="11"/>
                <c:pt idx="0">
                  <c:v>32.235622176645762</c:v>
                </c:pt>
                <c:pt idx="1">
                  <c:v>26.284796594839197</c:v>
                </c:pt>
                <c:pt idx="2">
                  <c:v>7.8134339889119095</c:v>
                </c:pt>
                <c:pt idx="3">
                  <c:v>7.1231382214223551</c:v>
                </c:pt>
                <c:pt idx="4">
                  <c:v>5.6395974038780095</c:v>
                </c:pt>
                <c:pt idx="5">
                  <c:v>2.654663292043872</c:v>
                </c:pt>
                <c:pt idx="6">
                  <c:v>2.5689714036658589</c:v>
                </c:pt>
                <c:pt idx="7">
                  <c:v>1.9250920757143972</c:v>
                </c:pt>
                <c:pt idx="8">
                  <c:v>1.574588448945996</c:v>
                </c:pt>
                <c:pt idx="9">
                  <c:v>1.2074225105485354</c:v>
                </c:pt>
                <c:pt idx="10">
                  <c:v>0.94142060704178565</c:v>
                </c:pt>
              </c:numCache>
            </c:numRef>
          </c:val>
        </c:ser>
        <c:ser>
          <c:idx val="8"/>
          <c:order val="8"/>
          <c:tx>
            <c:strRef>
              <c:f>'500MeV'!$Y$1</c:f>
              <c:strCache>
                <c:ptCount val="1"/>
                <c:pt idx="0">
                  <c:v>238U</c:v>
                </c:pt>
              </c:strCache>
            </c:strRef>
          </c:tx>
          <c:invertIfNegative val="0"/>
          <c:cat>
            <c:strRef>
              <c:f>'500MeV'!$P$2:$P$12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Cr-51</c:v>
                </c:pt>
                <c:pt idx="4">
                  <c:v>Co-56</c:v>
                </c:pt>
                <c:pt idx="5">
                  <c:v>Mn-54</c:v>
                </c:pt>
                <c:pt idx="6">
                  <c:v>V-48</c:v>
                </c:pt>
                <c:pt idx="7">
                  <c:v>Mn-52</c:v>
                </c:pt>
                <c:pt idx="8">
                  <c:v>Fe-55</c:v>
                </c:pt>
                <c:pt idx="9">
                  <c:v>Fe-59</c:v>
                </c:pt>
                <c:pt idx="10">
                  <c:v>V-49</c:v>
                </c:pt>
              </c:strCache>
            </c:strRef>
          </c:cat>
          <c:val>
            <c:numRef>
              <c:f>'500MeV'!$Y$2:$Y$12</c:f>
              <c:numCache>
                <c:formatCode>0.00</c:formatCode>
                <c:ptCount val="11"/>
                <c:pt idx="0">
                  <c:v>32.252897110643275</c:v>
                </c:pt>
                <c:pt idx="1">
                  <c:v>26.285805140457914</c:v>
                </c:pt>
                <c:pt idx="2">
                  <c:v>7.8398408346744093</c:v>
                </c:pt>
                <c:pt idx="3">
                  <c:v>7.1849907415361045</c:v>
                </c:pt>
                <c:pt idx="4">
                  <c:v>5.6690433763925885</c:v>
                </c:pt>
                <c:pt idx="5">
                  <c:v>2.676317249807278</c:v>
                </c:pt>
                <c:pt idx="6">
                  <c:v>2.5943079858067781</c:v>
                </c:pt>
                <c:pt idx="7">
                  <c:v>1.939457892668478</c:v>
                </c:pt>
                <c:pt idx="8">
                  <c:v>1.5857164404872284</c:v>
                </c:pt>
                <c:pt idx="9">
                  <c:v>1.211778677022272</c:v>
                </c:pt>
                <c:pt idx="10">
                  <c:v>0.95228667749831264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285696"/>
        <c:axId val="38600704"/>
      </c:barChart>
      <c:catAx>
        <c:axId val="126285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 sz="1200"/>
                  <a:t>Induced isotopes</a:t>
                </a:r>
              </a:p>
            </c:rich>
          </c:tx>
          <c:layout>
            <c:manualLayout>
              <c:xMode val="edge"/>
              <c:yMode val="edge"/>
              <c:x val="0.41330583333333332"/>
              <c:y val="0.9369810606060606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8600704"/>
        <c:crosses val="autoZero"/>
        <c:auto val="1"/>
        <c:lblAlgn val="ctr"/>
        <c:lblOffset val="100"/>
        <c:noMultiLvlLbl val="0"/>
      </c:catAx>
      <c:valAx>
        <c:axId val="386007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GB" sz="1200"/>
                  <a:t>Relative activity</a:t>
                </a:r>
                <a:r>
                  <a:rPr lang="en-GB" sz="1200" baseline="0"/>
                  <a:t> [%]</a:t>
                </a:r>
                <a:endParaRPr lang="en-GB" sz="1200"/>
              </a:p>
            </c:rich>
          </c:tx>
          <c:layout>
            <c:manualLayout>
              <c:xMode val="edge"/>
              <c:yMode val="edge"/>
              <c:x val="6.4141666666666704E-3"/>
              <c:y val="0.31581919191919261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1262856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93578708388774"/>
          <c:y val="3.5606565656565656E-2"/>
          <c:w val="0.80147588888762489"/>
          <c:h val="0.817825000000000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'400MeV'!$Q$1</c:f>
              <c:strCache>
                <c:ptCount val="1"/>
                <c:pt idx="0">
                  <c:v>1H</c:v>
                </c:pt>
              </c:strCache>
            </c:strRef>
          </c:tx>
          <c:invertIfNegative val="0"/>
          <c:cat>
            <c:strRef>
              <c:f>'400MeV'!$P$2:$P$12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Cr-51</c:v>
                </c:pt>
                <c:pt idx="4">
                  <c:v>Co-56</c:v>
                </c:pt>
                <c:pt idx="5">
                  <c:v>Mn-54</c:v>
                </c:pt>
                <c:pt idx="6">
                  <c:v>V-48</c:v>
                </c:pt>
                <c:pt idx="7">
                  <c:v>Mn-52</c:v>
                </c:pt>
                <c:pt idx="8">
                  <c:v>Fe-55</c:v>
                </c:pt>
                <c:pt idx="9">
                  <c:v>Fe-59</c:v>
                </c:pt>
                <c:pt idx="10">
                  <c:v>V-49</c:v>
                </c:pt>
              </c:strCache>
            </c:strRef>
          </c:cat>
          <c:val>
            <c:numRef>
              <c:f>'400MeV'!$Q$2:$Q$12</c:f>
              <c:numCache>
                <c:formatCode>0.00</c:formatCode>
                <c:ptCount val="11"/>
                <c:pt idx="0">
                  <c:v>28.073528421249328</c:v>
                </c:pt>
                <c:pt idx="1">
                  <c:v>26.499995870156059</c:v>
                </c:pt>
                <c:pt idx="2">
                  <c:v>9.5631745740862542</c:v>
                </c:pt>
                <c:pt idx="3">
                  <c:v>8.5141528733573892</c:v>
                </c:pt>
                <c:pt idx="4">
                  <c:v>8.1177202538959072</c:v>
                </c:pt>
                <c:pt idx="5">
                  <c:v>2.8116221164883592</c:v>
                </c:pt>
                <c:pt idx="6">
                  <c:v>3.0610697185802822</c:v>
                </c:pt>
                <c:pt idx="7">
                  <c:v>2.7244069402068392</c:v>
                </c:pt>
                <c:pt idx="8">
                  <c:v>1.9156843965054118</c:v>
                </c:pt>
                <c:pt idx="9">
                  <c:v>0.74712301360048883</c:v>
                </c:pt>
                <c:pt idx="10">
                  <c:v>1.0770769322599678</c:v>
                </c:pt>
              </c:numCache>
            </c:numRef>
          </c:val>
        </c:ser>
        <c:ser>
          <c:idx val="1"/>
          <c:order val="1"/>
          <c:tx>
            <c:strRef>
              <c:f>'400MeV'!$R$1</c:f>
              <c:strCache>
                <c:ptCount val="1"/>
                <c:pt idx="0">
                  <c:v>4He</c:v>
                </c:pt>
              </c:strCache>
            </c:strRef>
          </c:tx>
          <c:invertIfNegative val="0"/>
          <c:cat>
            <c:strRef>
              <c:f>'400MeV'!$P$2:$P$12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Cr-51</c:v>
                </c:pt>
                <c:pt idx="4">
                  <c:v>Co-56</c:v>
                </c:pt>
                <c:pt idx="5">
                  <c:v>Mn-54</c:v>
                </c:pt>
                <c:pt idx="6">
                  <c:v>V-48</c:v>
                </c:pt>
                <c:pt idx="7">
                  <c:v>Mn-52</c:v>
                </c:pt>
                <c:pt idx="8">
                  <c:v>Fe-55</c:v>
                </c:pt>
                <c:pt idx="9">
                  <c:v>Fe-59</c:v>
                </c:pt>
                <c:pt idx="10">
                  <c:v>V-49</c:v>
                </c:pt>
              </c:strCache>
            </c:strRef>
          </c:cat>
          <c:val>
            <c:numRef>
              <c:f>'400MeV'!$R$2:$R$12</c:f>
              <c:numCache>
                <c:formatCode>0.00</c:formatCode>
                <c:ptCount val="11"/>
                <c:pt idx="0">
                  <c:v>36.159101558043069</c:v>
                </c:pt>
                <c:pt idx="1">
                  <c:v>24.966998694839287</c:v>
                </c:pt>
                <c:pt idx="2">
                  <c:v>6.8113111616462785</c:v>
                </c:pt>
                <c:pt idx="3">
                  <c:v>7.0338647507628496</c:v>
                </c:pt>
                <c:pt idx="4">
                  <c:v>4.7058370751356744</c:v>
                </c:pt>
                <c:pt idx="5">
                  <c:v>2.3016726453370504</c:v>
                </c:pt>
                <c:pt idx="6">
                  <c:v>3.2135566933751627</c:v>
                </c:pt>
                <c:pt idx="7">
                  <c:v>1.8343101081922761</c:v>
                </c:pt>
                <c:pt idx="8">
                  <c:v>1.3031098310114344</c:v>
                </c:pt>
                <c:pt idx="9">
                  <c:v>1.2129170606852511</c:v>
                </c:pt>
                <c:pt idx="10">
                  <c:v>1.075870903176632</c:v>
                </c:pt>
              </c:numCache>
            </c:numRef>
          </c:val>
        </c:ser>
        <c:ser>
          <c:idx val="2"/>
          <c:order val="2"/>
          <c:tx>
            <c:strRef>
              <c:f>'400MeV'!$S$1</c:f>
              <c:strCache>
                <c:ptCount val="1"/>
                <c:pt idx="0">
                  <c:v>12C</c:v>
                </c:pt>
              </c:strCache>
            </c:strRef>
          </c:tx>
          <c:invertIfNegative val="0"/>
          <c:cat>
            <c:strRef>
              <c:f>'400MeV'!$P$2:$P$12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Cr-51</c:v>
                </c:pt>
                <c:pt idx="4">
                  <c:v>Co-56</c:v>
                </c:pt>
                <c:pt idx="5">
                  <c:v>Mn-54</c:v>
                </c:pt>
                <c:pt idx="6">
                  <c:v>V-48</c:v>
                </c:pt>
                <c:pt idx="7">
                  <c:v>Mn-52</c:v>
                </c:pt>
                <c:pt idx="8">
                  <c:v>Fe-55</c:v>
                </c:pt>
                <c:pt idx="9">
                  <c:v>Fe-59</c:v>
                </c:pt>
                <c:pt idx="10">
                  <c:v>V-49</c:v>
                </c:pt>
              </c:strCache>
            </c:strRef>
          </c:cat>
          <c:val>
            <c:numRef>
              <c:f>'400MeV'!$S$2:$S$12</c:f>
              <c:numCache>
                <c:formatCode>0.00</c:formatCode>
                <c:ptCount val="11"/>
                <c:pt idx="0">
                  <c:v>36.249223667284845</c:v>
                </c:pt>
                <c:pt idx="1">
                  <c:v>26.337842788515765</c:v>
                </c:pt>
                <c:pt idx="2">
                  <c:v>7.1930194830853695</c:v>
                </c:pt>
                <c:pt idx="3">
                  <c:v>5.985152533326036</c:v>
                </c:pt>
                <c:pt idx="4">
                  <c:v>4.8433614560918405</c:v>
                </c:pt>
                <c:pt idx="5">
                  <c:v>2.2373290437008149</c:v>
                </c:pt>
                <c:pt idx="6">
                  <c:v>2.3694807887510692</c:v>
                </c:pt>
                <c:pt idx="7">
                  <c:v>1.6043221849100935</c:v>
                </c:pt>
                <c:pt idx="8">
                  <c:v>1.3254820028540548</c:v>
                </c:pt>
                <c:pt idx="9">
                  <c:v>1.2049596113682224</c:v>
                </c:pt>
                <c:pt idx="10">
                  <c:v>0.82951650368044849</c:v>
                </c:pt>
              </c:numCache>
            </c:numRef>
          </c:val>
        </c:ser>
        <c:ser>
          <c:idx val="3"/>
          <c:order val="3"/>
          <c:tx>
            <c:strRef>
              <c:f>'400MeV'!$T$1</c:f>
              <c:strCache>
                <c:ptCount val="1"/>
                <c:pt idx="0">
                  <c:v>20Ne</c:v>
                </c:pt>
              </c:strCache>
            </c:strRef>
          </c:tx>
          <c:invertIfNegative val="0"/>
          <c:cat>
            <c:strRef>
              <c:f>'400MeV'!$P$2:$P$12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Cr-51</c:v>
                </c:pt>
                <c:pt idx="4">
                  <c:v>Co-56</c:v>
                </c:pt>
                <c:pt idx="5">
                  <c:v>Mn-54</c:v>
                </c:pt>
                <c:pt idx="6">
                  <c:v>V-48</c:v>
                </c:pt>
                <c:pt idx="7">
                  <c:v>Mn-52</c:v>
                </c:pt>
                <c:pt idx="8">
                  <c:v>Fe-55</c:v>
                </c:pt>
                <c:pt idx="9">
                  <c:v>Fe-59</c:v>
                </c:pt>
                <c:pt idx="10">
                  <c:v>V-49</c:v>
                </c:pt>
              </c:strCache>
            </c:strRef>
          </c:cat>
          <c:val>
            <c:numRef>
              <c:f>'400MeV'!$T$2:$T$12</c:f>
              <c:numCache>
                <c:formatCode>0.00</c:formatCode>
                <c:ptCount val="11"/>
                <c:pt idx="0">
                  <c:v>35.988230492006757</c:v>
                </c:pt>
                <c:pt idx="1">
                  <c:v>26.948733917953124</c:v>
                </c:pt>
                <c:pt idx="2">
                  <c:v>7.4098408536608318</c:v>
                </c:pt>
                <c:pt idx="3">
                  <c:v>5.9181117241867254</c:v>
                </c:pt>
                <c:pt idx="4">
                  <c:v>4.9886986961502346</c:v>
                </c:pt>
                <c:pt idx="5">
                  <c:v>2.2598741435133962</c:v>
                </c:pt>
                <c:pt idx="6">
                  <c:v>2.2450205106452352</c:v>
                </c:pt>
                <c:pt idx="7">
                  <c:v>1.5846704322777505</c:v>
                </c:pt>
                <c:pt idx="8">
                  <c:v>1.3563488756185582</c:v>
                </c:pt>
                <c:pt idx="9">
                  <c:v>1.2107832735105577</c:v>
                </c:pt>
                <c:pt idx="10">
                  <c:v>0.80018642208347646</c:v>
                </c:pt>
              </c:numCache>
            </c:numRef>
          </c:val>
        </c:ser>
        <c:ser>
          <c:idx val="4"/>
          <c:order val="4"/>
          <c:tx>
            <c:strRef>
              <c:f>'400MeV'!$U$1</c:f>
              <c:strCache>
                <c:ptCount val="1"/>
                <c:pt idx="0">
                  <c:v>40Ar</c:v>
                </c:pt>
              </c:strCache>
            </c:strRef>
          </c:tx>
          <c:invertIfNegative val="0"/>
          <c:cat>
            <c:strRef>
              <c:f>'400MeV'!$P$2:$P$12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Cr-51</c:v>
                </c:pt>
                <c:pt idx="4">
                  <c:v>Co-56</c:v>
                </c:pt>
                <c:pt idx="5">
                  <c:v>Mn-54</c:v>
                </c:pt>
                <c:pt idx="6">
                  <c:v>V-48</c:v>
                </c:pt>
                <c:pt idx="7">
                  <c:v>Mn-52</c:v>
                </c:pt>
                <c:pt idx="8">
                  <c:v>Fe-55</c:v>
                </c:pt>
                <c:pt idx="9">
                  <c:v>Fe-59</c:v>
                </c:pt>
                <c:pt idx="10">
                  <c:v>V-49</c:v>
                </c:pt>
              </c:strCache>
            </c:strRef>
          </c:cat>
          <c:val>
            <c:numRef>
              <c:f>'400MeV'!$U$2:$U$12</c:f>
              <c:numCache>
                <c:formatCode>0.00</c:formatCode>
                <c:ptCount val="11"/>
                <c:pt idx="0">
                  <c:v>35.230445062176557</c:v>
                </c:pt>
                <c:pt idx="1">
                  <c:v>27.394601764634686</c:v>
                </c:pt>
                <c:pt idx="2">
                  <c:v>7.653829614646237</c:v>
                </c:pt>
                <c:pt idx="3">
                  <c:v>5.9262421159755911</c:v>
                </c:pt>
                <c:pt idx="4">
                  <c:v>5.1889324513643578</c:v>
                </c:pt>
                <c:pt idx="5">
                  <c:v>2.3760498062073867</c:v>
                </c:pt>
                <c:pt idx="6">
                  <c:v>2.0984018153496047</c:v>
                </c:pt>
                <c:pt idx="7">
                  <c:v>1.600794916178933</c:v>
                </c:pt>
                <c:pt idx="8">
                  <c:v>1.4286531618471081</c:v>
                </c:pt>
                <c:pt idx="9">
                  <c:v>1.2312145905704592</c:v>
                </c:pt>
                <c:pt idx="10">
                  <c:v>0.77402089895797765</c:v>
                </c:pt>
              </c:numCache>
            </c:numRef>
          </c:val>
        </c:ser>
        <c:ser>
          <c:idx val="5"/>
          <c:order val="5"/>
          <c:tx>
            <c:strRef>
              <c:f>'400MeV'!$V$1</c:f>
              <c:strCache>
                <c:ptCount val="1"/>
                <c:pt idx="0">
                  <c:v>84Kr</c:v>
                </c:pt>
              </c:strCache>
            </c:strRef>
          </c:tx>
          <c:invertIfNegative val="0"/>
          <c:cat>
            <c:strRef>
              <c:f>'400MeV'!$P$2:$P$12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Cr-51</c:v>
                </c:pt>
                <c:pt idx="4">
                  <c:v>Co-56</c:v>
                </c:pt>
                <c:pt idx="5">
                  <c:v>Mn-54</c:v>
                </c:pt>
                <c:pt idx="6">
                  <c:v>V-48</c:v>
                </c:pt>
                <c:pt idx="7">
                  <c:v>Mn-52</c:v>
                </c:pt>
                <c:pt idx="8">
                  <c:v>Fe-55</c:v>
                </c:pt>
                <c:pt idx="9">
                  <c:v>Fe-59</c:v>
                </c:pt>
                <c:pt idx="10">
                  <c:v>V-49</c:v>
                </c:pt>
              </c:strCache>
            </c:strRef>
          </c:cat>
          <c:val>
            <c:numRef>
              <c:f>'400MeV'!$V$2:$V$12</c:f>
              <c:numCache>
                <c:formatCode>0.00</c:formatCode>
                <c:ptCount val="11"/>
                <c:pt idx="0">
                  <c:v>34.361303764201296</c:v>
                </c:pt>
                <c:pt idx="1">
                  <c:v>27.630155080176888</c:v>
                </c:pt>
                <c:pt idx="2">
                  <c:v>7.8693153704585681</c:v>
                </c:pt>
                <c:pt idx="3">
                  <c:v>6.2315913601144484</c:v>
                </c:pt>
                <c:pt idx="4">
                  <c:v>5.4024292039339334</c:v>
                </c:pt>
                <c:pt idx="5">
                  <c:v>2.5086017781088819</c:v>
                </c:pt>
                <c:pt idx="6">
                  <c:v>2.1311012436490588</c:v>
                </c:pt>
                <c:pt idx="7">
                  <c:v>1.6753195615249841</c:v>
                </c:pt>
                <c:pt idx="8">
                  <c:v>1.5048520623350761</c:v>
                </c:pt>
                <c:pt idx="9">
                  <c:v>1.2705236268927553</c:v>
                </c:pt>
                <c:pt idx="10">
                  <c:v>0.80135174845769253</c:v>
                </c:pt>
              </c:numCache>
            </c:numRef>
          </c:val>
        </c:ser>
        <c:ser>
          <c:idx val="6"/>
          <c:order val="6"/>
          <c:tx>
            <c:strRef>
              <c:f>'400MeV'!$W$1</c:f>
              <c:strCache>
                <c:ptCount val="1"/>
                <c:pt idx="0">
                  <c:v>132Xe</c:v>
                </c:pt>
              </c:strCache>
            </c:strRef>
          </c:tx>
          <c:invertIfNegative val="0"/>
          <c:cat>
            <c:strRef>
              <c:f>'400MeV'!$P$2:$P$12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Cr-51</c:v>
                </c:pt>
                <c:pt idx="4">
                  <c:v>Co-56</c:v>
                </c:pt>
                <c:pt idx="5">
                  <c:v>Mn-54</c:v>
                </c:pt>
                <c:pt idx="6">
                  <c:v>V-48</c:v>
                </c:pt>
                <c:pt idx="7">
                  <c:v>Mn-52</c:v>
                </c:pt>
                <c:pt idx="8">
                  <c:v>Fe-55</c:v>
                </c:pt>
                <c:pt idx="9">
                  <c:v>Fe-59</c:v>
                </c:pt>
                <c:pt idx="10">
                  <c:v>V-49</c:v>
                </c:pt>
              </c:strCache>
            </c:strRef>
          </c:cat>
          <c:val>
            <c:numRef>
              <c:f>'400MeV'!$W$2:$W$12</c:f>
              <c:numCache>
                <c:formatCode>0.00</c:formatCode>
                <c:ptCount val="11"/>
                <c:pt idx="0">
                  <c:v>33.754958757754395</c:v>
                </c:pt>
                <c:pt idx="1">
                  <c:v>27.566549652166067</c:v>
                </c:pt>
                <c:pt idx="2">
                  <c:v>7.9481152888898485</c:v>
                </c:pt>
                <c:pt idx="3">
                  <c:v>6.3257839377419547</c:v>
                </c:pt>
                <c:pt idx="4">
                  <c:v>5.5185432573724045</c:v>
                </c:pt>
                <c:pt idx="5">
                  <c:v>2.5617135367319079</c:v>
                </c:pt>
                <c:pt idx="6">
                  <c:v>2.1031432636856682</c:v>
                </c:pt>
                <c:pt idx="7">
                  <c:v>1.7014854211030861</c:v>
                </c:pt>
                <c:pt idx="8">
                  <c:v>1.5346731249165118</c:v>
                </c:pt>
                <c:pt idx="9">
                  <c:v>1.2697359486201798</c:v>
                </c:pt>
                <c:pt idx="10">
                  <c:v>0.79939068996077323</c:v>
                </c:pt>
              </c:numCache>
            </c:numRef>
          </c:val>
        </c:ser>
        <c:ser>
          <c:idx val="7"/>
          <c:order val="7"/>
          <c:tx>
            <c:strRef>
              <c:f>'400MeV'!$X$1</c:f>
              <c:strCache>
                <c:ptCount val="1"/>
                <c:pt idx="0">
                  <c:v>197Au</c:v>
                </c:pt>
              </c:strCache>
            </c:strRef>
          </c:tx>
          <c:invertIfNegative val="0"/>
          <c:cat>
            <c:strRef>
              <c:f>'400MeV'!$P$2:$P$12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Cr-51</c:v>
                </c:pt>
                <c:pt idx="4">
                  <c:v>Co-56</c:v>
                </c:pt>
                <c:pt idx="5">
                  <c:v>Mn-54</c:v>
                </c:pt>
                <c:pt idx="6">
                  <c:v>V-48</c:v>
                </c:pt>
                <c:pt idx="7">
                  <c:v>Mn-52</c:v>
                </c:pt>
                <c:pt idx="8">
                  <c:v>Fe-55</c:v>
                </c:pt>
                <c:pt idx="9">
                  <c:v>Fe-59</c:v>
                </c:pt>
                <c:pt idx="10">
                  <c:v>V-49</c:v>
                </c:pt>
              </c:strCache>
            </c:strRef>
          </c:cat>
          <c:val>
            <c:numRef>
              <c:f>'400MeV'!$X$2:$X$12</c:f>
              <c:numCache>
                <c:formatCode>0.00</c:formatCode>
                <c:ptCount val="11"/>
                <c:pt idx="0">
                  <c:v>32.813575273918204</c:v>
                </c:pt>
                <c:pt idx="1">
                  <c:v>26.955781200813266</c:v>
                </c:pt>
                <c:pt idx="2">
                  <c:v>7.838522746976829</c:v>
                </c:pt>
                <c:pt idx="3">
                  <c:v>6.3575267878161235</c:v>
                </c:pt>
                <c:pt idx="4">
                  <c:v>5.4647923520985815</c:v>
                </c:pt>
                <c:pt idx="5">
                  <c:v>2.5466511521210351</c:v>
                </c:pt>
                <c:pt idx="6">
                  <c:v>2.0882870396210182</c:v>
                </c:pt>
                <c:pt idx="7">
                  <c:v>1.7010769229242517</c:v>
                </c:pt>
                <c:pt idx="8">
                  <c:v>1.5331203979468078</c:v>
                </c:pt>
                <c:pt idx="9">
                  <c:v>1.2427128104242344</c:v>
                </c:pt>
                <c:pt idx="10">
                  <c:v>0.80031697837773697</c:v>
                </c:pt>
              </c:numCache>
            </c:numRef>
          </c:val>
        </c:ser>
        <c:ser>
          <c:idx val="8"/>
          <c:order val="8"/>
          <c:tx>
            <c:strRef>
              <c:f>'400MeV'!$Y$1</c:f>
              <c:strCache>
                <c:ptCount val="1"/>
                <c:pt idx="0">
                  <c:v>238U</c:v>
                </c:pt>
              </c:strCache>
            </c:strRef>
          </c:tx>
          <c:invertIfNegative val="0"/>
          <c:cat>
            <c:strRef>
              <c:f>'400MeV'!$P$2:$P$12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Cr-51</c:v>
                </c:pt>
                <c:pt idx="4">
                  <c:v>Co-56</c:v>
                </c:pt>
                <c:pt idx="5">
                  <c:v>Mn-54</c:v>
                </c:pt>
                <c:pt idx="6">
                  <c:v>V-48</c:v>
                </c:pt>
                <c:pt idx="7">
                  <c:v>Mn-52</c:v>
                </c:pt>
                <c:pt idx="8">
                  <c:v>Fe-55</c:v>
                </c:pt>
                <c:pt idx="9">
                  <c:v>Fe-59</c:v>
                </c:pt>
                <c:pt idx="10">
                  <c:v>V-49</c:v>
                </c:pt>
              </c:strCache>
            </c:strRef>
          </c:cat>
          <c:val>
            <c:numRef>
              <c:f>'400MeV'!$Y$2:$Y$12</c:f>
              <c:numCache>
                <c:formatCode>0.00</c:formatCode>
                <c:ptCount val="11"/>
                <c:pt idx="0">
                  <c:v>32.836082966602277</c:v>
                </c:pt>
                <c:pt idx="1">
                  <c:v>27.047453907541506</c:v>
                </c:pt>
                <c:pt idx="2">
                  <c:v>7.8789673303883418</c:v>
                </c:pt>
                <c:pt idx="3">
                  <c:v>6.3937269797082568</c:v>
                </c:pt>
                <c:pt idx="4">
                  <c:v>5.5101993864831904</c:v>
                </c:pt>
                <c:pt idx="5">
                  <c:v>2.5786480618360126</c:v>
                </c:pt>
                <c:pt idx="6">
                  <c:v>2.0911845621256302</c:v>
                </c:pt>
                <c:pt idx="7">
                  <c:v>1.7238943557466198</c:v>
                </c:pt>
                <c:pt idx="8">
                  <c:v>1.5487121605382053</c:v>
                </c:pt>
                <c:pt idx="9">
                  <c:v>1.2516640904021834</c:v>
                </c:pt>
                <c:pt idx="10">
                  <c:v>0.80236830568648632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674432"/>
        <c:axId val="38676352"/>
      </c:barChart>
      <c:catAx>
        <c:axId val="38674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 sz="1200"/>
                  <a:t>Induced isotopes</a:t>
                </a:r>
              </a:p>
            </c:rich>
          </c:tx>
          <c:layout>
            <c:manualLayout>
              <c:xMode val="edge"/>
              <c:yMode val="edge"/>
              <c:x val="0.41330583333333332"/>
              <c:y val="0.9369810606060606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8676352"/>
        <c:crosses val="autoZero"/>
        <c:auto val="1"/>
        <c:lblAlgn val="ctr"/>
        <c:lblOffset val="100"/>
        <c:noMultiLvlLbl val="0"/>
      </c:catAx>
      <c:valAx>
        <c:axId val="386763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GB" sz="1200"/>
                  <a:t>Relative activity</a:t>
                </a:r>
                <a:r>
                  <a:rPr lang="en-GB" sz="1200" baseline="0"/>
                  <a:t> [%]</a:t>
                </a:r>
                <a:endParaRPr lang="en-GB" sz="1200"/>
              </a:p>
            </c:rich>
          </c:tx>
          <c:layout>
            <c:manualLayout>
              <c:xMode val="edge"/>
              <c:yMode val="edge"/>
              <c:x val="6.4141666666666704E-3"/>
              <c:y val="0.31581919191919261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386744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93578708388774"/>
          <c:y val="3.5606565656565656E-2"/>
          <c:w val="0.80147588888762489"/>
          <c:h val="0.817825000000000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'300MeV'!$Q$1</c:f>
              <c:strCache>
                <c:ptCount val="1"/>
                <c:pt idx="0">
                  <c:v>1H</c:v>
                </c:pt>
              </c:strCache>
            </c:strRef>
          </c:tx>
          <c:invertIfNegative val="0"/>
          <c:cat>
            <c:strRef>
              <c:f>'300MeV'!$P$2:$P$12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Cr-51</c:v>
                </c:pt>
                <c:pt idx="4">
                  <c:v>Co-56</c:v>
                </c:pt>
                <c:pt idx="5">
                  <c:v>Mn-54</c:v>
                </c:pt>
                <c:pt idx="6">
                  <c:v>V-48</c:v>
                </c:pt>
                <c:pt idx="7">
                  <c:v>Fe-55</c:v>
                </c:pt>
                <c:pt idx="8">
                  <c:v>Mn-52</c:v>
                </c:pt>
                <c:pt idx="9">
                  <c:v>Fe-59</c:v>
                </c:pt>
                <c:pt idx="10">
                  <c:v>H-3</c:v>
                </c:pt>
              </c:strCache>
            </c:strRef>
          </c:cat>
          <c:val>
            <c:numRef>
              <c:f>'300MeV'!$Q$2:$Q$12</c:f>
              <c:numCache>
                <c:formatCode>0.00</c:formatCode>
                <c:ptCount val="11"/>
                <c:pt idx="0">
                  <c:v>27.631174773964233</c:v>
                </c:pt>
                <c:pt idx="1">
                  <c:v>28.282888357483088</c:v>
                </c:pt>
                <c:pt idx="2">
                  <c:v>10.331141466009141</c:v>
                </c:pt>
                <c:pt idx="3">
                  <c:v>7.4947062104668456</c:v>
                </c:pt>
                <c:pt idx="4">
                  <c:v>8.6277991454484937</c:v>
                </c:pt>
                <c:pt idx="5">
                  <c:v>2.6764691941331153</c:v>
                </c:pt>
                <c:pt idx="6">
                  <c:v>2.3839386651672712</c:v>
                </c:pt>
                <c:pt idx="7">
                  <c:v>1.9388479109685992</c:v>
                </c:pt>
                <c:pt idx="8">
                  <c:v>2.4357795184017248</c:v>
                </c:pt>
                <c:pt idx="9">
                  <c:v>0.69511178351227088</c:v>
                </c:pt>
                <c:pt idx="10">
                  <c:v>0.48523038627449416</c:v>
                </c:pt>
              </c:numCache>
            </c:numRef>
          </c:val>
        </c:ser>
        <c:ser>
          <c:idx val="1"/>
          <c:order val="1"/>
          <c:tx>
            <c:strRef>
              <c:f>'300MeV'!$R$1</c:f>
              <c:strCache>
                <c:ptCount val="1"/>
                <c:pt idx="0">
                  <c:v>4He</c:v>
                </c:pt>
              </c:strCache>
            </c:strRef>
          </c:tx>
          <c:invertIfNegative val="0"/>
          <c:cat>
            <c:strRef>
              <c:f>'300MeV'!$P$2:$P$12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Cr-51</c:v>
                </c:pt>
                <c:pt idx="4">
                  <c:v>Co-56</c:v>
                </c:pt>
                <c:pt idx="5">
                  <c:v>Mn-54</c:v>
                </c:pt>
                <c:pt idx="6">
                  <c:v>V-48</c:v>
                </c:pt>
                <c:pt idx="7">
                  <c:v>Fe-55</c:v>
                </c:pt>
                <c:pt idx="8">
                  <c:v>Mn-52</c:v>
                </c:pt>
                <c:pt idx="9">
                  <c:v>Fe-59</c:v>
                </c:pt>
                <c:pt idx="10">
                  <c:v>H-3</c:v>
                </c:pt>
              </c:strCache>
            </c:strRef>
          </c:cat>
          <c:val>
            <c:numRef>
              <c:f>'300MeV'!$R$2:$R$12</c:f>
              <c:numCache>
                <c:formatCode>0.00</c:formatCode>
                <c:ptCount val="11"/>
                <c:pt idx="0">
                  <c:v>35.678523714993283</c:v>
                </c:pt>
                <c:pt idx="1">
                  <c:v>24.852337548068309</c:v>
                </c:pt>
                <c:pt idx="2">
                  <c:v>6.6031028229904134</c:v>
                </c:pt>
                <c:pt idx="3">
                  <c:v>7.0892653385292794</c:v>
                </c:pt>
                <c:pt idx="4">
                  <c:v>4.4596340604504485</c:v>
                </c:pt>
                <c:pt idx="5">
                  <c:v>2.2501342696805846</c:v>
                </c:pt>
                <c:pt idx="6">
                  <c:v>3.3465395845749244</c:v>
                </c:pt>
                <c:pt idx="7">
                  <c:v>1.2495102265043398</c:v>
                </c:pt>
                <c:pt idx="8">
                  <c:v>1.8169416998646151</c:v>
                </c:pt>
                <c:pt idx="9">
                  <c:v>1.2691018502648606</c:v>
                </c:pt>
                <c:pt idx="10">
                  <c:v>0.80978711543486892</c:v>
                </c:pt>
              </c:numCache>
            </c:numRef>
          </c:val>
        </c:ser>
        <c:ser>
          <c:idx val="2"/>
          <c:order val="2"/>
          <c:tx>
            <c:strRef>
              <c:f>'300MeV'!$S$1</c:f>
              <c:strCache>
                <c:ptCount val="1"/>
                <c:pt idx="0">
                  <c:v>12C</c:v>
                </c:pt>
              </c:strCache>
            </c:strRef>
          </c:tx>
          <c:invertIfNegative val="0"/>
          <c:cat>
            <c:strRef>
              <c:f>'300MeV'!$P$2:$P$12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Cr-51</c:v>
                </c:pt>
                <c:pt idx="4">
                  <c:v>Co-56</c:v>
                </c:pt>
                <c:pt idx="5">
                  <c:v>Mn-54</c:v>
                </c:pt>
                <c:pt idx="6">
                  <c:v>V-48</c:v>
                </c:pt>
                <c:pt idx="7">
                  <c:v>Fe-55</c:v>
                </c:pt>
                <c:pt idx="8">
                  <c:v>Mn-52</c:v>
                </c:pt>
                <c:pt idx="9">
                  <c:v>Fe-59</c:v>
                </c:pt>
                <c:pt idx="10">
                  <c:v>H-3</c:v>
                </c:pt>
              </c:strCache>
            </c:strRef>
          </c:cat>
          <c:val>
            <c:numRef>
              <c:f>'300MeV'!$S$2:$S$12</c:f>
              <c:numCache>
                <c:formatCode>0.00</c:formatCode>
                <c:ptCount val="11"/>
                <c:pt idx="0">
                  <c:v>36.527825157398638</c:v>
                </c:pt>
                <c:pt idx="1">
                  <c:v>26.226092706577212</c:v>
                </c:pt>
                <c:pt idx="2">
                  <c:v>6.8492079116956894</c:v>
                </c:pt>
                <c:pt idx="3">
                  <c:v>5.4551043052667643</c:v>
                </c:pt>
                <c:pt idx="4">
                  <c:v>4.4384099624567224</c:v>
                </c:pt>
                <c:pt idx="5">
                  <c:v>2.0603464901642883</c:v>
                </c:pt>
                <c:pt idx="6">
                  <c:v>2.2567533518435043</c:v>
                </c:pt>
                <c:pt idx="7">
                  <c:v>1.2140639832229774</c:v>
                </c:pt>
                <c:pt idx="8">
                  <c:v>1.4501373287315231</c:v>
                </c:pt>
                <c:pt idx="9">
                  <c:v>1.196541410269244</c:v>
                </c:pt>
                <c:pt idx="10">
                  <c:v>0.98049386242210967</c:v>
                </c:pt>
              </c:numCache>
            </c:numRef>
          </c:val>
        </c:ser>
        <c:ser>
          <c:idx val="3"/>
          <c:order val="3"/>
          <c:tx>
            <c:strRef>
              <c:f>'300MeV'!$T$1</c:f>
              <c:strCache>
                <c:ptCount val="1"/>
                <c:pt idx="0">
                  <c:v>20Ne</c:v>
                </c:pt>
              </c:strCache>
            </c:strRef>
          </c:tx>
          <c:invertIfNegative val="0"/>
          <c:cat>
            <c:strRef>
              <c:f>'300MeV'!$P$2:$P$12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Cr-51</c:v>
                </c:pt>
                <c:pt idx="4">
                  <c:v>Co-56</c:v>
                </c:pt>
                <c:pt idx="5">
                  <c:v>Mn-54</c:v>
                </c:pt>
                <c:pt idx="6">
                  <c:v>V-48</c:v>
                </c:pt>
                <c:pt idx="7">
                  <c:v>Fe-55</c:v>
                </c:pt>
                <c:pt idx="8">
                  <c:v>Mn-52</c:v>
                </c:pt>
                <c:pt idx="9">
                  <c:v>Fe-59</c:v>
                </c:pt>
                <c:pt idx="10">
                  <c:v>H-3</c:v>
                </c:pt>
              </c:strCache>
            </c:strRef>
          </c:cat>
          <c:val>
            <c:numRef>
              <c:f>'300MeV'!$T$2:$T$12</c:f>
              <c:numCache>
                <c:formatCode>0.00</c:formatCode>
                <c:ptCount val="11"/>
                <c:pt idx="0">
                  <c:v>36.80284606974746</c:v>
                </c:pt>
                <c:pt idx="1">
                  <c:v>26.918187855439246</c:v>
                </c:pt>
                <c:pt idx="2">
                  <c:v>7.0902474242336817</c:v>
                </c:pt>
                <c:pt idx="3">
                  <c:v>5.145884671699207</c:v>
                </c:pt>
                <c:pt idx="4">
                  <c:v>4.5075344212858885</c:v>
                </c:pt>
                <c:pt idx="5">
                  <c:v>2.0492345793880684</c:v>
                </c:pt>
                <c:pt idx="6">
                  <c:v>2.0508630239044261</c:v>
                </c:pt>
                <c:pt idx="7">
                  <c:v>1.2343609434012683</c:v>
                </c:pt>
                <c:pt idx="8">
                  <c:v>1.3688704604526465</c:v>
                </c:pt>
                <c:pt idx="9">
                  <c:v>1.1991865418478829</c:v>
                </c:pt>
                <c:pt idx="10">
                  <c:v>1.1184156938364</c:v>
                </c:pt>
              </c:numCache>
            </c:numRef>
          </c:val>
        </c:ser>
        <c:ser>
          <c:idx val="4"/>
          <c:order val="4"/>
          <c:tx>
            <c:strRef>
              <c:f>'300MeV'!$U$1</c:f>
              <c:strCache>
                <c:ptCount val="1"/>
                <c:pt idx="0">
                  <c:v>40Ar</c:v>
                </c:pt>
              </c:strCache>
            </c:strRef>
          </c:tx>
          <c:invertIfNegative val="0"/>
          <c:cat>
            <c:strRef>
              <c:f>'300MeV'!$P$2:$P$12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Cr-51</c:v>
                </c:pt>
                <c:pt idx="4">
                  <c:v>Co-56</c:v>
                </c:pt>
                <c:pt idx="5">
                  <c:v>Mn-54</c:v>
                </c:pt>
                <c:pt idx="6">
                  <c:v>V-48</c:v>
                </c:pt>
                <c:pt idx="7">
                  <c:v>Fe-55</c:v>
                </c:pt>
                <c:pt idx="8">
                  <c:v>Mn-52</c:v>
                </c:pt>
                <c:pt idx="9">
                  <c:v>Fe-59</c:v>
                </c:pt>
                <c:pt idx="10">
                  <c:v>H-3</c:v>
                </c:pt>
              </c:strCache>
            </c:strRef>
          </c:cat>
          <c:val>
            <c:numRef>
              <c:f>'300MeV'!$U$2:$U$12</c:f>
              <c:numCache>
                <c:formatCode>0.00</c:formatCode>
                <c:ptCount val="11"/>
                <c:pt idx="0">
                  <c:v>36.366289104536804</c:v>
                </c:pt>
                <c:pt idx="1">
                  <c:v>27.694105369242344</c:v>
                </c:pt>
                <c:pt idx="2">
                  <c:v>7.3947358810126556</c:v>
                </c:pt>
                <c:pt idx="3">
                  <c:v>4.9555335630254254</c:v>
                </c:pt>
                <c:pt idx="4">
                  <c:v>4.7361981767242094</c:v>
                </c:pt>
                <c:pt idx="5">
                  <c:v>2.1340610003417879</c:v>
                </c:pt>
                <c:pt idx="6">
                  <c:v>1.6804464981232161</c:v>
                </c:pt>
                <c:pt idx="7">
                  <c:v>1.302032699779347</c:v>
                </c:pt>
                <c:pt idx="8">
                  <c:v>1.321796987336159</c:v>
                </c:pt>
                <c:pt idx="9">
                  <c:v>1.2398475023444933</c:v>
                </c:pt>
                <c:pt idx="10">
                  <c:v>1.1453645667070451</c:v>
                </c:pt>
              </c:numCache>
            </c:numRef>
          </c:val>
        </c:ser>
        <c:ser>
          <c:idx val="5"/>
          <c:order val="5"/>
          <c:tx>
            <c:strRef>
              <c:f>'300MeV'!$V$1</c:f>
              <c:strCache>
                <c:ptCount val="1"/>
                <c:pt idx="0">
                  <c:v>84Kr</c:v>
                </c:pt>
              </c:strCache>
            </c:strRef>
          </c:tx>
          <c:invertIfNegative val="0"/>
          <c:cat>
            <c:strRef>
              <c:f>'300MeV'!$P$2:$P$12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Cr-51</c:v>
                </c:pt>
                <c:pt idx="4">
                  <c:v>Co-56</c:v>
                </c:pt>
                <c:pt idx="5">
                  <c:v>Mn-54</c:v>
                </c:pt>
                <c:pt idx="6">
                  <c:v>V-48</c:v>
                </c:pt>
                <c:pt idx="7">
                  <c:v>Fe-55</c:v>
                </c:pt>
                <c:pt idx="8">
                  <c:v>Mn-52</c:v>
                </c:pt>
                <c:pt idx="9">
                  <c:v>Fe-59</c:v>
                </c:pt>
                <c:pt idx="10">
                  <c:v>H-3</c:v>
                </c:pt>
              </c:strCache>
            </c:strRef>
          </c:cat>
          <c:val>
            <c:numRef>
              <c:f>'300MeV'!$V$2:$V$12</c:f>
              <c:numCache>
                <c:formatCode>0.00</c:formatCode>
                <c:ptCount val="11"/>
                <c:pt idx="0">
                  <c:v>35.707055184468963</c:v>
                </c:pt>
                <c:pt idx="1">
                  <c:v>28.212381700095531</c:v>
                </c:pt>
                <c:pt idx="2">
                  <c:v>7.6939912873092142</c:v>
                </c:pt>
                <c:pt idx="3">
                  <c:v>5.166058176904337</c:v>
                </c:pt>
                <c:pt idx="4">
                  <c:v>4.9967190679060609</c:v>
                </c:pt>
                <c:pt idx="5">
                  <c:v>2.2929649687326372</c:v>
                </c:pt>
                <c:pt idx="6">
                  <c:v>1.6293825272513538</c:v>
                </c:pt>
                <c:pt idx="7">
                  <c:v>1.3936041506078198</c:v>
                </c:pt>
                <c:pt idx="8">
                  <c:v>1.3676766315267441</c:v>
                </c:pt>
                <c:pt idx="9">
                  <c:v>1.2850326644558161</c:v>
                </c:pt>
                <c:pt idx="10">
                  <c:v>1.0816636866636276</c:v>
                </c:pt>
              </c:numCache>
            </c:numRef>
          </c:val>
        </c:ser>
        <c:ser>
          <c:idx val="6"/>
          <c:order val="6"/>
          <c:tx>
            <c:strRef>
              <c:f>'300MeV'!$W$1</c:f>
              <c:strCache>
                <c:ptCount val="1"/>
                <c:pt idx="0">
                  <c:v>132Xe</c:v>
                </c:pt>
              </c:strCache>
            </c:strRef>
          </c:tx>
          <c:invertIfNegative val="0"/>
          <c:cat>
            <c:strRef>
              <c:f>'300MeV'!$P$2:$P$12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Cr-51</c:v>
                </c:pt>
                <c:pt idx="4">
                  <c:v>Co-56</c:v>
                </c:pt>
                <c:pt idx="5">
                  <c:v>Mn-54</c:v>
                </c:pt>
                <c:pt idx="6">
                  <c:v>V-48</c:v>
                </c:pt>
                <c:pt idx="7">
                  <c:v>Fe-55</c:v>
                </c:pt>
                <c:pt idx="8">
                  <c:v>Mn-52</c:v>
                </c:pt>
                <c:pt idx="9">
                  <c:v>Fe-59</c:v>
                </c:pt>
                <c:pt idx="10">
                  <c:v>H-3</c:v>
                </c:pt>
              </c:strCache>
            </c:strRef>
          </c:cat>
          <c:val>
            <c:numRef>
              <c:f>'300MeV'!$W$2:$W$12</c:f>
              <c:numCache>
                <c:formatCode>0.00</c:formatCode>
                <c:ptCount val="11"/>
                <c:pt idx="0">
                  <c:v>35.033343741135553</c:v>
                </c:pt>
                <c:pt idx="1">
                  <c:v>28.27323212797727</c:v>
                </c:pt>
                <c:pt idx="2">
                  <c:v>7.7958536764597799</c:v>
                </c:pt>
                <c:pt idx="3">
                  <c:v>5.1746683962606097</c:v>
                </c:pt>
                <c:pt idx="4">
                  <c:v>5.1140395925551445</c:v>
                </c:pt>
                <c:pt idx="5">
                  <c:v>2.3493661435863906</c:v>
                </c:pt>
                <c:pt idx="6">
                  <c:v>1.5460344944891078</c:v>
                </c:pt>
                <c:pt idx="7">
                  <c:v>1.429829287386982</c:v>
                </c:pt>
                <c:pt idx="8">
                  <c:v>1.3712214438050458</c:v>
                </c:pt>
                <c:pt idx="9">
                  <c:v>1.288362078740924</c:v>
                </c:pt>
                <c:pt idx="10">
                  <c:v>0.99431238076946415</c:v>
                </c:pt>
              </c:numCache>
            </c:numRef>
          </c:val>
        </c:ser>
        <c:ser>
          <c:idx val="7"/>
          <c:order val="7"/>
          <c:tx>
            <c:strRef>
              <c:f>'300MeV'!$X$1</c:f>
              <c:strCache>
                <c:ptCount val="1"/>
                <c:pt idx="0">
                  <c:v>197Au</c:v>
                </c:pt>
              </c:strCache>
            </c:strRef>
          </c:tx>
          <c:invertIfNegative val="0"/>
          <c:cat>
            <c:strRef>
              <c:f>'300MeV'!$P$2:$P$12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Cr-51</c:v>
                </c:pt>
                <c:pt idx="4">
                  <c:v>Co-56</c:v>
                </c:pt>
                <c:pt idx="5">
                  <c:v>Mn-54</c:v>
                </c:pt>
                <c:pt idx="6">
                  <c:v>V-48</c:v>
                </c:pt>
                <c:pt idx="7">
                  <c:v>Fe-55</c:v>
                </c:pt>
                <c:pt idx="8">
                  <c:v>Mn-52</c:v>
                </c:pt>
                <c:pt idx="9">
                  <c:v>Fe-59</c:v>
                </c:pt>
                <c:pt idx="10">
                  <c:v>H-3</c:v>
                </c:pt>
              </c:strCache>
            </c:strRef>
          </c:cat>
          <c:val>
            <c:numRef>
              <c:f>'300MeV'!$X$2:$X$12</c:f>
              <c:numCache>
                <c:formatCode>0.00</c:formatCode>
                <c:ptCount val="11"/>
                <c:pt idx="0">
                  <c:v>33.77288288834847</c:v>
                </c:pt>
                <c:pt idx="1">
                  <c:v>27.54624442015259</c:v>
                </c:pt>
                <c:pt idx="2">
                  <c:v>7.6929928823085465</c:v>
                </c:pt>
                <c:pt idx="3">
                  <c:v>5.1568691411042193</c:v>
                </c:pt>
                <c:pt idx="4">
                  <c:v>5.0545653447707766</c:v>
                </c:pt>
                <c:pt idx="5">
                  <c:v>2.3201490600559511</c:v>
                </c:pt>
                <c:pt idx="6">
                  <c:v>1.4991926697258651</c:v>
                </c:pt>
                <c:pt idx="7">
                  <c:v>1.4259380995117958</c:v>
                </c:pt>
                <c:pt idx="8">
                  <c:v>1.3741546964294358</c:v>
                </c:pt>
                <c:pt idx="9">
                  <c:v>1.2497482280486458</c:v>
                </c:pt>
                <c:pt idx="10">
                  <c:v>0.90848297163758618</c:v>
                </c:pt>
              </c:numCache>
            </c:numRef>
          </c:val>
        </c:ser>
        <c:ser>
          <c:idx val="8"/>
          <c:order val="8"/>
          <c:tx>
            <c:strRef>
              <c:f>'300MeV'!$Y$1</c:f>
              <c:strCache>
                <c:ptCount val="1"/>
                <c:pt idx="0">
                  <c:v>238U</c:v>
                </c:pt>
              </c:strCache>
            </c:strRef>
          </c:tx>
          <c:invertIfNegative val="0"/>
          <c:cat>
            <c:strRef>
              <c:f>'300MeV'!$P$2:$P$12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Cr-51</c:v>
                </c:pt>
                <c:pt idx="4">
                  <c:v>Co-56</c:v>
                </c:pt>
                <c:pt idx="5">
                  <c:v>Mn-54</c:v>
                </c:pt>
                <c:pt idx="6">
                  <c:v>V-48</c:v>
                </c:pt>
                <c:pt idx="7">
                  <c:v>Fe-55</c:v>
                </c:pt>
                <c:pt idx="8">
                  <c:v>Mn-52</c:v>
                </c:pt>
                <c:pt idx="9">
                  <c:v>Fe-59</c:v>
                </c:pt>
                <c:pt idx="10">
                  <c:v>H-3</c:v>
                </c:pt>
              </c:strCache>
            </c:strRef>
          </c:cat>
          <c:val>
            <c:numRef>
              <c:f>'300MeV'!$Y$2:$Y$12</c:f>
              <c:numCache>
                <c:formatCode>0.00</c:formatCode>
                <c:ptCount val="11"/>
                <c:pt idx="0">
                  <c:v>33.857856890129277</c:v>
                </c:pt>
                <c:pt idx="1">
                  <c:v>27.680736434601844</c:v>
                </c:pt>
                <c:pt idx="2">
                  <c:v>7.7601691078330717</c:v>
                </c:pt>
                <c:pt idx="3">
                  <c:v>5.240214110285276</c:v>
                </c:pt>
                <c:pt idx="4">
                  <c:v>5.1342467719268559</c:v>
                </c:pt>
                <c:pt idx="5">
                  <c:v>2.3661731284666683</c:v>
                </c:pt>
                <c:pt idx="6">
                  <c:v>1.5003424370015317</c:v>
                </c:pt>
                <c:pt idx="7">
                  <c:v>1.446066483208192</c:v>
                </c:pt>
                <c:pt idx="8">
                  <c:v>1.3866213909583478</c:v>
                </c:pt>
                <c:pt idx="9">
                  <c:v>1.2785863972173233</c:v>
                </c:pt>
                <c:pt idx="10">
                  <c:v>0.88030427914336129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766464"/>
        <c:axId val="38768640"/>
      </c:barChart>
      <c:catAx>
        <c:axId val="387664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 sz="1200"/>
                  <a:t>Induced isotopes</a:t>
                </a:r>
              </a:p>
            </c:rich>
          </c:tx>
          <c:layout>
            <c:manualLayout>
              <c:xMode val="edge"/>
              <c:yMode val="edge"/>
              <c:x val="0.41330583333333332"/>
              <c:y val="0.9369810606060606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8768640"/>
        <c:crosses val="autoZero"/>
        <c:auto val="1"/>
        <c:lblAlgn val="ctr"/>
        <c:lblOffset val="100"/>
        <c:noMultiLvlLbl val="0"/>
      </c:catAx>
      <c:valAx>
        <c:axId val="387686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GB" sz="1200"/>
                  <a:t>Relative activity</a:t>
                </a:r>
                <a:r>
                  <a:rPr lang="en-GB" sz="1200" baseline="0"/>
                  <a:t> [%]</a:t>
                </a:r>
                <a:endParaRPr lang="en-GB" sz="1200"/>
              </a:p>
            </c:rich>
          </c:tx>
          <c:layout>
            <c:manualLayout>
              <c:xMode val="edge"/>
              <c:yMode val="edge"/>
              <c:x val="6.4141666666666704E-3"/>
              <c:y val="0.31581919191919261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387664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93578708388774"/>
          <c:y val="3.5606565656565656E-2"/>
          <c:w val="0.80147588888762489"/>
          <c:h val="0.817825000000000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'200MeV'!$Q$1</c:f>
              <c:strCache>
                <c:ptCount val="1"/>
                <c:pt idx="0">
                  <c:v>1H</c:v>
                </c:pt>
              </c:strCache>
            </c:strRef>
          </c:tx>
          <c:invertIfNegative val="0"/>
          <c:cat>
            <c:strRef>
              <c:f>'200MeV'!$P$2:$P$12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Co-56</c:v>
                </c:pt>
                <c:pt idx="4">
                  <c:v>Cr-51</c:v>
                </c:pt>
                <c:pt idx="5">
                  <c:v>Mn-54</c:v>
                </c:pt>
                <c:pt idx="6">
                  <c:v>Fe-59</c:v>
                </c:pt>
                <c:pt idx="7">
                  <c:v>Fe-55</c:v>
                </c:pt>
                <c:pt idx="8">
                  <c:v>H-3</c:v>
                </c:pt>
                <c:pt idx="9">
                  <c:v>U-237</c:v>
                </c:pt>
                <c:pt idx="10">
                  <c:v>Be-7</c:v>
                </c:pt>
              </c:strCache>
            </c:strRef>
          </c:cat>
          <c:val>
            <c:numRef>
              <c:f>'200MeV'!$Q$2:$Q$12</c:f>
              <c:numCache>
                <c:formatCode>0.00</c:formatCode>
                <c:ptCount val="11"/>
                <c:pt idx="0">
                  <c:v>27.255387674722151</c:v>
                </c:pt>
                <c:pt idx="1">
                  <c:v>31.163785452053357</c:v>
                </c:pt>
                <c:pt idx="2">
                  <c:v>11.404663355545749</c:v>
                </c:pt>
                <c:pt idx="3">
                  <c:v>9.198176356385753</c:v>
                </c:pt>
                <c:pt idx="4">
                  <c:v>5.2939144497184119</c:v>
                </c:pt>
                <c:pt idx="5">
                  <c:v>2.3160875717518077</c:v>
                </c:pt>
                <c:pt idx="6">
                  <c:v>0.57043996131047903</c:v>
                </c:pt>
                <c:pt idx="7">
                  <c:v>1.8807871843823853</c:v>
                </c:pt>
                <c:pt idx="8">
                  <c:v>0.4253742977762035</c:v>
                </c:pt>
                <c:pt idx="9">
                  <c:v>0</c:v>
                </c:pt>
                <c:pt idx="10">
                  <c:v>0.29044151736834106</c:v>
                </c:pt>
              </c:numCache>
            </c:numRef>
          </c:val>
        </c:ser>
        <c:ser>
          <c:idx val="1"/>
          <c:order val="1"/>
          <c:tx>
            <c:strRef>
              <c:f>'200MeV'!$R$1</c:f>
              <c:strCache>
                <c:ptCount val="1"/>
                <c:pt idx="0">
                  <c:v>4He</c:v>
                </c:pt>
              </c:strCache>
            </c:strRef>
          </c:tx>
          <c:invertIfNegative val="0"/>
          <c:cat>
            <c:strRef>
              <c:f>'200MeV'!$P$2:$P$12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Co-56</c:v>
                </c:pt>
                <c:pt idx="4">
                  <c:v>Cr-51</c:v>
                </c:pt>
                <c:pt idx="5">
                  <c:v>Mn-54</c:v>
                </c:pt>
                <c:pt idx="6">
                  <c:v>Fe-59</c:v>
                </c:pt>
                <c:pt idx="7">
                  <c:v>Fe-55</c:v>
                </c:pt>
                <c:pt idx="8">
                  <c:v>H-3</c:v>
                </c:pt>
                <c:pt idx="9">
                  <c:v>U-237</c:v>
                </c:pt>
                <c:pt idx="10">
                  <c:v>Be-7</c:v>
                </c:pt>
              </c:strCache>
            </c:strRef>
          </c:cat>
          <c:val>
            <c:numRef>
              <c:f>'200MeV'!$R$2:$R$12</c:f>
              <c:numCache>
                <c:formatCode>0.00</c:formatCode>
                <c:ptCount val="11"/>
                <c:pt idx="0">
                  <c:v>33.101572986318011</c:v>
                </c:pt>
                <c:pt idx="1">
                  <c:v>22.594160334380643</c:v>
                </c:pt>
                <c:pt idx="2">
                  <c:v>5.8661015418791385</c:v>
                </c:pt>
                <c:pt idx="3">
                  <c:v>4.0203208735735787</c:v>
                </c:pt>
                <c:pt idx="4">
                  <c:v>7.3025443553392826</c:v>
                </c:pt>
                <c:pt idx="5">
                  <c:v>2.1025569079592437</c:v>
                </c:pt>
                <c:pt idx="6">
                  <c:v>1.22049292153383</c:v>
                </c:pt>
                <c:pt idx="7">
                  <c:v>1.1248733176460548</c:v>
                </c:pt>
                <c:pt idx="8">
                  <c:v>1.4235502825988742</c:v>
                </c:pt>
                <c:pt idx="9">
                  <c:v>0</c:v>
                </c:pt>
                <c:pt idx="10">
                  <c:v>4.1814775093394845</c:v>
                </c:pt>
              </c:numCache>
            </c:numRef>
          </c:val>
        </c:ser>
        <c:ser>
          <c:idx val="2"/>
          <c:order val="2"/>
          <c:tx>
            <c:strRef>
              <c:f>'200MeV'!$S$1</c:f>
              <c:strCache>
                <c:ptCount val="1"/>
                <c:pt idx="0">
                  <c:v>12C</c:v>
                </c:pt>
              </c:strCache>
            </c:strRef>
          </c:tx>
          <c:invertIfNegative val="0"/>
          <c:cat>
            <c:strRef>
              <c:f>'200MeV'!$P$2:$P$12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Co-56</c:v>
                </c:pt>
                <c:pt idx="4">
                  <c:v>Cr-51</c:v>
                </c:pt>
                <c:pt idx="5">
                  <c:v>Mn-54</c:v>
                </c:pt>
                <c:pt idx="6">
                  <c:v>Fe-59</c:v>
                </c:pt>
                <c:pt idx="7">
                  <c:v>Fe-55</c:v>
                </c:pt>
                <c:pt idx="8">
                  <c:v>H-3</c:v>
                </c:pt>
                <c:pt idx="9">
                  <c:v>U-237</c:v>
                </c:pt>
                <c:pt idx="10">
                  <c:v>Be-7</c:v>
                </c:pt>
              </c:strCache>
            </c:strRef>
          </c:cat>
          <c:val>
            <c:numRef>
              <c:f>'200MeV'!$S$2:$S$12</c:f>
              <c:numCache>
                <c:formatCode>0.00</c:formatCode>
                <c:ptCount val="11"/>
                <c:pt idx="0">
                  <c:v>35.204889820239096</c:v>
                </c:pt>
                <c:pt idx="1">
                  <c:v>24.252257431720249</c:v>
                </c:pt>
                <c:pt idx="2">
                  <c:v>5.9513028029451824</c:v>
                </c:pt>
                <c:pt idx="3">
                  <c:v>3.6951164116877946</c:v>
                </c:pt>
                <c:pt idx="4">
                  <c:v>5.3540769934946963</c:v>
                </c:pt>
                <c:pt idx="5">
                  <c:v>1.798313270678682</c:v>
                </c:pt>
                <c:pt idx="6">
                  <c:v>1.07989602504146</c:v>
                </c:pt>
                <c:pt idx="7">
                  <c:v>1.0166808955031352</c:v>
                </c:pt>
                <c:pt idx="8">
                  <c:v>1.4190224934487248</c:v>
                </c:pt>
                <c:pt idx="9">
                  <c:v>0</c:v>
                </c:pt>
                <c:pt idx="10">
                  <c:v>6.4891552863099458</c:v>
                </c:pt>
              </c:numCache>
            </c:numRef>
          </c:val>
        </c:ser>
        <c:ser>
          <c:idx val="3"/>
          <c:order val="3"/>
          <c:tx>
            <c:strRef>
              <c:f>'200MeV'!$T$1</c:f>
              <c:strCache>
                <c:ptCount val="1"/>
                <c:pt idx="0">
                  <c:v>20Ne</c:v>
                </c:pt>
              </c:strCache>
            </c:strRef>
          </c:tx>
          <c:invertIfNegative val="0"/>
          <c:cat>
            <c:strRef>
              <c:f>'200MeV'!$P$2:$P$12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Co-56</c:v>
                </c:pt>
                <c:pt idx="4">
                  <c:v>Cr-51</c:v>
                </c:pt>
                <c:pt idx="5">
                  <c:v>Mn-54</c:v>
                </c:pt>
                <c:pt idx="6">
                  <c:v>Fe-59</c:v>
                </c:pt>
                <c:pt idx="7">
                  <c:v>Fe-55</c:v>
                </c:pt>
                <c:pt idx="8">
                  <c:v>H-3</c:v>
                </c:pt>
                <c:pt idx="9">
                  <c:v>U-237</c:v>
                </c:pt>
                <c:pt idx="10">
                  <c:v>Be-7</c:v>
                </c:pt>
              </c:strCache>
            </c:strRef>
          </c:cat>
          <c:val>
            <c:numRef>
              <c:f>'200MeV'!$T$2:$T$12</c:f>
              <c:numCache>
                <c:formatCode>0.00</c:formatCode>
                <c:ptCount val="11"/>
                <c:pt idx="0">
                  <c:v>36.868493493657574</c:v>
                </c:pt>
                <c:pt idx="1">
                  <c:v>24.836124582933813</c:v>
                </c:pt>
                <c:pt idx="2">
                  <c:v>6.0920585630490685</c:v>
                </c:pt>
                <c:pt idx="3">
                  <c:v>3.6128720943707693</c:v>
                </c:pt>
                <c:pt idx="4">
                  <c:v>4.4734109323894335</c:v>
                </c:pt>
                <c:pt idx="5">
                  <c:v>1.63635158911998</c:v>
                </c:pt>
                <c:pt idx="6">
                  <c:v>1.0849997399265401</c:v>
                </c:pt>
                <c:pt idx="7">
                  <c:v>0.97877598916450148</c:v>
                </c:pt>
                <c:pt idx="8">
                  <c:v>1.7134902652686015</c:v>
                </c:pt>
                <c:pt idx="9">
                  <c:v>0</c:v>
                </c:pt>
                <c:pt idx="10">
                  <c:v>6.4935590495603508</c:v>
                </c:pt>
              </c:numCache>
            </c:numRef>
          </c:val>
        </c:ser>
        <c:ser>
          <c:idx val="4"/>
          <c:order val="4"/>
          <c:tx>
            <c:strRef>
              <c:f>'200MeV'!$U$1</c:f>
              <c:strCache>
                <c:ptCount val="1"/>
                <c:pt idx="0">
                  <c:v>40Ar</c:v>
                </c:pt>
              </c:strCache>
            </c:strRef>
          </c:tx>
          <c:invertIfNegative val="0"/>
          <c:cat>
            <c:strRef>
              <c:f>'200MeV'!$P$2:$P$12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Co-56</c:v>
                </c:pt>
                <c:pt idx="4">
                  <c:v>Cr-51</c:v>
                </c:pt>
                <c:pt idx="5">
                  <c:v>Mn-54</c:v>
                </c:pt>
                <c:pt idx="6">
                  <c:v>Fe-59</c:v>
                </c:pt>
                <c:pt idx="7">
                  <c:v>Fe-55</c:v>
                </c:pt>
                <c:pt idx="8">
                  <c:v>H-3</c:v>
                </c:pt>
                <c:pt idx="9">
                  <c:v>U-237</c:v>
                </c:pt>
                <c:pt idx="10">
                  <c:v>Be-7</c:v>
                </c:pt>
              </c:strCache>
            </c:strRef>
          </c:cat>
          <c:val>
            <c:numRef>
              <c:f>'200MeV'!$U$2:$U$12</c:f>
              <c:numCache>
                <c:formatCode>0.00</c:formatCode>
                <c:ptCount val="11"/>
                <c:pt idx="0">
                  <c:v>37.950780882514024</c:v>
                </c:pt>
                <c:pt idx="1">
                  <c:v>26.400136910392028</c:v>
                </c:pt>
                <c:pt idx="2">
                  <c:v>6.501442565861864</c:v>
                </c:pt>
                <c:pt idx="3">
                  <c:v>3.7707806171126386</c:v>
                </c:pt>
                <c:pt idx="4">
                  <c:v>3.7203166385936552</c:v>
                </c:pt>
                <c:pt idx="5">
                  <c:v>1.6849361716614821</c:v>
                </c:pt>
                <c:pt idx="6">
                  <c:v>1.1466537341257035</c:v>
                </c:pt>
                <c:pt idx="7">
                  <c:v>1.0354460777598016</c:v>
                </c:pt>
                <c:pt idx="8">
                  <c:v>1.7550250307156199</c:v>
                </c:pt>
                <c:pt idx="9">
                  <c:v>0</c:v>
                </c:pt>
                <c:pt idx="10">
                  <c:v>3.9801126761543282</c:v>
                </c:pt>
              </c:numCache>
            </c:numRef>
          </c:val>
        </c:ser>
        <c:ser>
          <c:idx val="5"/>
          <c:order val="5"/>
          <c:tx>
            <c:strRef>
              <c:f>'200MeV'!$V$1</c:f>
              <c:strCache>
                <c:ptCount val="1"/>
                <c:pt idx="0">
                  <c:v>84Kr</c:v>
                </c:pt>
              </c:strCache>
            </c:strRef>
          </c:tx>
          <c:invertIfNegative val="0"/>
          <c:cat>
            <c:strRef>
              <c:f>'200MeV'!$P$2:$P$12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Co-56</c:v>
                </c:pt>
                <c:pt idx="4">
                  <c:v>Cr-51</c:v>
                </c:pt>
                <c:pt idx="5">
                  <c:v>Mn-54</c:v>
                </c:pt>
                <c:pt idx="6">
                  <c:v>Fe-59</c:v>
                </c:pt>
                <c:pt idx="7">
                  <c:v>Fe-55</c:v>
                </c:pt>
                <c:pt idx="8">
                  <c:v>H-3</c:v>
                </c:pt>
                <c:pt idx="9">
                  <c:v>U-237</c:v>
                </c:pt>
                <c:pt idx="10">
                  <c:v>Be-7</c:v>
                </c:pt>
              </c:strCache>
            </c:strRef>
          </c:cat>
          <c:val>
            <c:numRef>
              <c:f>'200MeV'!$V$2:$V$12</c:f>
              <c:numCache>
                <c:formatCode>0.00</c:formatCode>
                <c:ptCount val="11"/>
                <c:pt idx="0">
                  <c:v>37.918310045104313</c:v>
                </c:pt>
                <c:pt idx="1">
                  <c:v>27.723076096763759</c:v>
                </c:pt>
                <c:pt idx="2">
                  <c:v>6.9881746207469098</c:v>
                </c:pt>
                <c:pt idx="3">
                  <c:v>4.1117715293157042</c:v>
                </c:pt>
                <c:pt idx="4">
                  <c:v>3.6907971545719231</c:v>
                </c:pt>
                <c:pt idx="5">
                  <c:v>1.8369790897910843</c:v>
                </c:pt>
                <c:pt idx="6">
                  <c:v>1.2347561115212418</c:v>
                </c:pt>
                <c:pt idx="7">
                  <c:v>1.1375493013531288</c:v>
                </c:pt>
                <c:pt idx="8">
                  <c:v>1.616541599016154</c:v>
                </c:pt>
                <c:pt idx="9">
                  <c:v>0</c:v>
                </c:pt>
                <c:pt idx="10">
                  <c:v>2.4003193439936834</c:v>
                </c:pt>
              </c:numCache>
            </c:numRef>
          </c:val>
        </c:ser>
        <c:ser>
          <c:idx val="6"/>
          <c:order val="6"/>
          <c:tx>
            <c:strRef>
              <c:f>'200MeV'!$W$1</c:f>
              <c:strCache>
                <c:ptCount val="1"/>
                <c:pt idx="0">
                  <c:v>132Xe</c:v>
                </c:pt>
              </c:strCache>
            </c:strRef>
          </c:tx>
          <c:invertIfNegative val="0"/>
          <c:cat>
            <c:strRef>
              <c:f>'200MeV'!$P$2:$P$12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Co-56</c:v>
                </c:pt>
                <c:pt idx="4">
                  <c:v>Cr-51</c:v>
                </c:pt>
                <c:pt idx="5">
                  <c:v>Mn-54</c:v>
                </c:pt>
                <c:pt idx="6">
                  <c:v>Fe-59</c:v>
                </c:pt>
                <c:pt idx="7">
                  <c:v>Fe-55</c:v>
                </c:pt>
                <c:pt idx="8">
                  <c:v>H-3</c:v>
                </c:pt>
                <c:pt idx="9">
                  <c:v>U-237</c:v>
                </c:pt>
                <c:pt idx="10">
                  <c:v>Be-7</c:v>
                </c:pt>
              </c:strCache>
            </c:strRef>
          </c:cat>
          <c:val>
            <c:numRef>
              <c:f>'200MeV'!$W$2:$W$12</c:f>
              <c:numCache>
                <c:formatCode>0.00</c:formatCode>
                <c:ptCount val="11"/>
                <c:pt idx="0">
                  <c:v>37.301867361911093</c:v>
                </c:pt>
                <c:pt idx="1">
                  <c:v>28.013553775777897</c:v>
                </c:pt>
                <c:pt idx="2">
                  <c:v>7.1352824968675721</c:v>
                </c:pt>
                <c:pt idx="3">
                  <c:v>4.2261826816906396</c:v>
                </c:pt>
                <c:pt idx="4">
                  <c:v>3.4942635711033332</c:v>
                </c:pt>
                <c:pt idx="5">
                  <c:v>1.8855276579850508</c:v>
                </c:pt>
                <c:pt idx="6">
                  <c:v>1.2438909554549638</c:v>
                </c:pt>
                <c:pt idx="7">
                  <c:v>1.1747859023741349</c:v>
                </c:pt>
                <c:pt idx="8">
                  <c:v>1.4138670940812053</c:v>
                </c:pt>
                <c:pt idx="9">
                  <c:v>0</c:v>
                </c:pt>
                <c:pt idx="10">
                  <c:v>1.5232834281258549</c:v>
                </c:pt>
              </c:numCache>
            </c:numRef>
          </c:val>
        </c:ser>
        <c:ser>
          <c:idx val="7"/>
          <c:order val="7"/>
          <c:tx>
            <c:strRef>
              <c:f>'200MeV'!$X$1</c:f>
              <c:strCache>
                <c:ptCount val="1"/>
                <c:pt idx="0">
                  <c:v>197Au</c:v>
                </c:pt>
              </c:strCache>
            </c:strRef>
          </c:tx>
          <c:invertIfNegative val="0"/>
          <c:cat>
            <c:strRef>
              <c:f>'200MeV'!$P$2:$P$12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Co-56</c:v>
                </c:pt>
                <c:pt idx="4">
                  <c:v>Cr-51</c:v>
                </c:pt>
                <c:pt idx="5">
                  <c:v>Mn-54</c:v>
                </c:pt>
                <c:pt idx="6">
                  <c:v>Fe-59</c:v>
                </c:pt>
                <c:pt idx="7">
                  <c:v>Fe-55</c:v>
                </c:pt>
                <c:pt idx="8">
                  <c:v>H-3</c:v>
                </c:pt>
                <c:pt idx="9">
                  <c:v>U-237</c:v>
                </c:pt>
                <c:pt idx="10">
                  <c:v>Be-7</c:v>
                </c:pt>
              </c:strCache>
            </c:strRef>
          </c:cat>
          <c:val>
            <c:numRef>
              <c:f>'200MeV'!$X$2:$X$12</c:f>
              <c:numCache>
                <c:formatCode>0.00</c:formatCode>
                <c:ptCount val="11"/>
                <c:pt idx="0">
                  <c:v>35.515279941732395</c:v>
                </c:pt>
                <c:pt idx="1">
                  <c:v>27.317699341370886</c:v>
                </c:pt>
                <c:pt idx="2">
                  <c:v>7.0326612518890874</c:v>
                </c:pt>
                <c:pt idx="3">
                  <c:v>4.1737266325386324</c:v>
                </c:pt>
                <c:pt idx="4">
                  <c:v>3.4084677233082039</c:v>
                </c:pt>
                <c:pt idx="5">
                  <c:v>1.8522898880096632</c:v>
                </c:pt>
                <c:pt idx="6">
                  <c:v>1.2355411647248471</c:v>
                </c:pt>
                <c:pt idx="7">
                  <c:v>1.1699151039629503</c:v>
                </c:pt>
                <c:pt idx="8">
                  <c:v>1.2312266486193908</c:v>
                </c:pt>
                <c:pt idx="9">
                  <c:v>0</c:v>
                </c:pt>
                <c:pt idx="10">
                  <c:v>1.153565358721232</c:v>
                </c:pt>
              </c:numCache>
            </c:numRef>
          </c:val>
        </c:ser>
        <c:ser>
          <c:idx val="8"/>
          <c:order val="8"/>
          <c:tx>
            <c:strRef>
              <c:f>'200MeV'!$Y$1</c:f>
              <c:strCache>
                <c:ptCount val="1"/>
                <c:pt idx="0">
                  <c:v>238U</c:v>
                </c:pt>
              </c:strCache>
            </c:strRef>
          </c:tx>
          <c:invertIfNegative val="0"/>
          <c:cat>
            <c:strRef>
              <c:f>'200MeV'!$P$2:$P$12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Co-56</c:v>
                </c:pt>
                <c:pt idx="4">
                  <c:v>Cr-51</c:v>
                </c:pt>
                <c:pt idx="5">
                  <c:v>Mn-54</c:v>
                </c:pt>
                <c:pt idx="6">
                  <c:v>Fe-59</c:v>
                </c:pt>
                <c:pt idx="7">
                  <c:v>Fe-55</c:v>
                </c:pt>
                <c:pt idx="8">
                  <c:v>H-3</c:v>
                </c:pt>
                <c:pt idx="9">
                  <c:v>U-237</c:v>
                </c:pt>
                <c:pt idx="10">
                  <c:v>Be-7</c:v>
                </c:pt>
              </c:strCache>
            </c:strRef>
          </c:cat>
          <c:val>
            <c:numRef>
              <c:f>'200MeV'!$Y$2:$Y$12</c:f>
              <c:numCache>
                <c:formatCode>0.00</c:formatCode>
                <c:ptCount val="11"/>
                <c:pt idx="0">
                  <c:v>35.971010362018596</c:v>
                </c:pt>
                <c:pt idx="1">
                  <c:v>27.804007380453374</c:v>
                </c:pt>
                <c:pt idx="2">
                  <c:v>7.1715787954464814</c:v>
                </c:pt>
                <c:pt idx="3">
                  <c:v>4.2735370172234681</c:v>
                </c:pt>
                <c:pt idx="4">
                  <c:v>3.4455250805883231</c:v>
                </c:pt>
                <c:pt idx="5">
                  <c:v>1.8953781434779364</c:v>
                </c:pt>
                <c:pt idx="6">
                  <c:v>1.2508409829660441</c:v>
                </c:pt>
                <c:pt idx="7">
                  <c:v>1.1974500493469478</c:v>
                </c:pt>
                <c:pt idx="8">
                  <c:v>1.1614790389849279</c:v>
                </c:pt>
                <c:pt idx="9">
                  <c:v>0.96420406391775659</c:v>
                </c:pt>
                <c:pt idx="10">
                  <c:v>0.89972772458961003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887424"/>
        <c:axId val="38889344"/>
      </c:barChart>
      <c:catAx>
        <c:axId val="38887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 sz="1200"/>
                  <a:t>Induced isotopes</a:t>
                </a:r>
              </a:p>
            </c:rich>
          </c:tx>
          <c:layout>
            <c:manualLayout>
              <c:xMode val="edge"/>
              <c:yMode val="edge"/>
              <c:x val="0.41330583333333332"/>
              <c:y val="0.9369810606060606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8889344"/>
        <c:crosses val="autoZero"/>
        <c:auto val="1"/>
        <c:lblAlgn val="ctr"/>
        <c:lblOffset val="100"/>
        <c:noMultiLvlLbl val="0"/>
      </c:catAx>
      <c:valAx>
        <c:axId val="388893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GB" sz="1200"/>
                  <a:t>Relative activity</a:t>
                </a:r>
                <a:r>
                  <a:rPr lang="en-GB" sz="1200" baseline="0"/>
                  <a:t> [%]</a:t>
                </a:r>
                <a:endParaRPr lang="en-GB" sz="1200"/>
              </a:p>
            </c:rich>
          </c:tx>
          <c:layout>
            <c:manualLayout>
              <c:xMode val="edge"/>
              <c:yMode val="edge"/>
              <c:x val="6.4141666666666704E-3"/>
              <c:y val="0.31581919191919261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388874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93578708388774"/>
          <c:y val="3.5606565656565656E-2"/>
          <c:w val="0.80147588888762489"/>
          <c:h val="0.817825000000000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'150MeV'!$Q$1</c:f>
              <c:strCache>
                <c:ptCount val="1"/>
                <c:pt idx="0">
                  <c:v>1H</c:v>
                </c:pt>
              </c:strCache>
            </c:strRef>
          </c:tx>
          <c:invertIfNegative val="0"/>
          <c:cat>
            <c:strRef>
              <c:f>'150MeV'!$P$2:$P$12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Co-56</c:v>
                </c:pt>
                <c:pt idx="4">
                  <c:v>Cr-51</c:v>
                </c:pt>
                <c:pt idx="5">
                  <c:v>Mn-54</c:v>
                </c:pt>
                <c:pt idx="6">
                  <c:v>H-3</c:v>
                </c:pt>
                <c:pt idx="7">
                  <c:v>Fe-59</c:v>
                </c:pt>
                <c:pt idx="8">
                  <c:v>Be-7</c:v>
                </c:pt>
                <c:pt idx="9">
                  <c:v>Fe-55</c:v>
                </c:pt>
                <c:pt idx="10">
                  <c:v>U-237</c:v>
                </c:pt>
              </c:strCache>
            </c:strRef>
          </c:cat>
          <c:val>
            <c:numRef>
              <c:f>'150MeV'!$Q$2:$Q$12</c:f>
              <c:numCache>
                <c:formatCode>0.00</c:formatCode>
                <c:ptCount val="11"/>
                <c:pt idx="0">
                  <c:v>27.606844881644733</c:v>
                </c:pt>
                <c:pt idx="1">
                  <c:v>33.190100547279513</c:v>
                </c:pt>
                <c:pt idx="2">
                  <c:v>12.035615707173173</c:v>
                </c:pt>
                <c:pt idx="3">
                  <c:v>9.0233483733523929</c:v>
                </c:pt>
                <c:pt idx="4">
                  <c:v>3.4912164945354776</c:v>
                </c:pt>
                <c:pt idx="5">
                  <c:v>1.9696111552986297</c:v>
                </c:pt>
                <c:pt idx="6">
                  <c:v>0.35800104400612348</c:v>
                </c:pt>
                <c:pt idx="7">
                  <c:v>0.5008785745339347</c:v>
                </c:pt>
                <c:pt idx="8">
                  <c:v>0.23543849192435828</c:v>
                </c:pt>
                <c:pt idx="9">
                  <c:v>1.7099561327763377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'150MeV'!$R$1</c:f>
              <c:strCache>
                <c:ptCount val="1"/>
                <c:pt idx="0">
                  <c:v>4He</c:v>
                </c:pt>
              </c:strCache>
            </c:strRef>
          </c:tx>
          <c:invertIfNegative val="0"/>
          <c:cat>
            <c:strRef>
              <c:f>'150MeV'!$P$2:$P$12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Co-56</c:v>
                </c:pt>
                <c:pt idx="4">
                  <c:v>Cr-51</c:v>
                </c:pt>
                <c:pt idx="5">
                  <c:v>Mn-54</c:v>
                </c:pt>
                <c:pt idx="6">
                  <c:v>H-3</c:v>
                </c:pt>
                <c:pt idx="7">
                  <c:v>Fe-59</c:v>
                </c:pt>
                <c:pt idx="8">
                  <c:v>Be-7</c:v>
                </c:pt>
                <c:pt idx="9">
                  <c:v>Fe-55</c:v>
                </c:pt>
                <c:pt idx="10">
                  <c:v>U-237</c:v>
                </c:pt>
              </c:strCache>
            </c:strRef>
          </c:cat>
          <c:val>
            <c:numRef>
              <c:f>'150MeV'!$R$2:$R$12</c:f>
              <c:numCache>
                <c:formatCode>0.00</c:formatCode>
                <c:ptCount val="11"/>
                <c:pt idx="0">
                  <c:v>28.540696011786189</c:v>
                </c:pt>
                <c:pt idx="1">
                  <c:v>16.638808687455754</c:v>
                </c:pt>
                <c:pt idx="2">
                  <c:v>4.4181474097577178</c:v>
                </c:pt>
                <c:pt idx="3">
                  <c:v>3.341168118707539</c:v>
                </c:pt>
                <c:pt idx="4">
                  <c:v>7.4181976064037203</c:v>
                </c:pt>
                <c:pt idx="5">
                  <c:v>1.7875174955189688</c:v>
                </c:pt>
                <c:pt idx="6">
                  <c:v>2.3818670627790257</c:v>
                </c:pt>
                <c:pt idx="7">
                  <c:v>0.89375874775948461</c:v>
                </c:pt>
                <c:pt idx="8">
                  <c:v>8.9256706942913837</c:v>
                </c:pt>
                <c:pt idx="9">
                  <c:v>0.93099869558279702</c:v>
                </c:pt>
                <c:pt idx="10">
                  <c:v>0</c:v>
                </c:pt>
              </c:numCache>
            </c:numRef>
          </c:val>
        </c:ser>
        <c:ser>
          <c:idx val="2"/>
          <c:order val="2"/>
          <c:tx>
            <c:strRef>
              <c:f>'150MeV'!$S$1</c:f>
              <c:strCache>
                <c:ptCount val="1"/>
                <c:pt idx="0">
                  <c:v>12C</c:v>
                </c:pt>
              </c:strCache>
            </c:strRef>
          </c:tx>
          <c:invertIfNegative val="0"/>
          <c:cat>
            <c:strRef>
              <c:f>'150MeV'!$P$2:$P$12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Co-56</c:v>
                </c:pt>
                <c:pt idx="4">
                  <c:v>Cr-51</c:v>
                </c:pt>
                <c:pt idx="5">
                  <c:v>Mn-54</c:v>
                </c:pt>
                <c:pt idx="6">
                  <c:v>H-3</c:v>
                </c:pt>
                <c:pt idx="7">
                  <c:v>Fe-59</c:v>
                </c:pt>
                <c:pt idx="8">
                  <c:v>Be-7</c:v>
                </c:pt>
                <c:pt idx="9">
                  <c:v>Fe-55</c:v>
                </c:pt>
                <c:pt idx="10">
                  <c:v>U-237</c:v>
                </c:pt>
              </c:strCache>
            </c:strRef>
          </c:cat>
          <c:val>
            <c:numRef>
              <c:f>'150MeV'!$S$2:$S$12</c:f>
              <c:numCache>
                <c:formatCode>0.00</c:formatCode>
                <c:ptCount val="11"/>
                <c:pt idx="0">
                  <c:v>31.686873944901166</c:v>
                </c:pt>
                <c:pt idx="1">
                  <c:v>20.096328070996726</c:v>
                </c:pt>
                <c:pt idx="2">
                  <c:v>4.9084033798687274</c:v>
                </c:pt>
                <c:pt idx="3">
                  <c:v>3.1261584835046521</c:v>
                </c:pt>
                <c:pt idx="4">
                  <c:v>6.1525157892300859</c:v>
                </c:pt>
                <c:pt idx="5">
                  <c:v>1.6506887983823784</c:v>
                </c:pt>
                <c:pt idx="6">
                  <c:v>2.2046987454863278</c:v>
                </c:pt>
                <c:pt idx="7">
                  <c:v>0.82449382097147994</c:v>
                </c:pt>
                <c:pt idx="8">
                  <c:v>11.307019800668026</c:v>
                </c:pt>
                <c:pt idx="9">
                  <c:v>0.89027186996232632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strRef>
              <c:f>'150MeV'!$T$1</c:f>
              <c:strCache>
                <c:ptCount val="1"/>
                <c:pt idx="0">
                  <c:v>20Ne</c:v>
                </c:pt>
              </c:strCache>
            </c:strRef>
          </c:tx>
          <c:invertIfNegative val="0"/>
          <c:cat>
            <c:strRef>
              <c:f>'150MeV'!$P$2:$P$12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Co-56</c:v>
                </c:pt>
                <c:pt idx="4">
                  <c:v>Cr-51</c:v>
                </c:pt>
                <c:pt idx="5">
                  <c:v>Mn-54</c:v>
                </c:pt>
                <c:pt idx="6">
                  <c:v>H-3</c:v>
                </c:pt>
                <c:pt idx="7">
                  <c:v>Fe-59</c:v>
                </c:pt>
                <c:pt idx="8">
                  <c:v>Be-7</c:v>
                </c:pt>
                <c:pt idx="9">
                  <c:v>Fe-55</c:v>
                </c:pt>
                <c:pt idx="10">
                  <c:v>U-237</c:v>
                </c:pt>
              </c:strCache>
            </c:strRef>
          </c:cat>
          <c:val>
            <c:numRef>
              <c:f>'150MeV'!$T$2:$T$12</c:f>
              <c:numCache>
                <c:formatCode>0.00</c:formatCode>
                <c:ptCount val="11"/>
                <c:pt idx="0">
                  <c:v>34.899102554616128</c:v>
                </c:pt>
                <c:pt idx="1">
                  <c:v>20.44466279368465</c:v>
                </c:pt>
                <c:pt idx="2">
                  <c:v>4.7732286872588237</c:v>
                </c:pt>
                <c:pt idx="3">
                  <c:v>2.8098251800383247</c:v>
                </c:pt>
                <c:pt idx="4">
                  <c:v>4.6479498575755684</c:v>
                </c:pt>
                <c:pt idx="5">
                  <c:v>1.3285872526071074</c:v>
                </c:pt>
                <c:pt idx="6">
                  <c:v>2.715076485319913</c:v>
                </c:pt>
                <c:pt idx="7">
                  <c:v>0.83663097436360478</c:v>
                </c:pt>
                <c:pt idx="8">
                  <c:v>11.20140124226595</c:v>
                </c:pt>
                <c:pt idx="9">
                  <c:v>0.75619986018041718</c:v>
                </c:pt>
                <c:pt idx="10">
                  <c:v>0</c:v>
                </c:pt>
              </c:numCache>
            </c:numRef>
          </c:val>
        </c:ser>
        <c:ser>
          <c:idx val="4"/>
          <c:order val="4"/>
          <c:tx>
            <c:strRef>
              <c:f>'150MeV'!$U$1</c:f>
              <c:strCache>
                <c:ptCount val="1"/>
                <c:pt idx="0">
                  <c:v>40Ar</c:v>
                </c:pt>
              </c:strCache>
            </c:strRef>
          </c:tx>
          <c:invertIfNegative val="0"/>
          <c:cat>
            <c:strRef>
              <c:f>'150MeV'!$P$2:$P$12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Co-56</c:v>
                </c:pt>
                <c:pt idx="4">
                  <c:v>Cr-51</c:v>
                </c:pt>
                <c:pt idx="5">
                  <c:v>Mn-54</c:v>
                </c:pt>
                <c:pt idx="6">
                  <c:v>H-3</c:v>
                </c:pt>
                <c:pt idx="7">
                  <c:v>Fe-59</c:v>
                </c:pt>
                <c:pt idx="8">
                  <c:v>Be-7</c:v>
                </c:pt>
                <c:pt idx="9">
                  <c:v>Fe-55</c:v>
                </c:pt>
                <c:pt idx="10">
                  <c:v>U-237</c:v>
                </c:pt>
              </c:strCache>
            </c:strRef>
          </c:cat>
          <c:val>
            <c:numRef>
              <c:f>'150MeV'!$U$2:$U$12</c:f>
              <c:numCache>
                <c:formatCode>0.00</c:formatCode>
                <c:ptCount val="11"/>
                <c:pt idx="0">
                  <c:v>38.456712967087697</c:v>
                </c:pt>
                <c:pt idx="1">
                  <c:v>23.789361714302387</c:v>
                </c:pt>
                <c:pt idx="2">
                  <c:v>5.4536698459383128</c:v>
                </c:pt>
                <c:pt idx="3">
                  <c:v>2.9379786577044342</c:v>
                </c:pt>
                <c:pt idx="4">
                  <c:v>2.9845655315606159</c:v>
                </c:pt>
                <c:pt idx="5">
                  <c:v>1.2716713760355456</c:v>
                </c:pt>
                <c:pt idx="6">
                  <c:v>2.6479377978901399</c:v>
                </c:pt>
                <c:pt idx="7">
                  <c:v>0.98298303836545753</c:v>
                </c:pt>
                <c:pt idx="8">
                  <c:v>6.5507155851322887</c:v>
                </c:pt>
                <c:pt idx="9">
                  <c:v>0.79152601484037088</c:v>
                </c:pt>
                <c:pt idx="10">
                  <c:v>0</c:v>
                </c:pt>
              </c:numCache>
            </c:numRef>
          </c:val>
        </c:ser>
        <c:ser>
          <c:idx val="5"/>
          <c:order val="5"/>
          <c:tx>
            <c:strRef>
              <c:f>'150MeV'!$V$1</c:f>
              <c:strCache>
                <c:ptCount val="1"/>
                <c:pt idx="0">
                  <c:v>84Kr</c:v>
                </c:pt>
              </c:strCache>
            </c:strRef>
          </c:tx>
          <c:invertIfNegative val="0"/>
          <c:cat>
            <c:strRef>
              <c:f>'150MeV'!$P$2:$P$12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Co-56</c:v>
                </c:pt>
                <c:pt idx="4">
                  <c:v>Cr-51</c:v>
                </c:pt>
                <c:pt idx="5">
                  <c:v>Mn-54</c:v>
                </c:pt>
                <c:pt idx="6">
                  <c:v>H-3</c:v>
                </c:pt>
                <c:pt idx="7">
                  <c:v>Fe-59</c:v>
                </c:pt>
                <c:pt idx="8">
                  <c:v>Be-7</c:v>
                </c:pt>
                <c:pt idx="9">
                  <c:v>Fe-55</c:v>
                </c:pt>
                <c:pt idx="10">
                  <c:v>U-237</c:v>
                </c:pt>
              </c:strCache>
            </c:strRef>
          </c:cat>
          <c:val>
            <c:numRef>
              <c:f>'150MeV'!$V$2:$V$12</c:f>
              <c:numCache>
                <c:formatCode>0.00</c:formatCode>
                <c:ptCount val="11"/>
                <c:pt idx="0">
                  <c:v>39.441835885398994</c:v>
                </c:pt>
                <c:pt idx="1">
                  <c:v>26.117203938190897</c:v>
                </c:pt>
                <c:pt idx="2">
                  <c:v>6.1117495841187264</c:v>
                </c:pt>
                <c:pt idx="3">
                  <c:v>3.261758862076988</c:v>
                </c:pt>
                <c:pt idx="4">
                  <c:v>2.9055100218217684</c:v>
                </c:pt>
                <c:pt idx="5">
                  <c:v>1.4726494266653964</c:v>
                </c:pt>
                <c:pt idx="6">
                  <c:v>2.2850818467798946</c:v>
                </c:pt>
                <c:pt idx="7">
                  <c:v>1.1281984376134366</c:v>
                </c:pt>
                <c:pt idx="8">
                  <c:v>3.698973347844754</c:v>
                </c:pt>
                <c:pt idx="9">
                  <c:v>0.90450192558305054</c:v>
                </c:pt>
                <c:pt idx="10">
                  <c:v>0</c:v>
                </c:pt>
              </c:numCache>
            </c:numRef>
          </c:val>
        </c:ser>
        <c:ser>
          <c:idx val="6"/>
          <c:order val="6"/>
          <c:tx>
            <c:strRef>
              <c:f>'150MeV'!$W$1</c:f>
              <c:strCache>
                <c:ptCount val="1"/>
                <c:pt idx="0">
                  <c:v>132Xe</c:v>
                </c:pt>
              </c:strCache>
            </c:strRef>
          </c:tx>
          <c:invertIfNegative val="0"/>
          <c:cat>
            <c:strRef>
              <c:f>'150MeV'!$P$2:$P$12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Co-56</c:v>
                </c:pt>
                <c:pt idx="4">
                  <c:v>Cr-51</c:v>
                </c:pt>
                <c:pt idx="5">
                  <c:v>Mn-54</c:v>
                </c:pt>
                <c:pt idx="6">
                  <c:v>H-3</c:v>
                </c:pt>
                <c:pt idx="7">
                  <c:v>Fe-59</c:v>
                </c:pt>
                <c:pt idx="8">
                  <c:v>Be-7</c:v>
                </c:pt>
                <c:pt idx="9">
                  <c:v>Fe-55</c:v>
                </c:pt>
                <c:pt idx="10">
                  <c:v>U-237</c:v>
                </c:pt>
              </c:strCache>
            </c:strRef>
          </c:cat>
          <c:val>
            <c:numRef>
              <c:f>'150MeV'!$W$2:$W$12</c:f>
              <c:numCache>
                <c:formatCode>0.00</c:formatCode>
                <c:ptCount val="11"/>
                <c:pt idx="0">
                  <c:v>38.930473210364354</c:v>
                </c:pt>
                <c:pt idx="1">
                  <c:v>26.914895059017361</c:v>
                </c:pt>
                <c:pt idx="2">
                  <c:v>6.410978475863164</c:v>
                </c:pt>
                <c:pt idx="3">
                  <c:v>3.4471358651975619</c:v>
                </c:pt>
                <c:pt idx="4">
                  <c:v>2.5667945059755359</c:v>
                </c:pt>
                <c:pt idx="5">
                  <c:v>1.4811202667893753</c:v>
                </c:pt>
                <c:pt idx="6">
                  <c:v>1.9051366691080229</c:v>
                </c:pt>
                <c:pt idx="7">
                  <c:v>1.1807308130057024</c:v>
                </c:pt>
                <c:pt idx="8">
                  <c:v>2.1537256304170032</c:v>
                </c:pt>
                <c:pt idx="9">
                  <c:v>0.94389041700026144</c:v>
                </c:pt>
                <c:pt idx="10">
                  <c:v>0</c:v>
                </c:pt>
              </c:numCache>
            </c:numRef>
          </c:val>
        </c:ser>
        <c:ser>
          <c:idx val="7"/>
          <c:order val="7"/>
          <c:tx>
            <c:strRef>
              <c:f>'150MeV'!$X$1</c:f>
              <c:strCache>
                <c:ptCount val="1"/>
                <c:pt idx="0">
                  <c:v>197Au</c:v>
                </c:pt>
              </c:strCache>
            </c:strRef>
          </c:tx>
          <c:invertIfNegative val="0"/>
          <c:cat>
            <c:strRef>
              <c:f>'150MeV'!$P$2:$P$12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Co-56</c:v>
                </c:pt>
                <c:pt idx="4">
                  <c:v>Cr-51</c:v>
                </c:pt>
                <c:pt idx="5">
                  <c:v>Mn-54</c:v>
                </c:pt>
                <c:pt idx="6">
                  <c:v>H-3</c:v>
                </c:pt>
                <c:pt idx="7">
                  <c:v>Fe-59</c:v>
                </c:pt>
                <c:pt idx="8">
                  <c:v>Be-7</c:v>
                </c:pt>
                <c:pt idx="9">
                  <c:v>Fe-55</c:v>
                </c:pt>
                <c:pt idx="10">
                  <c:v>U-237</c:v>
                </c:pt>
              </c:strCache>
            </c:strRef>
          </c:cat>
          <c:val>
            <c:numRef>
              <c:f>'150MeV'!$X$2:$X$12</c:f>
              <c:numCache>
                <c:formatCode>0.00</c:formatCode>
                <c:ptCount val="11"/>
                <c:pt idx="0">
                  <c:v>37.056895258289636</c:v>
                </c:pt>
                <c:pt idx="1">
                  <c:v>26.382725085007589</c:v>
                </c:pt>
                <c:pt idx="2">
                  <c:v>6.3471483537844398</c:v>
                </c:pt>
                <c:pt idx="3">
                  <c:v>3.4348523721785242</c:v>
                </c:pt>
                <c:pt idx="4">
                  <c:v>2.4569709315276991</c:v>
                </c:pt>
                <c:pt idx="5">
                  <c:v>1.4704864283491559</c:v>
                </c:pt>
                <c:pt idx="6">
                  <c:v>1.6030373176651358</c:v>
                </c:pt>
                <c:pt idx="7">
                  <c:v>1.1703351357153753</c:v>
                </c:pt>
                <c:pt idx="8">
                  <c:v>1.573404546736324</c:v>
                </c:pt>
                <c:pt idx="9">
                  <c:v>0.94506235026730157</c:v>
                </c:pt>
                <c:pt idx="10">
                  <c:v>0</c:v>
                </c:pt>
              </c:numCache>
            </c:numRef>
          </c:val>
        </c:ser>
        <c:ser>
          <c:idx val="8"/>
          <c:order val="8"/>
          <c:tx>
            <c:strRef>
              <c:f>'150MeV'!$Y$1</c:f>
              <c:strCache>
                <c:ptCount val="1"/>
                <c:pt idx="0">
                  <c:v>238U</c:v>
                </c:pt>
              </c:strCache>
            </c:strRef>
          </c:tx>
          <c:invertIfNegative val="0"/>
          <c:cat>
            <c:strRef>
              <c:f>'150MeV'!$P$2:$P$12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Co-56</c:v>
                </c:pt>
                <c:pt idx="4">
                  <c:v>Cr-51</c:v>
                </c:pt>
                <c:pt idx="5">
                  <c:v>Mn-54</c:v>
                </c:pt>
                <c:pt idx="6">
                  <c:v>H-3</c:v>
                </c:pt>
                <c:pt idx="7">
                  <c:v>Fe-59</c:v>
                </c:pt>
                <c:pt idx="8">
                  <c:v>Be-7</c:v>
                </c:pt>
                <c:pt idx="9">
                  <c:v>Fe-55</c:v>
                </c:pt>
                <c:pt idx="10">
                  <c:v>U-237</c:v>
                </c:pt>
              </c:strCache>
            </c:strRef>
          </c:cat>
          <c:val>
            <c:numRef>
              <c:f>'150MeV'!$Y$2:$Y$12</c:f>
              <c:numCache>
                <c:formatCode>0.00</c:formatCode>
                <c:ptCount val="11"/>
                <c:pt idx="0">
                  <c:v>37.999008386412932</c:v>
                </c:pt>
                <c:pt idx="1">
                  <c:v>27.293337345976422</c:v>
                </c:pt>
                <c:pt idx="2">
                  <c:v>6.5666054988421072</c:v>
                </c:pt>
                <c:pt idx="3">
                  <c:v>3.5612293810076245</c:v>
                </c:pt>
                <c:pt idx="4">
                  <c:v>2.4347629092550336</c:v>
                </c:pt>
                <c:pt idx="5">
                  <c:v>1.5300096599884598</c:v>
                </c:pt>
                <c:pt idx="6">
                  <c:v>1.4967212724763947</c:v>
                </c:pt>
                <c:pt idx="7">
                  <c:v>1.2222490961976771</c:v>
                </c:pt>
                <c:pt idx="8">
                  <c:v>1.2162823097568385</c:v>
                </c:pt>
                <c:pt idx="9">
                  <c:v>0.98703209387186552</c:v>
                </c:pt>
                <c:pt idx="10">
                  <c:v>0.75055892597956109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963072"/>
        <c:axId val="38969344"/>
      </c:barChart>
      <c:catAx>
        <c:axId val="389630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 sz="1200"/>
                  <a:t>Induced isotopes</a:t>
                </a:r>
              </a:p>
            </c:rich>
          </c:tx>
          <c:layout>
            <c:manualLayout>
              <c:xMode val="edge"/>
              <c:yMode val="edge"/>
              <c:x val="0.41330583333333332"/>
              <c:y val="0.9369810606060606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8969344"/>
        <c:crosses val="autoZero"/>
        <c:auto val="1"/>
        <c:lblAlgn val="ctr"/>
        <c:lblOffset val="100"/>
        <c:noMultiLvlLbl val="0"/>
      </c:catAx>
      <c:valAx>
        <c:axId val="389693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GB" sz="1200"/>
                  <a:t>Relative activity</a:t>
                </a:r>
                <a:r>
                  <a:rPr lang="en-GB" sz="1200" baseline="0"/>
                  <a:t> [%]</a:t>
                </a:r>
                <a:endParaRPr lang="en-GB" sz="1200"/>
              </a:p>
            </c:rich>
          </c:tx>
          <c:layout>
            <c:manualLayout>
              <c:xMode val="edge"/>
              <c:yMode val="edge"/>
              <c:x val="6.4141666666666704E-3"/>
              <c:y val="0.31581919191919261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389630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93578708388774"/>
          <c:y val="3.5606565656565656E-2"/>
          <c:w val="0.80147588888762489"/>
          <c:h val="0.817825000000000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'100MeV'!$Q$1</c:f>
              <c:strCache>
                <c:ptCount val="1"/>
                <c:pt idx="0">
                  <c:v>1H</c:v>
                </c:pt>
              </c:strCache>
            </c:strRef>
          </c:tx>
          <c:invertIfNegative val="0"/>
          <c:cat>
            <c:strRef>
              <c:f>'100MeV'!$P$2:$P$12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Co-56</c:v>
                </c:pt>
                <c:pt idx="4">
                  <c:v>H-3</c:v>
                </c:pt>
                <c:pt idx="5">
                  <c:v>Be-7</c:v>
                </c:pt>
                <c:pt idx="6">
                  <c:v>Cr-51</c:v>
                </c:pt>
                <c:pt idx="7">
                  <c:v>Fe-59</c:v>
                </c:pt>
                <c:pt idx="8">
                  <c:v>Mn-54</c:v>
                </c:pt>
                <c:pt idx="9">
                  <c:v>Co-60</c:v>
                </c:pt>
                <c:pt idx="10">
                  <c:v>Fe-55</c:v>
                </c:pt>
              </c:strCache>
            </c:strRef>
          </c:cat>
          <c:val>
            <c:numRef>
              <c:f>'100MeV'!$Q$2:$Q$12</c:f>
              <c:numCache>
                <c:formatCode>0.00</c:formatCode>
                <c:ptCount val="11"/>
                <c:pt idx="0">
                  <c:v>29.346871710034495</c:v>
                </c:pt>
                <c:pt idx="1">
                  <c:v>35.81516180122572</c:v>
                </c:pt>
                <c:pt idx="2">
                  <c:v>11.984304141179368</c:v>
                </c:pt>
                <c:pt idx="3">
                  <c:v>7.9436192200154485</c:v>
                </c:pt>
                <c:pt idx="4">
                  <c:v>0.23058256343598488</c:v>
                </c:pt>
                <c:pt idx="5">
                  <c:v>0.10734566611214644</c:v>
                </c:pt>
                <c:pt idx="6">
                  <c:v>1.0636743705514518</c:v>
                </c:pt>
                <c:pt idx="7">
                  <c:v>0.36973065582982217</c:v>
                </c:pt>
                <c:pt idx="8">
                  <c:v>1.1445279966913453</c:v>
                </c:pt>
                <c:pt idx="9">
                  <c:v>0.41804319293069486</c:v>
                </c:pt>
                <c:pt idx="10">
                  <c:v>1.2185939110071438</c:v>
                </c:pt>
              </c:numCache>
            </c:numRef>
          </c:val>
        </c:ser>
        <c:ser>
          <c:idx val="1"/>
          <c:order val="1"/>
          <c:tx>
            <c:strRef>
              <c:f>'100MeV'!$R$1</c:f>
              <c:strCache>
                <c:ptCount val="1"/>
                <c:pt idx="0">
                  <c:v>4He</c:v>
                </c:pt>
              </c:strCache>
            </c:strRef>
          </c:tx>
          <c:invertIfNegative val="0"/>
          <c:cat>
            <c:strRef>
              <c:f>'100MeV'!$P$2:$P$12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Co-56</c:v>
                </c:pt>
                <c:pt idx="4">
                  <c:v>H-3</c:v>
                </c:pt>
                <c:pt idx="5">
                  <c:v>Be-7</c:v>
                </c:pt>
                <c:pt idx="6">
                  <c:v>Cr-51</c:v>
                </c:pt>
                <c:pt idx="7">
                  <c:v>Fe-59</c:v>
                </c:pt>
                <c:pt idx="8">
                  <c:v>Mn-54</c:v>
                </c:pt>
                <c:pt idx="9">
                  <c:v>Co-60</c:v>
                </c:pt>
                <c:pt idx="10">
                  <c:v>Fe-55</c:v>
                </c:pt>
              </c:strCache>
            </c:strRef>
          </c:cat>
          <c:val>
            <c:numRef>
              <c:f>'100MeV'!$R$2:$R$12</c:f>
              <c:numCache>
                <c:formatCode>0.00</c:formatCode>
                <c:ptCount val="11"/>
                <c:pt idx="0">
                  <c:v>19.651589108167126</c:v>
                </c:pt>
                <c:pt idx="1">
                  <c:v>9.0325099333916867</c:v>
                </c:pt>
                <c:pt idx="2">
                  <c:v>3.0060226068870901</c:v>
                </c:pt>
                <c:pt idx="3">
                  <c:v>3.0699805346931983</c:v>
                </c:pt>
                <c:pt idx="4">
                  <c:v>2.7130540343558827</c:v>
                </c:pt>
                <c:pt idx="5">
                  <c:v>12.236595800581558</c:v>
                </c:pt>
                <c:pt idx="6">
                  <c:v>10.930616177960056</c:v>
                </c:pt>
                <c:pt idx="7">
                  <c:v>0.40458547234767289</c:v>
                </c:pt>
                <c:pt idx="8">
                  <c:v>1.7840135539981241</c:v>
                </c:pt>
                <c:pt idx="9">
                  <c:v>0.29358752021965268</c:v>
                </c:pt>
                <c:pt idx="10">
                  <c:v>0.85682991670570341</c:v>
                </c:pt>
              </c:numCache>
            </c:numRef>
          </c:val>
        </c:ser>
        <c:ser>
          <c:idx val="2"/>
          <c:order val="2"/>
          <c:tx>
            <c:strRef>
              <c:f>'100MeV'!$S$1</c:f>
              <c:strCache>
                <c:ptCount val="1"/>
                <c:pt idx="0">
                  <c:v>12C</c:v>
                </c:pt>
              </c:strCache>
            </c:strRef>
          </c:tx>
          <c:invertIfNegative val="0"/>
          <c:cat>
            <c:strRef>
              <c:f>'100MeV'!$P$2:$P$12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Co-56</c:v>
                </c:pt>
                <c:pt idx="4">
                  <c:v>H-3</c:v>
                </c:pt>
                <c:pt idx="5">
                  <c:v>Be-7</c:v>
                </c:pt>
                <c:pt idx="6">
                  <c:v>Cr-51</c:v>
                </c:pt>
                <c:pt idx="7">
                  <c:v>Fe-59</c:v>
                </c:pt>
                <c:pt idx="8">
                  <c:v>Mn-54</c:v>
                </c:pt>
                <c:pt idx="9">
                  <c:v>Co-60</c:v>
                </c:pt>
                <c:pt idx="10">
                  <c:v>Fe-55</c:v>
                </c:pt>
              </c:strCache>
            </c:strRef>
          </c:cat>
          <c:val>
            <c:numRef>
              <c:f>'100MeV'!$S$2:$S$12</c:f>
              <c:numCache>
                <c:formatCode>0.00</c:formatCode>
                <c:ptCount val="11"/>
                <c:pt idx="0">
                  <c:v>25.918542287519195</c:v>
                </c:pt>
                <c:pt idx="1">
                  <c:v>13.360644084132401</c:v>
                </c:pt>
                <c:pt idx="2">
                  <c:v>3.4407349302299499</c:v>
                </c:pt>
                <c:pt idx="3">
                  <c:v>2.7099593698271285</c:v>
                </c:pt>
                <c:pt idx="4">
                  <c:v>2.6426025315576771</c:v>
                </c:pt>
                <c:pt idx="5">
                  <c:v>16.543946714674981</c:v>
                </c:pt>
                <c:pt idx="6">
                  <c:v>8.2590556075323907</c:v>
                </c:pt>
                <c:pt idx="7">
                  <c:v>0.40783181527531182</c:v>
                </c:pt>
                <c:pt idx="8">
                  <c:v>1.71621533124905</c:v>
                </c:pt>
                <c:pt idx="9">
                  <c:v>0.38587164060664164</c:v>
                </c:pt>
                <c:pt idx="10">
                  <c:v>0.80800525030902925</c:v>
                </c:pt>
              </c:numCache>
            </c:numRef>
          </c:val>
        </c:ser>
        <c:ser>
          <c:idx val="3"/>
          <c:order val="3"/>
          <c:tx>
            <c:strRef>
              <c:f>'100MeV'!$T$1</c:f>
              <c:strCache>
                <c:ptCount val="1"/>
                <c:pt idx="0">
                  <c:v>20Ne</c:v>
                </c:pt>
              </c:strCache>
            </c:strRef>
          </c:tx>
          <c:invertIfNegative val="0"/>
          <c:cat>
            <c:strRef>
              <c:f>'100MeV'!$P$2:$P$12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Co-56</c:v>
                </c:pt>
                <c:pt idx="4">
                  <c:v>H-3</c:v>
                </c:pt>
                <c:pt idx="5">
                  <c:v>Be-7</c:v>
                </c:pt>
                <c:pt idx="6">
                  <c:v>Cr-51</c:v>
                </c:pt>
                <c:pt idx="7">
                  <c:v>Fe-59</c:v>
                </c:pt>
                <c:pt idx="8">
                  <c:v>Mn-54</c:v>
                </c:pt>
                <c:pt idx="9">
                  <c:v>Co-60</c:v>
                </c:pt>
                <c:pt idx="10">
                  <c:v>Fe-55</c:v>
                </c:pt>
              </c:strCache>
            </c:strRef>
          </c:cat>
          <c:val>
            <c:numRef>
              <c:f>'100MeV'!$T$2:$T$12</c:f>
              <c:numCache>
                <c:formatCode>0.00</c:formatCode>
                <c:ptCount val="11"/>
                <c:pt idx="0">
                  <c:v>30.89986319923214</c:v>
                </c:pt>
                <c:pt idx="1">
                  <c:v>13.35238880258486</c:v>
                </c:pt>
                <c:pt idx="2">
                  <c:v>2.9254731593717427</c:v>
                </c:pt>
                <c:pt idx="3">
                  <c:v>1.7833584241084601</c:v>
                </c:pt>
                <c:pt idx="4">
                  <c:v>3.5137865269960153</c:v>
                </c:pt>
                <c:pt idx="5">
                  <c:v>17.388325795678988</c:v>
                </c:pt>
                <c:pt idx="6">
                  <c:v>5.8133944016610872</c:v>
                </c:pt>
                <c:pt idx="7">
                  <c:v>0.46296149203016168</c:v>
                </c:pt>
                <c:pt idx="8">
                  <c:v>1.0108618441276558</c:v>
                </c:pt>
                <c:pt idx="9">
                  <c:v>0.44597372001669494</c:v>
                </c:pt>
                <c:pt idx="10">
                  <c:v>0.49783112932096213</c:v>
                </c:pt>
              </c:numCache>
            </c:numRef>
          </c:val>
        </c:ser>
        <c:ser>
          <c:idx val="4"/>
          <c:order val="4"/>
          <c:tx>
            <c:strRef>
              <c:f>'100MeV'!$U$1</c:f>
              <c:strCache>
                <c:ptCount val="1"/>
                <c:pt idx="0">
                  <c:v>40Ar</c:v>
                </c:pt>
              </c:strCache>
            </c:strRef>
          </c:tx>
          <c:invertIfNegative val="0"/>
          <c:cat>
            <c:strRef>
              <c:f>'100MeV'!$P$2:$P$12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Co-56</c:v>
                </c:pt>
                <c:pt idx="4">
                  <c:v>H-3</c:v>
                </c:pt>
                <c:pt idx="5">
                  <c:v>Be-7</c:v>
                </c:pt>
                <c:pt idx="6">
                  <c:v>Cr-51</c:v>
                </c:pt>
                <c:pt idx="7">
                  <c:v>Fe-59</c:v>
                </c:pt>
                <c:pt idx="8">
                  <c:v>Mn-54</c:v>
                </c:pt>
                <c:pt idx="9">
                  <c:v>Co-60</c:v>
                </c:pt>
                <c:pt idx="10">
                  <c:v>Fe-55</c:v>
                </c:pt>
              </c:strCache>
            </c:strRef>
          </c:cat>
          <c:val>
            <c:numRef>
              <c:f>'100MeV'!$U$2:$U$12</c:f>
              <c:numCache>
                <c:formatCode>0.00</c:formatCode>
                <c:ptCount val="11"/>
                <c:pt idx="0">
                  <c:v>39.314755571111746</c:v>
                </c:pt>
                <c:pt idx="1">
                  <c:v>18.808033165530539</c:v>
                </c:pt>
                <c:pt idx="2">
                  <c:v>3.7360741874734438</c:v>
                </c:pt>
                <c:pt idx="3">
                  <c:v>1.7187504473334938</c:v>
                </c:pt>
                <c:pt idx="4">
                  <c:v>3.7308634842830992</c:v>
                </c:pt>
                <c:pt idx="5">
                  <c:v>10.285928097730235</c:v>
                </c:pt>
                <c:pt idx="6">
                  <c:v>2.6105622983601049</c:v>
                </c:pt>
                <c:pt idx="7">
                  <c:v>0.6990158329840489</c:v>
                </c:pt>
                <c:pt idx="8">
                  <c:v>0.79515330684581242</c:v>
                </c:pt>
                <c:pt idx="9">
                  <c:v>0.6062653161960051</c:v>
                </c:pt>
                <c:pt idx="10">
                  <c:v>0.44968368532630182</c:v>
                </c:pt>
              </c:numCache>
            </c:numRef>
          </c:val>
        </c:ser>
        <c:ser>
          <c:idx val="5"/>
          <c:order val="5"/>
          <c:tx>
            <c:strRef>
              <c:f>'100MeV'!$V$1</c:f>
              <c:strCache>
                <c:ptCount val="1"/>
                <c:pt idx="0">
                  <c:v>84Kr</c:v>
                </c:pt>
              </c:strCache>
            </c:strRef>
          </c:tx>
          <c:invertIfNegative val="0"/>
          <c:cat>
            <c:strRef>
              <c:f>'100MeV'!$P$2:$P$12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Co-56</c:v>
                </c:pt>
                <c:pt idx="4">
                  <c:v>H-3</c:v>
                </c:pt>
                <c:pt idx="5">
                  <c:v>Be-7</c:v>
                </c:pt>
                <c:pt idx="6">
                  <c:v>Cr-51</c:v>
                </c:pt>
                <c:pt idx="7">
                  <c:v>Fe-59</c:v>
                </c:pt>
                <c:pt idx="8">
                  <c:v>Mn-54</c:v>
                </c:pt>
                <c:pt idx="9">
                  <c:v>Co-60</c:v>
                </c:pt>
                <c:pt idx="10">
                  <c:v>Fe-55</c:v>
                </c:pt>
              </c:strCache>
            </c:strRef>
          </c:cat>
          <c:val>
            <c:numRef>
              <c:f>'100MeV'!$V$2:$V$12</c:f>
              <c:numCache>
                <c:formatCode>0.00</c:formatCode>
                <c:ptCount val="11"/>
                <c:pt idx="0">
                  <c:v>41.905456100720059</c:v>
                </c:pt>
                <c:pt idx="1">
                  <c:v>23.057346407604044</c:v>
                </c:pt>
                <c:pt idx="2">
                  <c:v>4.6391321160565209</c:v>
                </c:pt>
                <c:pt idx="3">
                  <c:v>2.1240571058366782</c:v>
                </c:pt>
                <c:pt idx="4">
                  <c:v>3.1438437627748055</c:v>
                </c:pt>
                <c:pt idx="5">
                  <c:v>5.3493940838653407</c:v>
                </c:pt>
                <c:pt idx="6">
                  <c:v>2.3999378070171553</c:v>
                </c:pt>
                <c:pt idx="7">
                  <c:v>0.8874536376726978</c:v>
                </c:pt>
                <c:pt idx="8">
                  <c:v>0.98352591437104797</c:v>
                </c:pt>
                <c:pt idx="9">
                  <c:v>0.6926923296577544</c:v>
                </c:pt>
                <c:pt idx="10">
                  <c:v>0.56708810798209042</c:v>
                </c:pt>
              </c:numCache>
            </c:numRef>
          </c:val>
        </c:ser>
        <c:ser>
          <c:idx val="6"/>
          <c:order val="6"/>
          <c:tx>
            <c:strRef>
              <c:f>'100MeV'!$W$1</c:f>
              <c:strCache>
                <c:ptCount val="1"/>
                <c:pt idx="0">
                  <c:v>132Xe</c:v>
                </c:pt>
              </c:strCache>
            </c:strRef>
          </c:tx>
          <c:invertIfNegative val="0"/>
          <c:cat>
            <c:strRef>
              <c:f>'100MeV'!$P$2:$P$12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Co-56</c:v>
                </c:pt>
                <c:pt idx="4">
                  <c:v>H-3</c:v>
                </c:pt>
                <c:pt idx="5">
                  <c:v>Be-7</c:v>
                </c:pt>
                <c:pt idx="6">
                  <c:v>Cr-51</c:v>
                </c:pt>
                <c:pt idx="7">
                  <c:v>Fe-59</c:v>
                </c:pt>
                <c:pt idx="8">
                  <c:v>Mn-54</c:v>
                </c:pt>
                <c:pt idx="9">
                  <c:v>Co-60</c:v>
                </c:pt>
                <c:pt idx="10">
                  <c:v>Fe-55</c:v>
                </c:pt>
              </c:strCache>
            </c:strRef>
          </c:cat>
          <c:val>
            <c:numRef>
              <c:f>'100MeV'!$W$2:$W$12</c:f>
              <c:numCache>
                <c:formatCode>0.00</c:formatCode>
                <c:ptCount val="11"/>
                <c:pt idx="0">
                  <c:v>41.557853849996874</c:v>
                </c:pt>
                <c:pt idx="1">
                  <c:v>24.337473691794607</c:v>
                </c:pt>
                <c:pt idx="2">
                  <c:v>5.0682332739217744</c:v>
                </c:pt>
                <c:pt idx="3">
                  <c:v>2.3006129272049169</c:v>
                </c:pt>
                <c:pt idx="4">
                  <c:v>2.4495078327153852</c:v>
                </c:pt>
                <c:pt idx="5">
                  <c:v>2.8547176452048753</c:v>
                </c:pt>
                <c:pt idx="6">
                  <c:v>1.691761335869632</c:v>
                </c:pt>
                <c:pt idx="7">
                  <c:v>1.0298218673606996</c:v>
                </c:pt>
                <c:pt idx="8">
                  <c:v>0.94936055351938964</c:v>
                </c:pt>
                <c:pt idx="9">
                  <c:v>0.70673236487419833</c:v>
                </c:pt>
                <c:pt idx="10">
                  <c:v>0.59060263355684184</c:v>
                </c:pt>
              </c:numCache>
            </c:numRef>
          </c:val>
        </c:ser>
        <c:ser>
          <c:idx val="7"/>
          <c:order val="7"/>
          <c:tx>
            <c:strRef>
              <c:f>'100MeV'!$X$1</c:f>
              <c:strCache>
                <c:ptCount val="1"/>
                <c:pt idx="0">
                  <c:v>197Au</c:v>
                </c:pt>
              </c:strCache>
            </c:strRef>
          </c:tx>
          <c:invertIfNegative val="0"/>
          <c:cat>
            <c:strRef>
              <c:f>'100MeV'!$P$2:$P$12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Co-56</c:v>
                </c:pt>
                <c:pt idx="4">
                  <c:v>H-3</c:v>
                </c:pt>
                <c:pt idx="5">
                  <c:v>Be-7</c:v>
                </c:pt>
                <c:pt idx="6">
                  <c:v>Cr-51</c:v>
                </c:pt>
                <c:pt idx="7">
                  <c:v>Fe-59</c:v>
                </c:pt>
                <c:pt idx="8">
                  <c:v>Mn-54</c:v>
                </c:pt>
                <c:pt idx="9">
                  <c:v>Co-60</c:v>
                </c:pt>
                <c:pt idx="10">
                  <c:v>Fe-55</c:v>
                </c:pt>
              </c:strCache>
            </c:strRef>
          </c:cat>
          <c:val>
            <c:numRef>
              <c:f>'100MeV'!$X$2:$X$12</c:f>
              <c:numCache>
                <c:formatCode>0.00</c:formatCode>
                <c:ptCount val="11"/>
                <c:pt idx="0">
                  <c:v>40.038947839832304</c:v>
                </c:pt>
                <c:pt idx="1">
                  <c:v>24.32782901939844</c:v>
                </c:pt>
                <c:pt idx="2">
                  <c:v>5.1226656258566381</c:v>
                </c:pt>
                <c:pt idx="3">
                  <c:v>2.3056828019775488</c:v>
                </c:pt>
                <c:pt idx="4">
                  <c:v>1.9412969640628421</c:v>
                </c:pt>
                <c:pt idx="5">
                  <c:v>2.0215198408451251</c:v>
                </c:pt>
                <c:pt idx="6">
                  <c:v>1.5203684961268851</c:v>
                </c:pt>
                <c:pt idx="7">
                  <c:v>0.99408709362142489</c:v>
                </c:pt>
                <c:pt idx="8">
                  <c:v>0.93947754496842451</c:v>
                </c:pt>
                <c:pt idx="9">
                  <c:v>0.69107658914858461</c:v>
                </c:pt>
                <c:pt idx="10">
                  <c:v>0.60602100894568223</c:v>
                </c:pt>
              </c:numCache>
            </c:numRef>
          </c:val>
        </c:ser>
        <c:ser>
          <c:idx val="8"/>
          <c:order val="8"/>
          <c:tx>
            <c:strRef>
              <c:f>'100MeV'!$Y$1</c:f>
              <c:strCache>
                <c:ptCount val="1"/>
                <c:pt idx="0">
                  <c:v>238U</c:v>
                </c:pt>
              </c:strCache>
            </c:strRef>
          </c:tx>
          <c:invertIfNegative val="0"/>
          <c:cat>
            <c:strRef>
              <c:f>'100MeV'!$P$2:$P$12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Co-56</c:v>
                </c:pt>
                <c:pt idx="4">
                  <c:v>H-3</c:v>
                </c:pt>
                <c:pt idx="5">
                  <c:v>Be-7</c:v>
                </c:pt>
                <c:pt idx="6">
                  <c:v>Cr-51</c:v>
                </c:pt>
                <c:pt idx="7">
                  <c:v>Fe-59</c:v>
                </c:pt>
                <c:pt idx="8">
                  <c:v>Mn-54</c:v>
                </c:pt>
                <c:pt idx="9">
                  <c:v>Co-60</c:v>
                </c:pt>
                <c:pt idx="10">
                  <c:v>Fe-55</c:v>
                </c:pt>
              </c:strCache>
            </c:strRef>
          </c:cat>
          <c:val>
            <c:numRef>
              <c:f>'100MeV'!$Y$2:$Y$12</c:f>
              <c:numCache>
                <c:formatCode>0.00</c:formatCode>
                <c:ptCount val="11"/>
                <c:pt idx="0">
                  <c:v>41.675272990741533</c:v>
                </c:pt>
                <c:pt idx="1">
                  <c:v>25.6672417136948</c:v>
                </c:pt>
                <c:pt idx="2">
                  <c:v>5.4204112935752873</c:v>
                </c:pt>
                <c:pt idx="3">
                  <c:v>2.4551274682664599</c:v>
                </c:pt>
                <c:pt idx="4">
                  <c:v>1.7438157094123279</c:v>
                </c:pt>
                <c:pt idx="5">
                  <c:v>1.499990979943544</c:v>
                </c:pt>
                <c:pt idx="6">
                  <c:v>1.4540393963128866</c:v>
                </c:pt>
                <c:pt idx="7">
                  <c:v>1.0868956209781599</c:v>
                </c:pt>
                <c:pt idx="8">
                  <c:v>0.97951896126979132</c:v>
                </c:pt>
                <c:pt idx="9">
                  <c:v>0.72209631419601661</c:v>
                </c:pt>
                <c:pt idx="10">
                  <c:v>0.63253761548728982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055360"/>
        <c:axId val="39057280"/>
      </c:barChart>
      <c:catAx>
        <c:axId val="39055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 sz="1200"/>
                  <a:t>Induced isotopes</a:t>
                </a:r>
              </a:p>
            </c:rich>
          </c:tx>
          <c:layout>
            <c:manualLayout>
              <c:xMode val="edge"/>
              <c:yMode val="edge"/>
              <c:x val="0.41330583333333332"/>
              <c:y val="0.9369810606060606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9057280"/>
        <c:crosses val="autoZero"/>
        <c:auto val="1"/>
        <c:lblAlgn val="ctr"/>
        <c:lblOffset val="100"/>
        <c:noMultiLvlLbl val="0"/>
      </c:catAx>
      <c:valAx>
        <c:axId val="390572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GB" sz="1200"/>
                  <a:t>Relative activity</a:t>
                </a:r>
                <a:r>
                  <a:rPr lang="en-GB" sz="1200" baseline="0"/>
                  <a:t> [%]</a:t>
                </a:r>
                <a:endParaRPr lang="en-GB" sz="1200"/>
              </a:p>
            </c:rich>
          </c:tx>
          <c:layout>
            <c:manualLayout>
              <c:xMode val="edge"/>
              <c:yMode val="edge"/>
              <c:x val="6.4141666666666704E-3"/>
              <c:y val="0.31581919191919261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390553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875387885150556"/>
          <c:y val="2.4590163934426229E-2"/>
          <c:w val="0.77485172062736263"/>
          <c:h val="0.83577511769116375"/>
        </c:manualLayout>
      </c:layout>
      <c:scatterChart>
        <c:scatterStyle val="lineMarker"/>
        <c:varyColors val="0"/>
        <c:ser>
          <c:idx val="0"/>
          <c:order val="0"/>
          <c:tx>
            <c:strRef>
              <c:f>'88Y.D'!$X$1</c:f>
              <c:strCache>
                <c:ptCount val="1"/>
                <c:pt idx="0">
                  <c:v>88Y - Experiment (1st)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'88Y.D'!$Q$2:$Q$32</c:f>
                <c:numCache>
                  <c:formatCode>General</c:formatCode>
                  <c:ptCount val="31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2.2714917234154405E-14</c:v>
                  </c:pt>
                  <c:pt idx="6">
                    <c:v>1.0168650855310955E-13</c:v>
                  </c:pt>
                  <c:pt idx="7">
                    <c:v>9.4296788745608858E-14</c:v>
                  </c:pt>
                  <c:pt idx="8">
                    <c:v>1.6144147037698354E-13</c:v>
                  </c:pt>
                  <c:pt idx="9">
                    <c:v>3.8442744728391863E-13</c:v>
                  </c:pt>
                  <c:pt idx="10">
                    <c:v>2.4131081011888081E-13</c:v>
                  </c:pt>
                  <c:pt idx="11">
                    <c:v>2.1643420797412955E-13</c:v>
                  </c:pt>
                  <c:pt idx="12">
                    <c:v>1.9938649146715972E-13</c:v>
                  </c:pt>
                  <c:pt idx="13">
                    <c:v>1.8549810122488193E-13</c:v>
                  </c:pt>
                  <c:pt idx="14">
                    <c:v>1.7155900450130523E-13</c:v>
                  </c:pt>
                  <c:pt idx="15">
                    <c:v>1.7490618387356131E-13</c:v>
                  </c:pt>
                  <c:pt idx="16">
                    <c:v>1.6891177353969962E-13</c:v>
                  </c:pt>
                  <c:pt idx="17">
                    <c:v>2.3568541490458805E-13</c:v>
                  </c:pt>
                  <c:pt idx="18">
                    <c:v>1.730010592075091E-13</c:v>
                  </c:pt>
                  <c:pt idx="19">
                    <c:v>1.5021664726668635E-13</c:v>
                  </c:pt>
                  <c:pt idx="20">
                    <c:v>1.6352337614012087E-13</c:v>
                  </c:pt>
                  <c:pt idx="21">
                    <c:v>2.9036515277458489E-13</c:v>
                  </c:pt>
                  <c:pt idx="22">
                    <c:v>6.248490525012685E-14</c:v>
                  </c:pt>
                  <c:pt idx="23">
                    <c:v>7.838038616770304E-14</c:v>
                  </c:pt>
                  <c:pt idx="24">
                    <c:v>6.5159619178859439E-14</c:v>
                  </c:pt>
                  <c:pt idx="25">
                    <c:v>8.342152193286404E-14</c:v>
                  </c:pt>
                  <c:pt idx="26">
                    <c:v>6.9380092830078546E-14</c:v>
                  </c:pt>
                  <c:pt idx="27">
                    <c:v>5.6800152708109417E-14</c:v>
                  </c:pt>
                  <c:pt idx="28">
                    <c:v>7.5862185475467794E-14</c:v>
                  </c:pt>
                  <c:pt idx="29">
                    <c:v>6.548577484080545E-14</c:v>
                  </c:pt>
                  <c:pt idx="30">
                    <c:v>3.8413176162738994E-14</c:v>
                  </c:pt>
                </c:numCache>
              </c:numRef>
            </c:plus>
            <c:minus>
              <c:numRef>
                <c:f>'88Y.D'!$Q$2:$Q$32</c:f>
                <c:numCache>
                  <c:formatCode>General</c:formatCode>
                  <c:ptCount val="31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2.2714917234154405E-14</c:v>
                  </c:pt>
                  <c:pt idx="6">
                    <c:v>1.0168650855310955E-13</c:v>
                  </c:pt>
                  <c:pt idx="7">
                    <c:v>9.4296788745608858E-14</c:v>
                  </c:pt>
                  <c:pt idx="8">
                    <c:v>1.6144147037698354E-13</c:v>
                  </c:pt>
                  <c:pt idx="9">
                    <c:v>3.8442744728391863E-13</c:v>
                  </c:pt>
                  <c:pt idx="10">
                    <c:v>2.4131081011888081E-13</c:v>
                  </c:pt>
                  <c:pt idx="11">
                    <c:v>2.1643420797412955E-13</c:v>
                  </c:pt>
                  <c:pt idx="12">
                    <c:v>1.9938649146715972E-13</c:v>
                  </c:pt>
                  <c:pt idx="13">
                    <c:v>1.8549810122488193E-13</c:v>
                  </c:pt>
                  <c:pt idx="14">
                    <c:v>1.7155900450130523E-13</c:v>
                  </c:pt>
                  <c:pt idx="15">
                    <c:v>1.7490618387356131E-13</c:v>
                  </c:pt>
                  <c:pt idx="16">
                    <c:v>1.6891177353969962E-13</c:v>
                  </c:pt>
                  <c:pt idx="17">
                    <c:v>2.3568541490458805E-13</c:v>
                  </c:pt>
                  <c:pt idx="18">
                    <c:v>1.730010592075091E-13</c:v>
                  </c:pt>
                  <c:pt idx="19">
                    <c:v>1.5021664726668635E-13</c:v>
                  </c:pt>
                  <c:pt idx="20">
                    <c:v>1.6352337614012087E-13</c:v>
                  </c:pt>
                  <c:pt idx="21">
                    <c:v>2.9036515277458489E-13</c:v>
                  </c:pt>
                  <c:pt idx="22">
                    <c:v>6.248490525012685E-14</c:v>
                  </c:pt>
                  <c:pt idx="23">
                    <c:v>7.838038616770304E-14</c:v>
                  </c:pt>
                  <c:pt idx="24">
                    <c:v>6.5159619178859439E-14</c:v>
                  </c:pt>
                  <c:pt idx="25">
                    <c:v>8.342152193286404E-14</c:v>
                  </c:pt>
                  <c:pt idx="26">
                    <c:v>6.9380092830078546E-14</c:v>
                  </c:pt>
                  <c:pt idx="27">
                    <c:v>5.6800152708109417E-14</c:v>
                  </c:pt>
                  <c:pt idx="28">
                    <c:v>7.5862185475467794E-14</c:v>
                  </c:pt>
                  <c:pt idx="29">
                    <c:v>6.548577484080545E-14</c:v>
                  </c:pt>
                  <c:pt idx="30">
                    <c:v>3.8413176162738994E-14</c:v>
                  </c:pt>
                </c:numCache>
              </c:numRef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xVal>
            <c:numRef>
              <c:f>'88Y.D'!$C$2:$C$32</c:f>
              <c:numCache>
                <c:formatCode>General</c:formatCode>
                <c:ptCount val="31"/>
                <c:pt idx="0">
                  <c:v>0.25</c:v>
                </c:pt>
                <c:pt idx="1">
                  <c:v>0.75000000000000011</c:v>
                </c:pt>
                <c:pt idx="2">
                  <c:v>1.25</c:v>
                </c:pt>
                <c:pt idx="3">
                  <c:v>1.75</c:v>
                </c:pt>
                <c:pt idx="4">
                  <c:v>2.25</c:v>
                </c:pt>
                <c:pt idx="5">
                  <c:v>2.75</c:v>
                </c:pt>
                <c:pt idx="6">
                  <c:v>3.05</c:v>
                </c:pt>
                <c:pt idx="7">
                  <c:v>3.15</c:v>
                </c:pt>
                <c:pt idx="8">
                  <c:v>3.25</c:v>
                </c:pt>
                <c:pt idx="9">
                  <c:v>3.3499999999999996</c:v>
                </c:pt>
                <c:pt idx="10">
                  <c:v>3.4499999999999997</c:v>
                </c:pt>
                <c:pt idx="11">
                  <c:v>3.5500000000000003</c:v>
                </c:pt>
                <c:pt idx="12">
                  <c:v>3.6500000000000004</c:v>
                </c:pt>
                <c:pt idx="13">
                  <c:v>3.7500000000000004</c:v>
                </c:pt>
                <c:pt idx="14">
                  <c:v>3.85</c:v>
                </c:pt>
                <c:pt idx="15">
                  <c:v>3.95</c:v>
                </c:pt>
                <c:pt idx="16">
                  <c:v>4.0500000000000007</c:v>
                </c:pt>
                <c:pt idx="17">
                  <c:v>4.1499999999999995</c:v>
                </c:pt>
                <c:pt idx="18">
                  <c:v>4.25</c:v>
                </c:pt>
                <c:pt idx="19">
                  <c:v>4.3499999999999996</c:v>
                </c:pt>
                <c:pt idx="20">
                  <c:v>4.4499999999999993</c:v>
                </c:pt>
                <c:pt idx="21">
                  <c:v>4.5499999999999989</c:v>
                </c:pt>
                <c:pt idx="22">
                  <c:v>4.8499999999999988</c:v>
                </c:pt>
                <c:pt idx="23">
                  <c:v>5.3499999999999988</c:v>
                </c:pt>
                <c:pt idx="24">
                  <c:v>5.8499999999999988</c:v>
                </c:pt>
                <c:pt idx="25">
                  <c:v>6.3499999999999988</c:v>
                </c:pt>
                <c:pt idx="26">
                  <c:v>6.8499999999999988</c:v>
                </c:pt>
                <c:pt idx="27">
                  <c:v>7.3499999999999988</c:v>
                </c:pt>
                <c:pt idx="28">
                  <c:v>7.8499999999999988</c:v>
                </c:pt>
                <c:pt idx="29">
                  <c:v>8.3500000000000014</c:v>
                </c:pt>
                <c:pt idx="30">
                  <c:v>8.8500000000000014</c:v>
                </c:pt>
              </c:numCache>
            </c:numRef>
          </c:xVal>
          <c:yVal>
            <c:numRef>
              <c:f>'88Y.D'!$P$2:$P$32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5.3001473546360287E-14</c:v>
                </c:pt>
                <c:pt idx="6">
                  <c:v>1.3981894926052563E-13</c:v>
                </c:pt>
                <c:pt idx="7">
                  <c:v>4.36122647948441E-13</c:v>
                </c:pt>
                <c:pt idx="8">
                  <c:v>1.6622492135111639E-12</c:v>
                </c:pt>
                <c:pt idx="9">
                  <c:v>4.6011160096793995E-12</c:v>
                </c:pt>
                <c:pt idx="10">
                  <c:v>4.2350047175863598E-12</c:v>
                </c:pt>
                <c:pt idx="11">
                  <c:v>4.2303049740398036E-12</c:v>
                </c:pt>
                <c:pt idx="12">
                  <c:v>3.7264647715586396E-12</c:v>
                </c:pt>
                <c:pt idx="13">
                  <c:v>3.283316391680411E-12</c:v>
                </c:pt>
                <c:pt idx="14">
                  <c:v>3.1408494670238956E-12</c:v>
                </c:pt>
                <c:pt idx="15">
                  <c:v>3.0337176030483225E-12</c:v>
                </c:pt>
                <c:pt idx="16">
                  <c:v>3.0716918817775016E-12</c:v>
                </c:pt>
                <c:pt idx="17">
                  <c:v>2.4954926284015216E-12</c:v>
                </c:pt>
                <c:pt idx="18">
                  <c:v>2.4989041885529102E-12</c:v>
                </c:pt>
                <c:pt idx="19">
                  <c:v>2.9520836767192268E-12</c:v>
                </c:pt>
                <c:pt idx="20">
                  <c:v>2.5283229695510992E-12</c:v>
                </c:pt>
                <c:pt idx="21">
                  <c:v>2.4254030408230037E-12</c:v>
                </c:pt>
                <c:pt idx="22">
                  <c:v>2.3229682422400094E-12</c:v>
                </c:pt>
                <c:pt idx="23">
                  <c:v>1.7243684956894667E-12</c:v>
                </c:pt>
                <c:pt idx="24">
                  <c:v>1.31071080117475E-12</c:v>
                </c:pt>
                <c:pt idx="25">
                  <c:v>1.7998825338242174E-12</c:v>
                </c:pt>
                <c:pt idx="26">
                  <c:v>1.5316989724794258E-12</c:v>
                </c:pt>
                <c:pt idx="27">
                  <c:v>9.2608944632787084E-13</c:v>
                </c:pt>
                <c:pt idx="28">
                  <c:v>1.6664393409444424E-12</c:v>
                </c:pt>
                <c:pt idx="29">
                  <c:v>1.4986167703953554E-12</c:v>
                </c:pt>
                <c:pt idx="30">
                  <c:v>1.0832515677892394E-12</c:v>
                </c:pt>
              </c:numCache>
            </c:numRef>
          </c:yVal>
          <c:smooth val="0"/>
        </c:ser>
        <c:ser>
          <c:idx val="0"/>
          <c:order val="1"/>
          <c:tx>
            <c:strRef>
              <c:f>'88Y.D (2nd)'!$X$1</c:f>
              <c:strCache>
                <c:ptCount val="1"/>
                <c:pt idx="0">
                  <c:v>88Y - Experiment (2nd)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'88Y.D (2nd)'!$Q$2:$Q$32</c:f>
                <c:numCache>
                  <c:formatCode>General</c:formatCode>
                  <c:ptCount val="31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3.0424298853415175E-13</c:v>
                  </c:pt>
                  <c:pt idx="8">
                    <c:v>4.7570687112380167E-13</c:v>
                  </c:pt>
                  <c:pt idx="9">
                    <c:v>7.8367480327971941E-13</c:v>
                  </c:pt>
                  <c:pt idx="10">
                    <c:v>7.5585656605659321E-13</c:v>
                  </c:pt>
                  <c:pt idx="11">
                    <c:v>6.7364010254448077E-13</c:v>
                  </c:pt>
                  <c:pt idx="12">
                    <c:v>6.6528664122869267E-13</c:v>
                  </c:pt>
                  <c:pt idx="13">
                    <c:v>6.6909169159147895E-13</c:v>
                  </c:pt>
                  <c:pt idx="14">
                    <c:v>6.5841105729392013E-13</c:v>
                  </c:pt>
                  <c:pt idx="15">
                    <c:v>6.2630597426551197E-13</c:v>
                  </c:pt>
                  <c:pt idx="16">
                    <c:v>6.5941279185915126E-13</c:v>
                  </c:pt>
                  <c:pt idx="17">
                    <c:v>5.8400744552626029E-13</c:v>
                  </c:pt>
                  <c:pt idx="18">
                    <c:v>6.0914732521677671E-13</c:v>
                  </c:pt>
                  <c:pt idx="19">
                    <c:v>5.8883183959186018E-13</c:v>
                  </c:pt>
                  <c:pt idx="20">
                    <c:v>7.0549019071363552E-13</c:v>
                  </c:pt>
                  <c:pt idx="21">
                    <c:v>6.1979703008668997E-13</c:v>
                  </c:pt>
                  <c:pt idx="22">
                    <c:v>3.2976686861233342E-13</c:v>
                  </c:pt>
                  <c:pt idx="23">
                    <c:v>3.0460182353496577E-13</c:v>
                  </c:pt>
                  <c:pt idx="24">
                    <c:v>2.5500048613110616E-13</c:v>
                  </c:pt>
                  <c:pt idx="25">
                    <c:v>2.8232389462626703E-13</c:v>
                  </c:pt>
                  <c:pt idx="26">
                    <c:v>2.4666927806117157E-13</c:v>
                  </c:pt>
                  <c:pt idx="27">
                    <c:v>2.1686753695424258E-13</c:v>
                  </c:pt>
                  <c:pt idx="28">
                    <c:v>0</c:v>
                  </c:pt>
                  <c:pt idx="29">
                    <c:v>2.5035508587532508E-13</c:v>
                  </c:pt>
                  <c:pt idx="30">
                    <c:v>2.0316690469623004E-13</c:v>
                  </c:pt>
                </c:numCache>
              </c:numRef>
            </c:plus>
            <c:minus>
              <c:numRef>
                <c:f>'88Y.D (2nd)'!$Q$2:$Q$32</c:f>
                <c:numCache>
                  <c:formatCode>General</c:formatCode>
                  <c:ptCount val="31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3.0424298853415175E-13</c:v>
                  </c:pt>
                  <c:pt idx="8">
                    <c:v>4.7570687112380167E-13</c:v>
                  </c:pt>
                  <c:pt idx="9">
                    <c:v>7.8367480327971941E-13</c:v>
                  </c:pt>
                  <c:pt idx="10">
                    <c:v>7.5585656605659321E-13</c:v>
                  </c:pt>
                  <c:pt idx="11">
                    <c:v>6.7364010254448077E-13</c:v>
                  </c:pt>
                  <c:pt idx="12">
                    <c:v>6.6528664122869267E-13</c:v>
                  </c:pt>
                  <c:pt idx="13">
                    <c:v>6.6909169159147895E-13</c:v>
                  </c:pt>
                  <c:pt idx="14">
                    <c:v>6.5841105729392013E-13</c:v>
                  </c:pt>
                  <c:pt idx="15">
                    <c:v>6.2630597426551197E-13</c:v>
                  </c:pt>
                  <c:pt idx="16">
                    <c:v>6.5941279185915126E-13</c:v>
                  </c:pt>
                  <c:pt idx="17">
                    <c:v>5.8400744552626029E-13</c:v>
                  </c:pt>
                  <c:pt idx="18">
                    <c:v>6.0914732521677671E-13</c:v>
                  </c:pt>
                  <c:pt idx="19">
                    <c:v>5.8883183959186018E-13</c:v>
                  </c:pt>
                  <c:pt idx="20">
                    <c:v>7.0549019071363552E-13</c:v>
                  </c:pt>
                  <c:pt idx="21">
                    <c:v>6.1979703008668997E-13</c:v>
                  </c:pt>
                  <c:pt idx="22">
                    <c:v>3.2976686861233342E-13</c:v>
                  </c:pt>
                  <c:pt idx="23">
                    <c:v>3.0460182353496577E-13</c:v>
                  </c:pt>
                  <c:pt idx="24">
                    <c:v>2.5500048613110616E-13</c:v>
                  </c:pt>
                  <c:pt idx="25">
                    <c:v>2.8232389462626703E-13</c:v>
                  </c:pt>
                  <c:pt idx="26">
                    <c:v>2.4666927806117157E-13</c:v>
                  </c:pt>
                  <c:pt idx="27">
                    <c:v>2.1686753695424258E-13</c:v>
                  </c:pt>
                  <c:pt idx="28">
                    <c:v>0</c:v>
                  </c:pt>
                  <c:pt idx="29">
                    <c:v>2.5035508587532508E-13</c:v>
                  </c:pt>
                  <c:pt idx="30">
                    <c:v>2.0316690469623004E-13</c:v>
                  </c:pt>
                </c:numCache>
              </c:numRef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xVal>
            <c:numRef>
              <c:f>'88Y.D (2nd)'!$C$2:$C$32</c:f>
              <c:numCache>
                <c:formatCode>General</c:formatCode>
                <c:ptCount val="31"/>
                <c:pt idx="0">
                  <c:v>0.25</c:v>
                </c:pt>
                <c:pt idx="1">
                  <c:v>0.75000000000000011</c:v>
                </c:pt>
                <c:pt idx="2">
                  <c:v>1.25</c:v>
                </c:pt>
                <c:pt idx="3">
                  <c:v>1.75</c:v>
                </c:pt>
                <c:pt idx="4">
                  <c:v>2.25</c:v>
                </c:pt>
                <c:pt idx="5">
                  <c:v>2.75</c:v>
                </c:pt>
                <c:pt idx="6">
                  <c:v>3.05</c:v>
                </c:pt>
                <c:pt idx="7">
                  <c:v>3.15</c:v>
                </c:pt>
                <c:pt idx="8">
                  <c:v>3.25</c:v>
                </c:pt>
                <c:pt idx="9">
                  <c:v>3.3499999999999996</c:v>
                </c:pt>
                <c:pt idx="10">
                  <c:v>3.4499999999999997</c:v>
                </c:pt>
                <c:pt idx="11">
                  <c:v>3.5500000000000003</c:v>
                </c:pt>
                <c:pt idx="12">
                  <c:v>3.6500000000000004</c:v>
                </c:pt>
                <c:pt idx="13">
                  <c:v>3.7500000000000004</c:v>
                </c:pt>
                <c:pt idx="14">
                  <c:v>3.85</c:v>
                </c:pt>
                <c:pt idx="15">
                  <c:v>3.95</c:v>
                </c:pt>
                <c:pt idx="16">
                  <c:v>4.0500000000000007</c:v>
                </c:pt>
                <c:pt idx="17">
                  <c:v>4.1499999999999995</c:v>
                </c:pt>
                <c:pt idx="18">
                  <c:v>4.25</c:v>
                </c:pt>
                <c:pt idx="19">
                  <c:v>4.3499999999999996</c:v>
                </c:pt>
                <c:pt idx="20">
                  <c:v>4.4499999999999993</c:v>
                </c:pt>
                <c:pt idx="21">
                  <c:v>4.5499999999999989</c:v>
                </c:pt>
                <c:pt idx="22">
                  <c:v>4.8499999999999988</c:v>
                </c:pt>
                <c:pt idx="23">
                  <c:v>5.3499999999999988</c:v>
                </c:pt>
                <c:pt idx="24">
                  <c:v>5.8499999999999988</c:v>
                </c:pt>
                <c:pt idx="25">
                  <c:v>6.3499999999999988</c:v>
                </c:pt>
                <c:pt idx="26">
                  <c:v>6.8499999999999988</c:v>
                </c:pt>
                <c:pt idx="27">
                  <c:v>7.3499999999999988</c:v>
                </c:pt>
                <c:pt idx="28">
                  <c:v>7.8499999999999988</c:v>
                </c:pt>
                <c:pt idx="29">
                  <c:v>8.3500000000000014</c:v>
                </c:pt>
                <c:pt idx="30">
                  <c:v>8.8500000000000014</c:v>
                </c:pt>
              </c:numCache>
            </c:numRef>
          </c:xVal>
          <c:yVal>
            <c:numRef>
              <c:f>'88Y.D (2nd)'!$P$2:$P$32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1.2423255365144527E-12</c:v>
                </c:pt>
                <c:pt idx="8">
                  <c:v>7.3496711588627362E-12</c:v>
                </c:pt>
                <c:pt idx="9">
                  <c:v>1.6692273309858018E-11</c:v>
                </c:pt>
                <c:pt idx="10">
                  <c:v>1.6733100531321824E-11</c:v>
                </c:pt>
                <c:pt idx="11">
                  <c:v>1.5130993072537563E-11</c:v>
                </c:pt>
                <c:pt idx="12">
                  <c:v>1.4609694641382088E-11</c:v>
                </c:pt>
                <c:pt idx="13">
                  <c:v>1.3569179505475195E-11</c:v>
                </c:pt>
                <c:pt idx="14">
                  <c:v>1.2537243882638396E-11</c:v>
                </c:pt>
                <c:pt idx="15">
                  <c:v>1.2175388139721546E-11</c:v>
                </c:pt>
                <c:pt idx="16">
                  <c:v>1.2370583975277676E-11</c:v>
                </c:pt>
                <c:pt idx="17">
                  <c:v>1.1151761221715732E-11</c:v>
                </c:pt>
                <c:pt idx="18">
                  <c:v>1.1109686931334543E-11</c:v>
                </c:pt>
                <c:pt idx="19">
                  <c:v>1.0991527672381386E-11</c:v>
                </c:pt>
                <c:pt idx="20">
                  <c:v>1.1464215599096579E-11</c:v>
                </c:pt>
                <c:pt idx="21">
                  <c:v>1.0949747531531524E-11</c:v>
                </c:pt>
                <c:pt idx="22">
                  <c:v>9.4423246712664787E-12</c:v>
                </c:pt>
                <c:pt idx="23">
                  <c:v>7.0527037603095924E-12</c:v>
                </c:pt>
                <c:pt idx="24">
                  <c:v>5.1318847833885106E-12</c:v>
                </c:pt>
                <c:pt idx="25">
                  <c:v>7.2395912979164175E-12</c:v>
                </c:pt>
                <c:pt idx="26">
                  <c:v>5.2520000453857772E-12</c:v>
                </c:pt>
                <c:pt idx="27">
                  <c:v>3.5111886935448786E-12</c:v>
                </c:pt>
                <c:pt idx="28">
                  <c:v>5.7060096655751171E-12</c:v>
                </c:pt>
                <c:pt idx="29">
                  <c:v>5.7060096655751171E-12</c:v>
                </c:pt>
                <c:pt idx="30">
                  <c:v>3.9248152043589901E-12</c:v>
                </c:pt>
              </c:numCache>
            </c:numRef>
          </c:yVal>
          <c:smooth val="0"/>
        </c:ser>
        <c:ser>
          <c:idx val="0"/>
          <c:order val="2"/>
          <c:tx>
            <c:strRef>
              <c:f>'88Y.D (3rd)'!$X$1</c:f>
              <c:strCache>
                <c:ptCount val="1"/>
                <c:pt idx="0">
                  <c:v>88Y - Experiment (3rd)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FFFF"/>
              </a:solidFill>
              <a:ln>
                <a:solidFill>
                  <a:srgbClr val="00FFFF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'88Y.D (3rd)'!$Q$2:$Q$32</c:f>
                <c:numCache>
                  <c:formatCode>General</c:formatCode>
                  <c:ptCount val="31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6.3408375454304516E-14</c:v>
                  </c:pt>
                  <c:pt idx="6">
                    <c:v>2.627388409312059E-13</c:v>
                  </c:pt>
                  <c:pt idx="7">
                    <c:v>2.4770173807669563E-13</c:v>
                  </c:pt>
                  <c:pt idx="8">
                    <c:v>4.0865781917342479E-13</c:v>
                  </c:pt>
                  <c:pt idx="9">
                    <c:v>3.6094472020705696E-13</c:v>
                  </c:pt>
                  <c:pt idx="10">
                    <c:v>5.9574707657584065E-13</c:v>
                  </c:pt>
                  <c:pt idx="11">
                    <c:v>5.9559514370435848E-13</c:v>
                  </c:pt>
                  <c:pt idx="12">
                    <c:v>5.3936289326639307E-13</c:v>
                  </c:pt>
                  <c:pt idx="13">
                    <c:v>5.2454982683221083E-13</c:v>
                  </c:pt>
                  <c:pt idx="14">
                    <c:v>3.1216702724386037E-13</c:v>
                  </c:pt>
                  <c:pt idx="15">
                    <c:v>5.1843089555163972E-13</c:v>
                  </c:pt>
                  <c:pt idx="16">
                    <c:v>5.3028010884760158E-13</c:v>
                  </c:pt>
                  <c:pt idx="17">
                    <c:v>5.0787480193773448E-13</c:v>
                  </c:pt>
                  <c:pt idx="18">
                    <c:v>4.9992325066430309E-13</c:v>
                  </c:pt>
                  <c:pt idx="19">
                    <c:v>5.5528252755483151E-13</c:v>
                  </c:pt>
                  <c:pt idx="20">
                    <c:v>5.2305164785072781E-13</c:v>
                  </c:pt>
                  <c:pt idx="21">
                    <c:v>3.053500046556062E-13</c:v>
                  </c:pt>
                  <c:pt idx="22">
                    <c:v>2.0879679878557027E-13</c:v>
                  </c:pt>
                  <c:pt idx="23">
                    <c:v>1.8474586974805191E-13</c:v>
                  </c:pt>
                  <c:pt idx="24">
                    <c:v>1.491625980106534E-13</c:v>
                  </c:pt>
                  <c:pt idx="25">
                    <c:v>1.1509142134215614E-13</c:v>
                  </c:pt>
                  <c:pt idx="26">
                    <c:v>1.850570893055482E-13</c:v>
                  </c:pt>
                  <c:pt idx="27">
                    <c:v>1.5175989479204016E-13</c:v>
                  </c:pt>
                  <c:pt idx="28">
                    <c:v>6.9740266449571695E-14</c:v>
                  </c:pt>
                  <c:pt idx="29">
                    <c:v>1.6578239061755958E-13</c:v>
                  </c:pt>
                  <c:pt idx="30">
                    <c:v>1.3079899692646108E-13</c:v>
                  </c:pt>
                </c:numCache>
              </c:numRef>
            </c:plus>
            <c:minus>
              <c:numRef>
                <c:f>'88Y.D (3rd)'!$Q$2:$Q$32</c:f>
                <c:numCache>
                  <c:formatCode>General</c:formatCode>
                  <c:ptCount val="31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6.3408375454304516E-14</c:v>
                  </c:pt>
                  <c:pt idx="6">
                    <c:v>2.627388409312059E-13</c:v>
                  </c:pt>
                  <c:pt idx="7">
                    <c:v>2.4770173807669563E-13</c:v>
                  </c:pt>
                  <c:pt idx="8">
                    <c:v>4.0865781917342479E-13</c:v>
                  </c:pt>
                  <c:pt idx="9">
                    <c:v>3.6094472020705696E-13</c:v>
                  </c:pt>
                  <c:pt idx="10">
                    <c:v>5.9574707657584065E-13</c:v>
                  </c:pt>
                  <c:pt idx="11">
                    <c:v>5.9559514370435848E-13</c:v>
                  </c:pt>
                  <c:pt idx="12">
                    <c:v>5.3936289326639307E-13</c:v>
                  </c:pt>
                  <c:pt idx="13">
                    <c:v>5.2454982683221083E-13</c:v>
                  </c:pt>
                  <c:pt idx="14">
                    <c:v>3.1216702724386037E-13</c:v>
                  </c:pt>
                  <c:pt idx="15">
                    <c:v>5.1843089555163972E-13</c:v>
                  </c:pt>
                  <c:pt idx="16">
                    <c:v>5.3028010884760158E-13</c:v>
                  </c:pt>
                  <c:pt idx="17">
                    <c:v>5.0787480193773448E-13</c:v>
                  </c:pt>
                  <c:pt idx="18">
                    <c:v>4.9992325066430309E-13</c:v>
                  </c:pt>
                  <c:pt idx="19">
                    <c:v>5.5528252755483151E-13</c:v>
                  </c:pt>
                  <c:pt idx="20">
                    <c:v>5.2305164785072781E-13</c:v>
                  </c:pt>
                  <c:pt idx="21">
                    <c:v>3.053500046556062E-13</c:v>
                  </c:pt>
                  <c:pt idx="22">
                    <c:v>2.0879679878557027E-13</c:v>
                  </c:pt>
                  <c:pt idx="23">
                    <c:v>1.8474586974805191E-13</c:v>
                  </c:pt>
                  <c:pt idx="24">
                    <c:v>1.491625980106534E-13</c:v>
                  </c:pt>
                  <c:pt idx="25">
                    <c:v>1.1509142134215614E-13</c:v>
                  </c:pt>
                  <c:pt idx="26">
                    <c:v>1.850570893055482E-13</c:v>
                  </c:pt>
                  <c:pt idx="27">
                    <c:v>1.5175989479204016E-13</c:v>
                  </c:pt>
                  <c:pt idx="28">
                    <c:v>6.9740266449571695E-14</c:v>
                  </c:pt>
                  <c:pt idx="29">
                    <c:v>1.6578239061755958E-13</c:v>
                  </c:pt>
                  <c:pt idx="30">
                    <c:v>1.3079899692646108E-13</c:v>
                  </c:pt>
                </c:numCache>
              </c:numRef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xVal>
            <c:numRef>
              <c:f>'88Y.D (3rd)'!$C$2:$C$32</c:f>
              <c:numCache>
                <c:formatCode>General</c:formatCode>
                <c:ptCount val="31"/>
                <c:pt idx="0">
                  <c:v>0.25</c:v>
                </c:pt>
                <c:pt idx="1">
                  <c:v>0.75000000000000011</c:v>
                </c:pt>
                <c:pt idx="2">
                  <c:v>1.25</c:v>
                </c:pt>
                <c:pt idx="3">
                  <c:v>1.75</c:v>
                </c:pt>
                <c:pt idx="4">
                  <c:v>2.25</c:v>
                </c:pt>
                <c:pt idx="5">
                  <c:v>2.75</c:v>
                </c:pt>
                <c:pt idx="6">
                  <c:v>3.05</c:v>
                </c:pt>
                <c:pt idx="7">
                  <c:v>3.15</c:v>
                </c:pt>
                <c:pt idx="8">
                  <c:v>3.25</c:v>
                </c:pt>
                <c:pt idx="9">
                  <c:v>3.3499999999999996</c:v>
                </c:pt>
                <c:pt idx="10">
                  <c:v>3.4499999999999997</c:v>
                </c:pt>
                <c:pt idx="11">
                  <c:v>3.5500000000000003</c:v>
                </c:pt>
                <c:pt idx="12">
                  <c:v>3.6500000000000004</c:v>
                </c:pt>
                <c:pt idx="13">
                  <c:v>3.7500000000000004</c:v>
                </c:pt>
                <c:pt idx="14">
                  <c:v>3.85</c:v>
                </c:pt>
                <c:pt idx="15">
                  <c:v>3.95</c:v>
                </c:pt>
                <c:pt idx="16">
                  <c:v>4.0500000000000007</c:v>
                </c:pt>
                <c:pt idx="17">
                  <c:v>4.1499999999999995</c:v>
                </c:pt>
                <c:pt idx="18">
                  <c:v>4.25</c:v>
                </c:pt>
                <c:pt idx="19">
                  <c:v>4.3499999999999996</c:v>
                </c:pt>
                <c:pt idx="20">
                  <c:v>4.4499999999999993</c:v>
                </c:pt>
                <c:pt idx="21">
                  <c:v>4.5499999999999989</c:v>
                </c:pt>
                <c:pt idx="22">
                  <c:v>4.8499999999999988</c:v>
                </c:pt>
                <c:pt idx="23">
                  <c:v>5.3499999999999988</c:v>
                </c:pt>
                <c:pt idx="24">
                  <c:v>5.8499999999999988</c:v>
                </c:pt>
                <c:pt idx="25">
                  <c:v>6.3499999999999988</c:v>
                </c:pt>
                <c:pt idx="26">
                  <c:v>6.8499999999999988</c:v>
                </c:pt>
                <c:pt idx="27">
                  <c:v>7.3499999999999988</c:v>
                </c:pt>
                <c:pt idx="28">
                  <c:v>7.8499999999999988</c:v>
                </c:pt>
                <c:pt idx="29">
                  <c:v>8.3500000000000014</c:v>
                </c:pt>
                <c:pt idx="30">
                  <c:v>8.8500000000000014</c:v>
                </c:pt>
              </c:numCache>
            </c:numRef>
          </c:xVal>
          <c:yVal>
            <c:numRef>
              <c:f>'88Y.D (3rd)'!$P$2:$P$32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1.9418814982880754E-13</c:v>
                </c:pt>
                <c:pt idx="6">
                  <c:v>1.4682464640273265E-12</c:v>
                </c:pt>
                <c:pt idx="7">
                  <c:v>1.8577630355752166E-12</c:v>
                </c:pt>
                <c:pt idx="8">
                  <c:v>7.5287344378488607E-12</c:v>
                </c:pt>
                <c:pt idx="9">
                  <c:v>1.9392046177575915E-11</c:v>
                </c:pt>
                <c:pt idx="10">
                  <c:v>1.806054295303601E-11</c:v>
                </c:pt>
                <c:pt idx="11">
                  <c:v>1.7695445190584754E-11</c:v>
                </c:pt>
                <c:pt idx="12">
                  <c:v>1.6117432339960445E-11</c:v>
                </c:pt>
                <c:pt idx="13">
                  <c:v>1.4703290600599843E-11</c:v>
                </c:pt>
                <c:pt idx="14">
                  <c:v>1.3342449319612588E-11</c:v>
                </c:pt>
                <c:pt idx="15">
                  <c:v>1.2693701927446205E-11</c:v>
                </c:pt>
                <c:pt idx="16">
                  <c:v>1.3103050431524606E-11</c:v>
                </c:pt>
                <c:pt idx="17">
                  <c:v>1.3220615937941646E-11</c:v>
                </c:pt>
                <c:pt idx="18">
                  <c:v>1.2548073591674001E-11</c:v>
                </c:pt>
                <c:pt idx="19">
                  <c:v>1.1438820067629529E-11</c:v>
                </c:pt>
                <c:pt idx="20">
                  <c:v>1.2762460207557765E-11</c:v>
                </c:pt>
                <c:pt idx="21">
                  <c:v>1.2319698264758877E-11</c:v>
                </c:pt>
                <c:pt idx="22">
                  <c:v>1.0807888533747992E-11</c:v>
                </c:pt>
                <c:pt idx="23">
                  <c:v>8.1362081037042059E-12</c:v>
                </c:pt>
                <c:pt idx="24">
                  <c:v>5.7132743935708417E-12</c:v>
                </c:pt>
                <c:pt idx="25">
                  <c:v>8.5903701580848859E-12</c:v>
                </c:pt>
                <c:pt idx="26">
                  <c:v>6.588032379277514E-12</c:v>
                </c:pt>
                <c:pt idx="27">
                  <c:v>5.0778040473660985E-12</c:v>
                </c:pt>
                <c:pt idx="28">
                  <c:v>7.759661313218633E-12</c:v>
                </c:pt>
                <c:pt idx="29">
                  <c:v>7.0181212028100213E-12</c:v>
                </c:pt>
                <c:pt idx="30">
                  <c:v>5.3547507721322622E-12</c:v>
                </c:pt>
              </c:numCache>
            </c:numRef>
          </c:yVal>
          <c:smooth val="0"/>
        </c:ser>
        <c:ser>
          <c:idx val="0"/>
          <c:order val="3"/>
          <c:tx>
            <c:strRef>
              <c:f>'88Y.Da'!$V$1</c:f>
              <c:strCache>
                <c:ptCount val="1"/>
                <c:pt idx="0">
                  <c:v>88Y - Simulation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1"/>
            <c:plus>
              <c:numRef>
                <c:f>'88Y.Da'!$Q$2:$Q$32</c:f>
                <c:numCache>
                  <c:formatCode>General</c:formatCode>
                  <c:ptCount val="31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2.6100699932264626E-13</c:v>
                  </c:pt>
                  <c:pt idx="9">
                    <c:v>1.0431248588846243E-12</c:v>
                  </c:pt>
                  <c:pt idx="10">
                    <c:v>1.0973131632422677E-12</c:v>
                  </c:pt>
                  <c:pt idx="11">
                    <c:v>1.0431248588846243E-12</c:v>
                  </c:pt>
                  <c:pt idx="12">
                    <c:v>8.7152856175208898E-13</c:v>
                  </c:pt>
                  <c:pt idx="13">
                    <c:v>8.8507563784150009E-13</c:v>
                  </c:pt>
                  <c:pt idx="14">
                    <c:v>7.2702641679837502E-13</c:v>
                  </c:pt>
                  <c:pt idx="15">
                    <c:v>7.2251072476857111E-13</c:v>
                  </c:pt>
                  <c:pt idx="16">
                    <c:v>7.8121472115601754E-13</c:v>
                  </c:pt>
                  <c:pt idx="17">
                    <c:v>8.1282456536464265E-13</c:v>
                  </c:pt>
                  <c:pt idx="18">
                    <c:v>6.5477534432151769E-13</c:v>
                  </c:pt>
                  <c:pt idx="19">
                    <c:v>7.4057349288778542E-13</c:v>
                  </c:pt>
                  <c:pt idx="20">
                    <c:v>7.2702641679837502E-13</c:v>
                  </c:pt>
                  <c:pt idx="21">
                    <c:v>7.6315195303680333E-13</c:v>
                  </c:pt>
                  <c:pt idx="22">
                    <c:v>2.9532625874915358E-13</c:v>
                  </c:pt>
                  <c:pt idx="23">
                    <c:v>2.1223752540076789E-13</c:v>
                  </c:pt>
                  <c:pt idx="24">
                    <c:v>1.7430571235041785E-13</c:v>
                  </c:pt>
                  <c:pt idx="25">
                    <c:v>1.2734251524046066E-13</c:v>
                  </c:pt>
                  <c:pt idx="26">
                    <c:v>8.2546850304809289E-14</c:v>
                  </c:pt>
                  <c:pt idx="27">
                    <c:v>8.1553398058252529E-14</c:v>
                  </c:pt>
                  <c:pt idx="28">
                    <c:v>5.4278618198238921E-14</c:v>
                  </c:pt>
                  <c:pt idx="29">
                    <c:v>1.5172725220139999E-14</c:v>
                  </c:pt>
                  <c:pt idx="30">
                    <c:v>0</c:v>
                  </c:pt>
                </c:numCache>
              </c:numRef>
            </c:plus>
            <c:minus>
              <c:numRef>
                <c:f>'88Y.Da'!$Q$2:$Q$32</c:f>
                <c:numCache>
                  <c:formatCode>General</c:formatCode>
                  <c:ptCount val="31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2.6100699932264626E-13</c:v>
                  </c:pt>
                  <c:pt idx="9">
                    <c:v>1.0431248588846243E-12</c:v>
                  </c:pt>
                  <c:pt idx="10">
                    <c:v>1.0973131632422677E-12</c:v>
                  </c:pt>
                  <c:pt idx="11">
                    <c:v>1.0431248588846243E-12</c:v>
                  </c:pt>
                  <c:pt idx="12">
                    <c:v>8.7152856175208898E-13</c:v>
                  </c:pt>
                  <c:pt idx="13">
                    <c:v>8.8507563784150009E-13</c:v>
                  </c:pt>
                  <c:pt idx="14">
                    <c:v>7.2702641679837502E-13</c:v>
                  </c:pt>
                  <c:pt idx="15">
                    <c:v>7.2251072476857111E-13</c:v>
                  </c:pt>
                  <c:pt idx="16">
                    <c:v>7.8121472115601754E-13</c:v>
                  </c:pt>
                  <c:pt idx="17">
                    <c:v>8.1282456536464265E-13</c:v>
                  </c:pt>
                  <c:pt idx="18">
                    <c:v>6.5477534432151769E-13</c:v>
                  </c:pt>
                  <c:pt idx="19">
                    <c:v>7.4057349288778542E-13</c:v>
                  </c:pt>
                  <c:pt idx="20">
                    <c:v>7.2702641679837502E-13</c:v>
                  </c:pt>
                  <c:pt idx="21">
                    <c:v>7.6315195303680333E-13</c:v>
                  </c:pt>
                  <c:pt idx="22">
                    <c:v>2.9532625874915358E-13</c:v>
                  </c:pt>
                  <c:pt idx="23">
                    <c:v>2.1223752540076789E-13</c:v>
                  </c:pt>
                  <c:pt idx="24">
                    <c:v>1.7430571235041785E-13</c:v>
                  </c:pt>
                  <c:pt idx="25">
                    <c:v>1.2734251524046066E-13</c:v>
                  </c:pt>
                  <c:pt idx="26">
                    <c:v>8.2546850304809289E-14</c:v>
                  </c:pt>
                  <c:pt idx="27">
                    <c:v>8.1553398058252529E-14</c:v>
                  </c:pt>
                  <c:pt idx="28">
                    <c:v>5.4278618198238921E-14</c:v>
                  </c:pt>
                  <c:pt idx="29">
                    <c:v>1.5172725220139999E-14</c:v>
                  </c:pt>
                  <c:pt idx="30">
                    <c:v>0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xVal>
            <c:numRef>
              <c:f>'88Y.Da'!$C$2:$C$32</c:f>
              <c:numCache>
                <c:formatCode>General</c:formatCode>
                <c:ptCount val="31"/>
                <c:pt idx="0">
                  <c:v>0.25</c:v>
                </c:pt>
                <c:pt idx="1">
                  <c:v>0.75000000000000011</c:v>
                </c:pt>
                <c:pt idx="2">
                  <c:v>1.25</c:v>
                </c:pt>
                <c:pt idx="3">
                  <c:v>1.75</c:v>
                </c:pt>
                <c:pt idx="4">
                  <c:v>2.25</c:v>
                </c:pt>
                <c:pt idx="5">
                  <c:v>2.75</c:v>
                </c:pt>
                <c:pt idx="6">
                  <c:v>3.05</c:v>
                </c:pt>
                <c:pt idx="7">
                  <c:v>3.15</c:v>
                </c:pt>
                <c:pt idx="8">
                  <c:v>3.25</c:v>
                </c:pt>
                <c:pt idx="9">
                  <c:v>3.3499999999999996</c:v>
                </c:pt>
                <c:pt idx="10">
                  <c:v>3.4499999999999997</c:v>
                </c:pt>
                <c:pt idx="11">
                  <c:v>3.5500000000000003</c:v>
                </c:pt>
                <c:pt idx="12">
                  <c:v>3.6500000000000004</c:v>
                </c:pt>
                <c:pt idx="13">
                  <c:v>3.7500000000000004</c:v>
                </c:pt>
                <c:pt idx="14">
                  <c:v>3.85</c:v>
                </c:pt>
                <c:pt idx="15">
                  <c:v>3.95</c:v>
                </c:pt>
                <c:pt idx="16">
                  <c:v>4.0500000000000007</c:v>
                </c:pt>
                <c:pt idx="17">
                  <c:v>4.1499999999999995</c:v>
                </c:pt>
                <c:pt idx="18">
                  <c:v>4.25</c:v>
                </c:pt>
                <c:pt idx="19">
                  <c:v>4.3499999999999996</c:v>
                </c:pt>
                <c:pt idx="20">
                  <c:v>4.4499999999999993</c:v>
                </c:pt>
                <c:pt idx="21">
                  <c:v>4.5499999999999989</c:v>
                </c:pt>
                <c:pt idx="22">
                  <c:v>4.8499999999999988</c:v>
                </c:pt>
                <c:pt idx="23">
                  <c:v>5.3499999999999988</c:v>
                </c:pt>
                <c:pt idx="24">
                  <c:v>5.8499999999999988</c:v>
                </c:pt>
                <c:pt idx="25">
                  <c:v>6.3499999999999988</c:v>
                </c:pt>
                <c:pt idx="26">
                  <c:v>6.8499999999999988</c:v>
                </c:pt>
                <c:pt idx="27">
                  <c:v>7.3499999999999988</c:v>
                </c:pt>
                <c:pt idx="28">
                  <c:v>7.8499999999999988</c:v>
                </c:pt>
                <c:pt idx="29">
                  <c:v>8.3500000000000014</c:v>
                </c:pt>
                <c:pt idx="30">
                  <c:v>8.8500000000000014</c:v>
                </c:pt>
              </c:numCache>
            </c:numRef>
          </c:xVal>
          <c:yVal>
            <c:numRef>
              <c:f>'88Y.Da'!$P$2:$P$32</c:f>
              <c:numCache>
                <c:formatCode>0.000E+000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8.4948571319728387E-13</c:v>
                </c:pt>
                <c:pt idx="9">
                  <c:v>1.4680785733693027E-11</c:v>
                </c:pt>
                <c:pt idx="10">
                  <c:v>1.8439612297706692E-11</c:v>
                </c:pt>
                <c:pt idx="11">
                  <c:v>1.4158095219954727E-11</c:v>
                </c:pt>
                <c:pt idx="12">
                  <c:v>1.0031112728873222E-11</c:v>
                </c:pt>
                <c:pt idx="13">
                  <c:v>8.7402944166847344E-12</c:v>
                </c:pt>
                <c:pt idx="14">
                  <c:v>8.5130376715811265E-12</c:v>
                </c:pt>
                <c:pt idx="15">
                  <c:v>7.1313166613511948E-12</c:v>
                </c:pt>
                <c:pt idx="16">
                  <c:v>6.8540634323247949E-12</c:v>
                </c:pt>
                <c:pt idx="17">
                  <c:v>7.6085558260687683E-12</c:v>
                </c:pt>
                <c:pt idx="18">
                  <c:v>6.7858864087937113E-12</c:v>
                </c:pt>
                <c:pt idx="19">
                  <c:v>9.5993249131763707E-12</c:v>
                </c:pt>
                <c:pt idx="20">
                  <c:v>7.7721806825433675E-12</c:v>
                </c:pt>
                <c:pt idx="21">
                  <c:v>7.6176460958729149E-12</c:v>
                </c:pt>
                <c:pt idx="22">
                  <c:v>5.6805096006097664E-12</c:v>
                </c:pt>
                <c:pt idx="23">
                  <c:v>3.13614308242978E-12</c:v>
                </c:pt>
                <c:pt idx="24">
                  <c:v>2.2907479906443609E-12</c:v>
                </c:pt>
                <c:pt idx="25">
                  <c:v>1.1599184270088116E-12</c:v>
                </c:pt>
                <c:pt idx="26">
                  <c:v>4.7314854330571043E-13</c:v>
                </c:pt>
                <c:pt idx="27">
                  <c:v>3.8142772098189431E-13</c:v>
                </c:pt>
                <c:pt idx="28">
                  <c:v>2.2843848017814615E-13</c:v>
                </c:pt>
                <c:pt idx="29">
                  <c:v>1.5226201921941684E-14</c:v>
                </c:pt>
                <c:pt idx="30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763328"/>
        <c:axId val="99765248"/>
      </c:scatterChart>
      <c:valAx>
        <c:axId val="99763328"/>
        <c:scaling>
          <c:orientation val="minMax"/>
          <c:max val="9"/>
          <c:min val="0"/>
        </c:scaling>
        <c:delete val="0"/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en-GB" sz="1100" b="1" i="0" u="none" strike="noStrike" kern="1200" baseline="0">
                    <a:solidFill>
                      <a:srgbClr val="000000"/>
                    </a:solidFill>
                    <a:latin typeface="+mj-lt"/>
                    <a:ea typeface="Arial"/>
                    <a:cs typeface="Arial"/>
                  </a:defRPr>
                </a:pPr>
                <a:r>
                  <a:rPr lang="en-GB" sz="1100" b="1" i="0" u="none" strike="noStrike" kern="1200" baseline="0" dirty="0">
                    <a:solidFill>
                      <a:srgbClr val="000000"/>
                    </a:solidFill>
                    <a:latin typeface="+mj-lt"/>
                    <a:ea typeface="Arial"/>
                    <a:cs typeface="Arial"/>
                  </a:rPr>
                  <a:t>Depth [mm]</a:t>
                </a:r>
              </a:p>
            </c:rich>
          </c:tx>
          <c:layout>
            <c:manualLayout>
              <c:xMode val="edge"/>
              <c:yMode val="edge"/>
              <c:x val="0.4941955637793794"/>
              <c:y val="0.91958282630873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algn="ctr">
              <a:defRPr lang="en-GB" sz="9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9765248"/>
        <c:crosses val="autoZero"/>
        <c:crossBetween val="midCat"/>
        <c:majorUnit val="0.5"/>
        <c:minorUnit val="0.5"/>
      </c:valAx>
      <c:valAx>
        <c:axId val="9976524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en-GB" sz="1100" b="1" i="0" u="none" strike="noStrike" kern="1200" baseline="0">
                    <a:solidFill>
                      <a:srgbClr val="000000"/>
                    </a:solidFill>
                    <a:latin typeface="+mj-lt"/>
                    <a:ea typeface="Arial"/>
                    <a:cs typeface="Arial"/>
                  </a:defRPr>
                </a:pPr>
                <a:r>
                  <a:rPr lang="en-GB" sz="1100" b="1" i="0" u="none" strike="noStrike" kern="1200" baseline="0">
                    <a:solidFill>
                      <a:srgbClr val="000000"/>
                    </a:solidFill>
                    <a:latin typeface="+mj-lt"/>
                    <a:ea typeface="Arial"/>
                    <a:cs typeface="Arial"/>
                  </a:rPr>
                  <a:t>Activity [Bq/mm/ion]</a:t>
                </a:r>
              </a:p>
            </c:rich>
          </c:tx>
          <c:layout>
            <c:manualLayout>
              <c:xMode val="edge"/>
              <c:yMode val="edge"/>
              <c:x val="0"/>
              <c:y val="0.17969758287547477"/>
            </c:manualLayout>
          </c:layout>
          <c:overlay val="0"/>
          <c:spPr>
            <a:noFill/>
            <a:ln w="25400">
              <a:noFill/>
            </a:ln>
          </c:spPr>
        </c:title>
        <c:numFmt formatCode="0.00E+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algn="ctr">
              <a:defRPr lang="en-GB" sz="9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9763328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199629927928851"/>
          <c:y val="6.8532824465012184E-3"/>
          <c:w val="0.18339124564446743"/>
          <c:h val="0.52362811436016565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 algn="ctr">
            <a:defRPr lang="en-GB" sz="6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93578708388774"/>
          <c:y val="3.5606565656565656E-2"/>
          <c:w val="0.80147588888762489"/>
          <c:h val="0.817825000000000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'50MeV'!$Q$1</c:f>
              <c:strCache>
                <c:ptCount val="1"/>
                <c:pt idx="0">
                  <c:v>1H</c:v>
                </c:pt>
              </c:strCache>
            </c:strRef>
          </c:tx>
          <c:invertIfNegative val="0"/>
          <c:cat>
            <c:strRef>
              <c:f>'50MeV'!$P$2:$P$12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Be-7</c:v>
                </c:pt>
                <c:pt idx="4">
                  <c:v>H-3</c:v>
                </c:pt>
                <c:pt idx="5">
                  <c:v>Co-56</c:v>
                </c:pt>
                <c:pt idx="6">
                  <c:v>Cr-51</c:v>
                </c:pt>
                <c:pt idx="7">
                  <c:v>Fe-59</c:v>
                </c:pt>
                <c:pt idx="8">
                  <c:v>Co-60</c:v>
                </c:pt>
                <c:pt idx="9">
                  <c:v>P-33</c:v>
                </c:pt>
                <c:pt idx="10">
                  <c:v>V-48</c:v>
                </c:pt>
              </c:strCache>
            </c:strRef>
          </c:cat>
          <c:val>
            <c:numRef>
              <c:f>'50MeV'!$Q$2:$Q$12</c:f>
              <c:numCache>
                <c:formatCode>0.00</c:formatCode>
                <c:ptCount val="11"/>
                <c:pt idx="0">
                  <c:v>35.239468814027383</c:v>
                </c:pt>
                <c:pt idx="1">
                  <c:v>37.795411334009792</c:v>
                </c:pt>
                <c:pt idx="2">
                  <c:v>5.5614226691072242</c:v>
                </c:pt>
                <c:pt idx="3">
                  <c:v>1.5369905605923741E-2</c:v>
                </c:pt>
                <c:pt idx="4">
                  <c:v>4.0890799008963134E-2</c:v>
                </c:pt>
                <c:pt idx="5">
                  <c:v>6.2806828757354105E-2</c:v>
                </c:pt>
                <c:pt idx="6">
                  <c:v>0.12454332982627352</c:v>
                </c:pt>
                <c:pt idx="7">
                  <c:v>2.4947197762038346E-2</c:v>
                </c:pt>
                <c:pt idx="8">
                  <c:v>0.26788161386146242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'50MeV'!$R$1</c:f>
              <c:strCache>
                <c:ptCount val="1"/>
                <c:pt idx="0">
                  <c:v>4He</c:v>
                </c:pt>
              </c:strCache>
            </c:strRef>
          </c:tx>
          <c:invertIfNegative val="0"/>
          <c:cat>
            <c:strRef>
              <c:f>'50MeV'!$P$2:$P$12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Be-7</c:v>
                </c:pt>
                <c:pt idx="4">
                  <c:v>H-3</c:v>
                </c:pt>
                <c:pt idx="5">
                  <c:v>Co-56</c:v>
                </c:pt>
                <c:pt idx="6">
                  <c:v>Cr-51</c:v>
                </c:pt>
                <c:pt idx="7">
                  <c:v>Fe-59</c:v>
                </c:pt>
                <c:pt idx="8">
                  <c:v>Co-60</c:v>
                </c:pt>
                <c:pt idx="9">
                  <c:v>P-33</c:v>
                </c:pt>
                <c:pt idx="10">
                  <c:v>V-48</c:v>
                </c:pt>
              </c:strCache>
            </c:strRef>
          </c:cat>
          <c:val>
            <c:numRef>
              <c:f>'50MeV'!$R$2:$R$12</c:f>
              <c:numCache>
                <c:formatCode>0.00</c:formatCode>
                <c:ptCount val="11"/>
                <c:pt idx="0">
                  <c:v>13.512670240886569</c:v>
                </c:pt>
                <c:pt idx="1">
                  <c:v>13.501985472641271</c:v>
                </c:pt>
                <c:pt idx="2">
                  <c:v>5.3780000167998736</c:v>
                </c:pt>
                <c:pt idx="3">
                  <c:v>8.084807972275307</c:v>
                </c:pt>
                <c:pt idx="4">
                  <c:v>1.8680536482195587</c:v>
                </c:pt>
                <c:pt idx="5">
                  <c:v>5.9834702173667456</c:v>
                </c:pt>
                <c:pt idx="6">
                  <c:v>16.223039785777068</c:v>
                </c:pt>
                <c:pt idx="7">
                  <c:v>0.7650294063633214</c:v>
                </c:pt>
                <c:pt idx="8">
                  <c:v>0.27043148428848635</c:v>
                </c:pt>
                <c:pt idx="9">
                  <c:v>8.0848079722753097E-2</c:v>
                </c:pt>
                <c:pt idx="10">
                  <c:v>8.4979523444268192</c:v>
                </c:pt>
              </c:numCache>
            </c:numRef>
          </c:val>
        </c:ser>
        <c:ser>
          <c:idx val="2"/>
          <c:order val="2"/>
          <c:tx>
            <c:strRef>
              <c:f>'50MeV'!$S$1</c:f>
              <c:strCache>
                <c:ptCount val="1"/>
                <c:pt idx="0">
                  <c:v>12C</c:v>
                </c:pt>
              </c:strCache>
            </c:strRef>
          </c:tx>
          <c:invertIfNegative val="0"/>
          <c:cat>
            <c:strRef>
              <c:f>'50MeV'!$P$2:$P$12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Be-7</c:v>
                </c:pt>
                <c:pt idx="4">
                  <c:v>H-3</c:v>
                </c:pt>
                <c:pt idx="5">
                  <c:v>Co-56</c:v>
                </c:pt>
                <c:pt idx="6">
                  <c:v>Cr-51</c:v>
                </c:pt>
                <c:pt idx="7">
                  <c:v>Fe-59</c:v>
                </c:pt>
                <c:pt idx="8">
                  <c:v>Co-60</c:v>
                </c:pt>
                <c:pt idx="9">
                  <c:v>P-33</c:v>
                </c:pt>
                <c:pt idx="10">
                  <c:v>V-48</c:v>
                </c:pt>
              </c:strCache>
            </c:strRef>
          </c:cat>
          <c:val>
            <c:numRef>
              <c:f>'50MeV'!$S$2:$S$12</c:f>
              <c:numCache>
                <c:formatCode>0.00</c:formatCode>
                <c:ptCount val="11"/>
                <c:pt idx="0">
                  <c:v>19.060199352736642</c:v>
                </c:pt>
                <c:pt idx="1">
                  <c:v>8.0735684193391535</c:v>
                </c:pt>
                <c:pt idx="2">
                  <c:v>2.4745369743076355</c:v>
                </c:pt>
                <c:pt idx="3">
                  <c:v>16.601324004848717</c:v>
                </c:pt>
                <c:pt idx="4">
                  <c:v>1.7541021590028809</c:v>
                </c:pt>
                <c:pt idx="5">
                  <c:v>2.8660776347993475</c:v>
                </c:pt>
                <c:pt idx="6">
                  <c:v>11.998372000108098</c:v>
                </c:pt>
                <c:pt idx="7">
                  <c:v>0.24808016248755041</c:v>
                </c:pt>
                <c:pt idx="8">
                  <c:v>0.25685067328256539</c:v>
                </c:pt>
                <c:pt idx="9">
                  <c:v>0.98950155719466049</c:v>
                </c:pt>
                <c:pt idx="10">
                  <c:v>6.7141392461119107</c:v>
                </c:pt>
              </c:numCache>
            </c:numRef>
          </c:val>
        </c:ser>
        <c:ser>
          <c:idx val="3"/>
          <c:order val="3"/>
          <c:tx>
            <c:strRef>
              <c:f>'50MeV'!$T$1</c:f>
              <c:strCache>
                <c:ptCount val="1"/>
                <c:pt idx="0">
                  <c:v>20Ne</c:v>
                </c:pt>
              </c:strCache>
            </c:strRef>
          </c:tx>
          <c:invertIfNegative val="0"/>
          <c:cat>
            <c:strRef>
              <c:f>'50MeV'!$P$2:$P$12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Be-7</c:v>
                </c:pt>
                <c:pt idx="4">
                  <c:v>H-3</c:v>
                </c:pt>
                <c:pt idx="5">
                  <c:v>Co-56</c:v>
                </c:pt>
                <c:pt idx="6">
                  <c:v>Cr-51</c:v>
                </c:pt>
                <c:pt idx="7">
                  <c:v>Fe-59</c:v>
                </c:pt>
                <c:pt idx="8">
                  <c:v>Co-60</c:v>
                </c:pt>
                <c:pt idx="9">
                  <c:v>P-33</c:v>
                </c:pt>
                <c:pt idx="10">
                  <c:v>V-48</c:v>
                </c:pt>
              </c:strCache>
            </c:strRef>
          </c:cat>
          <c:val>
            <c:numRef>
              <c:f>'50MeV'!$T$2:$T$12</c:f>
              <c:numCache>
                <c:formatCode>0.00</c:formatCode>
                <c:ptCount val="11"/>
                <c:pt idx="0">
                  <c:v>24.832053050359303</c:v>
                </c:pt>
                <c:pt idx="1">
                  <c:v>7.4861336401818503</c:v>
                </c:pt>
                <c:pt idx="2">
                  <c:v>1.4965504738683328</c:v>
                </c:pt>
                <c:pt idx="3">
                  <c:v>17.785484619402222</c:v>
                </c:pt>
                <c:pt idx="4">
                  <c:v>2.5288524613784999</c:v>
                </c:pt>
                <c:pt idx="5">
                  <c:v>1.2676384379874308</c:v>
                </c:pt>
                <c:pt idx="6">
                  <c:v>7.2257757854871825</c:v>
                </c:pt>
                <c:pt idx="7">
                  <c:v>0.28521019537007225</c:v>
                </c:pt>
                <c:pt idx="8">
                  <c:v>0.32044303752485764</c:v>
                </c:pt>
                <c:pt idx="9">
                  <c:v>2.0504026374915387</c:v>
                </c:pt>
                <c:pt idx="10">
                  <c:v>6.9518928474317425</c:v>
                </c:pt>
              </c:numCache>
            </c:numRef>
          </c:val>
        </c:ser>
        <c:ser>
          <c:idx val="4"/>
          <c:order val="4"/>
          <c:tx>
            <c:strRef>
              <c:f>'50MeV'!$U$1</c:f>
              <c:strCache>
                <c:ptCount val="1"/>
                <c:pt idx="0">
                  <c:v>40Ar</c:v>
                </c:pt>
              </c:strCache>
            </c:strRef>
          </c:tx>
          <c:invertIfNegative val="0"/>
          <c:cat>
            <c:strRef>
              <c:f>'50MeV'!$P$2:$P$12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Be-7</c:v>
                </c:pt>
                <c:pt idx="4">
                  <c:v>H-3</c:v>
                </c:pt>
                <c:pt idx="5">
                  <c:v>Co-56</c:v>
                </c:pt>
                <c:pt idx="6">
                  <c:v>Cr-51</c:v>
                </c:pt>
                <c:pt idx="7">
                  <c:v>Fe-59</c:v>
                </c:pt>
                <c:pt idx="8">
                  <c:v>Co-60</c:v>
                </c:pt>
                <c:pt idx="9">
                  <c:v>P-33</c:v>
                </c:pt>
                <c:pt idx="10">
                  <c:v>V-48</c:v>
                </c:pt>
              </c:strCache>
            </c:strRef>
          </c:cat>
          <c:val>
            <c:numRef>
              <c:f>'50MeV'!$U$2:$U$12</c:f>
              <c:numCache>
                <c:formatCode>0.00</c:formatCode>
                <c:ptCount val="11"/>
                <c:pt idx="0">
                  <c:v>39.731137812532864</c:v>
                </c:pt>
                <c:pt idx="1">
                  <c:v>11.572592964579959</c:v>
                </c:pt>
                <c:pt idx="2">
                  <c:v>1.6832862493934466</c:v>
                </c:pt>
                <c:pt idx="3">
                  <c:v>11.025095523769577</c:v>
                </c:pt>
                <c:pt idx="4">
                  <c:v>3.0568607111912227</c:v>
                </c:pt>
                <c:pt idx="5">
                  <c:v>0.73321716092839551</c:v>
                </c:pt>
                <c:pt idx="6">
                  <c:v>2.5544512949181777</c:v>
                </c:pt>
                <c:pt idx="7">
                  <c:v>0.29924492475664782</c:v>
                </c:pt>
                <c:pt idx="8">
                  <c:v>0.49011756196465539</c:v>
                </c:pt>
                <c:pt idx="9">
                  <c:v>3.8201365551445052</c:v>
                </c:pt>
                <c:pt idx="10">
                  <c:v>2.3553125198783276</c:v>
                </c:pt>
              </c:numCache>
            </c:numRef>
          </c:val>
        </c:ser>
        <c:ser>
          <c:idx val="5"/>
          <c:order val="5"/>
          <c:tx>
            <c:strRef>
              <c:f>'50MeV'!$V$1</c:f>
              <c:strCache>
                <c:ptCount val="1"/>
                <c:pt idx="0">
                  <c:v>84Kr</c:v>
                </c:pt>
              </c:strCache>
            </c:strRef>
          </c:tx>
          <c:invertIfNegative val="0"/>
          <c:cat>
            <c:strRef>
              <c:f>'50MeV'!$P$2:$P$12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Be-7</c:v>
                </c:pt>
                <c:pt idx="4">
                  <c:v>H-3</c:v>
                </c:pt>
                <c:pt idx="5">
                  <c:v>Co-56</c:v>
                </c:pt>
                <c:pt idx="6">
                  <c:v>Cr-51</c:v>
                </c:pt>
                <c:pt idx="7">
                  <c:v>Fe-59</c:v>
                </c:pt>
                <c:pt idx="8">
                  <c:v>Co-60</c:v>
                </c:pt>
                <c:pt idx="9">
                  <c:v>P-33</c:v>
                </c:pt>
                <c:pt idx="10">
                  <c:v>V-48</c:v>
                </c:pt>
              </c:strCache>
            </c:strRef>
          </c:cat>
          <c:val>
            <c:numRef>
              <c:f>'50MeV'!$V$2:$V$12</c:f>
              <c:numCache>
                <c:formatCode>0.00</c:formatCode>
                <c:ptCount val="11"/>
                <c:pt idx="0">
                  <c:v>45.864388770798293</c:v>
                </c:pt>
                <c:pt idx="1">
                  <c:v>15.688612957934058</c:v>
                </c:pt>
                <c:pt idx="2">
                  <c:v>2.3269375543338953</c:v>
                </c:pt>
                <c:pt idx="3">
                  <c:v>5.9506660908132396</c:v>
                </c:pt>
                <c:pt idx="4">
                  <c:v>2.5509498638617067</c:v>
                </c:pt>
                <c:pt idx="5">
                  <c:v>0.78985655158768797</c:v>
                </c:pt>
                <c:pt idx="6">
                  <c:v>2.543973701973302</c:v>
                </c:pt>
                <c:pt idx="7">
                  <c:v>0.53654436212855505</c:v>
                </c:pt>
                <c:pt idx="8">
                  <c:v>0.57437066214570864</c:v>
                </c:pt>
                <c:pt idx="9">
                  <c:v>1.7680694741624299</c:v>
                </c:pt>
                <c:pt idx="10">
                  <c:v>1.6355223982826499</c:v>
                </c:pt>
              </c:numCache>
            </c:numRef>
          </c:val>
        </c:ser>
        <c:ser>
          <c:idx val="6"/>
          <c:order val="6"/>
          <c:tx>
            <c:strRef>
              <c:f>'50MeV'!$W$1</c:f>
              <c:strCache>
                <c:ptCount val="1"/>
                <c:pt idx="0">
                  <c:v>132Xe</c:v>
                </c:pt>
              </c:strCache>
            </c:strRef>
          </c:tx>
          <c:invertIfNegative val="0"/>
          <c:cat>
            <c:strRef>
              <c:f>'50MeV'!$P$2:$P$12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Be-7</c:v>
                </c:pt>
                <c:pt idx="4">
                  <c:v>H-3</c:v>
                </c:pt>
                <c:pt idx="5">
                  <c:v>Co-56</c:v>
                </c:pt>
                <c:pt idx="6">
                  <c:v>Cr-51</c:v>
                </c:pt>
                <c:pt idx="7">
                  <c:v>Fe-59</c:v>
                </c:pt>
                <c:pt idx="8">
                  <c:v>Co-60</c:v>
                </c:pt>
                <c:pt idx="9">
                  <c:v>P-33</c:v>
                </c:pt>
                <c:pt idx="10">
                  <c:v>V-48</c:v>
                </c:pt>
              </c:strCache>
            </c:strRef>
          </c:cat>
          <c:val>
            <c:numRef>
              <c:f>'50MeV'!$W$2:$W$12</c:f>
              <c:numCache>
                <c:formatCode>0.00</c:formatCode>
                <c:ptCount val="11"/>
                <c:pt idx="0">
                  <c:v>46.617804913475425</c:v>
                </c:pt>
                <c:pt idx="1">
                  <c:v>17.370861285484139</c:v>
                </c:pt>
                <c:pt idx="2">
                  <c:v>2.4270697857715411</c:v>
                </c:pt>
                <c:pt idx="3">
                  <c:v>3.0376007794356439</c:v>
                </c:pt>
                <c:pt idx="4">
                  <c:v>1.850828889011862</c:v>
                </c:pt>
                <c:pt idx="5">
                  <c:v>0.7155757783274056</c:v>
                </c:pt>
                <c:pt idx="6">
                  <c:v>0.99608549788211753</c:v>
                </c:pt>
                <c:pt idx="7">
                  <c:v>0.5703864899711194</c:v>
                </c:pt>
                <c:pt idx="8">
                  <c:v>0.58753153842333139</c:v>
                </c:pt>
                <c:pt idx="9">
                  <c:v>0.77253079294182381</c:v>
                </c:pt>
                <c:pt idx="10">
                  <c:v>0.70637599623109804</c:v>
                </c:pt>
              </c:numCache>
            </c:numRef>
          </c:val>
        </c:ser>
        <c:ser>
          <c:idx val="7"/>
          <c:order val="7"/>
          <c:tx>
            <c:strRef>
              <c:f>'50MeV'!$X$1</c:f>
              <c:strCache>
                <c:ptCount val="1"/>
                <c:pt idx="0">
                  <c:v>197Au</c:v>
                </c:pt>
              </c:strCache>
            </c:strRef>
          </c:tx>
          <c:invertIfNegative val="0"/>
          <c:cat>
            <c:strRef>
              <c:f>'50MeV'!$P$2:$P$12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Be-7</c:v>
                </c:pt>
                <c:pt idx="4">
                  <c:v>H-3</c:v>
                </c:pt>
                <c:pt idx="5">
                  <c:v>Co-56</c:v>
                </c:pt>
                <c:pt idx="6">
                  <c:v>Cr-51</c:v>
                </c:pt>
                <c:pt idx="7">
                  <c:v>Fe-59</c:v>
                </c:pt>
                <c:pt idx="8">
                  <c:v>Co-60</c:v>
                </c:pt>
                <c:pt idx="9">
                  <c:v>P-33</c:v>
                </c:pt>
                <c:pt idx="10">
                  <c:v>V-48</c:v>
                </c:pt>
              </c:strCache>
            </c:strRef>
          </c:cat>
          <c:val>
            <c:numRef>
              <c:f>'50MeV'!$X$2:$X$12</c:f>
              <c:numCache>
                <c:formatCode>0.00</c:formatCode>
                <c:ptCount val="11"/>
                <c:pt idx="0">
                  <c:v>45.759859859306253</c:v>
                </c:pt>
                <c:pt idx="1">
                  <c:v>17.681209520363772</c:v>
                </c:pt>
                <c:pt idx="2">
                  <c:v>2.5205917135948401</c:v>
                </c:pt>
                <c:pt idx="3">
                  <c:v>1.946971761126016</c:v>
                </c:pt>
                <c:pt idx="4">
                  <c:v>1.376131873047183</c:v>
                </c:pt>
                <c:pt idx="5">
                  <c:v>0.63014792839871092</c:v>
                </c:pt>
                <c:pt idx="6">
                  <c:v>0.7246701176585183</c:v>
                </c:pt>
                <c:pt idx="7">
                  <c:v>0.6298699219597107</c:v>
                </c:pt>
                <c:pt idx="8">
                  <c:v>0.58066278225681067</c:v>
                </c:pt>
                <c:pt idx="9">
                  <c:v>0.49559281192298604</c:v>
                </c:pt>
                <c:pt idx="10">
                  <c:v>0.55462284580386467</c:v>
                </c:pt>
              </c:numCache>
            </c:numRef>
          </c:val>
        </c:ser>
        <c:ser>
          <c:idx val="8"/>
          <c:order val="8"/>
          <c:tx>
            <c:strRef>
              <c:f>'50MeV'!$Y$1</c:f>
              <c:strCache>
                <c:ptCount val="1"/>
                <c:pt idx="0">
                  <c:v>238U</c:v>
                </c:pt>
              </c:strCache>
            </c:strRef>
          </c:tx>
          <c:invertIfNegative val="0"/>
          <c:cat>
            <c:strRef>
              <c:f>'50MeV'!$P$2:$P$12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Be-7</c:v>
                </c:pt>
                <c:pt idx="4">
                  <c:v>H-3</c:v>
                </c:pt>
                <c:pt idx="5">
                  <c:v>Co-56</c:v>
                </c:pt>
                <c:pt idx="6">
                  <c:v>Cr-51</c:v>
                </c:pt>
                <c:pt idx="7">
                  <c:v>Fe-59</c:v>
                </c:pt>
                <c:pt idx="8">
                  <c:v>Co-60</c:v>
                </c:pt>
                <c:pt idx="9">
                  <c:v>P-33</c:v>
                </c:pt>
                <c:pt idx="10">
                  <c:v>V-48</c:v>
                </c:pt>
              </c:strCache>
            </c:strRef>
          </c:cat>
          <c:val>
            <c:numRef>
              <c:f>'50MeV'!$Y$2:$Y$12</c:f>
              <c:numCache>
                <c:formatCode>0.00</c:formatCode>
                <c:ptCount val="11"/>
                <c:pt idx="0">
                  <c:v>48.527074798952349</c:v>
                </c:pt>
                <c:pt idx="1">
                  <c:v>19.623584515919227</c:v>
                </c:pt>
                <c:pt idx="2">
                  <c:v>2.7346749334216227</c:v>
                </c:pt>
                <c:pt idx="3">
                  <c:v>1.3154461017502501</c:v>
                </c:pt>
                <c:pt idx="4">
                  <c:v>1.2246362130692643</c:v>
                </c:pt>
                <c:pt idx="5">
                  <c:v>0.7415276052864328</c:v>
                </c:pt>
                <c:pt idx="6">
                  <c:v>0.71912783274512426</c:v>
                </c:pt>
                <c:pt idx="7">
                  <c:v>0.67458774448730752</c:v>
                </c:pt>
                <c:pt idx="8">
                  <c:v>0.61854507032990136</c:v>
                </c:pt>
                <c:pt idx="9">
                  <c:v>0.46762768390293274</c:v>
                </c:pt>
                <c:pt idx="10">
                  <c:v>0.41089312487938445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155584"/>
        <c:axId val="39170048"/>
      </c:barChart>
      <c:catAx>
        <c:axId val="39155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 sz="1200"/>
                  <a:t>Induced isotopes</a:t>
                </a:r>
              </a:p>
            </c:rich>
          </c:tx>
          <c:layout>
            <c:manualLayout>
              <c:xMode val="edge"/>
              <c:yMode val="edge"/>
              <c:x val="0.41330583333333332"/>
              <c:y val="0.9369810606060606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9170048"/>
        <c:crosses val="autoZero"/>
        <c:auto val="1"/>
        <c:lblAlgn val="ctr"/>
        <c:lblOffset val="100"/>
        <c:noMultiLvlLbl val="0"/>
      </c:catAx>
      <c:valAx>
        <c:axId val="391700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GB" sz="1200"/>
                  <a:t>Relative activity</a:t>
                </a:r>
                <a:r>
                  <a:rPr lang="en-GB" sz="1200" baseline="0"/>
                  <a:t> [%]</a:t>
                </a:r>
                <a:endParaRPr lang="en-GB" sz="1200"/>
              </a:p>
            </c:rich>
          </c:tx>
          <c:layout>
            <c:manualLayout>
              <c:xMode val="edge"/>
              <c:yMode val="edge"/>
              <c:x val="6.4141666666666704E-3"/>
              <c:y val="0.31581919191919261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391555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93578708388774"/>
          <c:y val="3.5606565656565656E-2"/>
          <c:w val="0.80147588888762489"/>
          <c:h val="0.817825000000000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'25MeV'!$Q$1</c:f>
              <c:strCache>
                <c:ptCount val="1"/>
                <c:pt idx="0">
                  <c:v>1H</c:v>
                </c:pt>
              </c:strCache>
            </c:strRef>
          </c:tx>
          <c:invertIfNegative val="0"/>
          <c:cat>
            <c:strRef>
              <c:f>'25MeV'!$P$2:$P$12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Be-7</c:v>
                </c:pt>
                <c:pt idx="4">
                  <c:v>H-3</c:v>
                </c:pt>
                <c:pt idx="5">
                  <c:v>Cr-51</c:v>
                </c:pt>
                <c:pt idx="6">
                  <c:v>Co-60</c:v>
                </c:pt>
                <c:pt idx="7">
                  <c:v>Cs-131</c:v>
                </c:pt>
                <c:pt idx="8">
                  <c:v>Eu-147</c:v>
                </c:pt>
                <c:pt idx="9">
                  <c:v>Ag-111</c:v>
                </c:pt>
                <c:pt idx="10">
                  <c:v>V-48</c:v>
                </c:pt>
              </c:strCache>
            </c:strRef>
          </c:cat>
          <c:val>
            <c:numRef>
              <c:f>'25MeV'!$Q$2:$Q$12</c:f>
              <c:numCache>
                <c:formatCode>0.00</c:formatCode>
                <c:ptCount val="11"/>
                <c:pt idx="0">
                  <c:v>48.767736920251387</c:v>
                </c:pt>
                <c:pt idx="1">
                  <c:v>0.16057195334624338</c:v>
                </c:pt>
                <c:pt idx="2">
                  <c:v>0</c:v>
                </c:pt>
                <c:pt idx="3">
                  <c:v>0</c:v>
                </c:pt>
                <c:pt idx="4">
                  <c:v>3.9605156531567392E-3</c:v>
                </c:pt>
                <c:pt idx="5">
                  <c:v>0</c:v>
                </c:pt>
                <c:pt idx="6">
                  <c:v>5.1346737623714014E-2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'25MeV'!$R$1</c:f>
              <c:strCache>
                <c:ptCount val="1"/>
                <c:pt idx="0">
                  <c:v>4He</c:v>
                </c:pt>
              </c:strCache>
            </c:strRef>
          </c:tx>
          <c:invertIfNegative val="0"/>
          <c:cat>
            <c:strRef>
              <c:f>'25MeV'!$P$2:$P$12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Be-7</c:v>
                </c:pt>
                <c:pt idx="4">
                  <c:v>H-3</c:v>
                </c:pt>
                <c:pt idx="5">
                  <c:v>Cr-51</c:v>
                </c:pt>
                <c:pt idx="6">
                  <c:v>Co-60</c:v>
                </c:pt>
                <c:pt idx="7">
                  <c:v>Cs-131</c:v>
                </c:pt>
                <c:pt idx="8">
                  <c:v>Eu-147</c:v>
                </c:pt>
                <c:pt idx="9">
                  <c:v>Ag-111</c:v>
                </c:pt>
                <c:pt idx="10">
                  <c:v>V-48</c:v>
                </c:pt>
              </c:strCache>
            </c:strRef>
          </c:cat>
          <c:val>
            <c:numRef>
              <c:f>'25MeV'!$R$2:$R$12</c:f>
              <c:numCache>
                <c:formatCode>0.00</c:formatCode>
                <c:ptCount val="11"/>
                <c:pt idx="0">
                  <c:v>18.305403122944618</c:v>
                </c:pt>
                <c:pt idx="1">
                  <c:v>24.830986330635675</c:v>
                </c:pt>
                <c:pt idx="2">
                  <c:v>7.644964071476104</c:v>
                </c:pt>
                <c:pt idx="3">
                  <c:v>2.0828231334137164</c:v>
                </c:pt>
                <c:pt idx="4">
                  <c:v>1.9487358072282881</c:v>
                </c:pt>
                <c:pt idx="5">
                  <c:v>1.7858445368993177</c:v>
                </c:pt>
                <c:pt idx="6">
                  <c:v>0.41775651402661457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0.21066608802911321</c:v>
                </c:pt>
              </c:numCache>
            </c:numRef>
          </c:val>
        </c:ser>
        <c:ser>
          <c:idx val="2"/>
          <c:order val="2"/>
          <c:tx>
            <c:strRef>
              <c:f>'25MeV'!$S$1</c:f>
              <c:strCache>
                <c:ptCount val="1"/>
                <c:pt idx="0">
                  <c:v>12C</c:v>
                </c:pt>
              </c:strCache>
            </c:strRef>
          </c:tx>
          <c:invertIfNegative val="0"/>
          <c:cat>
            <c:strRef>
              <c:f>'25MeV'!$P$2:$P$12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Be-7</c:v>
                </c:pt>
                <c:pt idx="4">
                  <c:v>H-3</c:v>
                </c:pt>
                <c:pt idx="5">
                  <c:v>Cr-51</c:v>
                </c:pt>
                <c:pt idx="6">
                  <c:v>Co-60</c:v>
                </c:pt>
                <c:pt idx="7">
                  <c:v>Cs-131</c:v>
                </c:pt>
                <c:pt idx="8">
                  <c:v>Eu-147</c:v>
                </c:pt>
                <c:pt idx="9">
                  <c:v>Ag-111</c:v>
                </c:pt>
                <c:pt idx="10">
                  <c:v>V-48</c:v>
                </c:pt>
              </c:strCache>
            </c:strRef>
          </c:cat>
          <c:val>
            <c:numRef>
              <c:f>'25MeV'!$S$2:$S$12</c:f>
              <c:numCache>
                <c:formatCode>0.00</c:formatCode>
                <c:ptCount val="11"/>
                <c:pt idx="0">
                  <c:v>12.012173219319418</c:v>
                </c:pt>
                <c:pt idx="1">
                  <c:v>9.1620226091638948</c:v>
                </c:pt>
                <c:pt idx="2">
                  <c:v>3.85693458074689</c:v>
                </c:pt>
                <c:pt idx="3">
                  <c:v>12.978570440374151</c:v>
                </c:pt>
                <c:pt idx="4">
                  <c:v>0.89283564154163231</c:v>
                </c:pt>
                <c:pt idx="5">
                  <c:v>7.7456016075582639</c:v>
                </c:pt>
                <c:pt idx="6">
                  <c:v>0.18000951222034847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2.8821715330024071</c:v>
                </c:pt>
              </c:numCache>
            </c:numRef>
          </c:val>
        </c:ser>
        <c:ser>
          <c:idx val="3"/>
          <c:order val="3"/>
          <c:tx>
            <c:strRef>
              <c:f>'25MeV'!$T$1</c:f>
              <c:strCache>
                <c:ptCount val="1"/>
                <c:pt idx="0">
                  <c:v>20Ne</c:v>
                </c:pt>
              </c:strCache>
            </c:strRef>
          </c:tx>
          <c:invertIfNegative val="0"/>
          <c:cat>
            <c:strRef>
              <c:f>'25MeV'!$P$2:$P$12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Be-7</c:v>
                </c:pt>
                <c:pt idx="4">
                  <c:v>H-3</c:v>
                </c:pt>
                <c:pt idx="5">
                  <c:v>Cr-51</c:v>
                </c:pt>
                <c:pt idx="6">
                  <c:v>Co-60</c:v>
                </c:pt>
                <c:pt idx="7">
                  <c:v>Cs-131</c:v>
                </c:pt>
                <c:pt idx="8">
                  <c:v>Eu-147</c:v>
                </c:pt>
                <c:pt idx="9">
                  <c:v>Ag-111</c:v>
                </c:pt>
                <c:pt idx="10">
                  <c:v>V-48</c:v>
                </c:pt>
              </c:strCache>
            </c:strRef>
          </c:cat>
          <c:val>
            <c:numRef>
              <c:f>'25MeV'!$T$2:$T$12</c:f>
              <c:numCache>
                <c:formatCode>0.00</c:formatCode>
                <c:ptCount val="11"/>
                <c:pt idx="0">
                  <c:v>14.416785935645555</c:v>
                </c:pt>
                <c:pt idx="1">
                  <c:v>5.3208343968671103</c:v>
                </c:pt>
                <c:pt idx="2">
                  <c:v>2.2448818306149092</c:v>
                </c:pt>
                <c:pt idx="3">
                  <c:v>11.462831085429519</c:v>
                </c:pt>
                <c:pt idx="4">
                  <c:v>1.2596109361298553</c:v>
                </c:pt>
                <c:pt idx="5">
                  <c:v>11.047914995357237</c:v>
                </c:pt>
                <c:pt idx="6">
                  <c:v>0.19600140672817071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7.3941762917357234</c:v>
                </c:pt>
              </c:numCache>
            </c:numRef>
          </c:val>
        </c:ser>
        <c:ser>
          <c:idx val="4"/>
          <c:order val="4"/>
          <c:tx>
            <c:strRef>
              <c:f>'25MeV'!$U$1</c:f>
              <c:strCache>
                <c:ptCount val="1"/>
                <c:pt idx="0">
                  <c:v>40Ar</c:v>
                </c:pt>
              </c:strCache>
            </c:strRef>
          </c:tx>
          <c:invertIfNegative val="0"/>
          <c:cat>
            <c:strRef>
              <c:f>'25MeV'!$P$2:$P$12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Be-7</c:v>
                </c:pt>
                <c:pt idx="4">
                  <c:v>H-3</c:v>
                </c:pt>
                <c:pt idx="5">
                  <c:v>Cr-51</c:v>
                </c:pt>
                <c:pt idx="6">
                  <c:v>Co-60</c:v>
                </c:pt>
                <c:pt idx="7">
                  <c:v>Cs-131</c:v>
                </c:pt>
                <c:pt idx="8">
                  <c:v>Eu-147</c:v>
                </c:pt>
                <c:pt idx="9">
                  <c:v>Ag-111</c:v>
                </c:pt>
                <c:pt idx="10">
                  <c:v>V-48</c:v>
                </c:pt>
              </c:strCache>
            </c:strRef>
          </c:cat>
          <c:val>
            <c:numRef>
              <c:f>'25MeV'!$U$2:$U$12</c:f>
              <c:numCache>
                <c:formatCode>0.00</c:formatCode>
                <c:ptCount val="11"/>
                <c:pt idx="0">
                  <c:v>28.598388670955487</c:v>
                </c:pt>
                <c:pt idx="1">
                  <c:v>4.9229547202233475</c:v>
                </c:pt>
                <c:pt idx="2">
                  <c:v>1.1441500079456155</c:v>
                </c:pt>
                <c:pt idx="3">
                  <c:v>6.832730881564629</c:v>
                </c:pt>
                <c:pt idx="4">
                  <c:v>1.6159644442118466</c:v>
                </c:pt>
                <c:pt idx="5">
                  <c:v>5.2585863532945565</c:v>
                </c:pt>
                <c:pt idx="6">
                  <c:v>0.36243927149542432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4.3288974527426838</c:v>
                </c:pt>
              </c:numCache>
            </c:numRef>
          </c:val>
        </c:ser>
        <c:ser>
          <c:idx val="5"/>
          <c:order val="5"/>
          <c:tx>
            <c:strRef>
              <c:f>'25MeV'!$V$1</c:f>
              <c:strCache>
                <c:ptCount val="1"/>
                <c:pt idx="0">
                  <c:v>84Kr</c:v>
                </c:pt>
              </c:strCache>
            </c:strRef>
          </c:tx>
          <c:invertIfNegative val="0"/>
          <c:cat>
            <c:strRef>
              <c:f>'25MeV'!$P$2:$P$12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Be-7</c:v>
                </c:pt>
                <c:pt idx="4">
                  <c:v>H-3</c:v>
                </c:pt>
                <c:pt idx="5">
                  <c:v>Cr-51</c:v>
                </c:pt>
                <c:pt idx="6">
                  <c:v>Co-60</c:v>
                </c:pt>
                <c:pt idx="7">
                  <c:v>Cs-131</c:v>
                </c:pt>
                <c:pt idx="8">
                  <c:v>Eu-147</c:v>
                </c:pt>
                <c:pt idx="9">
                  <c:v>Ag-111</c:v>
                </c:pt>
                <c:pt idx="10">
                  <c:v>V-48</c:v>
                </c:pt>
              </c:strCache>
            </c:strRef>
          </c:cat>
          <c:val>
            <c:numRef>
              <c:f>'25MeV'!$V$2:$V$12</c:f>
              <c:numCache>
                <c:formatCode>0.00</c:formatCode>
                <c:ptCount val="11"/>
                <c:pt idx="0">
                  <c:v>39.336910921061168</c:v>
                </c:pt>
                <c:pt idx="1">
                  <c:v>7.1184151482100759</c:v>
                </c:pt>
                <c:pt idx="2">
                  <c:v>1.0761558683246415</c:v>
                </c:pt>
                <c:pt idx="3">
                  <c:v>4.2129395775120839</c:v>
                </c:pt>
                <c:pt idx="4">
                  <c:v>1.4764658358430305</c:v>
                </c:pt>
                <c:pt idx="5">
                  <c:v>3.4752716131737613</c:v>
                </c:pt>
                <c:pt idx="6">
                  <c:v>0.47407676395222348</c:v>
                </c:pt>
                <c:pt idx="7">
                  <c:v>0.25535901960245733</c:v>
                </c:pt>
                <c:pt idx="8">
                  <c:v>0</c:v>
                </c:pt>
                <c:pt idx="9">
                  <c:v>0</c:v>
                </c:pt>
                <c:pt idx="10">
                  <c:v>2.3566635184550377</c:v>
                </c:pt>
              </c:numCache>
            </c:numRef>
          </c:val>
        </c:ser>
        <c:ser>
          <c:idx val="6"/>
          <c:order val="6"/>
          <c:tx>
            <c:strRef>
              <c:f>'25MeV'!$W$1</c:f>
              <c:strCache>
                <c:ptCount val="1"/>
                <c:pt idx="0">
                  <c:v>132Xe</c:v>
                </c:pt>
              </c:strCache>
            </c:strRef>
          </c:tx>
          <c:invertIfNegative val="0"/>
          <c:cat>
            <c:strRef>
              <c:f>'25MeV'!$P$2:$P$12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Be-7</c:v>
                </c:pt>
                <c:pt idx="4">
                  <c:v>H-3</c:v>
                </c:pt>
                <c:pt idx="5">
                  <c:v>Cr-51</c:v>
                </c:pt>
                <c:pt idx="6">
                  <c:v>Co-60</c:v>
                </c:pt>
                <c:pt idx="7">
                  <c:v>Cs-131</c:v>
                </c:pt>
                <c:pt idx="8">
                  <c:v>Eu-147</c:v>
                </c:pt>
                <c:pt idx="9">
                  <c:v>Ag-111</c:v>
                </c:pt>
                <c:pt idx="10">
                  <c:v>V-48</c:v>
                </c:pt>
              </c:strCache>
            </c:strRef>
          </c:cat>
          <c:val>
            <c:numRef>
              <c:f>'25MeV'!$W$2:$W$12</c:f>
              <c:numCache>
                <c:formatCode>0.00</c:formatCode>
                <c:ptCount val="11"/>
                <c:pt idx="0">
                  <c:v>45.960855625365404</c:v>
                </c:pt>
                <c:pt idx="1">
                  <c:v>8.066712296128685</c:v>
                </c:pt>
                <c:pt idx="2">
                  <c:v>0.76564465161193884</c:v>
                </c:pt>
                <c:pt idx="3">
                  <c:v>2.1991724243741366</c:v>
                </c:pt>
                <c:pt idx="4">
                  <c:v>1.1526250765396224</c:v>
                </c:pt>
                <c:pt idx="5">
                  <c:v>1.2198938801087138</c:v>
                </c:pt>
                <c:pt idx="6">
                  <c:v>0.50654887522769043</c:v>
                </c:pt>
                <c:pt idx="7">
                  <c:v>0.40915695357683568</c:v>
                </c:pt>
                <c:pt idx="8">
                  <c:v>0.15967100627388695</c:v>
                </c:pt>
                <c:pt idx="9">
                  <c:v>6.2075799777081614E-3</c:v>
                </c:pt>
                <c:pt idx="10">
                  <c:v>1.0108800975904644</c:v>
                </c:pt>
              </c:numCache>
            </c:numRef>
          </c:val>
        </c:ser>
        <c:ser>
          <c:idx val="7"/>
          <c:order val="7"/>
          <c:tx>
            <c:strRef>
              <c:f>'25MeV'!$X$1</c:f>
              <c:strCache>
                <c:ptCount val="1"/>
                <c:pt idx="0">
                  <c:v>197Au</c:v>
                </c:pt>
              </c:strCache>
            </c:strRef>
          </c:tx>
          <c:invertIfNegative val="0"/>
          <c:cat>
            <c:strRef>
              <c:f>'25MeV'!$P$2:$P$12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Be-7</c:v>
                </c:pt>
                <c:pt idx="4">
                  <c:v>H-3</c:v>
                </c:pt>
                <c:pt idx="5">
                  <c:v>Cr-51</c:v>
                </c:pt>
                <c:pt idx="6">
                  <c:v>Co-60</c:v>
                </c:pt>
                <c:pt idx="7">
                  <c:v>Cs-131</c:v>
                </c:pt>
                <c:pt idx="8">
                  <c:v>Eu-147</c:v>
                </c:pt>
                <c:pt idx="9">
                  <c:v>Ag-111</c:v>
                </c:pt>
                <c:pt idx="10">
                  <c:v>V-48</c:v>
                </c:pt>
              </c:strCache>
            </c:strRef>
          </c:cat>
          <c:val>
            <c:numRef>
              <c:f>'25MeV'!$X$2:$X$12</c:f>
              <c:numCache>
                <c:formatCode>0.00</c:formatCode>
                <c:ptCount val="11"/>
                <c:pt idx="0">
                  <c:v>46.175368952043733</c:v>
                </c:pt>
                <c:pt idx="1">
                  <c:v>8.28209277161125</c:v>
                </c:pt>
                <c:pt idx="2">
                  <c:v>0.68123406024142807</c:v>
                </c:pt>
                <c:pt idx="3">
                  <c:v>1.376222485702614</c:v>
                </c:pt>
                <c:pt idx="4">
                  <c:v>0.81700929405360845</c:v>
                </c:pt>
                <c:pt idx="5">
                  <c:v>0.94924769109499263</c:v>
                </c:pt>
                <c:pt idx="6">
                  <c:v>0.49397820232101297</c:v>
                </c:pt>
                <c:pt idx="7">
                  <c:v>0.62385870818186762</c:v>
                </c:pt>
                <c:pt idx="8">
                  <c:v>1.0689106685068845</c:v>
                </c:pt>
                <c:pt idx="9">
                  <c:v>9.0464424959663566E-3</c:v>
                </c:pt>
                <c:pt idx="10">
                  <c:v>0.71286910024687156</c:v>
                </c:pt>
              </c:numCache>
            </c:numRef>
          </c:val>
        </c:ser>
        <c:ser>
          <c:idx val="8"/>
          <c:order val="8"/>
          <c:tx>
            <c:strRef>
              <c:f>'25MeV'!$Y$1</c:f>
              <c:strCache>
                <c:ptCount val="1"/>
                <c:pt idx="0">
                  <c:v>238U</c:v>
                </c:pt>
              </c:strCache>
            </c:strRef>
          </c:tx>
          <c:invertIfNegative val="0"/>
          <c:cat>
            <c:strRef>
              <c:f>'25MeV'!$P$2:$P$12</c:f>
              <c:strCache>
                <c:ptCount val="11"/>
                <c:pt idx="0">
                  <c:v>Cu-64</c:v>
                </c:pt>
                <c:pt idx="1">
                  <c:v>Co-58</c:v>
                </c:pt>
                <c:pt idx="2">
                  <c:v>Co-57</c:v>
                </c:pt>
                <c:pt idx="3">
                  <c:v>Be-7</c:v>
                </c:pt>
                <c:pt idx="4">
                  <c:v>H-3</c:v>
                </c:pt>
                <c:pt idx="5">
                  <c:v>Cr-51</c:v>
                </c:pt>
                <c:pt idx="6">
                  <c:v>Co-60</c:v>
                </c:pt>
                <c:pt idx="7">
                  <c:v>Cs-131</c:v>
                </c:pt>
                <c:pt idx="8">
                  <c:v>Eu-147</c:v>
                </c:pt>
                <c:pt idx="9">
                  <c:v>Ag-111</c:v>
                </c:pt>
                <c:pt idx="10">
                  <c:v>V-48</c:v>
                </c:pt>
              </c:strCache>
            </c:strRef>
          </c:cat>
          <c:val>
            <c:numRef>
              <c:f>'25MeV'!$Y$2:$Y$12</c:f>
              <c:numCache>
                <c:formatCode>0.00</c:formatCode>
                <c:ptCount val="11"/>
                <c:pt idx="0">
                  <c:v>52.41876617272392</c:v>
                </c:pt>
                <c:pt idx="1">
                  <c:v>9.6749405309245038</c:v>
                </c:pt>
                <c:pt idx="2">
                  <c:v>0.79436961962706154</c:v>
                </c:pt>
                <c:pt idx="3">
                  <c:v>0.79282902400111865</c:v>
                </c:pt>
                <c:pt idx="4">
                  <c:v>0.74256709170471458</c:v>
                </c:pt>
                <c:pt idx="5">
                  <c:v>0.7094442857469313</c:v>
                </c:pt>
                <c:pt idx="6">
                  <c:v>0.5567327443252934</c:v>
                </c:pt>
                <c:pt idx="7">
                  <c:v>0.52572825735318429</c:v>
                </c:pt>
                <c:pt idx="8">
                  <c:v>0.50127130179133039</c:v>
                </c:pt>
                <c:pt idx="9">
                  <c:v>0.48856138787729875</c:v>
                </c:pt>
                <c:pt idx="10">
                  <c:v>0.48047326084109548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484416"/>
        <c:axId val="39494784"/>
      </c:barChart>
      <c:catAx>
        <c:axId val="394844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 sz="1200"/>
                  <a:t>Induced isotopes</a:t>
                </a:r>
              </a:p>
            </c:rich>
          </c:tx>
          <c:layout>
            <c:manualLayout>
              <c:xMode val="edge"/>
              <c:yMode val="edge"/>
              <c:x val="0.41330583333333332"/>
              <c:y val="0.9369810606060606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9494784"/>
        <c:crosses val="autoZero"/>
        <c:auto val="1"/>
        <c:lblAlgn val="ctr"/>
        <c:lblOffset val="100"/>
        <c:noMultiLvlLbl val="0"/>
      </c:catAx>
      <c:valAx>
        <c:axId val="394947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GB" sz="1200"/>
                  <a:t>Relative activity</a:t>
                </a:r>
                <a:r>
                  <a:rPr lang="en-GB" sz="1200" baseline="0"/>
                  <a:t> [%]</a:t>
                </a:r>
                <a:endParaRPr lang="en-GB" sz="1200"/>
              </a:p>
            </c:rich>
          </c:tx>
          <c:layout>
            <c:manualLayout>
              <c:xMode val="edge"/>
              <c:yMode val="edge"/>
              <c:x val="6.4141666666666704E-3"/>
              <c:y val="0.31581919191919261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394844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346361001749782"/>
          <c:y val="5.3418914886557894E-2"/>
          <c:w val="0.75266431539807654"/>
          <c:h val="0.8218358081284417"/>
        </c:manualLayout>
      </c:layout>
      <c:scatterChart>
        <c:scatterStyle val="lineMarker"/>
        <c:varyColors val="0"/>
        <c:ser>
          <c:idx val="0"/>
          <c:order val="0"/>
          <c:tx>
            <c:strRef>
              <c:f>'AtM_T-49'!$C$143</c:f>
              <c:strCache>
                <c:ptCount val="1"/>
                <c:pt idx="0">
                  <c:v>1 GeV/u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diamond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'AtM_T-49'!$B$144:$B$152</c:f>
              <c:numCache>
                <c:formatCode>General</c:formatCode>
                <c:ptCount val="9"/>
                <c:pt idx="0">
                  <c:v>1</c:v>
                </c:pt>
                <c:pt idx="1">
                  <c:v>4</c:v>
                </c:pt>
                <c:pt idx="2">
                  <c:v>12</c:v>
                </c:pt>
                <c:pt idx="3">
                  <c:v>20</c:v>
                </c:pt>
                <c:pt idx="4">
                  <c:v>40</c:v>
                </c:pt>
                <c:pt idx="5">
                  <c:v>84</c:v>
                </c:pt>
                <c:pt idx="6">
                  <c:v>132</c:v>
                </c:pt>
                <c:pt idx="7">
                  <c:v>197</c:v>
                </c:pt>
                <c:pt idx="8">
                  <c:v>238</c:v>
                </c:pt>
              </c:numCache>
            </c:numRef>
          </c:xVal>
          <c:yVal>
            <c:numRef>
              <c:f>'AtM_T-49'!$C$144:$C$152</c:f>
              <c:numCache>
                <c:formatCode>0.00</c:formatCode>
                <c:ptCount val="9"/>
                <c:pt idx="0">
                  <c:v>1</c:v>
                </c:pt>
                <c:pt idx="1">
                  <c:v>0.87259891249171528</c:v>
                </c:pt>
                <c:pt idx="2">
                  <c:v>1.1804676161021093</c:v>
                </c:pt>
                <c:pt idx="3">
                  <c:v>1.5059779971895213</c:v>
                </c:pt>
                <c:pt idx="4">
                  <c:v>1.969845053593376</c:v>
                </c:pt>
                <c:pt idx="5">
                  <c:v>3.029843839508775</c:v>
                </c:pt>
                <c:pt idx="6">
                  <c:v>3.8534818785607396</c:v>
                </c:pt>
                <c:pt idx="7">
                  <c:v>4.9165673274364385</c:v>
                </c:pt>
                <c:pt idx="8">
                  <c:v>5.1160002457730362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'AtM_T-49'!$D$143</c:f>
              <c:strCache>
                <c:ptCount val="1"/>
                <c:pt idx="0">
                  <c:v>900 MeV/u</c:v>
                </c:pt>
              </c:strCache>
            </c:strRef>
          </c:tx>
          <c:marker>
            <c:symbol val="square"/>
            <c:size val="7"/>
          </c:marker>
          <c:xVal>
            <c:numRef>
              <c:f>'AtM_T-49'!$B$144:$B$152</c:f>
              <c:numCache>
                <c:formatCode>General</c:formatCode>
                <c:ptCount val="9"/>
                <c:pt idx="0">
                  <c:v>1</c:v>
                </c:pt>
                <c:pt idx="1">
                  <c:v>4</c:v>
                </c:pt>
                <c:pt idx="2">
                  <c:v>12</c:v>
                </c:pt>
                <c:pt idx="3">
                  <c:v>20</c:v>
                </c:pt>
                <c:pt idx="4">
                  <c:v>40</c:v>
                </c:pt>
                <c:pt idx="5">
                  <c:v>84</c:v>
                </c:pt>
                <c:pt idx="6">
                  <c:v>132</c:v>
                </c:pt>
                <c:pt idx="7">
                  <c:v>197</c:v>
                </c:pt>
                <c:pt idx="8">
                  <c:v>238</c:v>
                </c:pt>
              </c:numCache>
            </c:numRef>
          </c:xVal>
          <c:yVal>
            <c:numRef>
              <c:f>'AtM_T-49'!$D$144:$D$152</c:f>
              <c:numCache>
                <c:formatCode>0.00</c:formatCode>
                <c:ptCount val="9"/>
                <c:pt idx="0">
                  <c:v>1.0071744808361212</c:v>
                </c:pt>
                <c:pt idx="1">
                  <c:v>0.86912056748342736</c:v>
                </c:pt>
                <c:pt idx="2">
                  <c:v>1.2281666127988498</c:v>
                </c:pt>
                <c:pt idx="3">
                  <c:v>1.6147500944832243</c:v>
                </c:pt>
                <c:pt idx="4">
                  <c:v>2.1662740187108076</c:v>
                </c:pt>
                <c:pt idx="5">
                  <c:v>3.3907522827990029</c:v>
                </c:pt>
                <c:pt idx="6">
                  <c:v>4.3362591817591234</c:v>
                </c:pt>
                <c:pt idx="7">
                  <c:v>5.5588804222666885</c:v>
                </c:pt>
                <c:pt idx="8">
                  <c:v>5.7692377645033588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'AtM_T-49'!$E$143</c:f>
              <c:strCache>
                <c:ptCount val="1"/>
                <c:pt idx="0">
                  <c:v>800 MeV/u</c:v>
                </c:pt>
              </c:strCache>
            </c:strRef>
          </c:tx>
          <c:xVal>
            <c:numRef>
              <c:f>'AtM_T-49'!$B$144:$B$152</c:f>
              <c:numCache>
                <c:formatCode>General</c:formatCode>
                <c:ptCount val="9"/>
                <c:pt idx="0">
                  <c:v>1</c:v>
                </c:pt>
                <c:pt idx="1">
                  <c:v>4</c:v>
                </c:pt>
                <c:pt idx="2">
                  <c:v>12</c:v>
                </c:pt>
                <c:pt idx="3">
                  <c:v>20</c:v>
                </c:pt>
                <c:pt idx="4">
                  <c:v>40</c:v>
                </c:pt>
                <c:pt idx="5">
                  <c:v>84</c:v>
                </c:pt>
                <c:pt idx="6">
                  <c:v>132</c:v>
                </c:pt>
                <c:pt idx="7">
                  <c:v>197</c:v>
                </c:pt>
                <c:pt idx="8">
                  <c:v>238</c:v>
                </c:pt>
              </c:numCache>
            </c:numRef>
          </c:xVal>
          <c:yVal>
            <c:numRef>
              <c:f>'AtM_T-49'!$E$144:$E$152</c:f>
              <c:numCache>
                <c:formatCode>0.00</c:formatCode>
                <c:ptCount val="9"/>
                <c:pt idx="0">
                  <c:v>1.0211044667610201</c:v>
                </c:pt>
                <c:pt idx="1">
                  <c:v>0.86796109592431669</c:v>
                </c:pt>
                <c:pt idx="2">
                  <c:v>1.3040849516203121</c:v>
                </c:pt>
                <c:pt idx="3">
                  <c:v>1.7708669224703588</c:v>
                </c:pt>
                <c:pt idx="4">
                  <c:v>2.4238987373172636</c:v>
                </c:pt>
                <c:pt idx="5">
                  <c:v>3.8801453407124402</c:v>
                </c:pt>
                <c:pt idx="6">
                  <c:v>4.9922319941772733</c:v>
                </c:pt>
                <c:pt idx="7">
                  <c:v>6.4088853464182751</c:v>
                </c:pt>
                <c:pt idx="8">
                  <c:v>6.6275268122623769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'AtM_T-49'!$F$143</c:f>
              <c:strCache>
                <c:ptCount val="1"/>
                <c:pt idx="0">
                  <c:v>700 MeV/u</c:v>
                </c:pt>
              </c:strCache>
            </c:strRef>
          </c:tx>
          <c:marker>
            <c:symbol val="circle"/>
            <c:size val="7"/>
          </c:marker>
          <c:xVal>
            <c:numRef>
              <c:f>'AtM_T-49'!$B$144:$B$152</c:f>
              <c:numCache>
                <c:formatCode>General</c:formatCode>
                <c:ptCount val="9"/>
                <c:pt idx="0">
                  <c:v>1</c:v>
                </c:pt>
                <c:pt idx="1">
                  <c:v>4</c:v>
                </c:pt>
                <c:pt idx="2">
                  <c:v>12</c:v>
                </c:pt>
                <c:pt idx="3">
                  <c:v>20</c:v>
                </c:pt>
                <c:pt idx="4">
                  <c:v>40</c:v>
                </c:pt>
                <c:pt idx="5">
                  <c:v>84</c:v>
                </c:pt>
                <c:pt idx="6">
                  <c:v>132</c:v>
                </c:pt>
                <c:pt idx="7">
                  <c:v>197</c:v>
                </c:pt>
                <c:pt idx="8">
                  <c:v>238</c:v>
                </c:pt>
              </c:numCache>
            </c:numRef>
          </c:xVal>
          <c:yVal>
            <c:numRef>
              <c:f>'AtM_T-49'!$F$144:$F$152</c:f>
              <c:numCache>
                <c:formatCode>0.00</c:formatCode>
                <c:ptCount val="9"/>
                <c:pt idx="0">
                  <c:v>1.0465233531377678</c:v>
                </c:pt>
                <c:pt idx="1">
                  <c:v>0.87893654617944861</c:v>
                </c:pt>
                <c:pt idx="2">
                  <c:v>1.4176021183953826</c:v>
                </c:pt>
                <c:pt idx="3">
                  <c:v>1.9960061235906577</c:v>
                </c:pt>
                <c:pt idx="4">
                  <c:v>2.7921025177432139</c:v>
                </c:pt>
                <c:pt idx="5">
                  <c:v>4.5798690140200593</c:v>
                </c:pt>
                <c:pt idx="6">
                  <c:v>5.8885094365952959</c:v>
                </c:pt>
                <c:pt idx="7">
                  <c:v>7.5762941526632499</c:v>
                </c:pt>
                <c:pt idx="8">
                  <c:v>7.8435931953020459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'AtM_T-49'!$G$143</c:f>
              <c:strCache>
                <c:ptCount val="1"/>
                <c:pt idx="0">
                  <c:v>600 MeV/u</c:v>
                </c:pt>
              </c:strCache>
            </c:strRef>
          </c:tx>
          <c:marker>
            <c:symbol val="diamond"/>
            <c:size val="7"/>
          </c:marker>
          <c:xVal>
            <c:numRef>
              <c:f>'AtM_T-49'!$B$144:$B$152</c:f>
              <c:numCache>
                <c:formatCode>General</c:formatCode>
                <c:ptCount val="9"/>
                <c:pt idx="0">
                  <c:v>1</c:v>
                </c:pt>
                <c:pt idx="1">
                  <c:v>4</c:v>
                </c:pt>
                <c:pt idx="2">
                  <c:v>12</c:v>
                </c:pt>
                <c:pt idx="3">
                  <c:v>20</c:v>
                </c:pt>
                <c:pt idx="4">
                  <c:v>40</c:v>
                </c:pt>
                <c:pt idx="5">
                  <c:v>84</c:v>
                </c:pt>
                <c:pt idx="6">
                  <c:v>132</c:v>
                </c:pt>
                <c:pt idx="7">
                  <c:v>197</c:v>
                </c:pt>
                <c:pt idx="8">
                  <c:v>238</c:v>
                </c:pt>
              </c:numCache>
            </c:numRef>
          </c:xVal>
          <c:yVal>
            <c:numRef>
              <c:f>'AtM_T-49'!$G$144:$G$152</c:f>
              <c:numCache>
                <c:formatCode>0.00</c:formatCode>
                <c:ptCount val="9"/>
                <c:pt idx="0">
                  <c:v>1.0890360363259304</c:v>
                </c:pt>
                <c:pt idx="1">
                  <c:v>0.90876268041962049</c:v>
                </c:pt>
                <c:pt idx="2">
                  <c:v>1.5946950073427606</c:v>
                </c:pt>
                <c:pt idx="3">
                  <c:v>2.3358763512193867</c:v>
                </c:pt>
                <c:pt idx="4">
                  <c:v>3.3412358516001439</c:v>
                </c:pt>
                <c:pt idx="5">
                  <c:v>5.5663827148329901</c:v>
                </c:pt>
                <c:pt idx="6">
                  <c:v>7.2259868544725716</c:v>
                </c:pt>
                <c:pt idx="7">
                  <c:v>9.291062701470219</c:v>
                </c:pt>
                <c:pt idx="8">
                  <c:v>9.6087615828992679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'AtM_T-49'!$H$143</c:f>
              <c:strCache>
                <c:ptCount val="1"/>
                <c:pt idx="0">
                  <c:v>500 MeV/u</c:v>
                </c:pt>
              </c:strCache>
            </c:strRef>
          </c:tx>
          <c:marker>
            <c:symbol val="square"/>
            <c:size val="7"/>
          </c:marker>
          <c:xVal>
            <c:numRef>
              <c:f>'AtM_T-49'!$B$144:$B$152</c:f>
              <c:numCache>
                <c:formatCode>General</c:formatCode>
                <c:ptCount val="9"/>
                <c:pt idx="0">
                  <c:v>1</c:v>
                </c:pt>
                <c:pt idx="1">
                  <c:v>4</c:v>
                </c:pt>
                <c:pt idx="2">
                  <c:v>12</c:v>
                </c:pt>
                <c:pt idx="3">
                  <c:v>20</c:v>
                </c:pt>
                <c:pt idx="4">
                  <c:v>40</c:v>
                </c:pt>
                <c:pt idx="5">
                  <c:v>84</c:v>
                </c:pt>
                <c:pt idx="6">
                  <c:v>132</c:v>
                </c:pt>
                <c:pt idx="7">
                  <c:v>197</c:v>
                </c:pt>
                <c:pt idx="8">
                  <c:v>238</c:v>
                </c:pt>
              </c:numCache>
            </c:numRef>
          </c:xVal>
          <c:yVal>
            <c:numRef>
              <c:f>'AtM_T-49'!$H$144:$H$152</c:f>
              <c:numCache>
                <c:formatCode>0.00</c:formatCode>
                <c:ptCount val="9"/>
                <c:pt idx="0">
                  <c:v>1.155899174294361</c:v>
                </c:pt>
                <c:pt idx="1">
                  <c:v>0.96949358742452862</c:v>
                </c:pt>
                <c:pt idx="2">
                  <c:v>1.8808081947777961</c:v>
                </c:pt>
                <c:pt idx="3">
                  <c:v>2.8645590380676071</c:v>
                </c:pt>
                <c:pt idx="4">
                  <c:v>4.1923257720276625</c:v>
                </c:pt>
                <c:pt idx="5">
                  <c:v>7.0987201756371094</c:v>
                </c:pt>
                <c:pt idx="6">
                  <c:v>9.2426453757703388</c:v>
                </c:pt>
                <c:pt idx="7">
                  <c:v>11.880465392314896</c:v>
                </c:pt>
                <c:pt idx="8">
                  <c:v>12.214978621093808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'AtM_T-49'!$I$143</c:f>
              <c:strCache>
                <c:ptCount val="1"/>
                <c:pt idx="0">
                  <c:v>400 MeV/u</c:v>
                </c:pt>
              </c:strCache>
            </c:strRef>
          </c:tx>
          <c:marker>
            <c:symbol val="triangle"/>
            <c:size val="7"/>
          </c:marker>
          <c:xVal>
            <c:numRef>
              <c:f>'AtM_T-49'!$B$144:$B$152</c:f>
              <c:numCache>
                <c:formatCode>General</c:formatCode>
                <c:ptCount val="9"/>
                <c:pt idx="0">
                  <c:v>1</c:v>
                </c:pt>
                <c:pt idx="1">
                  <c:v>4</c:v>
                </c:pt>
                <c:pt idx="2">
                  <c:v>12</c:v>
                </c:pt>
                <c:pt idx="3">
                  <c:v>20</c:v>
                </c:pt>
                <c:pt idx="4">
                  <c:v>40</c:v>
                </c:pt>
                <c:pt idx="5">
                  <c:v>84</c:v>
                </c:pt>
                <c:pt idx="6">
                  <c:v>132</c:v>
                </c:pt>
                <c:pt idx="7">
                  <c:v>197</c:v>
                </c:pt>
                <c:pt idx="8">
                  <c:v>238</c:v>
                </c:pt>
              </c:numCache>
            </c:numRef>
          </c:xVal>
          <c:yVal>
            <c:numRef>
              <c:f>'AtM_T-49'!$I$144:$I$152</c:f>
              <c:numCache>
                <c:formatCode>0.00</c:formatCode>
                <c:ptCount val="9"/>
                <c:pt idx="0">
                  <c:v>1.2754680389613451</c:v>
                </c:pt>
                <c:pt idx="1">
                  <c:v>1.0864085351288981</c:v>
                </c:pt>
                <c:pt idx="2">
                  <c:v>2.369117456644545</c:v>
                </c:pt>
                <c:pt idx="3">
                  <c:v>3.767672780829324</c:v>
                </c:pt>
                <c:pt idx="4">
                  <c:v>5.6325572635310355</c:v>
                </c:pt>
                <c:pt idx="5">
                  <c:v>9.6923039057402729</c:v>
                </c:pt>
                <c:pt idx="6">
                  <c:v>12.591232044710951</c:v>
                </c:pt>
                <c:pt idx="7">
                  <c:v>16.147959958551365</c:v>
                </c:pt>
                <c:pt idx="8">
                  <c:v>16.499921700141332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'AtM_T-49'!$J$143</c:f>
              <c:strCache>
                <c:ptCount val="1"/>
                <c:pt idx="0">
                  <c:v>300 MeV/u</c:v>
                </c:pt>
              </c:strCache>
            </c:strRef>
          </c:tx>
          <c:marker>
            <c:symbol val="circle"/>
            <c:size val="7"/>
          </c:marker>
          <c:xVal>
            <c:numRef>
              <c:f>'AtM_T-49'!$B$144:$B$152</c:f>
              <c:numCache>
                <c:formatCode>General</c:formatCode>
                <c:ptCount val="9"/>
                <c:pt idx="0">
                  <c:v>1</c:v>
                </c:pt>
                <c:pt idx="1">
                  <c:v>4</c:v>
                </c:pt>
                <c:pt idx="2">
                  <c:v>12</c:v>
                </c:pt>
                <c:pt idx="3">
                  <c:v>20</c:v>
                </c:pt>
                <c:pt idx="4">
                  <c:v>40</c:v>
                </c:pt>
                <c:pt idx="5">
                  <c:v>84</c:v>
                </c:pt>
                <c:pt idx="6">
                  <c:v>132</c:v>
                </c:pt>
                <c:pt idx="7">
                  <c:v>197</c:v>
                </c:pt>
                <c:pt idx="8">
                  <c:v>238</c:v>
                </c:pt>
              </c:numCache>
            </c:numRef>
          </c:xVal>
          <c:yVal>
            <c:numRef>
              <c:f>'AtM_T-49'!$J$144:$J$152</c:f>
              <c:numCache>
                <c:formatCode>0.00</c:formatCode>
                <c:ptCount val="9"/>
                <c:pt idx="0">
                  <c:v>1.4885504147766473</c:v>
                </c:pt>
                <c:pt idx="1">
                  <c:v>1.3338967240933144</c:v>
                </c:pt>
                <c:pt idx="2">
                  <c:v>3.3513232051389972</c:v>
                </c:pt>
                <c:pt idx="3">
                  <c:v>5.5386380981085725</c:v>
                </c:pt>
                <c:pt idx="4">
                  <c:v>8.415744797108335</c:v>
                </c:pt>
                <c:pt idx="5">
                  <c:v>14.596317049303467</c:v>
                </c:pt>
                <c:pt idx="6">
                  <c:v>18.712634920414942</c:v>
                </c:pt>
                <c:pt idx="7">
                  <c:v>23.75448868463263</c:v>
                </c:pt>
                <c:pt idx="8">
                  <c:v>24.254223092815227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'AtM_T-49'!$K$143</c:f>
              <c:strCache>
                <c:ptCount val="1"/>
                <c:pt idx="0">
                  <c:v>200 MeV/u</c:v>
                </c:pt>
              </c:strCache>
            </c:strRef>
          </c:tx>
          <c:marker>
            <c:symbol val="diamond"/>
            <c:size val="7"/>
          </c:marker>
          <c:xVal>
            <c:numRef>
              <c:f>'AtM_T-49'!$B$144:$B$152</c:f>
              <c:numCache>
                <c:formatCode>General</c:formatCode>
                <c:ptCount val="9"/>
                <c:pt idx="0">
                  <c:v>1</c:v>
                </c:pt>
                <c:pt idx="1">
                  <c:v>4</c:v>
                </c:pt>
                <c:pt idx="2">
                  <c:v>12</c:v>
                </c:pt>
                <c:pt idx="3">
                  <c:v>20</c:v>
                </c:pt>
                <c:pt idx="4">
                  <c:v>40</c:v>
                </c:pt>
                <c:pt idx="5">
                  <c:v>84</c:v>
                </c:pt>
                <c:pt idx="6">
                  <c:v>132</c:v>
                </c:pt>
                <c:pt idx="7">
                  <c:v>197</c:v>
                </c:pt>
                <c:pt idx="8">
                  <c:v>238</c:v>
                </c:pt>
              </c:numCache>
            </c:numRef>
          </c:xVal>
          <c:yVal>
            <c:numRef>
              <c:f>'AtM_T-49'!$K$144:$K$152</c:f>
              <c:numCache>
                <c:formatCode>0.00</c:formatCode>
                <c:ptCount val="9"/>
                <c:pt idx="0">
                  <c:v>1.9013754276873389</c:v>
                </c:pt>
                <c:pt idx="1">
                  <c:v>1.9847214392817285</c:v>
                </c:pt>
                <c:pt idx="2">
                  <c:v>5.9555182880919109</c:v>
                </c:pt>
                <c:pt idx="3">
                  <c:v>10.153122617235153</c:v>
                </c:pt>
                <c:pt idx="4">
                  <c:v>15.170078525915468</c:v>
                </c:pt>
                <c:pt idx="5">
                  <c:v>25.672315621767527</c:v>
                </c:pt>
                <c:pt idx="6">
                  <c:v>32.10138361391747</c:v>
                </c:pt>
                <c:pt idx="7">
                  <c:v>39.91825540182235</c:v>
                </c:pt>
                <c:pt idx="8">
                  <c:v>39.490423721056374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'AtM_T-49'!$L$143</c:f>
              <c:strCache>
                <c:ptCount val="1"/>
                <c:pt idx="0">
                  <c:v>150MeV/u</c:v>
                </c:pt>
              </c:strCache>
            </c:strRef>
          </c:tx>
          <c:marker>
            <c:symbol val="square"/>
            <c:size val="7"/>
          </c:marker>
          <c:xVal>
            <c:numRef>
              <c:f>'AtM_T-49'!$B$144:$B$152</c:f>
              <c:numCache>
                <c:formatCode>General</c:formatCode>
                <c:ptCount val="9"/>
                <c:pt idx="0">
                  <c:v>1</c:v>
                </c:pt>
                <c:pt idx="1">
                  <c:v>4</c:v>
                </c:pt>
                <c:pt idx="2">
                  <c:v>12</c:v>
                </c:pt>
                <c:pt idx="3">
                  <c:v>20</c:v>
                </c:pt>
                <c:pt idx="4">
                  <c:v>40</c:v>
                </c:pt>
                <c:pt idx="5">
                  <c:v>84</c:v>
                </c:pt>
                <c:pt idx="6">
                  <c:v>132</c:v>
                </c:pt>
                <c:pt idx="7">
                  <c:v>197</c:v>
                </c:pt>
                <c:pt idx="8">
                  <c:v>238</c:v>
                </c:pt>
              </c:numCache>
            </c:numRef>
          </c:xVal>
          <c:yVal>
            <c:numRef>
              <c:f>'AtM_T-49'!$L$144:$L$152</c:f>
              <c:numCache>
                <c:formatCode>0.00</c:formatCode>
                <c:ptCount val="9"/>
                <c:pt idx="0">
                  <c:v>2.2524816732528077</c:v>
                </c:pt>
                <c:pt idx="1">
                  <c:v>2.8504398537024942</c:v>
                </c:pt>
                <c:pt idx="2">
                  <c:v>9.7608143754712167</c:v>
                </c:pt>
                <c:pt idx="3">
                  <c:v>16.389363885330429</c:v>
                </c:pt>
                <c:pt idx="4">
                  <c:v>23.078037239302887</c:v>
                </c:pt>
                <c:pt idx="5">
                  <c:v>36.693888117662105</c:v>
                </c:pt>
                <c:pt idx="6">
                  <c:v>43.738326213466522</c:v>
                </c:pt>
                <c:pt idx="7">
                  <c:v>52.876302155766588</c:v>
                </c:pt>
                <c:pt idx="8">
                  <c:v>51.594186763578023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'AtM_T-49'!$M$143</c:f>
              <c:strCache>
                <c:ptCount val="1"/>
                <c:pt idx="0">
                  <c:v>100 MeV/u</c:v>
                </c:pt>
              </c:strCache>
            </c:strRef>
          </c:tx>
          <c:marker>
            <c:symbol val="triangle"/>
            <c:size val="7"/>
          </c:marker>
          <c:xVal>
            <c:numRef>
              <c:f>'AtM_T-49'!$B$144:$B$152</c:f>
              <c:numCache>
                <c:formatCode>General</c:formatCode>
                <c:ptCount val="9"/>
                <c:pt idx="0">
                  <c:v>1</c:v>
                </c:pt>
                <c:pt idx="1">
                  <c:v>4</c:v>
                </c:pt>
                <c:pt idx="2">
                  <c:v>12</c:v>
                </c:pt>
                <c:pt idx="3">
                  <c:v>20</c:v>
                </c:pt>
                <c:pt idx="4">
                  <c:v>40</c:v>
                </c:pt>
                <c:pt idx="5">
                  <c:v>84</c:v>
                </c:pt>
                <c:pt idx="6">
                  <c:v>132</c:v>
                </c:pt>
                <c:pt idx="7">
                  <c:v>197</c:v>
                </c:pt>
                <c:pt idx="8">
                  <c:v>238</c:v>
                </c:pt>
              </c:numCache>
            </c:numRef>
          </c:xVal>
          <c:yVal>
            <c:numRef>
              <c:f>'AtM_T-49'!$M$144:$M$152</c:f>
              <c:numCache>
                <c:formatCode>0.00</c:formatCode>
                <c:ptCount val="9"/>
                <c:pt idx="0">
                  <c:v>2.8092014249466537</c:v>
                </c:pt>
                <c:pt idx="1">
                  <c:v>4.6061316321675481</c:v>
                </c:pt>
                <c:pt idx="2">
                  <c:v>17.118239980947873</c:v>
                </c:pt>
                <c:pt idx="3">
                  <c:v>28.326694471770907</c:v>
                </c:pt>
                <c:pt idx="4">
                  <c:v>37.288388668258271</c:v>
                </c:pt>
                <c:pt idx="5">
                  <c:v>54.690550866035821</c:v>
                </c:pt>
                <c:pt idx="6">
                  <c:v>62.935894821537396</c:v>
                </c:pt>
                <c:pt idx="7">
                  <c:v>73.255992296972209</c:v>
                </c:pt>
                <c:pt idx="8">
                  <c:v>70.071755459275224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34592"/>
        <c:axId val="39944960"/>
      </c:scatterChart>
      <c:valAx>
        <c:axId val="39934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sz="1200"/>
                  <a:t>Primary ion mass number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9944960"/>
        <c:crossesAt val="0"/>
        <c:crossBetween val="midCat"/>
      </c:valAx>
      <c:valAx>
        <c:axId val="399449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1" i="0" baseline="0">
                    <a:effectLst/>
                  </a:rPr>
                  <a:t>A</a:t>
                </a:r>
                <a:r>
                  <a:rPr lang="en-GB" sz="1200" b="1" i="0" baseline="-25000">
                    <a:effectLst/>
                  </a:rPr>
                  <a:t>p</a:t>
                </a:r>
                <a:r>
                  <a:rPr lang="en-GB" sz="1200" b="1" i="0" baseline="0">
                    <a:effectLst/>
                  </a:rPr>
                  <a:t>(1GeV)/A</a:t>
                </a:r>
                <a:r>
                  <a:rPr lang="en-GB" sz="1200" b="1" i="0" baseline="-25000">
                    <a:effectLst/>
                  </a:rPr>
                  <a:t>i</a:t>
                </a:r>
                <a:r>
                  <a:rPr lang="en-GB" sz="1200" b="1" i="0" baseline="0">
                    <a:effectLst/>
                  </a:rPr>
                  <a:t>(E)</a:t>
                </a:r>
                <a:endParaRPr lang="en-GB" sz="700">
                  <a:effectLst/>
                </a:endParaRPr>
              </a:p>
            </c:rich>
          </c:tx>
          <c:layout>
            <c:manualLayout>
              <c:xMode val="edge"/>
              <c:yMode val="edge"/>
              <c:x val="1.3353018372703413E-3"/>
              <c:y val="0.35967568120837301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9934592"/>
        <c:crossesAt val="0"/>
        <c:crossBetween val="midCat"/>
      </c:valAx>
    </c:plotArea>
    <c:legend>
      <c:legendPos val="r"/>
      <c:layout>
        <c:manualLayout>
          <c:xMode val="edge"/>
          <c:yMode val="edge"/>
          <c:x val="0.85678135936132982"/>
          <c:y val="1.8751416518617647E-3"/>
          <c:w val="0.14083727500031021"/>
          <c:h val="0.8730840260566316"/>
        </c:manualLayout>
      </c:layout>
      <c:overlay val="0"/>
    </c:legend>
    <c:plotVisOnly val="1"/>
    <c:dispBlanksAs val="span"/>
    <c:showDLblsOverMax val="0"/>
  </c:chart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282195740434298"/>
          <c:y val="5.3418772183207723E-2"/>
          <c:w val="0.80508159912056554"/>
          <c:h val="0.78934687081552368"/>
        </c:manualLayout>
      </c:layout>
      <c:scatterChart>
        <c:scatterStyle val="lineMarker"/>
        <c:varyColors val="0"/>
        <c:ser>
          <c:idx val="0"/>
          <c:order val="0"/>
          <c:tx>
            <c:strRef>
              <c:f>'AtM_T-49'!$C$143</c:f>
              <c:strCache>
                <c:ptCount val="1"/>
                <c:pt idx="0">
                  <c:v>1 GeV/u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diamond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'AtM_T-49'!$B$144:$B$152</c:f>
              <c:numCache>
                <c:formatCode>General</c:formatCode>
                <c:ptCount val="9"/>
                <c:pt idx="0">
                  <c:v>1</c:v>
                </c:pt>
                <c:pt idx="1">
                  <c:v>4</c:v>
                </c:pt>
                <c:pt idx="2">
                  <c:v>12</c:v>
                </c:pt>
                <c:pt idx="3">
                  <c:v>20</c:v>
                </c:pt>
                <c:pt idx="4">
                  <c:v>40</c:v>
                </c:pt>
                <c:pt idx="5">
                  <c:v>84</c:v>
                </c:pt>
                <c:pt idx="6">
                  <c:v>132</c:v>
                </c:pt>
                <c:pt idx="7">
                  <c:v>197</c:v>
                </c:pt>
                <c:pt idx="8">
                  <c:v>238</c:v>
                </c:pt>
              </c:numCache>
            </c:numRef>
          </c:xVal>
          <c:yVal>
            <c:numRef>
              <c:f>'AtM_T-49'!$C$144:$C$152</c:f>
              <c:numCache>
                <c:formatCode>0.00</c:formatCode>
                <c:ptCount val="9"/>
                <c:pt idx="0">
                  <c:v>1</c:v>
                </c:pt>
                <c:pt idx="1">
                  <c:v>0.87259891249171528</c:v>
                </c:pt>
                <c:pt idx="2">
                  <c:v>1.1804676161021093</c:v>
                </c:pt>
                <c:pt idx="3">
                  <c:v>1.5059779971895213</c:v>
                </c:pt>
                <c:pt idx="4">
                  <c:v>1.969845053593376</c:v>
                </c:pt>
                <c:pt idx="5">
                  <c:v>3.029843839508775</c:v>
                </c:pt>
                <c:pt idx="6">
                  <c:v>3.8534818785607396</c:v>
                </c:pt>
                <c:pt idx="7">
                  <c:v>4.9165673274364385</c:v>
                </c:pt>
                <c:pt idx="8">
                  <c:v>5.1160002457730362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'AtM_T-49'!$D$143</c:f>
              <c:strCache>
                <c:ptCount val="1"/>
                <c:pt idx="0">
                  <c:v>900 MeV/u</c:v>
                </c:pt>
              </c:strCache>
            </c:strRef>
          </c:tx>
          <c:marker>
            <c:symbol val="square"/>
            <c:size val="7"/>
          </c:marker>
          <c:xVal>
            <c:numRef>
              <c:f>'AtM_T-49'!$B$144:$B$152</c:f>
              <c:numCache>
                <c:formatCode>General</c:formatCode>
                <c:ptCount val="9"/>
                <c:pt idx="0">
                  <c:v>1</c:v>
                </c:pt>
                <c:pt idx="1">
                  <c:v>4</c:v>
                </c:pt>
                <c:pt idx="2">
                  <c:v>12</c:v>
                </c:pt>
                <c:pt idx="3">
                  <c:v>20</c:v>
                </c:pt>
                <c:pt idx="4">
                  <c:v>40</c:v>
                </c:pt>
                <c:pt idx="5">
                  <c:v>84</c:v>
                </c:pt>
                <c:pt idx="6">
                  <c:v>132</c:v>
                </c:pt>
                <c:pt idx="7">
                  <c:v>197</c:v>
                </c:pt>
                <c:pt idx="8">
                  <c:v>238</c:v>
                </c:pt>
              </c:numCache>
            </c:numRef>
          </c:xVal>
          <c:yVal>
            <c:numRef>
              <c:f>'AtM_T-49'!$D$144:$D$152</c:f>
              <c:numCache>
                <c:formatCode>0.00</c:formatCode>
                <c:ptCount val="9"/>
                <c:pt idx="0">
                  <c:v>1.0071744808361212</c:v>
                </c:pt>
                <c:pt idx="1">
                  <c:v>0.86912056748342736</c:v>
                </c:pt>
                <c:pt idx="2">
                  <c:v>1.2281666127988498</c:v>
                </c:pt>
                <c:pt idx="3">
                  <c:v>1.6147500944832243</c:v>
                </c:pt>
                <c:pt idx="4">
                  <c:v>2.1662740187108076</c:v>
                </c:pt>
                <c:pt idx="5">
                  <c:v>3.3907522827990029</c:v>
                </c:pt>
                <c:pt idx="6">
                  <c:v>4.3362591817591234</c:v>
                </c:pt>
                <c:pt idx="7">
                  <c:v>5.5588804222666885</c:v>
                </c:pt>
                <c:pt idx="8">
                  <c:v>5.7692377645033588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'AtM_T-49'!$E$143</c:f>
              <c:strCache>
                <c:ptCount val="1"/>
                <c:pt idx="0">
                  <c:v>800 MeV/u</c:v>
                </c:pt>
              </c:strCache>
            </c:strRef>
          </c:tx>
          <c:xVal>
            <c:numRef>
              <c:f>'AtM_T-49'!$B$144:$B$152</c:f>
              <c:numCache>
                <c:formatCode>General</c:formatCode>
                <c:ptCount val="9"/>
                <c:pt idx="0">
                  <c:v>1</c:v>
                </c:pt>
                <c:pt idx="1">
                  <c:v>4</c:v>
                </c:pt>
                <c:pt idx="2">
                  <c:v>12</c:v>
                </c:pt>
                <c:pt idx="3">
                  <c:v>20</c:v>
                </c:pt>
                <c:pt idx="4">
                  <c:v>40</c:v>
                </c:pt>
                <c:pt idx="5">
                  <c:v>84</c:v>
                </c:pt>
                <c:pt idx="6">
                  <c:v>132</c:v>
                </c:pt>
                <c:pt idx="7">
                  <c:v>197</c:v>
                </c:pt>
                <c:pt idx="8">
                  <c:v>238</c:v>
                </c:pt>
              </c:numCache>
            </c:numRef>
          </c:xVal>
          <c:yVal>
            <c:numRef>
              <c:f>'AtM_T-49'!$E$144:$E$152</c:f>
              <c:numCache>
                <c:formatCode>0.00</c:formatCode>
                <c:ptCount val="9"/>
                <c:pt idx="0">
                  <c:v>1.0211044667610201</c:v>
                </c:pt>
                <c:pt idx="1">
                  <c:v>0.86796109592431669</c:v>
                </c:pt>
                <c:pt idx="2">
                  <c:v>1.3040849516203121</c:v>
                </c:pt>
                <c:pt idx="3">
                  <c:v>1.7708669224703588</c:v>
                </c:pt>
                <c:pt idx="4">
                  <c:v>2.4238987373172636</c:v>
                </c:pt>
                <c:pt idx="5">
                  <c:v>3.8801453407124402</c:v>
                </c:pt>
                <c:pt idx="6">
                  <c:v>4.9922319941772733</c:v>
                </c:pt>
                <c:pt idx="7">
                  <c:v>6.4088853464182751</c:v>
                </c:pt>
                <c:pt idx="8">
                  <c:v>6.6275268122623769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'AtM_T-49'!$F$143</c:f>
              <c:strCache>
                <c:ptCount val="1"/>
                <c:pt idx="0">
                  <c:v>700 MeV/u</c:v>
                </c:pt>
              </c:strCache>
            </c:strRef>
          </c:tx>
          <c:marker>
            <c:symbol val="circle"/>
            <c:size val="7"/>
          </c:marker>
          <c:xVal>
            <c:numRef>
              <c:f>'AtM_T-49'!$B$144:$B$152</c:f>
              <c:numCache>
                <c:formatCode>General</c:formatCode>
                <c:ptCount val="9"/>
                <c:pt idx="0">
                  <c:v>1</c:v>
                </c:pt>
                <c:pt idx="1">
                  <c:v>4</c:v>
                </c:pt>
                <c:pt idx="2">
                  <c:v>12</c:v>
                </c:pt>
                <c:pt idx="3">
                  <c:v>20</c:v>
                </c:pt>
                <c:pt idx="4">
                  <c:v>40</c:v>
                </c:pt>
                <c:pt idx="5">
                  <c:v>84</c:v>
                </c:pt>
                <c:pt idx="6">
                  <c:v>132</c:v>
                </c:pt>
                <c:pt idx="7">
                  <c:v>197</c:v>
                </c:pt>
                <c:pt idx="8">
                  <c:v>238</c:v>
                </c:pt>
              </c:numCache>
            </c:numRef>
          </c:xVal>
          <c:yVal>
            <c:numRef>
              <c:f>'AtM_T-49'!$F$144:$F$152</c:f>
              <c:numCache>
                <c:formatCode>0.00</c:formatCode>
                <c:ptCount val="9"/>
                <c:pt idx="0">
                  <c:v>1.0465233531377678</c:v>
                </c:pt>
                <c:pt idx="1">
                  <c:v>0.87893654617944861</c:v>
                </c:pt>
                <c:pt idx="2">
                  <c:v>1.4176021183953826</c:v>
                </c:pt>
                <c:pt idx="3">
                  <c:v>1.9960061235906577</c:v>
                </c:pt>
                <c:pt idx="4">
                  <c:v>2.7921025177432139</c:v>
                </c:pt>
                <c:pt idx="5">
                  <c:v>4.5798690140200593</c:v>
                </c:pt>
                <c:pt idx="6">
                  <c:v>5.8885094365952959</c:v>
                </c:pt>
                <c:pt idx="7">
                  <c:v>7.5762941526632499</c:v>
                </c:pt>
                <c:pt idx="8">
                  <c:v>7.8435931953020459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'AtM_T-49'!$G$143</c:f>
              <c:strCache>
                <c:ptCount val="1"/>
                <c:pt idx="0">
                  <c:v>600 MeV/u</c:v>
                </c:pt>
              </c:strCache>
            </c:strRef>
          </c:tx>
          <c:marker>
            <c:symbol val="diamond"/>
            <c:size val="7"/>
          </c:marker>
          <c:xVal>
            <c:numRef>
              <c:f>'AtM_T-49'!$B$144:$B$152</c:f>
              <c:numCache>
                <c:formatCode>General</c:formatCode>
                <c:ptCount val="9"/>
                <c:pt idx="0">
                  <c:v>1</c:v>
                </c:pt>
                <c:pt idx="1">
                  <c:v>4</c:v>
                </c:pt>
                <c:pt idx="2">
                  <c:v>12</c:v>
                </c:pt>
                <c:pt idx="3">
                  <c:v>20</c:v>
                </c:pt>
                <c:pt idx="4">
                  <c:v>40</c:v>
                </c:pt>
                <c:pt idx="5">
                  <c:v>84</c:v>
                </c:pt>
                <c:pt idx="6">
                  <c:v>132</c:v>
                </c:pt>
                <c:pt idx="7">
                  <c:v>197</c:v>
                </c:pt>
                <c:pt idx="8">
                  <c:v>238</c:v>
                </c:pt>
              </c:numCache>
            </c:numRef>
          </c:xVal>
          <c:yVal>
            <c:numRef>
              <c:f>'AtM_T-49'!$G$144:$G$152</c:f>
              <c:numCache>
                <c:formatCode>0.00</c:formatCode>
                <c:ptCount val="9"/>
                <c:pt idx="0">
                  <c:v>1.0890360363259304</c:v>
                </c:pt>
                <c:pt idx="1">
                  <c:v>0.90876268041962049</c:v>
                </c:pt>
                <c:pt idx="2">
                  <c:v>1.5946950073427606</c:v>
                </c:pt>
                <c:pt idx="3">
                  <c:v>2.3358763512193867</c:v>
                </c:pt>
                <c:pt idx="4">
                  <c:v>3.3412358516001439</c:v>
                </c:pt>
                <c:pt idx="5">
                  <c:v>5.5663827148329901</c:v>
                </c:pt>
                <c:pt idx="6">
                  <c:v>7.2259868544725716</c:v>
                </c:pt>
                <c:pt idx="7">
                  <c:v>9.291062701470219</c:v>
                </c:pt>
                <c:pt idx="8">
                  <c:v>9.6087615828992679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'AtM_T-49'!$H$143</c:f>
              <c:strCache>
                <c:ptCount val="1"/>
                <c:pt idx="0">
                  <c:v>500 MeV/u</c:v>
                </c:pt>
              </c:strCache>
            </c:strRef>
          </c:tx>
          <c:marker>
            <c:symbol val="square"/>
            <c:size val="7"/>
          </c:marker>
          <c:xVal>
            <c:numRef>
              <c:f>'AtM_T-49'!$B$144:$B$152</c:f>
              <c:numCache>
                <c:formatCode>General</c:formatCode>
                <c:ptCount val="9"/>
                <c:pt idx="0">
                  <c:v>1</c:v>
                </c:pt>
                <c:pt idx="1">
                  <c:v>4</c:v>
                </c:pt>
                <c:pt idx="2">
                  <c:v>12</c:v>
                </c:pt>
                <c:pt idx="3">
                  <c:v>20</c:v>
                </c:pt>
                <c:pt idx="4">
                  <c:v>40</c:v>
                </c:pt>
                <c:pt idx="5">
                  <c:v>84</c:v>
                </c:pt>
                <c:pt idx="6">
                  <c:v>132</c:v>
                </c:pt>
                <c:pt idx="7">
                  <c:v>197</c:v>
                </c:pt>
                <c:pt idx="8">
                  <c:v>238</c:v>
                </c:pt>
              </c:numCache>
            </c:numRef>
          </c:xVal>
          <c:yVal>
            <c:numRef>
              <c:f>'AtM_T-49'!$H$144:$H$152</c:f>
              <c:numCache>
                <c:formatCode>0.00</c:formatCode>
                <c:ptCount val="9"/>
                <c:pt idx="0">
                  <c:v>1.155899174294361</c:v>
                </c:pt>
                <c:pt idx="1">
                  <c:v>0.96949358742452862</c:v>
                </c:pt>
                <c:pt idx="2">
                  <c:v>1.8808081947777961</c:v>
                </c:pt>
                <c:pt idx="3">
                  <c:v>2.8645590380676071</c:v>
                </c:pt>
                <c:pt idx="4">
                  <c:v>4.1923257720276625</c:v>
                </c:pt>
                <c:pt idx="5">
                  <c:v>7.0987201756371094</c:v>
                </c:pt>
                <c:pt idx="6">
                  <c:v>9.2426453757703388</c:v>
                </c:pt>
                <c:pt idx="7">
                  <c:v>11.880465392314896</c:v>
                </c:pt>
                <c:pt idx="8">
                  <c:v>12.214978621093808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'AtM_T-49'!$I$143</c:f>
              <c:strCache>
                <c:ptCount val="1"/>
                <c:pt idx="0">
                  <c:v>400 MeV/u</c:v>
                </c:pt>
              </c:strCache>
            </c:strRef>
          </c:tx>
          <c:marker>
            <c:symbol val="triangle"/>
            <c:size val="7"/>
          </c:marker>
          <c:xVal>
            <c:numRef>
              <c:f>'AtM_T-49'!$B$144:$B$152</c:f>
              <c:numCache>
                <c:formatCode>General</c:formatCode>
                <c:ptCount val="9"/>
                <c:pt idx="0">
                  <c:v>1</c:v>
                </c:pt>
                <c:pt idx="1">
                  <c:v>4</c:v>
                </c:pt>
                <c:pt idx="2">
                  <c:v>12</c:v>
                </c:pt>
                <c:pt idx="3">
                  <c:v>20</c:v>
                </c:pt>
                <c:pt idx="4">
                  <c:v>40</c:v>
                </c:pt>
                <c:pt idx="5">
                  <c:v>84</c:v>
                </c:pt>
                <c:pt idx="6">
                  <c:v>132</c:v>
                </c:pt>
                <c:pt idx="7">
                  <c:v>197</c:v>
                </c:pt>
                <c:pt idx="8">
                  <c:v>238</c:v>
                </c:pt>
              </c:numCache>
            </c:numRef>
          </c:xVal>
          <c:yVal>
            <c:numRef>
              <c:f>'AtM_T-49'!$I$144:$I$152</c:f>
              <c:numCache>
                <c:formatCode>0.00</c:formatCode>
                <c:ptCount val="9"/>
                <c:pt idx="0">
                  <c:v>1.2754680389613451</c:v>
                </c:pt>
                <c:pt idx="1">
                  <c:v>1.0864085351288981</c:v>
                </c:pt>
                <c:pt idx="2">
                  <c:v>2.369117456644545</c:v>
                </c:pt>
                <c:pt idx="3">
                  <c:v>3.767672780829324</c:v>
                </c:pt>
                <c:pt idx="4">
                  <c:v>5.6325572635310355</c:v>
                </c:pt>
                <c:pt idx="5">
                  <c:v>9.6923039057402729</c:v>
                </c:pt>
                <c:pt idx="6">
                  <c:v>12.591232044710951</c:v>
                </c:pt>
                <c:pt idx="7">
                  <c:v>16.147959958551365</c:v>
                </c:pt>
                <c:pt idx="8">
                  <c:v>16.499921700141332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'AtM_T-49'!$J$143</c:f>
              <c:strCache>
                <c:ptCount val="1"/>
                <c:pt idx="0">
                  <c:v>300 MeV/u</c:v>
                </c:pt>
              </c:strCache>
            </c:strRef>
          </c:tx>
          <c:marker>
            <c:symbol val="circle"/>
            <c:size val="7"/>
          </c:marker>
          <c:xVal>
            <c:numRef>
              <c:f>'AtM_T-49'!$B$144:$B$152</c:f>
              <c:numCache>
                <c:formatCode>General</c:formatCode>
                <c:ptCount val="9"/>
                <c:pt idx="0">
                  <c:v>1</c:v>
                </c:pt>
                <c:pt idx="1">
                  <c:v>4</c:v>
                </c:pt>
                <c:pt idx="2">
                  <c:v>12</c:v>
                </c:pt>
                <c:pt idx="3">
                  <c:v>20</c:v>
                </c:pt>
                <c:pt idx="4">
                  <c:v>40</c:v>
                </c:pt>
                <c:pt idx="5">
                  <c:v>84</c:v>
                </c:pt>
                <c:pt idx="6">
                  <c:v>132</c:v>
                </c:pt>
                <c:pt idx="7">
                  <c:v>197</c:v>
                </c:pt>
                <c:pt idx="8">
                  <c:v>238</c:v>
                </c:pt>
              </c:numCache>
            </c:numRef>
          </c:xVal>
          <c:yVal>
            <c:numRef>
              <c:f>'AtM_T-49'!$J$144:$J$152</c:f>
              <c:numCache>
                <c:formatCode>0.00</c:formatCode>
                <c:ptCount val="9"/>
                <c:pt idx="0">
                  <c:v>1.4885504147766473</c:v>
                </c:pt>
                <c:pt idx="1">
                  <c:v>1.3338967240933144</c:v>
                </c:pt>
                <c:pt idx="2">
                  <c:v>3.3513232051389972</c:v>
                </c:pt>
                <c:pt idx="3">
                  <c:v>5.5386380981085725</c:v>
                </c:pt>
                <c:pt idx="4">
                  <c:v>8.415744797108335</c:v>
                </c:pt>
                <c:pt idx="5">
                  <c:v>14.596317049303467</c:v>
                </c:pt>
                <c:pt idx="6">
                  <c:v>18.712634920414942</c:v>
                </c:pt>
                <c:pt idx="7">
                  <c:v>23.75448868463263</c:v>
                </c:pt>
                <c:pt idx="8">
                  <c:v>24.254223092815227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'AtM_T-49'!$K$143</c:f>
              <c:strCache>
                <c:ptCount val="1"/>
                <c:pt idx="0">
                  <c:v>200 MeV/u</c:v>
                </c:pt>
              </c:strCache>
            </c:strRef>
          </c:tx>
          <c:marker>
            <c:symbol val="diamond"/>
            <c:size val="7"/>
          </c:marker>
          <c:xVal>
            <c:numRef>
              <c:f>'AtM_T-49'!$B$144:$B$152</c:f>
              <c:numCache>
                <c:formatCode>General</c:formatCode>
                <c:ptCount val="9"/>
                <c:pt idx="0">
                  <c:v>1</c:v>
                </c:pt>
                <c:pt idx="1">
                  <c:v>4</c:v>
                </c:pt>
                <c:pt idx="2">
                  <c:v>12</c:v>
                </c:pt>
                <c:pt idx="3">
                  <c:v>20</c:v>
                </c:pt>
                <c:pt idx="4">
                  <c:v>40</c:v>
                </c:pt>
                <c:pt idx="5">
                  <c:v>84</c:v>
                </c:pt>
                <c:pt idx="6">
                  <c:v>132</c:v>
                </c:pt>
                <c:pt idx="7">
                  <c:v>197</c:v>
                </c:pt>
                <c:pt idx="8">
                  <c:v>238</c:v>
                </c:pt>
              </c:numCache>
            </c:numRef>
          </c:xVal>
          <c:yVal>
            <c:numRef>
              <c:f>'AtM_T-49'!$K$144:$K$152</c:f>
              <c:numCache>
                <c:formatCode>0.00</c:formatCode>
                <c:ptCount val="9"/>
                <c:pt idx="0">
                  <c:v>1.9013754276873389</c:v>
                </c:pt>
                <c:pt idx="1">
                  <c:v>1.9847214392817285</c:v>
                </c:pt>
                <c:pt idx="2">
                  <c:v>5.9555182880919109</c:v>
                </c:pt>
                <c:pt idx="3">
                  <c:v>10.153122617235153</c:v>
                </c:pt>
                <c:pt idx="4">
                  <c:v>15.170078525915468</c:v>
                </c:pt>
                <c:pt idx="5">
                  <c:v>25.672315621767527</c:v>
                </c:pt>
                <c:pt idx="6">
                  <c:v>32.10138361391747</c:v>
                </c:pt>
                <c:pt idx="7">
                  <c:v>39.91825540182235</c:v>
                </c:pt>
                <c:pt idx="8">
                  <c:v>39.490423721056374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785984"/>
        <c:axId val="39787904"/>
      </c:scatterChart>
      <c:valAx>
        <c:axId val="39785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sz="1200"/>
                  <a:t>Primary ion mass number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9787904"/>
        <c:crossesAt val="0"/>
        <c:crossBetween val="midCat"/>
      </c:valAx>
      <c:valAx>
        <c:axId val="397879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1" i="0" baseline="0">
                    <a:effectLst/>
                  </a:rPr>
                  <a:t>A</a:t>
                </a:r>
                <a:r>
                  <a:rPr lang="en-GB" sz="1200" b="1" i="0" baseline="-25000">
                    <a:effectLst/>
                  </a:rPr>
                  <a:t>p</a:t>
                </a:r>
                <a:r>
                  <a:rPr lang="en-GB" sz="1200" b="1" i="0" baseline="0">
                    <a:effectLst/>
                  </a:rPr>
                  <a:t>(1GeV)/A</a:t>
                </a:r>
                <a:r>
                  <a:rPr lang="en-GB" sz="1200" b="1" i="0" baseline="-25000">
                    <a:effectLst/>
                  </a:rPr>
                  <a:t>i</a:t>
                </a:r>
                <a:r>
                  <a:rPr lang="en-GB" sz="1200" b="1" i="0" baseline="0">
                    <a:effectLst/>
                  </a:rPr>
                  <a:t>(E)</a:t>
                </a:r>
                <a:endParaRPr lang="en-GB" sz="70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30583480490471876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9785984"/>
        <c:crossesAt val="0"/>
        <c:crossBetween val="midCat"/>
      </c:valAx>
    </c:plotArea>
    <c:legend>
      <c:legendPos val="r"/>
      <c:layout>
        <c:manualLayout>
          <c:xMode val="edge"/>
          <c:yMode val="edge"/>
          <c:x val="0.14797673552841129"/>
          <c:y val="5.6035075050140624E-2"/>
          <c:w val="0.20655237116199676"/>
          <c:h val="0.45950057513219156"/>
        </c:manualLayout>
      </c:layout>
      <c:overlay val="0"/>
      <c:txPr>
        <a:bodyPr/>
        <a:lstStyle/>
        <a:p>
          <a:pPr>
            <a:defRPr sz="700"/>
          </a:pPr>
          <a:endParaRPr lang="en-US"/>
        </a:p>
      </c:txPr>
    </c:legend>
    <c:plotVisOnly val="1"/>
    <c:dispBlanksAs val="span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254527210930081"/>
          <c:y val="2.5297694940239274E-2"/>
          <c:w val="0.78106032736956732"/>
          <c:h val="0.83634091104637598"/>
        </c:manualLayout>
      </c:layout>
      <c:scatterChart>
        <c:scatterStyle val="lineMarker"/>
        <c:varyColors val="0"/>
        <c:ser>
          <c:idx val="0"/>
          <c:order val="0"/>
          <c:tx>
            <c:strRef>
              <c:f>'237U.D'!$X$1</c:f>
              <c:strCache>
                <c:ptCount val="1"/>
                <c:pt idx="0">
                  <c:v>237U - Experiment (1st)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'237U.D'!$Q$2:$Q$32</c:f>
                <c:numCache>
                  <c:formatCode>General</c:formatCode>
                  <c:ptCount val="31"/>
                  <c:pt idx="0">
                    <c:v>3.6205969461875532E-13</c:v>
                  </c:pt>
                  <c:pt idx="1">
                    <c:v>1.4369127443947717E-12</c:v>
                  </c:pt>
                  <c:pt idx="2">
                    <c:v>0</c:v>
                  </c:pt>
                  <c:pt idx="3">
                    <c:v>0</c:v>
                  </c:pt>
                  <c:pt idx="4">
                    <c:v>1.2235716394951592E-12</c:v>
                  </c:pt>
                  <c:pt idx="5">
                    <c:v>2.9041480413820289E-12</c:v>
                  </c:pt>
                  <c:pt idx="6">
                    <c:v>1.4953684821888341E-11</c:v>
                  </c:pt>
                  <c:pt idx="7">
                    <c:v>1.3239935884273687E-11</c:v>
                  </c:pt>
                  <c:pt idx="8">
                    <c:v>1.3599403523244757E-11</c:v>
                  </c:pt>
                  <c:pt idx="9">
                    <c:v>5.3832206071147844E-11</c:v>
                  </c:pt>
                  <c:pt idx="10">
                    <c:v>4.5281301327824898E-11</c:v>
                  </c:pt>
                  <c:pt idx="11">
                    <c:v>1.2126010562535044E-11</c:v>
                  </c:pt>
                  <c:pt idx="12">
                    <c:v>1.1383392678864646E-11</c:v>
                  </c:pt>
                  <c:pt idx="13">
                    <c:v>9.6820484848380192E-12</c:v>
                  </c:pt>
                  <c:pt idx="14">
                    <c:v>9.6728578513535882E-12</c:v>
                  </c:pt>
                  <c:pt idx="15">
                    <c:v>1.0249613264417079E-11</c:v>
                  </c:pt>
                  <c:pt idx="16">
                    <c:v>1.0662558697659151E-11</c:v>
                  </c:pt>
                  <c:pt idx="17">
                    <c:v>0</c:v>
                  </c:pt>
                  <c:pt idx="18">
                    <c:v>1.1976728670345356E-11</c:v>
                  </c:pt>
                  <c:pt idx="19">
                    <c:v>1.256148237528356E-11</c:v>
                  </c:pt>
                  <c:pt idx="20">
                    <c:v>1.0404192628596704E-11</c:v>
                  </c:pt>
                  <c:pt idx="21">
                    <c:v>9.4540481595708701E-12</c:v>
                  </c:pt>
                  <c:pt idx="22">
                    <c:v>3.8269674378376366E-12</c:v>
                  </c:pt>
                  <c:pt idx="23">
                    <c:v>3.8866821010586221E-12</c:v>
                  </c:pt>
                  <c:pt idx="24">
                    <c:v>3.8470256728167169E-12</c:v>
                  </c:pt>
                  <c:pt idx="25">
                    <c:v>1.2909466211687981E-11</c:v>
                  </c:pt>
                  <c:pt idx="26">
                    <c:v>4.7099262419160068E-12</c:v>
                  </c:pt>
                  <c:pt idx="27">
                    <c:v>3.9476122180282436E-12</c:v>
                  </c:pt>
                  <c:pt idx="28">
                    <c:v>1.4926057214898805E-11</c:v>
                  </c:pt>
                  <c:pt idx="29">
                    <c:v>5.6008683082731761E-12</c:v>
                  </c:pt>
                  <c:pt idx="30">
                    <c:v>1.3360018065571746E-12</c:v>
                  </c:pt>
                </c:numCache>
              </c:numRef>
            </c:plus>
            <c:minus>
              <c:numRef>
                <c:f>'237U.D'!$Q$2:$Q$32</c:f>
                <c:numCache>
                  <c:formatCode>General</c:formatCode>
                  <c:ptCount val="31"/>
                  <c:pt idx="0">
                    <c:v>3.6205969461875532E-13</c:v>
                  </c:pt>
                  <c:pt idx="1">
                    <c:v>1.4369127443947717E-12</c:v>
                  </c:pt>
                  <c:pt idx="2">
                    <c:v>0</c:v>
                  </c:pt>
                  <c:pt idx="3">
                    <c:v>0</c:v>
                  </c:pt>
                  <c:pt idx="4">
                    <c:v>1.2235716394951592E-12</c:v>
                  </c:pt>
                  <c:pt idx="5">
                    <c:v>2.9041480413820289E-12</c:v>
                  </c:pt>
                  <c:pt idx="6">
                    <c:v>1.4953684821888341E-11</c:v>
                  </c:pt>
                  <c:pt idx="7">
                    <c:v>1.3239935884273687E-11</c:v>
                  </c:pt>
                  <c:pt idx="8">
                    <c:v>1.3599403523244757E-11</c:v>
                  </c:pt>
                  <c:pt idx="9">
                    <c:v>5.3832206071147844E-11</c:v>
                  </c:pt>
                  <c:pt idx="10">
                    <c:v>4.5281301327824898E-11</c:v>
                  </c:pt>
                  <c:pt idx="11">
                    <c:v>1.2126010562535044E-11</c:v>
                  </c:pt>
                  <c:pt idx="12">
                    <c:v>1.1383392678864646E-11</c:v>
                  </c:pt>
                  <c:pt idx="13">
                    <c:v>9.6820484848380192E-12</c:v>
                  </c:pt>
                  <c:pt idx="14">
                    <c:v>9.6728578513535882E-12</c:v>
                  </c:pt>
                  <c:pt idx="15">
                    <c:v>1.0249613264417079E-11</c:v>
                  </c:pt>
                  <c:pt idx="16">
                    <c:v>1.0662558697659151E-11</c:v>
                  </c:pt>
                  <c:pt idx="17">
                    <c:v>0</c:v>
                  </c:pt>
                  <c:pt idx="18">
                    <c:v>1.1976728670345356E-11</c:v>
                  </c:pt>
                  <c:pt idx="19">
                    <c:v>1.256148237528356E-11</c:v>
                  </c:pt>
                  <c:pt idx="20">
                    <c:v>1.0404192628596704E-11</c:v>
                  </c:pt>
                  <c:pt idx="21">
                    <c:v>9.4540481595708701E-12</c:v>
                  </c:pt>
                  <c:pt idx="22">
                    <c:v>3.8269674378376366E-12</c:v>
                  </c:pt>
                  <c:pt idx="23">
                    <c:v>3.8866821010586221E-12</c:v>
                  </c:pt>
                  <c:pt idx="24">
                    <c:v>3.8470256728167169E-12</c:v>
                  </c:pt>
                  <c:pt idx="25">
                    <c:v>1.2909466211687981E-11</c:v>
                  </c:pt>
                  <c:pt idx="26">
                    <c:v>4.7099262419160068E-12</c:v>
                  </c:pt>
                  <c:pt idx="27">
                    <c:v>3.9476122180282436E-12</c:v>
                  </c:pt>
                  <c:pt idx="28">
                    <c:v>1.4926057214898805E-11</c:v>
                  </c:pt>
                  <c:pt idx="29">
                    <c:v>5.6008683082731761E-12</c:v>
                  </c:pt>
                  <c:pt idx="30">
                    <c:v>1.3360018065571746E-12</c:v>
                  </c:pt>
                </c:numCache>
              </c:numRef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xVal>
            <c:numRef>
              <c:f>'237U.D'!$C$2:$C$32</c:f>
              <c:numCache>
                <c:formatCode>General</c:formatCode>
                <c:ptCount val="31"/>
                <c:pt idx="0">
                  <c:v>0.25</c:v>
                </c:pt>
                <c:pt idx="1">
                  <c:v>0.75000000000000011</c:v>
                </c:pt>
                <c:pt idx="2">
                  <c:v>1.25</c:v>
                </c:pt>
                <c:pt idx="3">
                  <c:v>1.75</c:v>
                </c:pt>
                <c:pt idx="4">
                  <c:v>2.25</c:v>
                </c:pt>
                <c:pt idx="5">
                  <c:v>2.75</c:v>
                </c:pt>
                <c:pt idx="6">
                  <c:v>3.05</c:v>
                </c:pt>
                <c:pt idx="7">
                  <c:v>3.15</c:v>
                </c:pt>
                <c:pt idx="8">
                  <c:v>3.25</c:v>
                </c:pt>
                <c:pt idx="9">
                  <c:v>3.3499999999999996</c:v>
                </c:pt>
                <c:pt idx="10">
                  <c:v>3.4499999999999997</c:v>
                </c:pt>
                <c:pt idx="11">
                  <c:v>3.5500000000000003</c:v>
                </c:pt>
                <c:pt idx="12">
                  <c:v>3.6500000000000004</c:v>
                </c:pt>
                <c:pt idx="13">
                  <c:v>3.7500000000000004</c:v>
                </c:pt>
                <c:pt idx="14">
                  <c:v>3.85</c:v>
                </c:pt>
                <c:pt idx="15">
                  <c:v>3.95</c:v>
                </c:pt>
                <c:pt idx="16">
                  <c:v>4.0500000000000007</c:v>
                </c:pt>
                <c:pt idx="17">
                  <c:v>4.1499999999999995</c:v>
                </c:pt>
                <c:pt idx="18">
                  <c:v>4.25</c:v>
                </c:pt>
                <c:pt idx="19">
                  <c:v>4.3499999999999996</c:v>
                </c:pt>
                <c:pt idx="20">
                  <c:v>4.4499999999999993</c:v>
                </c:pt>
                <c:pt idx="21">
                  <c:v>4.5499999999999989</c:v>
                </c:pt>
                <c:pt idx="22">
                  <c:v>4.8499999999999988</c:v>
                </c:pt>
                <c:pt idx="23">
                  <c:v>5.3499999999999988</c:v>
                </c:pt>
                <c:pt idx="24">
                  <c:v>5.8499999999999988</c:v>
                </c:pt>
                <c:pt idx="25">
                  <c:v>6.3499999999999988</c:v>
                </c:pt>
                <c:pt idx="26">
                  <c:v>6.8499999999999988</c:v>
                </c:pt>
                <c:pt idx="27">
                  <c:v>7.3499999999999988</c:v>
                </c:pt>
                <c:pt idx="28">
                  <c:v>7.8499999999999988</c:v>
                </c:pt>
                <c:pt idx="29">
                  <c:v>8.3500000000000014</c:v>
                </c:pt>
                <c:pt idx="30">
                  <c:v>8.8500000000000014</c:v>
                </c:pt>
              </c:numCache>
            </c:numRef>
          </c:xVal>
          <c:yVal>
            <c:numRef>
              <c:f>'237U.D'!$P$2:$P$32</c:f>
              <c:numCache>
                <c:formatCode>General</c:formatCode>
                <c:ptCount val="31"/>
                <c:pt idx="0">
                  <c:v>1.5183148484012319E-13</c:v>
                </c:pt>
                <c:pt idx="1">
                  <c:v>1.710610409993776E-12</c:v>
                </c:pt>
                <c:pt idx="2">
                  <c:v>0</c:v>
                </c:pt>
                <c:pt idx="3">
                  <c:v>0</c:v>
                </c:pt>
                <c:pt idx="4">
                  <c:v>1.0011040686778573E-12</c:v>
                </c:pt>
                <c:pt idx="5">
                  <c:v>1.4048816150185559E-10</c:v>
                </c:pt>
                <c:pt idx="6">
                  <c:v>1.8369364628326866E-9</c:v>
                </c:pt>
                <c:pt idx="7">
                  <c:v>1.6506391299010258E-9</c:v>
                </c:pt>
                <c:pt idx="8">
                  <c:v>2.0037334744540049E-9</c:v>
                </c:pt>
                <c:pt idx="9">
                  <c:v>2.1535186058899118E-8</c:v>
                </c:pt>
                <c:pt idx="10">
                  <c:v>2.6995004179698046E-8</c:v>
                </c:pt>
                <c:pt idx="11">
                  <c:v>6.8001390812532052E-10</c:v>
                </c:pt>
                <c:pt idx="12">
                  <c:v>3.4453123164337916E-10</c:v>
                </c:pt>
                <c:pt idx="13">
                  <c:v>1.5283805108208589E-10</c:v>
                </c:pt>
                <c:pt idx="14">
                  <c:v>7.486791976947678E-11</c:v>
                </c:pt>
                <c:pt idx="15">
                  <c:v>2.3089788123137365E-11</c:v>
                </c:pt>
                <c:pt idx="16">
                  <c:v>2.6335235337591868E-11</c:v>
                </c:pt>
                <c:pt idx="17">
                  <c:v>0</c:v>
                </c:pt>
                <c:pt idx="18">
                  <c:v>2.6029423643550561E-11</c:v>
                </c:pt>
                <c:pt idx="19">
                  <c:v>1.722717582896031E-11</c:v>
                </c:pt>
                <c:pt idx="20">
                  <c:v>2.237614031081758E-11</c:v>
                </c:pt>
                <c:pt idx="21">
                  <c:v>2.8699789055840128E-12</c:v>
                </c:pt>
                <c:pt idx="22">
                  <c:v>4.5903302896218205E-10</c:v>
                </c:pt>
                <c:pt idx="23">
                  <c:v>8.1307602573870053E-12</c:v>
                </c:pt>
                <c:pt idx="24">
                  <c:v>1.2199982479432582E-10</c:v>
                </c:pt>
                <c:pt idx="25">
                  <c:v>3.156431032397977E-9</c:v>
                </c:pt>
                <c:pt idx="26">
                  <c:v>7.2719190877933965E-11</c:v>
                </c:pt>
                <c:pt idx="27">
                  <c:v>2.4422560922201392E-11</c:v>
                </c:pt>
                <c:pt idx="28">
                  <c:v>3.1021817797993063E-9</c:v>
                </c:pt>
                <c:pt idx="29">
                  <c:v>4.6174600355414888E-11</c:v>
                </c:pt>
                <c:pt idx="30">
                  <c:v>8.136733894152428E-12</c:v>
                </c:pt>
              </c:numCache>
            </c:numRef>
          </c:yVal>
          <c:smooth val="0"/>
        </c:ser>
        <c:ser>
          <c:idx val="0"/>
          <c:order val="1"/>
          <c:tx>
            <c:strRef>
              <c:f>'237U.D (2nd)'!$X$1</c:f>
              <c:strCache>
                <c:ptCount val="1"/>
                <c:pt idx="0">
                  <c:v>237U - Experiment (2nd)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'237U.D (2nd)'!$Q$2:$Q$32</c:f>
                <c:numCache>
                  <c:formatCode>General</c:formatCode>
                  <c:ptCount val="31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1.167428123092341E-10</c:v>
                  </c:pt>
                  <c:pt idx="9">
                    <c:v>3.2338248659664649E-10</c:v>
                  </c:pt>
                  <c:pt idx="10">
                    <c:v>1.5482477029104064E-10</c:v>
                  </c:pt>
                  <c:pt idx="11">
                    <c:v>1.6683571094666427E-10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0</c:v>
                  </c:pt>
                  <c:pt idx="17">
                    <c:v>0</c:v>
                  </c:pt>
                  <c:pt idx="18">
                    <c:v>0</c:v>
                  </c:pt>
                  <c:pt idx="19">
                    <c:v>0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4.9979328719557492E-11</c:v>
                  </c:pt>
                  <c:pt idx="25">
                    <c:v>8.2453979451289864E-11</c:v>
                  </c:pt>
                  <c:pt idx="26">
                    <c:v>5.7982549072590987E-11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</c:numCache>
              </c:numRef>
            </c:plus>
            <c:minus>
              <c:numRef>
                <c:f>'237U.D (2nd)'!$Q$2:$Q$32</c:f>
                <c:numCache>
                  <c:formatCode>General</c:formatCode>
                  <c:ptCount val="31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1.167428123092341E-10</c:v>
                  </c:pt>
                  <c:pt idx="9">
                    <c:v>3.2338248659664649E-10</c:v>
                  </c:pt>
                  <c:pt idx="10">
                    <c:v>1.5482477029104064E-10</c:v>
                  </c:pt>
                  <c:pt idx="11">
                    <c:v>1.6683571094666427E-10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0</c:v>
                  </c:pt>
                  <c:pt idx="17">
                    <c:v>0</c:v>
                  </c:pt>
                  <c:pt idx="18">
                    <c:v>0</c:v>
                  </c:pt>
                  <c:pt idx="19">
                    <c:v>0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4.9979328719557492E-11</c:v>
                  </c:pt>
                  <c:pt idx="25">
                    <c:v>8.2453979451289864E-11</c:v>
                  </c:pt>
                  <c:pt idx="26">
                    <c:v>5.7982549072590987E-11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</c:numCache>
              </c:numRef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xVal>
            <c:numRef>
              <c:f>'237U.D (2nd)'!$C$2:$C$32</c:f>
              <c:numCache>
                <c:formatCode>General</c:formatCode>
                <c:ptCount val="31"/>
                <c:pt idx="0">
                  <c:v>0.25</c:v>
                </c:pt>
                <c:pt idx="1">
                  <c:v>0.75000000000000011</c:v>
                </c:pt>
                <c:pt idx="2">
                  <c:v>1.25</c:v>
                </c:pt>
                <c:pt idx="3">
                  <c:v>1.75</c:v>
                </c:pt>
                <c:pt idx="4">
                  <c:v>2.25</c:v>
                </c:pt>
                <c:pt idx="5">
                  <c:v>2.75</c:v>
                </c:pt>
                <c:pt idx="6">
                  <c:v>3.05</c:v>
                </c:pt>
                <c:pt idx="7">
                  <c:v>3.15</c:v>
                </c:pt>
                <c:pt idx="8">
                  <c:v>3.25</c:v>
                </c:pt>
                <c:pt idx="9">
                  <c:v>3.3499999999999996</c:v>
                </c:pt>
                <c:pt idx="10">
                  <c:v>3.4499999999999997</c:v>
                </c:pt>
                <c:pt idx="11">
                  <c:v>3.5500000000000003</c:v>
                </c:pt>
                <c:pt idx="12">
                  <c:v>3.6500000000000004</c:v>
                </c:pt>
                <c:pt idx="13">
                  <c:v>3.7500000000000004</c:v>
                </c:pt>
                <c:pt idx="14">
                  <c:v>3.85</c:v>
                </c:pt>
                <c:pt idx="15">
                  <c:v>3.95</c:v>
                </c:pt>
                <c:pt idx="16">
                  <c:v>4.0500000000000007</c:v>
                </c:pt>
                <c:pt idx="17">
                  <c:v>4.1499999999999995</c:v>
                </c:pt>
                <c:pt idx="18">
                  <c:v>4.25</c:v>
                </c:pt>
                <c:pt idx="19">
                  <c:v>4.3499999999999996</c:v>
                </c:pt>
                <c:pt idx="20">
                  <c:v>4.4499999999999993</c:v>
                </c:pt>
                <c:pt idx="21">
                  <c:v>4.5499999999999989</c:v>
                </c:pt>
                <c:pt idx="22">
                  <c:v>4.8499999999999988</c:v>
                </c:pt>
                <c:pt idx="23">
                  <c:v>5.3499999999999988</c:v>
                </c:pt>
                <c:pt idx="24">
                  <c:v>5.8499999999999988</c:v>
                </c:pt>
                <c:pt idx="25">
                  <c:v>6.3499999999999988</c:v>
                </c:pt>
                <c:pt idx="26">
                  <c:v>6.8499999999999988</c:v>
                </c:pt>
                <c:pt idx="27">
                  <c:v>7.3499999999999988</c:v>
                </c:pt>
                <c:pt idx="28">
                  <c:v>7.8499999999999988</c:v>
                </c:pt>
                <c:pt idx="29">
                  <c:v>8.3500000000000014</c:v>
                </c:pt>
                <c:pt idx="30">
                  <c:v>8.8500000000000014</c:v>
                </c:pt>
              </c:numCache>
            </c:numRef>
          </c:xVal>
          <c:yVal>
            <c:numRef>
              <c:f>'237U.D (2nd)'!$P$2:$P$32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4.931788193471731E-10</c:v>
                </c:pt>
                <c:pt idx="9">
                  <c:v>3.08959627694436E-8</c:v>
                </c:pt>
                <c:pt idx="10">
                  <c:v>1.4600563780610792E-9</c:v>
                </c:pt>
                <c:pt idx="11">
                  <c:v>7.8718257981876802E-10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1.0504130103771406E-10</c:v>
                </c:pt>
                <c:pt idx="25">
                  <c:v>3.6460364437365608E-9</c:v>
                </c:pt>
                <c:pt idx="26">
                  <c:v>6.1496642955778332E-11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yVal>
          <c:smooth val="0"/>
        </c:ser>
        <c:ser>
          <c:idx val="0"/>
          <c:order val="2"/>
          <c:tx>
            <c:strRef>
              <c:f>'237U.D (3rd)'!$X$1</c:f>
              <c:strCache>
                <c:ptCount val="1"/>
                <c:pt idx="0">
                  <c:v>237U - Experiment (3rd)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00FFFF"/>
              </a:solidFill>
              <a:ln>
                <a:solidFill>
                  <a:srgbClr val="00FFFF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'237U.D (3rd)'!$Q$2:$Q$32</c:f>
                <c:numCache>
                  <c:formatCode>General</c:formatCode>
                  <c:ptCount val="31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1.4009558139333299E-9</c:v>
                  </c:pt>
                  <c:pt idx="10">
                    <c:v>2.5675205410367875E-9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0</c:v>
                  </c:pt>
                  <c:pt idx="17">
                    <c:v>0</c:v>
                  </c:pt>
                  <c:pt idx="18">
                    <c:v>0</c:v>
                  </c:pt>
                  <c:pt idx="19">
                    <c:v>0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</c:numCache>
              </c:numRef>
            </c:plus>
            <c:minus>
              <c:numRef>
                <c:f>'237U.D (3rd)'!$Q$2:$Q$32</c:f>
                <c:numCache>
                  <c:formatCode>General</c:formatCode>
                  <c:ptCount val="31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1.4009558139333299E-9</c:v>
                  </c:pt>
                  <c:pt idx="10">
                    <c:v>2.5675205410367875E-9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0</c:v>
                  </c:pt>
                  <c:pt idx="17">
                    <c:v>0</c:v>
                  </c:pt>
                  <c:pt idx="18">
                    <c:v>0</c:v>
                  </c:pt>
                  <c:pt idx="19">
                    <c:v>0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</c:numCache>
              </c:numRef>
            </c:minus>
            <c:spPr>
              <a:ln w="3175">
                <a:solidFill>
                  <a:srgbClr val="000000"/>
                </a:solidFill>
                <a:prstDash val="solid"/>
              </a:ln>
            </c:spPr>
          </c:errBars>
          <c:xVal>
            <c:numRef>
              <c:f>'237U.D (3rd)'!$C$2:$C$32</c:f>
              <c:numCache>
                <c:formatCode>General</c:formatCode>
                <c:ptCount val="31"/>
                <c:pt idx="0">
                  <c:v>0.25</c:v>
                </c:pt>
                <c:pt idx="1">
                  <c:v>0.75000000000000011</c:v>
                </c:pt>
                <c:pt idx="2">
                  <c:v>1.25</c:v>
                </c:pt>
                <c:pt idx="3">
                  <c:v>1.75</c:v>
                </c:pt>
                <c:pt idx="4">
                  <c:v>2.25</c:v>
                </c:pt>
                <c:pt idx="5">
                  <c:v>2.75</c:v>
                </c:pt>
                <c:pt idx="6">
                  <c:v>3.05</c:v>
                </c:pt>
                <c:pt idx="7">
                  <c:v>3.15</c:v>
                </c:pt>
                <c:pt idx="8">
                  <c:v>3.25</c:v>
                </c:pt>
                <c:pt idx="9">
                  <c:v>3.3499999999999996</c:v>
                </c:pt>
                <c:pt idx="10">
                  <c:v>3.4499999999999997</c:v>
                </c:pt>
                <c:pt idx="11">
                  <c:v>3.5500000000000003</c:v>
                </c:pt>
                <c:pt idx="12">
                  <c:v>3.6500000000000004</c:v>
                </c:pt>
                <c:pt idx="13">
                  <c:v>3.7500000000000004</c:v>
                </c:pt>
                <c:pt idx="14">
                  <c:v>3.85</c:v>
                </c:pt>
                <c:pt idx="15">
                  <c:v>3.95</c:v>
                </c:pt>
                <c:pt idx="16">
                  <c:v>4.0500000000000007</c:v>
                </c:pt>
                <c:pt idx="17">
                  <c:v>4.1499999999999995</c:v>
                </c:pt>
                <c:pt idx="18">
                  <c:v>4.25</c:v>
                </c:pt>
                <c:pt idx="19">
                  <c:v>4.3499999999999996</c:v>
                </c:pt>
                <c:pt idx="20">
                  <c:v>4.4499999999999993</c:v>
                </c:pt>
                <c:pt idx="21">
                  <c:v>4.5499999999999989</c:v>
                </c:pt>
                <c:pt idx="22">
                  <c:v>4.8499999999999988</c:v>
                </c:pt>
                <c:pt idx="23">
                  <c:v>5.3499999999999988</c:v>
                </c:pt>
                <c:pt idx="24">
                  <c:v>5.8499999999999988</c:v>
                </c:pt>
                <c:pt idx="25">
                  <c:v>6.3499999999999988</c:v>
                </c:pt>
                <c:pt idx="26">
                  <c:v>6.8499999999999988</c:v>
                </c:pt>
                <c:pt idx="27">
                  <c:v>7.3499999999999988</c:v>
                </c:pt>
                <c:pt idx="28">
                  <c:v>7.8499999999999988</c:v>
                </c:pt>
                <c:pt idx="29">
                  <c:v>8.3500000000000014</c:v>
                </c:pt>
                <c:pt idx="30">
                  <c:v>8.8500000000000014</c:v>
                </c:pt>
              </c:numCache>
            </c:numRef>
          </c:xVal>
          <c:yVal>
            <c:numRef>
              <c:f>'237U.D (3rd)'!$P$2:$P$32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3.8558757368919979E-8</c:v>
                </c:pt>
                <c:pt idx="10">
                  <c:v>3.3855445273671125E-8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yVal>
          <c:smooth val="0"/>
        </c:ser>
        <c:ser>
          <c:idx val="0"/>
          <c:order val="3"/>
          <c:tx>
            <c:strRef>
              <c:f>'237U.Da'!$V$1</c:f>
              <c:strCache>
                <c:ptCount val="1"/>
                <c:pt idx="0">
                  <c:v>237U - Simulation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1"/>
            <c:plus>
              <c:numRef>
                <c:f>'237U.Da'!$Q$2:$Q$32</c:f>
                <c:numCache>
                  <c:formatCode>General</c:formatCode>
                  <c:ptCount val="31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1.0250620907654103E-10</c:v>
                  </c:pt>
                  <c:pt idx="10">
                    <c:v>1.7385414314743744E-10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0</c:v>
                  </c:pt>
                  <c:pt idx="17">
                    <c:v>0</c:v>
                  </c:pt>
                  <c:pt idx="18">
                    <c:v>0</c:v>
                  </c:pt>
                  <c:pt idx="19">
                    <c:v>0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</c:numCache>
              </c:numRef>
            </c:plus>
            <c:minus>
              <c:numRef>
                <c:f>'237U.Da'!$Q$2:$Q$32</c:f>
                <c:numCache>
                  <c:formatCode>General</c:formatCode>
                  <c:ptCount val="31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1.0250620907654103E-10</c:v>
                  </c:pt>
                  <c:pt idx="10">
                    <c:v>1.7385414314743744E-10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0</c:v>
                  </c:pt>
                  <c:pt idx="17">
                    <c:v>0</c:v>
                  </c:pt>
                  <c:pt idx="18">
                    <c:v>0</c:v>
                  </c:pt>
                  <c:pt idx="19">
                    <c:v>0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0</c:v>
                  </c:pt>
                  <c:pt idx="28">
                    <c:v>0</c:v>
                  </c:pt>
                  <c:pt idx="29">
                    <c:v>0</c:v>
                  </c:pt>
                  <c:pt idx="30">
                    <c:v>0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xVal>
            <c:numRef>
              <c:f>'237U.Da'!$C$2:$C$32</c:f>
              <c:numCache>
                <c:formatCode>General</c:formatCode>
                <c:ptCount val="31"/>
                <c:pt idx="0">
                  <c:v>0.25</c:v>
                </c:pt>
                <c:pt idx="1">
                  <c:v>0.75000000000000011</c:v>
                </c:pt>
                <c:pt idx="2">
                  <c:v>1.25</c:v>
                </c:pt>
                <c:pt idx="3">
                  <c:v>1.75</c:v>
                </c:pt>
                <c:pt idx="4">
                  <c:v>2.25</c:v>
                </c:pt>
                <c:pt idx="5">
                  <c:v>2.75</c:v>
                </c:pt>
                <c:pt idx="6">
                  <c:v>3.05</c:v>
                </c:pt>
                <c:pt idx="7">
                  <c:v>3.15</c:v>
                </c:pt>
                <c:pt idx="8">
                  <c:v>3.25</c:v>
                </c:pt>
                <c:pt idx="9">
                  <c:v>3.3499999999999996</c:v>
                </c:pt>
                <c:pt idx="10">
                  <c:v>3.4499999999999997</c:v>
                </c:pt>
                <c:pt idx="11">
                  <c:v>3.5500000000000003</c:v>
                </c:pt>
                <c:pt idx="12">
                  <c:v>3.6500000000000004</c:v>
                </c:pt>
                <c:pt idx="13">
                  <c:v>3.7500000000000004</c:v>
                </c:pt>
                <c:pt idx="14">
                  <c:v>3.85</c:v>
                </c:pt>
                <c:pt idx="15">
                  <c:v>3.95</c:v>
                </c:pt>
                <c:pt idx="16">
                  <c:v>4.0500000000000007</c:v>
                </c:pt>
                <c:pt idx="17">
                  <c:v>4.1499999999999995</c:v>
                </c:pt>
                <c:pt idx="18">
                  <c:v>4.25</c:v>
                </c:pt>
                <c:pt idx="19">
                  <c:v>4.3499999999999996</c:v>
                </c:pt>
                <c:pt idx="20">
                  <c:v>4.4499999999999993</c:v>
                </c:pt>
                <c:pt idx="21">
                  <c:v>4.5499999999999989</c:v>
                </c:pt>
                <c:pt idx="22">
                  <c:v>4.8499999999999988</c:v>
                </c:pt>
                <c:pt idx="23">
                  <c:v>5.3499999999999988</c:v>
                </c:pt>
                <c:pt idx="24">
                  <c:v>5.8499999999999988</c:v>
                </c:pt>
                <c:pt idx="25">
                  <c:v>6.3499999999999988</c:v>
                </c:pt>
                <c:pt idx="26">
                  <c:v>6.8499999999999988</c:v>
                </c:pt>
                <c:pt idx="27">
                  <c:v>7.3499999999999988</c:v>
                </c:pt>
                <c:pt idx="28">
                  <c:v>7.8499999999999988</c:v>
                </c:pt>
                <c:pt idx="29">
                  <c:v>8.3500000000000014</c:v>
                </c:pt>
                <c:pt idx="30">
                  <c:v>8.8500000000000014</c:v>
                </c:pt>
              </c:numCache>
            </c:numRef>
          </c:xVal>
          <c:yVal>
            <c:numRef>
              <c:f>'237U.Da'!$P$2:$P$32</c:f>
              <c:numCache>
                <c:formatCode>0.000E+000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1.3510926018552962E-8</c:v>
                </c:pt>
                <c:pt idx="10">
                  <c:v>2.8052685651854777E-8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002240"/>
        <c:axId val="101033088"/>
      </c:scatterChart>
      <c:valAx>
        <c:axId val="101002240"/>
        <c:scaling>
          <c:orientation val="minMax"/>
          <c:max val="9"/>
          <c:min val="0"/>
        </c:scaling>
        <c:delete val="0"/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en-GB" sz="1100" b="1" i="0" u="none" strike="noStrike" kern="1200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r>
                  <a:rPr lang="en-GB" sz="1100" b="1" i="0" u="none" strike="noStrike" kern="1200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rPr>
                  <a:t>Depth [mm]</a:t>
                </a:r>
              </a:p>
            </c:rich>
          </c:tx>
          <c:layout>
            <c:manualLayout>
              <c:xMode val="edge"/>
              <c:yMode val="edge"/>
              <c:x val="0.49109101597494087"/>
              <c:y val="0.9198513188785231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01033088"/>
        <c:crosses val="autoZero"/>
        <c:crossBetween val="midCat"/>
        <c:majorUnit val="0.5"/>
        <c:minorUnit val="0.5"/>
      </c:valAx>
      <c:valAx>
        <c:axId val="101033088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en-GB" sz="1100" b="1" i="0" u="none" strike="noStrike" kern="1200" baseline="0" dirty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r>
                  <a:rPr lang="en-GB" sz="1100" b="1" i="0" u="none" strike="noStrike" kern="1200" baseline="0" dirty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rPr>
                  <a:t>Activity [</a:t>
                </a:r>
                <a:r>
                  <a:rPr lang="en-GB" sz="1100" b="1" i="0" u="none" strike="noStrike" kern="1200" baseline="0" dirty="0" err="1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rPr>
                  <a:t>Bq</a:t>
                </a:r>
                <a:r>
                  <a:rPr lang="en-GB" sz="1100" b="1" i="0" u="none" strike="noStrike" kern="1200" baseline="0" dirty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rPr>
                  <a:t>/mm/ion]</a:t>
                </a:r>
              </a:p>
            </c:rich>
          </c:tx>
          <c:layout>
            <c:manualLayout>
              <c:xMode val="edge"/>
              <c:yMode val="edge"/>
              <c:x val="0"/>
              <c:y val="0.15530662696510442"/>
            </c:manualLayout>
          </c:layout>
          <c:overlay val="0"/>
        </c:title>
        <c:numFmt formatCode="0.00E+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algn="ctr">
              <a:defRPr/>
            </a:pPr>
            <a:endParaRPr lang="en-US"/>
          </a:p>
        </c:txPr>
        <c:crossAx val="101002240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83909075687562"/>
          <c:y val="5.9233532455719882E-3"/>
          <c:w val="0.18390828732615322"/>
          <c:h val="0.55279278365721451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 algn="ctr">
            <a:defRPr lang="en-GB" sz="6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 algn="ctr">
        <a:defRPr lang="en-GB" sz="900" b="0" i="0" u="none" strike="noStrike" kern="1200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873466405245627E-2"/>
          <c:y val="5.3418914886557908E-2"/>
          <c:w val="0.7832544345542426"/>
          <c:h val="0.8531517303960032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'1GeV'!$Q$1</c:f>
              <c:strCache>
                <c:ptCount val="1"/>
                <c:pt idx="0">
                  <c:v>1H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diamond"/>
            <c:size val="7"/>
            <c:spPr>
              <a:solidFill>
                <a:srgbClr val="7030A0"/>
              </a:solidFill>
              <a:ln>
                <a:noFill/>
              </a:ln>
            </c:spPr>
          </c:marker>
          <c:xVal>
            <c:numRef>
              <c:f>'1GeV'!$P$2:$P$72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'1GeV'!$Q$2:$Q$72</c:f>
              <c:numCache>
                <c:formatCode>General</c:formatCode>
                <c:ptCount val="71"/>
                <c:pt idx="0">
                  <c:v>0</c:v>
                </c:pt>
                <c:pt idx="1">
                  <c:v>0.83818801928268172</c:v>
                </c:pt>
                <c:pt idx="2">
                  <c:v>0.85693444284466869</c:v>
                </c:pt>
                <c:pt idx="3">
                  <c:v>0.87163912679404365</c:v>
                </c:pt>
                <c:pt idx="4">
                  <c:v>0.88442032495202105</c:v>
                </c:pt>
                <c:pt idx="5">
                  <c:v>0.89587719749651862</c:v>
                </c:pt>
                <c:pt idx="6">
                  <c:v>0.90632904723799901</c:v>
                </c:pt>
                <c:pt idx="7">
                  <c:v>0.91596577781365707</c:v>
                </c:pt>
                <c:pt idx="8">
                  <c:v>0.92491238396349507</c:v>
                </c:pt>
                <c:pt idx="9">
                  <c:v>0.93326296417857002</c:v>
                </c:pt>
                <c:pt idx="10">
                  <c:v>0.94109792904030387</c:v>
                </c:pt>
                <c:pt idx="11">
                  <c:v>0.94846265940061047</c:v>
                </c:pt>
                <c:pt idx="12">
                  <c:v>0.95541966004662149</c:v>
                </c:pt>
                <c:pt idx="13">
                  <c:v>0.9619935192392437</c:v>
                </c:pt>
                <c:pt idx="14">
                  <c:v>0.9682420155970447</c:v>
                </c:pt>
                <c:pt idx="15">
                  <c:v>0.97417214207871661</c:v>
                </c:pt>
                <c:pt idx="16">
                  <c:v>0.97980512410260467</c:v>
                </c:pt>
                <c:pt idx="17">
                  <c:v>0.98519846256019916</c:v>
                </c:pt>
                <c:pt idx="18">
                  <c:v>0.99034720342397575</c:v>
                </c:pt>
                <c:pt idx="19">
                  <c:v>0.99526124461964549</c:v>
                </c:pt>
                <c:pt idx="20">
                  <c:v>1</c:v>
                </c:pt>
                <c:pt idx="21">
                  <c:v>0.5817222301535101</c:v>
                </c:pt>
                <c:pt idx="22">
                  <c:v>0.57012449363135764</c:v>
                </c:pt>
                <c:pt idx="23">
                  <c:v>0.55826171294358473</c:v>
                </c:pt>
                <c:pt idx="24">
                  <c:v>0.5456187010395489</c:v>
                </c:pt>
                <c:pt idx="25">
                  <c:v>0.53184113801804778</c:v>
                </c:pt>
                <c:pt idx="26">
                  <c:v>0.51687515397882988</c:v>
                </c:pt>
                <c:pt idx="27">
                  <c:v>0.50057827296432134</c:v>
                </c:pt>
                <c:pt idx="28">
                  <c:v>0.48654788207546734</c:v>
                </c:pt>
                <c:pt idx="29">
                  <c:v>0.46404814723905607</c:v>
                </c:pt>
                <c:pt idx="30">
                  <c:v>0.44395943613780597</c:v>
                </c:pt>
                <c:pt idx="31">
                  <c:v>0.42280387449134982</c:v>
                </c:pt>
                <c:pt idx="32">
                  <c:v>0.40070619877382352</c:v>
                </c:pt>
                <c:pt idx="33">
                  <c:v>0.37798155615308082</c:v>
                </c:pt>
                <c:pt idx="34">
                  <c:v>0.35486402876540774</c:v>
                </c:pt>
                <c:pt idx="35">
                  <c:v>0.33165604963163131</c:v>
                </c:pt>
                <c:pt idx="36">
                  <c:v>0.30869088989483862</c:v>
                </c:pt>
                <c:pt idx="37">
                  <c:v>0.28624293119860872</c:v>
                </c:pt>
                <c:pt idx="38">
                  <c:v>0.2647620024538247</c:v>
                </c:pt>
                <c:pt idx="39">
                  <c:v>0.24473649796669975</c:v>
                </c:pt>
                <c:pt idx="40">
                  <c:v>0.22657845258161491</c:v>
                </c:pt>
                <c:pt idx="41">
                  <c:v>0.21091096115038513</c:v>
                </c:pt>
                <c:pt idx="42">
                  <c:v>0.1978783579938288</c:v>
                </c:pt>
                <c:pt idx="43">
                  <c:v>0.18767513933835281</c:v>
                </c:pt>
                <c:pt idx="44">
                  <c:v>0.17991125458606849</c:v>
                </c:pt>
                <c:pt idx="45">
                  <c:v>0.1741687530837277</c:v>
                </c:pt>
                <c:pt idx="46">
                  <c:v>0.16977093165014054</c:v>
                </c:pt>
                <c:pt idx="47">
                  <c:v>0.16610342455595895</c:v>
                </c:pt>
                <c:pt idx="48">
                  <c:v>0.1626492442967104</c:v>
                </c:pt>
                <c:pt idx="49">
                  <c:v>0.15913711932693628</c:v>
                </c:pt>
                <c:pt idx="50">
                  <c:v>0.15538332913986524</c:v>
                </c:pt>
                <c:pt idx="51">
                  <c:v>0.15131735709892888</c:v>
                </c:pt>
                <c:pt idx="52">
                  <c:v>0.14691110423307491</c:v>
                </c:pt>
                <c:pt idx="53">
                  <c:v>0.14209202982378882</c:v>
                </c:pt>
                <c:pt idx="54">
                  <c:v>0.13689124059898394</c:v>
                </c:pt>
                <c:pt idx="55">
                  <c:v>0.13124540467094895</c:v>
                </c:pt>
                <c:pt idx="56">
                  <c:v>0.12515013223698288</c:v>
                </c:pt>
                <c:pt idx="57">
                  <c:v>0.11861334975212988</c:v>
                </c:pt>
                <c:pt idx="58">
                  <c:v>0.1116843406165049</c:v>
                </c:pt>
                <c:pt idx="59">
                  <c:v>0.10434240157374593</c:v>
                </c:pt>
                <c:pt idx="60">
                  <c:v>9.6694266997251421E-2</c:v>
                </c:pt>
                <c:pt idx="61">
                  <c:v>8.8808239535547034E-2</c:v>
                </c:pt>
                <c:pt idx="62">
                  <c:v>8.0804326460257564E-2</c:v>
                </c:pt>
                <c:pt idx="63">
                  <c:v>7.2767804400049346E-2</c:v>
                </c:pt>
                <c:pt idx="64">
                  <c:v>6.4870337048952134E-2</c:v>
                </c:pt>
                <c:pt idx="65">
                  <c:v>5.7248471860732529E-2</c:v>
                </c:pt>
                <c:pt idx="66">
                  <c:v>4.9952854364817313E-2</c:v>
                </c:pt>
                <c:pt idx="67">
                  <c:v>4.3176262904706532E-2</c:v>
                </c:pt>
                <c:pt idx="68">
                  <c:v>3.6992197974293373E-2</c:v>
                </c:pt>
                <c:pt idx="69">
                  <c:v>3.147932317039847E-2</c:v>
                </c:pt>
                <c:pt idx="70">
                  <c:v>2.6668040289540829E-2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'1GeV'!$R$1</c:f>
              <c:strCache>
                <c:ptCount val="1"/>
                <c:pt idx="0">
                  <c:v>4He</c:v>
                </c:pt>
              </c:strCache>
            </c:strRef>
          </c:tx>
          <c:marker>
            <c:symbol val="square"/>
            <c:size val="7"/>
          </c:marker>
          <c:xVal>
            <c:numRef>
              <c:f>'1GeV'!$P$2:$P$72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'1GeV'!$R$2:$R$72</c:f>
              <c:numCache>
                <c:formatCode>General</c:formatCode>
                <c:ptCount val="71"/>
                <c:pt idx="0">
                  <c:v>0</c:v>
                </c:pt>
                <c:pt idx="1">
                  <c:v>0.86430499160060381</c:v>
                </c:pt>
                <c:pt idx="2">
                  <c:v>0.8792010804659236</c:v>
                </c:pt>
                <c:pt idx="3">
                  <c:v>0.89103785935648228</c:v>
                </c:pt>
                <c:pt idx="4">
                  <c:v>0.90148007476167558</c:v>
                </c:pt>
                <c:pt idx="5">
                  <c:v>0.91094041667446313</c:v>
                </c:pt>
                <c:pt idx="6">
                  <c:v>0.91965728986961859</c:v>
                </c:pt>
                <c:pt idx="7">
                  <c:v>0.9277569549311232</c:v>
                </c:pt>
                <c:pt idx="8">
                  <c:v>0.93529392079933349</c:v>
                </c:pt>
                <c:pt idx="9">
                  <c:v>0.9423899817750111</c:v>
                </c:pt>
                <c:pt idx="10">
                  <c:v>0.94907434071893249</c:v>
                </c:pt>
                <c:pt idx="11">
                  <c:v>0.95538295973664178</c:v>
                </c:pt>
                <c:pt idx="12">
                  <c:v>0.96134992908559036</c:v>
                </c:pt>
                <c:pt idx="13">
                  <c:v>0.96701531581644251</c:v>
                </c:pt>
                <c:pt idx="14">
                  <c:v>0.9724040393133091</c:v>
                </c:pt>
                <c:pt idx="15">
                  <c:v>0.97754125853563412</c:v>
                </c:pt>
                <c:pt idx="16">
                  <c:v>0.98243622289899757</c:v>
                </c:pt>
                <c:pt idx="17">
                  <c:v>0.98710671518540538</c:v>
                </c:pt>
                <c:pt idx="18">
                  <c:v>0.99159142667743105</c:v>
                </c:pt>
                <c:pt idx="19">
                  <c:v>0.99589164990490553</c:v>
                </c:pt>
                <c:pt idx="20">
                  <c:v>1</c:v>
                </c:pt>
                <c:pt idx="21">
                  <c:v>0.5587884899180906</c:v>
                </c:pt>
                <c:pt idx="22">
                  <c:v>0.54745834560863949</c:v>
                </c:pt>
                <c:pt idx="23">
                  <c:v>0.53564241324117212</c:v>
                </c:pt>
                <c:pt idx="24">
                  <c:v>0.52286578676599749</c:v>
                </c:pt>
                <c:pt idx="25">
                  <c:v>0.50906915613234038</c:v>
                </c:pt>
                <c:pt idx="26">
                  <c:v>0.49391170838805515</c:v>
                </c:pt>
                <c:pt idx="27">
                  <c:v>0.477440940345849</c:v>
                </c:pt>
                <c:pt idx="28">
                  <c:v>0.46312930076908732</c:v>
                </c:pt>
                <c:pt idx="29">
                  <c:v>0.44016945808463492</c:v>
                </c:pt>
                <c:pt idx="30">
                  <c:v>0.41964993712733945</c:v>
                </c:pt>
                <c:pt idx="31">
                  <c:v>0.39800408977109336</c:v>
                </c:pt>
                <c:pt idx="32">
                  <c:v>0.37541599639048812</c:v>
                </c:pt>
                <c:pt idx="33">
                  <c:v>0.35222795719221212</c:v>
                </c:pt>
                <c:pt idx="34">
                  <c:v>0.32857049538522876</c:v>
                </c:pt>
                <c:pt idx="35">
                  <c:v>0.30490022595640087</c:v>
                </c:pt>
                <c:pt idx="36">
                  <c:v>0.28134519957636622</c:v>
                </c:pt>
                <c:pt idx="37">
                  <c:v>0.25845063344029517</c:v>
                </c:pt>
                <c:pt idx="38">
                  <c:v>0.23653189173397779</c:v>
                </c:pt>
                <c:pt idx="39">
                  <c:v>0.21613003811135811</c:v>
                </c:pt>
                <c:pt idx="40">
                  <c:v>0.19770748096043125</c:v>
                </c:pt>
                <c:pt idx="41">
                  <c:v>0.1818965462265652</c:v>
                </c:pt>
                <c:pt idx="42">
                  <c:v>0.16892781222231928</c:v>
                </c:pt>
                <c:pt idx="43">
                  <c:v>0.15887474560845066</c:v>
                </c:pt>
                <c:pt idx="44">
                  <c:v>0.15148074924196467</c:v>
                </c:pt>
                <c:pt idx="45">
                  <c:v>0.14623235160884093</c:v>
                </c:pt>
                <c:pt idx="46">
                  <c:v>0.14242095587746376</c:v>
                </c:pt>
                <c:pt idx="47">
                  <c:v>0.13943894878251356</c:v>
                </c:pt>
                <c:pt idx="48">
                  <c:v>0.1367437879830099</c:v>
                </c:pt>
                <c:pt idx="49">
                  <c:v>0.13407802980256969</c:v>
                </c:pt>
                <c:pt idx="50">
                  <c:v>0.13119668701732587</c:v>
                </c:pt>
                <c:pt idx="51">
                  <c:v>0.12808002134818661</c:v>
                </c:pt>
                <c:pt idx="52">
                  <c:v>0.12466058171984459</c:v>
                </c:pt>
                <c:pt idx="53">
                  <c:v>0.12091346015861212</c:v>
                </c:pt>
                <c:pt idx="54">
                  <c:v>0.11680693805570988</c:v>
                </c:pt>
                <c:pt idx="55">
                  <c:v>0.11231713040657092</c:v>
                </c:pt>
                <c:pt idx="56">
                  <c:v>0.10742908015403606</c:v>
                </c:pt>
                <c:pt idx="57">
                  <c:v>0.10213811431742445</c:v>
                </c:pt>
                <c:pt idx="58">
                  <c:v>9.6459035598389961E-2</c:v>
                </c:pt>
                <c:pt idx="59">
                  <c:v>9.039848188723805E-2</c:v>
                </c:pt>
                <c:pt idx="60">
                  <c:v>8.3983196291413167E-2</c:v>
                </c:pt>
                <c:pt idx="61">
                  <c:v>7.7313999937811836E-2</c:v>
                </c:pt>
                <c:pt idx="62">
                  <c:v>7.0462460975673505E-2</c:v>
                </c:pt>
                <c:pt idx="63">
                  <c:v>6.3529868856366897E-2</c:v>
                </c:pt>
                <c:pt idx="64">
                  <c:v>5.6624835408728362E-2</c:v>
                </c:pt>
                <c:pt idx="65">
                  <c:v>4.9891693624471302E-2</c:v>
                </c:pt>
                <c:pt idx="66">
                  <c:v>4.3427707612168312E-2</c:v>
                </c:pt>
                <c:pt idx="67">
                  <c:v>3.74180008585814E-2</c:v>
                </c:pt>
                <c:pt idx="68">
                  <c:v>3.1914239002255054E-2</c:v>
                </c:pt>
                <c:pt idx="69">
                  <c:v>2.7028806516578716E-2</c:v>
                </c:pt>
                <c:pt idx="70">
                  <c:v>2.2798397633176613E-2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'1GeV'!$S$1</c:f>
              <c:strCache>
                <c:ptCount val="1"/>
                <c:pt idx="0">
                  <c:v>12C</c:v>
                </c:pt>
              </c:strCache>
            </c:strRef>
          </c:tx>
          <c:xVal>
            <c:numRef>
              <c:f>'1GeV'!$P$2:$P$72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'1GeV'!$S$2:$S$72</c:f>
              <c:numCache>
                <c:formatCode>General</c:formatCode>
                <c:ptCount val="71"/>
                <c:pt idx="0">
                  <c:v>0</c:v>
                </c:pt>
                <c:pt idx="1">
                  <c:v>0.86247271944541104</c:v>
                </c:pt>
                <c:pt idx="2">
                  <c:v>0.87728471532048447</c:v>
                </c:pt>
                <c:pt idx="3">
                  <c:v>0.88918674283933175</c:v>
                </c:pt>
                <c:pt idx="4">
                  <c:v>0.89970772616940475</c:v>
                </c:pt>
                <c:pt idx="5">
                  <c:v>0.90927781947821185</c:v>
                </c:pt>
                <c:pt idx="6">
                  <c:v>0.91810162133303663</c:v>
                </c:pt>
                <c:pt idx="7">
                  <c:v>0.92630129171029141</c:v>
                </c:pt>
                <c:pt idx="8">
                  <c:v>0.93397505335109743</c:v>
                </c:pt>
                <c:pt idx="9">
                  <c:v>0.94117498639458608</c:v>
                </c:pt>
                <c:pt idx="10">
                  <c:v>0.94797206186351468</c:v>
                </c:pt>
                <c:pt idx="11">
                  <c:v>0.95438515064847829</c:v>
                </c:pt>
                <c:pt idx="12">
                  <c:v>0.96047305374435399</c:v>
                </c:pt>
                <c:pt idx="13">
                  <c:v>0.96625209253557465</c:v>
                </c:pt>
                <c:pt idx="14">
                  <c:v>0.97176396442735946</c:v>
                </c:pt>
                <c:pt idx="15">
                  <c:v>0.97700631829321061</c:v>
                </c:pt>
                <c:pt idx="16">
                  <c:v>0.98200774334566288</c:v>
                </c:pt>
                <c:pt idx="17">
                  <c:v>0.98678974218800963</c:v>
                </c:pt>
                <c:pt idx="18">
                  <c:v>0.99138616727730744</c:v>
                </c:pt>
                <c:pt idx="19">
                  <c:v>0.9957660266315117</c:v>
                </c:pt>
                <c:pt idx="20">
                  <c:v>1</c:v>
                </c:pt>
                <c:pt idx="21">
                  <c:v>0.55879018651718115</c:v>
                </c:pt>
                <c:pt idx="22">
                  <c:v>0.54729460216995363</c:v>
                </c:pt>
                <c:pt idx="23">
                  <c:v>0.53547868457969261</c:v>
                </c:pt>
                <c:pt idx="24">
                  <c:v>0.5228465119697967</c:v>
                </c:pt>
                <c:pt idx="25">
                  <c:v>0.50907667031057124</c:v>
                </c:pt>
                <c:pt idx="26">
                  <c:v>0.49385039539497</c:v>
                </c:pt>
                <c:pt idx="27">
                  <c:v>0.47736909365052282</c:v>
                </c:pt>
                <c:pt idx="28">
                  <c:v>0.46312740630812471</c:v>
                </c:pt>
                <c:pt idx="29">
                  <c:v>0.44022060241919042</c:v>
                </c:pt>
                <c:pt idx="30">
                  <c:v>0.41981457218600077</c:v>
                </c:pt>
                <c:pt idx="31">
                  <c:v>0.39828112778921376</c:v>
                </c:pt>
                <c:pt idx="32">
                  <c:v>0.37570816769516541</c:v>
                </c:pt>
                <c:pt idx="33">
                  <c:v>0.35256655026100481</c:v>
                </c:pt>
                <c:pt idx="34">
                  <c:v>0.32901921799566158</c:v>
                </c:pt>
                <c:pt idx="35">
                  <c:v>0.30554187469815497</c:v>
                </c:pt>
                <c:pt idx="36">
                  <c:v>0.28218597784650268</c:v>
                </c:pt>
                <c:pt idx="37">
                  <c:v>0.25942256377859857</c:v>
                </c:pt>
                <c:pt idx="38">
                  <c:v>0.23766542556670536</c:v>
                </c:pt>
                <c:pt idx="39">
                  <c:v>0.21742864356111596</c:v>
                </c:pt>
                <c:pt idx="40">
                  <c:v>0.19916073806796153</c:v>
                </c:pt>
                <c:pt idx="41">
                  <c:v>0.18350765800233498</c:v>
                </c:pt>
                <c:pt idx="42">
                  <c:v>0.17064092935670486</c:v>
                </c:pt>
                <c:pt idx="43">
                  <c:v>0.16068289971850705</c:v>
                </c:pt>
                <c:pt idx="44">
                  <c:v>0.15336781006772188</c:v>
                </c:pt>
                <c:pt idx="45">
                  <c:v>0.14814473054969307</c:v>
                </c:pt>
                <c:pt idx="46">
                  <c:v>0.14439189656512899</c:v>
                </c:pt>
                <c:pt idx="47">
                  <c:v>0.14145417809240177</c:v>
                </c:pt>
                <c:pt idx="48">
                  <c:v>0.1387997188142685</c:v>
                </c:pt>
                <c:pt idx="49">
                  <c:v>0.13613024506964005</c:v>
                </c:pt>
                <c:pt idx="50">
                  <c:v>0.13327819863891388</c:v>
                </c:pt>
                <c:pt idx="51">
                  <c:v>0.13017522723376329</c:v>
                </c:pt>
                <c:pt idx="52">
                  <c:v>0.12676939237804374</c:v>
                </c:pt>
                <c:pt idx="53">
                  <c:v>0.12302332867200401</c:v>
                </c:pt>
                <c:pt idx="54">
                  <c:v>0.11892991373755592</c:v>
                </c:pt>
                <c:pt idx="55">
                  <c:v>0.11443355878958911</c:v>
                </c:pt>
                <c:pt idx="56">
                  <c:v>0.10954607983993139</c:v>
                </c:pt>
                <c:pt idx="57">
                  <c:v>0.10423022928759035</c:v>
                </c:pt>
                <c:pt idx="58">
                  <c:v>9.8501329276072996E-2</c:v>
                </c:pt>
                <c:pt idx="59">
                  <c:v>9.2400837059886692E-2</c:v>
                </c:pt>
                <c:pt idx="60">
                  <c:v>8.5918783821529815E-2</c:v>
                </c:pt>
                <c:pt idx="61">
                  <c:v>7.9163120063428599E-2</c:v>
                </c:pt>
                <c:pt idx="62">
                  <c:v>7.2213538150841486E-2</c:v>
                </c:pt>
                <c:pt idx="63">
                  <c:v>6.5155368515146819E-2</c:v>
                </c:pt>
                <c:pt idx="64">
                  <c:v>5.8116719287685345E-2</c:v>
                </c:pt>
                <c:pt idx="65">
                  <c:v>5.1251824041498723E-2</c:v>
                </c:pt>
                <c:pt idx="66">
                  <c:v>4.4626253652109413E-2</c:v>
                </c:pt>
                <c:pt idx="67">
                  <c:v>3.8465345779408258E-2</c:v>
                </c:pt>
                <c:pt idx="68">
                  <c:v>3.281689280379383E-2</c:v>
                </c:pt>
                <c:pt idx="69">
                  <c:v>2.780550329859861E-2</c:v>
                </c:pt>
                <c:pt idx="70">
                  <c:v>2.3456101745361425E-2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'1GeV'!$T$1</c:f>
              <c:strCache>
                <c:ptCount val="1"/>
                <c:pt idx="0">
                  <c:v>20Ne</c:v>
                </c:pt>
              </c:strCache>
            </c:strRef>
          </c:tx>
          <c:marker>
            <c:symbol val="circle"/>
            <c:size val="7"/>
          </c:marker>
          <c:xVal>
            <c:numRef>
              <c:f>'1GeV'!$P$2:$P$72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'1GeV'!$T$2:$T$72</c:f>
              <c:numCache>
                <c:formatCode>General</c:formatCode>
                <c:ptCount val="71"/>
                <c:pt idx="0">
                  <c:v>0</c:v>
                </c:pt>
                <c:pt idx="1">
                  <c:v>0.8610098033593192</c:v>
                </c:pt>
                <c:pt idx="2">
                  <c:v>0.87590037372407537</c:v>
                </c:pt>
                <c:pt idx="3">
                  <c:v>0.88792571735720904</c:v>
                </c:pt>
                <c:pt idx="4">
                  <c:v>0.89856100804974259</c:v>
                </c:pt>
                <c:pt idx="5">
                  <c:v>0.90822731758354158</c:v>
                </c:pt>
                <c:pt idx="6">
                  <c:v>0.91714122328846426</c:v>
                </c:pt>
                <c:pt idx="7">
                  <c:v>0.92543597925522747</c:v>
                </c:pt>
                <c:pt idx="8">
                  <c:v>0.93319121945906858</c:v>
                </c:pt>
                <c:pt idx="9">
                  <c:v>0.94047367654486669</c:v>
                </c:pt>
                <c:pt idx="10">
                  <c:v>0.94735162959904162</c:v>
                </c:pt>
                <c:pt idx="11">
                  <c:v>0.95383541568141694</c:v>
                </c:pt>
                <c:pt idx="12">
                  <c:v>0.96000182839908776</c:v>
                </c:pt>
                <c:pt idx="13">
                  <c:v>0.96585830772701631</c:v>
                </c:pt>
                <c:pt idx="14">
                  <c:v>0.97142230791137374</c:v>
                </c:pt>
                <c:pt idx="15">
                  <c:v>0.97673375136056662</c:v>
                </c:pt>
                <c:pt idx="16">
                  <c:v>0.98180828421815669</c:v>
                </c:pt>
                <c:pt idx="17">
                  <c:v>0.98664060851228885</c:v>
                </c:pt>
                <c:pt idx="18">
                  <c:v>0.99129596612165649</c:v>
                </c:pt>
                <c:pt idx="19">
                  <c:v>0.99573966986795148</c:v>
                </c:pt>
                <c:pt idx="20">
                  <c:v>1</c:v>
                </c:pt>
                <c:pt idx="21">
                  <c:v>0.55911362708771051</c:v>
                </c:pt>
                <c:pt idx="22">
                  <c:v>0.547618408488178</c:v>
                </c:pt>
                <c:pt idx="23">
                  <c:v>0.53584055415391285</c:v>
                </c:pt>
                <c:pt idx="24">
                  <c:v>0.5230299836807627</c:v>
                </c:pt>
                <c:pt idx="25">
                  <c:v>0.50917101272886844</c:v>
                </c:pt>
                <c:pt idx="26">
                  <c:v>0.49412643864451272</c:v>
                </c:pt>
                <c:pt idx="27">
                  <c:v>0.47751942052198493</c:v>
                </c:pt>
                <c:pt idx="28">
                  <c:v>0.46320361521871356</c:v>
                </c:pt>
                <c:pt idx="29">
                  <c:v>0.4403412517193549</c:v>
                </c:pt>
                <c:pt idx="30">
                  <c:v>0.42000754592921213</c:v>
                </c:pt>
                <c:pt idx="31">
                  <c:v>0.39845790182472751</c:v>
                </c:pt>
                <c:pt idx="32">
                  <c:v>0.37597362188124644</c:v>
                </c:pt>
                <c:pt idx="33">
                  <c:v>0.35293006975956276</c:v>
                </c:pt>
                <c:pt idx="34">
                  <c:v>0.32953768556928037</c:v>
                </c:pt>
                <c:pt idx="35">
                  <c:v>0.30608889962054198</c:v>
                </c:pt>
                <c:pt idx="36">
                  <c:v>0.28289085348861198</c:v>
                </c:pt>
                <c:pt idx="37">
                  <c:v>0.2602552888236182</c:v>
                </c:pt>
                <c:pt idx="38">
                  <c:v>0.23867315572868805</c:v>
                </c:pt>
                <c:pt idx="39">
                  <c:v>0.21858261192112324</c:v>
                </c:pt>
                <c:pt idx="40">
                  <c:v>0.2004725973233282</c:v>
                </c:pt>
                <c:pt idx="41">
                  <c:v>0.18488394064331379</c:v>
                </c:pt>
                <c:pt idx="42">
                  <c:v>0.17212982761546211</c:v>
                </c:pt>
                <c:pt idx="43">
                  <c:v>0.16226046345609865</c:v>
                </c:pt>
                <c:pt idx="44">
                  <c:v>0.15495777420680001</c:v>
                </c:pt>
                <c:pt idx="45">
                  <c:v>0.14975873938606582</c:v>
                </c:pt>
                <c:pt idx="46">
                  <c:v>0.14599789674396493</c:v>
                </c:pt>
                <c:pt idx="47">
                  <c:v>0.14302504306692732</c:v>
                </c:pt>
                <c:pt idx="48">
                  <c:v>0.14035889822001768</c:v>
                </c:pt>
                <c:pt idx="49">
                  <c:v>0.13767076578366716</c:v>
                </c:pt>
                <c:pt idx="50">
                  <c:v>0.13480262805618337</c:v>
                </c:pt>
                <c:pt idx="51">
                  <c:v>0.13167638175469484</c:v>
                </c:pt>
                <c:pt idx="52">
                  <c:v>0.12823122560575317</c:v>
                </c:pt>
                <c:pt idx="53">
                  <c:v>0.1244560757399861</c:v>
                </c:pt>
                <c:pt idx="54">
                  <c:v>0.12032252095651665</c:v>
                </c:pt>
                <c:pt idx="55">
                  <c:v>0.11577891937823459</c:v>
                </c:pt>
                <c:pt idx="56">
                  <c:v>0.11085464492836848</c:v>
                </c:pt>
                <c:pt idx="57">
                  <c:v>0.10549198779611617</c:v>
                </c:pt>
                <c:pt idx="58">
                  <c:v>9.9726109105901711E-2</c:v>
                </c:pt>
                <c:pt idx="59">
                  <c:v>9.3540091620717178E-2</c:v>
                </c:pt>
                <c:pt idx="60">
                  <c:v>8.7008190248203096E-2</c:v>
                </c:pt>
                <c:pt idx="61">
                  <c:v>8.018762854832405E-2</c:v>
                </c:pt>
                <c:pt idx="62">
                  <c:v>7.3154458500969174E-2</c:v>
                </c:pt>
                <c:pt idx="63">
                  <c:v>6.6022639644080811E-2</c:v>
                </c:pt>
                <c:pt idx="64">
                  <c:v>5.8903133294519294E-2</c:v>
                </c:pt>
                <c:pt idx="65">
                  <c:v>5.194685892636778E-2</c:v>
                </c:pt>
                <c:pt idx="66">
                  <c:v>4.5247715553187899E-2</c:v>
                </c:pt>
                <c:pt idx="67">
                  <c:v>3.9006140515181108E-2</c:v>
                </c:pt>
                <c:pt idx="68">
                  <c:v>3.328738363605465E-2</c:v>
                </c:pt>
                <c:pt idx="69">
                  <c:v>2.8206452901950136E-2</c:v>
                </c:pt>
                <c:pt idx="70">
                  <c:v>2.3794872097776597E-2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'1GeV'!$U$1</c:f>
              <c:strCache>
                <c:ptCount val="1"/>
                <c:pt idx="0">
                  <c:v>40Ar</c:v>
                </c:pt>
              </c:strCache>
            </c:strRef>
          </c:tx>
          <c:marker>
            <c:symbol val="diamond"/>
            <c:size val="7"/>
          </c:marker>
          <c:xVal>
            <c:numRef>
              <c:f>'1GeV'!$P$2:$P$72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'1GeV'!$U$2:$U$72</c:f>
              <c:numCache>
                <c:formatCode>General</c:formatCode>
                <c:ptCount val="71"/>
                <c:pt idx="0">
                  <c:v>0</c:v>
                </c:pt>
                <c:pt idx="1">
                  <c:v>0.85722182339934017</c:v>
                </c:pt>
                <c:pt idx="2">
                  <c:v>0.87266610542226808</c:v>
                </c:pt>
                <c:pt idx="3">
                  <c:v>0.88504754486878467</c:v>
                </c:pt>
                <c:pt idx="4">
                  <c:v>0.89598368946785578</c:v>
                </c:pt>
                <c:pt idx="5">
                  <c:v>0.90592190735612843</c:v>
                </c:pt>
                <c:pt idx="6">
                  <c:v>0.91507991483345485</c:v>
                </c:pt>
                <c:pt idx="7">
                  <c:v>0.92359671287385015</c:v>
                </c:pt>
                <c:pt idx="8">
                  <c:v>0.93153318405846641</c:v>
                </c:pt>
                <c:pt idx="9">
                  <c:v>0.93902787232067575</c:v>
                </c:pt>
                <c:pt idx="10">
                  <c:v>0.94607173619713159</c:v>
                </c:pt>
                <c:pt idx="11">
                  <c:v>0.9527272776602479</c:v>
                </c:pt>
                <c:pt idx="12">
                  <c:v>0.95903063835622593</c:v>
                </c:pt>
                <c:pt idx="13">
                  <c:v>0.96502356294361669</c:v>
                </c:pt>
                <c:pt idx="14">
                  <c:v>0.97072761404387786</c:v>
                </c:pt>
                <c:pt idx="15">
                  <c:v>0.97618068885433373</c:v>
                </c:pt>
                <c:pt idx="16">
                  <c:v>0.98136374815861704</c:v>
                </c:pt>
                <c:pt idx="17">
                  <c:v>0.98632166250060382</c:v>
                </c:pt>
                <c:pt idx="18">
                  <c:v>0.9910762534302261</c:v>
                </c:pt>
                <c:pt idx="19">
                  <c:v>0.9956284779913499</c:v>
                </c:pt>
                <c:pt idx="20">
                  <c:v>1</c:v>
                </c:pt>
                <c:pt idx="21">
                  <c:v>0.5623567544157283</c:v>
                </c:pt>
                <c:pt idx="22">
                  <c:v>0.55089176261961281</c:v>
                </c:pt>
                <c:pt idx="23">
                  <c:v>0.53919120373368901</c:v>
                </c:pt>
                <c:pt idx="24">
                  <c:v>0.52639238911666386</c:v>
                </c:pt>
                <c:pt idx="25">
                  <c:v>0.51239771050879579</c:v>
                </c:pt>
                <c:pt idx="26">
                  <c:v>0.49736852013989635</c:v>
                </c:pt>
                <c:pt idx="27">
                  <c:v>0.48087898197588164</c:v>
                </c:pt>
                <c:pt idx="28">
                  <c:v>0.46643083998143986</c:v>
                </c:pt>
                <c:pt idx="29">
                  <c:v>0.44363233725036977</c:v>
                </c:pt>
                <c:pt idx="30">
                  <c:v>0.42319794608067951</c:v>
                </c:pt>
                <c:pt idx="31">
                  <c:v>0.40169064853216174</c:v>
                </c:pt>
                <c:pt idx="32">
                  <c:v>0.37930756474816313</c:v>
                </c:pt>
                <c:pt idx="33">
                  <c:v>0.35632599085024402</c:v>
                </c:pt>
                <c:pt idx="34">
                  <c:v>0.33301243576242323</c:v>
                </c:pt>
                <c:pt idx="35">
                  <c:v>0.30965166151131984</c:v>
                </c:pt>
                <c:pt idx="36">
                  <c:v>0.28651858477312431</c:v>
                </c:pt>
                <c:pt idx="37">
                  <c:v>0.26399157366314696</c:v>
                </c:pt>
                <c:pt idx="38">
                  <c:v>0.24247337359549914</c:v>
                </c:pt>
                <c:pt idx="39">
                  <c:v>0.22245226874580826</c:v>
                </c:pt>
                <c:pt idx="40">
                  <c:v>0.20435252862753142</c:v>
                </c:pt>
                <c:pt idx="41">
                  <c:v>0.18884496717627186</c:v>
                </c:pt>
                <c:pt idx="42">
                  <c:v>0.17608777447727927</c:v>
                </c:pt>
                <c:pt idx="43">
                  <c:v>0.16618874128704542</c:v>
                </c:pt>
                <c:pt idx="44">
                  <c:v>0.15888569206323044</c:v>
                </c:pt>
                <c:pt idx="45">
                  <c:v>0.15364477082084371</c:v>
                </c:pt>
                <c:pt idx="46">
                  <c:v>0.14983236058376517</c:v>
                </c:pt>
                <c:pt idx="47">
                  <c:v>0.14680421965223495</c:v>
                </c:pt>
                <c:pt idx="48">
                  <c:v>0.14405806776927771</c:v>
                </c:pt>
                <c:pt idx="49">
                  <c:v>0.14128434916223506</c:v>
                </c:pt>
                <c:pt idx="50">
                  <c:v>0.13831700657324114</c:v>
                </c:pt>
                <c:pt idx="51">
                  <c:v>0.13506933467839463</c:v>
                </c:pt>
                <c:pt idx="52">
                  <c:v>0.1315241795538267</c:v>
                </c:pt>
                <c:pt idx="53">
                  <c:v>0.12764442890814889</c:v>
                </c:pt>
                <c:pt idx="54">
                  <c:v>0.12337647066043161</c:v>
                </c:pt>
                <c:pt idx="55">
                  <c:v>0.11869021706410426</c:v>
                </c:pt>
                <c:pt idx="56">
                  <c:v>0.11360666057405845</c:v>
                </c:pt>
                <c:pt idx="57">
                  <c:v>0.10810334161547129</c:v>
                </c:pt>
                <c:pt idx="58">
                  <c:v>0.10216118196877524</c:v>
                </c:pt>
                <c:pt idx="59">
                  <c:v>9.5825256116781748E-2</c:v>
                </c:pt>
                <c:pt idx="60">
                  <c:v>8.9091238527360048E-2</c:v>
                </c:pt>
                <c:pt idx="61">
                  <c:v>8.209408185956707E-2</c:v>
                </c:pt>
                <c:pt idx="62">
                  <c:v>7.4900145952288624E-2</c:v>
                </c:pt>
                <c:pt idx="63">
                  <c:v>6.7587618144540368E-2</c:v>
                </c:pt>
                <c:pt idx="64">
                  <c:v>6.0310929947757524E-2</c:v>
                </c:pt>
                <c:pt idx="65">
                  <c:v>5.3199532970097926E-2</c:v>
                </c:pt>
                <c:pt idx="66">
                  <c:v>4.6347472243202896E-2</c:v>
                </c:pt>
                <c:pt idx="67">
                  <c:v>3.996761690033139E-2</c:v>
                </c:pt>
                <c:pt idx="68">
                  <c:v>3.4122182013613805E-2</c:v>
                </c:pt>
                <c:pt idx="69">
                  <c:v>2.8919763333976885E-2</c:v>
                </c:pt>
                <c:pt idx="70">
                  <c:v>2.4402146364635051E-2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'1GeV'!$V$1</c:f>
              <c:strCache>
                <c:ptCount val="1"/>
                <c:pt idx="0">
                  <c:v>84Kr</c:v>
                </c:pt>
              </c:strCache>
            </c:strRef>
          </c:tx>
          <c:marker>
            <c:symbol val="square"/>
            <c:size val="7"/>
          </c:marker>
          <c:xVal>
            <c:numRef>
              <c:f>'1GeV'!$P$2:$P$72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'1GeV'!$V$2:$V$72</c:f>
              <c:numCache>
                <c:formatCode>General</c:formatCode>
                <c:ptCount val="71"/>
                <c:pt idx="0">
                  <c:v>0</c:v>
                </c:pt>
                <c:pt idx="1">
                  <c:v>0.85389199521893233</c:v>
                </c:pt>
                <c:pt idx="2">
                  <c:v>0.8698057741069376</c:v>
                </c:pt>
                <c:pt idx="3">
                  <c:v>0.88253453064965059</c:v>
                </c:pt>
                <c:pt idx="4">
                  <c:v>0.89375431142564454</c:v>
                </c:pt>
                <c:pt idx="5">
                  <c:v>0.90392443684799861</c:v>
                </c:pt>
                <c:pt idx="6">
                  <c:v>0.91329714107892057</c:v>
                </c:pt>
                <c:pt idx="7">
                  <c:v>0.92199507750850063</c:v>
                </c:pt>
                <c:pt idx="8">
                  <c:v>0.93012766698725358</c:v>
                </c:pt>
                <c:pt idx="9">
                  <c:v>0.93776589678114863</c:v>
                </c:pt>
                <c:pt idx="10">
                  <c:v>0.94495291629311329</c:v>
                </c:pt>
                <c:pt idx="11">
                  <c:v>0.95176986675284281</c:v>
                </c:pt>
                <c:pt idx="12">
                  <c:v>0.95821102962017723</c:v>
                </c:pt>
                <c:pt idx="13">
                  <c:v>0.96430425940702413</c:v>
                </c:pt>
                <c:pt idx="14">
                  <c:v>0.97012538143530469</c:v>
                </c:pt>
                <c:pt idx="15">
                  <c:v>0.9756776912729902</c:v>
                </c:pt>
                <c:pt idx="16">
                  <c:v>0.9809738412748169</c:v>
                </c:pt>
                <c:pt idx="17">
                  <c:v>0.98603975239055064</c:v>
                </c:pt>
                <c:pt idx="18">
                  <c:v>0.99088281366954933</c:v>
                </c:pt>
                <c:pt idx="19">
                  <c:v>0.99554036987519146</c:v>
                </c:pt>
                <c:pt idx="20">
                  <c:v>1</c:v>
                </c:pt>
                <c:pt idx="21">
                  <c:v>0.56575893014738343</c:v>
                </c:pt>
                <c:pt idx="22">
                  <c:v>0.5542441930820976</c:v>
                </c:pt>
                <c:pt idx="23">
                  <c:v>0.54237356251822444</c:v>
                </c:pt>
                <c:pt idx="24">
                  <c:v>0.52961511208368273</c:v>
                </c:pt>
                <c:pt idx="25">
                  <c:v>0.51570903990168093</c:v>
                </c:pt>
                <c:pt idx="26">
                  <c:v>0.50054411356263806</c:v>
                </c:pt>
                <c:pt idx="27">
                  <c:v>0.48406654604185551</c:v>
                </c:pt>
                <c:pt idx="28">
                  <c:v>0.46976241496925225</c:v>
                </c:pt>
                <c:pt idx="29">
                  <c:v>0.44696059494056356</c:v>
                </c:pt>
                <c:pt idx="30">
                  <c:v>0.42649848714684768</c:v>
                </c:pt>
                <c:pt idx="31">
                  <c:v>0.40506395052283595</c:v>
                </c:pt>
                <c:pt idx="32">
                  <c:v>0.38273530702335712</c:v>
                </c:pt>
                <c:pt idx="33">
                  <c:v>0.35980926190022555</c:v>
                </c:pt>
                <c:pt idx="34">
                  <c:v>0.33652167852812231</c:v>
                </c:pt>
                <c:pt idx="35">
                  <c:v>0.31323215007772576</c:v>
                </c:pt>
                <c:pt idx="36">
                  <c:v>0.29012440757890412</c:v>
                </c:pt>
                <c:pt idx="37">
                  <c:v>0.26769354978994381</c:v>
                </c:pt>
                <c:pt idx="38">
                  <c:v>0.24619443362439908</c:v>
                </c:pt>
                <c:pt idx="39">
                  <c:v>0.22623034463790573</c:v>
                </c:pt>
                <c:pt idx="40">
                  <c:v>0.20817629183268604</c:v>
                </c:pt>
                <c:pt idx="41">
                  <c:v>0.19267001394580385</c:v>
                </c:pt>
                <c:pt idx="42">
                  <c:v>0.17991141151812856</c:v>
                </c:pt>
                <c:pt idx="43">
                  <c:v>0.16996357935552533</c:v>
                </c:pt>
                <c:pt idx="44">
                  <c:v>0.16259248899317424</c:v>
                </c:pt>
                <c:pt idx="45">
                  <c:v>0.15728972285503623</c:v>
                </c:pt>
                <c:pt idx="46">
                  <c:v>0.15336467106152873</c:v>
                </c:pt>
                <c:pt idx="47">
                  <c:v>0.1502240750990414</c:v>
                </c:pt>
                <c:pt idx="48">
                  <c:v>0.14736929804970963</c:v>
                </c:pt>
                <c:pt idx="49">
                  <c:v>0.14448341427142719</c:v>
                </c:pt>
                <c:pt idx="50">
                  <c:v>0.14140502330809041</c:v>
                </c:pt>
                <c:pt idx="51">
                  <c:v>0.13808366407362807</c:v>
                </c:pt>
                <c:pt idx="52">
                  <c:v>0.13442096549952529</c:v>
                </c:pt>
                <c:pt idx="53">
                  <c:v>0.130397655970522</c:v>
                </c:pt>
                <c:pt idx="54">
                  <c:v>0.12598754780418164</c:v>
                </c:pt>
                <c:pt idx="55">
                  <c:v>0.12121727152725022</c:v>
                </c:pt>
                <c:pt idx="56">
                  <c:v>0.11598029092927392</c:v>
                </c:pt>
                <c:pt idx="57">
                  <c:v>0.11034138993103791</c:v>
                </c:pt>
                <c:pt idx="58">
                  <c:v>0.10427050007273925</c:v>
                </c:pt>
                <c:pt idx="59">
                  <c:v>9.7764951858060764E-2</c:v>
                </c:pt>
                <c:pt idx="60">
                  <c:v>9.0900143801297989E-2</c:v>
                </c:pt>
                <c:pt idx="61">
                  <c:v>8.3755428288231848E-2</c:v>
                </c:pt>
                <c:pt idx="62">
                  <c:v>7.6409746350294239E-2</c:v>
                </c:pt>
                <c:pt idx="63">
                  <c:v>6.8958202071877167E-2</c:v>
                </c:pt>
                <c:pt idx="64">
                  <c:v>6.1534058983600454E-2</c:v>
                </c:pt>
                <c:pt idx="65">
                  <c:v>5.4299338347948124E-2</c:v>
                </c:pt>
                <c:pt idx="66">
                  <c:v>4.732216084061714E-2</c:v>
                </c:pt>
                <c:pt idx="67">
                  <c:v>4.082863064097348E-2</c:v>
                </c:pt>
                <c:pt idx="68">
                  <c:v>3.487005738942861E-2</c:v>
                </c:pt>
                <c:pt idx="69">
                  <c:v>2.9565150420631601E-2</c:v>
                </c:pt>
                <c:pt idx="70">
                  <c:v>2.4958485952100984E-2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'1GeV'!$W$1</c:f>
              <c:strCache>
                <c:ptCount val="1"/>
                <c:pt idx="0">
                  <c:v>132Xe</c:v>
                </c:pt>
              </c:strCache>
            </c:strRef>
          </c:tx>
          <c:marker>
            <c:symbol val="triangle"/>
            <c:size val="7"/>
          </c:marker>
          <c:xVal>
            <c:numRef>
              <c:f>'1GeV'!$P$2:$P$72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'1GeV'!$W$2:$W$72</c:f>
              <c:numCache>
                <c:formatCode>General</c:formatCode>
                <c:ptCount val="71"/>
                <c:pt idx="0">
                  <c:v>0</c:v>
                </c:pt>
                <c:pt idx="1">
                  <c:v>0.85166805327311812</c:v>
                </c:pt>
                <c:pt idx="2">
                  <c:v>0.86793889224352061</c:v>
                </c:pt>
                <c:pt idx="3">
                  <c:v>0.8809321693727673</c:v>
                </c:pt>
                <c:pt idx="4">
                  <c:v>0.89235795205715451</c:v>
                </c:pt>
                <c:pt idx="5">
                  <c:v>0.9026943242507437</c:v>
                </c:pt>
                <c:pt idx="6">
                  <c:v>0.9122142557949845</c:v>
                </c:pt>
                <c:pt idx="7">
                  <c:v>0.92104067695644265</c:v>
                </c:pt>
                <c:pt idx="8">
                  <c:v>0.92928616762817484</c:v>
                </c:pt>
                <c:pt idx="9">
                  <c:v>0.93702804187689015</c:v>
                </c:pt>
                <c:pt idx="10">
                  <c:v>0.94432135171125953</c:v>
                </c:pt>
                <c:pt idx="11">
                  <c:v>0.95120362925570079</c:v>
                </c:pt>
                <c:pt idx="12">
                  <c:v>0.95772331010057543</c:v>
                </c:pt>
                <c:pt idx="13">
                  <c:v>0.96391449286965325</c:v>
                </c:pt>
                <c:pt idx="14">
                  <c:v>0.96979450727554772</c:v>
                </c:pt>
                <c:pt idx="15">
                  <c:v>0.97543141475841966</c:v>
                </c:pt>
                <c:pt idx="16">
                  <c:v>0.9807879059496234</c:v>
                </c:pt>
                <c:pt idx="17">
                  <c:v>0.98587917445759465</c:v>
                </c:pt>
                <c:pt idx="18">
                  <c:v>0.99079726105264998</c:v>
                </c:pt>
                <c:pt idx="19">
                  <c:v>0.99546466446492876</c:v>
                </c:pt>
                <c:pt idx="20">
                  <c:v>1</c:v>
                </c:pt>
                <c:pt idx="21">
                  <c:v>0.56803928095629042</c:v>
                </c:pt>
                <c:pt idx="22">
                  <c:v>0.5565902392409896</c:v>
                </c:pt>
                <c:pt idx="23">
                  <c:v>0.54474823504230563</c:v>
                </c:pt>
                <c:pt idx="24">
                  <c:v>0.53200126620230193</c:v>
                </c:pt>
                <c:pt idx="25">
                  <c:v>0.51811459397891158</c:v>
                </c:pt>
                <c:pt idx="26">
                  <c:v>0.502919219494387</c:v>
                </c:pt>
                <c:pt idx="27">
                  <c:v>0.48643548790836139</c:v>
                </c:pt>
                <c:pt idx="28">
                  <c:v>0.47216225144366136</c:v>
                </c:pt>
                <c:pt idx="29">
                  <c:v>0.4494145619676243</c:v>
                </c:pt>
                <c:pt idx="30">
                  <c:v>0.42903624650602129</c:v>
                </c:pt>
                <c:pt idx="31">
                  <c:v>0.40753942439678514</c:v>
                </c:pt>
                <c:pt idx="32">
                  <c:v>0.38528166607852132</c:v>
                </c:pt>
                <c:pt idx="33">
                  <c:v>0.36237280128084065</c:v>
                </c:pt>
                <c:pt idx="34">
                  <c:v>0.33912534106435688</c:v>
                </c:pt>
                <c:pt idx="35">
                  <c:v>0.31583886146148066</c:v>
                </c:pt>
                <c:pt idx="36">
                  <c:v>0.29278297375097923</c:v>
                </c:pt>
                <c:pt idx="37">
                  <c:v>0.27030123219273761</c:v>
                </c:pt>
                <c:pt idx="38">
                  <c:v>0.24883286021903855</c:v>
                </c:pt>
                <c:pt idx="39">
                  <c:v>0.2288540767695304</c:v>
                </c:pt>
                <c:pt idx="40">
                  <c:v>0.21081738984594803</c:v>
                </c:pt>
                <c:pt idx="41">
                  <c:v>0.19525127520530627</c:v>
                </c:pt>
                <c:pt idx="42">
                  <c:v>0.18244700544145676</c:v>
                </c:pt>
                <c:pt idx="43">
                  <c:v>0.1724825230917422</c:v>
                </c:pt>
                <c:pt idx="44">
                  <c:v>0.16506067764620413</c:v>
                </c:pt>
                <c:pt idx="45">
                  <c:v>0.15969081676018784</c:v>
                </c:pt>
                <c:pt idx="46">
                  <c:v>0.15574262349490886</c:v>
                </c:pt>
                <c:pt idx="47">
                  <c:v>0.15253604435819504</c:v>
                </c:pt>
                <c:pt idx="48">
                  <c:v>0.14959838259946101</c:v>
                </c:pt>
                <c:pt idx="49">
                  <c:v>0.14664358982320591</c:v>
                </c:pt>
                <c:pt idx="50">
                  <c:v>0.14346318928686114</c:v>
                </c:pt>
                <c:pt idx="51">
                  <c:v>0.14004050913187191</c:v>
                </c:pt>
                <c:pt idx="52">
                  <c:v>0.13627441149869171</c:v>
                </c:pt>
                <c:pt idx="53">
                  <c:v>0.13214940783089082</c:v>
                </c:pt>
                <c:pt idx="54">
                  <c:v>0.1276624610147796</c:v>
                </c:pt>
                <c:pt idx="55">
                  <c:v>0.12276651848152813</c:v>
                </c:pt>
                <c:pt idx="56">
                  <c:v>0.11741715521286331</c:v>
                </c:pt>
                <c:pt idx="57">
                  <c:v>0.11166961077860943</c:v>
                </c:pt>
                <c:pt idx="58">
                  <c:v>0.10549143694186079</c:v>
                </c:pt>
                <c:pt idx="59">
                  <c:v>9.8890018199556895E-2</c:v>
                </c:pt>
                <c:pt idx="60">
                  <c:v>9.1931901648093867E-2</c:v>
                </c:pt>
                <c:pt idx="61">
                  <c:v>8.4685282687717647E-2</c:v>
                </c:pt>
                <c:pt idx="62">
                  <c:v>7.7242566126630136E-2</c:v>
                </c:pt>
                <c:pt idx="63">
                  <c:v>6.9696201270121744E-2</c:v>
                </c:pt>
                <c:pt idx="64">
                  <c:v>6.2193489589705421E-2</c:v>
                </c:pt>
                <c:pt idx="65">
                  <c:v>5.4880382439072527E-2</c:v>
                </c:pt>
                <c:pt idx="66">
                  <c:v>4.7835473027029243E-2</c:v>
                </c:pt>
                <c:pt idx="67">
                  <c:v>4.1272748124981856E-2</c:v>
                </c:pt>
                <c:pt idx="68">
                  <c:v>3.5257063227514179E-2</c:v>
                </c:pt>
                <c:pt idx="69">
                  <c:v>2.9905341569113182E-2</c:v>
                </c:pt>
                <c:pt idx="70">
                  <c:v>2.5245652186997803E-2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'1GeV'!$X$1</c:f>
              <c:strCache>
                <c:ptCount val="1"/>
                <c:pt idx="0">
                  <c:v>197Au</c:v>
                </c:pt>
              </c:strCache>
            </c:strRef>
          </c:tx>
          <c:marker>
            <c:symbol val="circle"/>
            <c:size val="7"/>
          </c:marker>
          <c:xVal>
            <c:numRef>
              <c:f>'1GeV'!$P$2:$P$72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'1GeV'!$X$2:$X$72</c:f>
              <c:numCache>
                <c:formatCode>General</c:formatCode>
                <c:ptCount val="71"/>
                <c:pt idx="0">
                  <c:v>0</c:v>
                </c:pt>
                <c:pt idx="1">
                  <c:v>0.85055005146731244</c:v>
                </c:pt>
                <c:pt idx="2">
                  <c:v>0.86719029006416015</c:v>
                </c:pt>
                <c:pt idx="3">
                  <c:v>0.88037775886310066</c:v>
                </c:pt>
                <c:pt idx="4">
                  <c:v>0.89193176462619184</c:v>
                </c:pt>
                <c:pt idx="5">
                  <c:v>0.90236174583325945</c:v>
                </c:pt>
                <c:pt idx="6">
                  <c:v>0.91194323974586811</c:v>
                </c:pt>
                <c:pt idx="7">
                  <c:v>0.92081677686288033</c:v>
                </c:pt>
                <c:pt idx="8">
                  <c:v>0.92910398364370061</c:v>
                </c:pt>
                <c:pt idx="9">
                  <c:v>0.93687930888666138</c:v>
                </c:pt>
                <c:pt idx="10">
                  <c:v>0.94419856673089564</c:v>
                </c:pt>
                <c:pt idx="11">
                  <c:v>0.95111530864860028</c:v>
                </c:pt>
                <c:pt idx="12">
                  <c:v>0.95765215401148995</c:v>
                </c:pt>
                <c:pt idx="13">
                  <c:v>0.96385907611597621</c:v>
                </c:pt>
                <c:pt idx="14">
                  <c:v>0.96976870373906621</c:v>
                </c:pt>
                <c:pt idx="15">
                  <c:v>0.97539430899858781</c:v>
                </c:pt>
                <c:pt idx="16">
                  <c:v>0.9807725223272431</c:v>
                </c:pt>
                <c:pt idx="17">
                  <c:v>0.98589344399987622</c:v>
                </c:pt>
                <c:pt idx="18">
                  <c:v>0.99079714842731559</c:v>
                </c:pt>
                <c:pt idx="19">
                  <c:v>0.99551213371690106</c:v>
                </c:pt>
                <c:pt idx="20">
                  <c:v>1</c:v>
                </c:pt>
                <c:pt idx="21">
                  <c:v>0.56935517980766748</c:v>
                </c:pt>
                <c:pt idx="22">
                  <c:v>0.55786795852210669</c:v>
                </c:pt>
                <c:pt idx="23">
                  <c:v>0.5459207844734506</c:v>
                </c:pt>
                <c:pt idx="24">
                  <c:v>0.53318334596982309</c:v>
                </c:pt>
                <c:pt idx="25">
                  <c:v>0.51925339976452756</c:v>
                </c:pt>
                <c:pt idx="26">
                  <c:v>0.50415726501547087</c:v>
                </c:pt>
                <c:pt idx="27">
                  <c:v>0.48765983482477582</c:v>
                </c:pt>
                <c:pt idx="28">
                  <c:v>0.47340004377579481</c:v>
                </c:pt>
                <c:pt idx="29">
                  <c:v>0.45062879631936853</c:v>
                </c:pt>
                <c:pt idx="30">
                  <c:v>0.43023631658294081</c:v>
                </c:pt>
                <c:pt idx="31">
                  <c:v>0.40881901362939282</c:v>
                </c:pt>
                <c:pt idx="32">
                  <c:v>0.38659961088145367</c:v>
                </c:pt>
                <c:pt idx="33">
                  <c:v>0.3636971608339063</c:v>
                </c:pt>
                <c:pt idx="34">
                  <c:v>0.34052026506818633</c:v>
                </c:pt>
                <c:pt idx="35">
                  <c:v>0.31726222297563289</c:v>
                </c:pt>
                <c:pt idx="36">
                  <c:v>0.29426477619553432</c:v>
                </c:pt>
                <c:pt idx="37">
                  <c:v>0.27183738747535546</c:v>
                </c:pt>
                <c:pt idx="38">
                  <c:v>0.25042316336765547</c:v>
                </c:pt>
                <c:pt idx="39">
                  <c:v>0.23042238831623943</c:v>
                </c:pt>
                <c:pt idx="40">
                  <c:v>0.21238936043477641</c:v>
                </c:pt>
                <c:pt idx="41">
                  <c:v>0.19681340020907376</c:v>
                </c:pt>
                <c:pt idx="42">
                  <c:v>0.18399048403192736</c:v>
                </c:pt>
                <c:pt idx="43">
                  <c:v>0.17398486638145649</c:v>
                </c:pt>
                <c:pt idx="44">
                  <c:v>0.16648547778143052</c:v>
                </c:pt>
                <c:pt idx="45">
                  <c:v>0.16103908990039018</c:v>
                </c:pt>
                <c:pt idx="46">
                  <c:v>0.15697582063350737</c:v>
                </c:pt>
                <c:pt idx="47">
                  <c:v>0.15367715213228181</c:v>
                </c:pt>
                <c:pt idx="48">
                  <c:v>0.15065457233751317</c:v>
                </c:pt>
                <c:pt idx="49">
                  <c:v>0.14759013783694352</c:v>
                </c:pt>
                <c:pt idx="50">
                  <c:v>0.14433539645974044</c:v>
                </c:pt>
                <c:pt idx="51">
                  <c:v>0.14081253579501118</c:v>
                </c:pt>
                <c:pt idx="52">
                  <c:v>0.13695814415697832</c:v>
                </c:pt>
                <c:pt idx="53">
                  <c:v>0.13277877824668302</c:v>
                </c:pt>
                <c:pt idx="54">
                  <c:v>0.12820516368190504</c:v>
                </c:pt>
                <c:pt idx="55">
                  <c:v>0.12323370035600624</c:v>
                </c:pt>
                <c:pt idx="56">
                  <c:v>0.11783514545895739</c:v>
                </c:pt>
                <c:pt idx="57">
                  <c:v>0.11202911227146671</c:v>
                </c:pt>
                <c:pt idx="58">
                  <c:v>0.10579871081960054</c:v>
                </c:pt>
                <c:pt idx="59">
                  <c:v>9.9158416443077074E-2</c:v>
                </c:pt>
                <c:pt idx="60">
                  <c:v>9.2159615882794463E-2</c:v>
                </c:pt>
                <c:pt idx="61">
                  <c:v>8.4870881657072655E-2</c:v>
                </c:pt>
                <c:pt idx="62">
                  <c:v>7.7407765954752086E-2</c:v>
                </c:pt>
                <c:pt idx="63">
                  <c:v>6.9845093067908134E-2</c:v>
                </c:pt>
                <c:pt idx="64">
                  <c:v>6.2328443132988083E-2</c:v>
                </c:pt>
                <c:pt idx="65">
                  <c:v>5.4994566638506111E-2</c:v>
                </c:pt>
                <c:pt idx="66">
                  <c:v>4.7943159474030446E-2</c:v>
                </c:pt>
                <c:pt idx="67">
                  <c:v>4.1372041989552806E-2</c:v>
                </c:pt>
                <c:pt idx="68">
                  <c:v>3.5348361282845686E-2</c:v>
                </c:pt>
                <c:pt idx="69">
                  <c:v>2.9987286106891681E-2</c:v>
                </c:pt>
                <c:pt idx="70">
                  <c:v>2.5320482955759623E-2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'1GeV'!$Y$1</c:f>
              <c:strCache>
                <c:ptCount val="1"/>
                <c:pt idx="0">
                  <c:v>238U</c:v>
                </c:pt>
              </c:strCache>
            </c:strRef>
          </c:tx>
          <c:marker>
            <c:symbol val="diamond"/>
            <c:size val="7"/>
          </c:marker>
          <c:xVal>
            <c:numRef>
              <c:f>'1GeV'!$P$2:$P$72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'1GeV'!$Y$2:$Y$72</c:f>
              <c:numCache>
                <c:formatCode>General</c:formatCode>
                <c:ptCount val="71"/>
                <c:pt idx="0">
                  <c:v>0</c:v>
                </c:pt>
                <c:pt idx="1">
                  <c:v>0.85030884482672553</c:v>
                </c:pt>
                <c:pt idx="2">
                  <c:v>0.86697350768143189</c:v>
                </c:pt>
                <c:pt idx="3">
                  <c:v>0.88018751224019354</c:v>
                </c:pt>
                <c:pt idx="4">
                  <c:v>0.89177076944402744</c:v>
                </c:pt>
                <c:pt idx="5">
                  <c:v>0.90221767011613108</c:v>
                </c:pt>
                <c:pt idx="6">
                  <c:v>0.91182545488826261</c:v>
                </c:pt>
                <c:pt idx="7">
                  <c:v>0.92072884312967418</c:v>
                </c:pt>
                <c:pt idx="8">
                  <c:v>0.92902534439661222</c:v>
                </c:pt>
                <c:pt idx="9">
                  <c:v>0.93681466687932868</c:v>
                </c:pt>
                <c:pt idx="10">
                  <c:v>0.94413449241992364</c:v>
                </c:pt>
                <c:pt idx="11">
                  <c:v>0.95105946558986065</c:v>
                </c:pt>
                <c:pt idx="12">
                  <c:v>0.95760880045496355</c:v>
                </c:pt>
                <c:pt idx="13">
                  <c:v>0.96382052416141861</c:v>
                </c:pt>
                <c:pt idx="14">
                  <c:v>0.96973475617876781</c:v>
                </c:pt>
                <c:pt idx="15">
                  <c:v>0.975358313693799</c:v>
                </c:pt>
                <c:pt idx="16">
                  <c:v>0.98073729755067174</c:v>
                </c:pt>
                <c:pt idx="17">
                  <c:v>0.98586768647544876</c:v>
                </c:pt>
                <c:pt idx="18">
                  <c:v>0.99077385313542066</c:v>
                </c:pt>
                <c:pt idx="19">
                  <c:v>0.99548121917422849</c:v>
                </c:pt>
                <c:pt idx="20">
                  <c:v>1</c:v>
                </c:pt>
                <c:pt idx="21">
                  <c:v>0.56906261292224358</c:v>
                </c:pt>
                <c:pt idx="22">
                  <c:v>0.55762945137560072</c:v>
                </c:pt>
                <c:pt idx="23">
                  <c:v>0.54572685281159738</c:v>
                </c:pt>
                <c:pt idx="24">
                  <c:v>0.53298678058462157</c:v>
                </c:pt>
                <c:pt idx="25">
                  <c:v>0.51913085944117765</c:v>
                </c:pt>
                <c:pt idx="26">
                  <c:v>0.5040267781475718</c:v>
                </c:pt>
                <c:pt idx="27">
                  <c:v>0.48755198548295353</c:v>
                </c:pt>
                <c:pt idx="28">
                  <c:v>0.47333856581995026</c:v>
                </c:pt>
                <c:pt idx="29">
                  <c:v>0.45059495265357424</c:v>
                </c:pt>
                <c:pt idx="30">
                  <c:v>0.43023935720406331</c:v>
                </c:pt>
                <c:pt idx="31">
                  <c:v>0.40885888449268404</c:v>
                </c:pt>
                <c:pt idx="32">
                  <c:v>0.38666456918142916</c:v>
                </c:pt>
                <c:pt idx="33">
                  <c:v>0.36379331621850153</c:v>
                </c:pt>
                <c:pt idx="34">
                  <c:v>0.34063033883700783</c:v>
                </c:pt>
                <c:pt idx="35">
                  <c:v>0.31740021520509665</c:v>
                </c:pt>
                <c:pt idx="36">
                  <c:v>0.29438567628363604</c:v>
                </c:pt>
                <c:pt idx="37">
                  <c:v>0.27197222532927262</c:v>
                </c:pt>
                <c:pt idx="38">
                  <c:v>0.25057797082338162</c:v>
                </c:pt>
                <c:pt idx="39">
                  <c:v>0.23058696368745571</c:v>
                </c:pt>
                <c:pt idx="40">
                  <c:v>0.21253854362778596</c:v>
                </c:pt>
                <c:pt idx="41">
                  <c:v>0.19698456544614529</c:v>
                </c:pt>
                <c:pt idx="42">
                  <c:v>0.18415469521991618</c:v>
                </c:pt>
                <c:pt idx="43">
                  <c:v>0.17415375618182274</c:v>
                </c:pt>
                <c:pt idx="44">
                  <c:v>0.16666676182715603</c:v>
                </c:pt>
                <c:pt idx="45">
                  <c:v>0.16122462612683389</c:v>
                </c:pt>
                <c:pt idx="46">
                  <c:v>0.15717110000577597</c:v>
                </c:pt>
                <c:pt idx="47">
                  <c:v>0.15386958538046075</c:v>
                </c:pt>
                <c:pt idx="48">
                  <c:v>0.15085367762478424</c:v>
                </c:pt>
                <c:pt idx="49">
                  <c:v>0.14780308778357076</c:v>
                </c:pt>
                <c:pt idx="50">
                  <c:v>0.14453516947065592</c:v>
                </c:pt>
                <c:pt idx="51">
                  <c:v>0.14100309846296383</c:v>
                </c:pt>
                <c:pt idx="52">
                  <c:v>0.13715170512012803</c:v>
                </c:pt>
                <c:pt idx="53">
                  <c:v>0.13293936523667679</c:v>
                </c:pt>
                <c:pt idx="54">
                  <c:v>0.12834917751238847</c:v>
                </c:pt>
                <c:pt idx="55">
                  <c:v>0.12336359356389606</c:v>
                </c:pt>
                <c:pt idx="56">
                  <c:v>0.11794487019061049</c:v>
                </c:pt>
                <c:pt idx="57">
                  <c:v>0.11211581821360017</c:v>
                </c:pt>
                <c:pt idx="58">
                  <c:v>0.10586615241694412</c:v>
                </c:pt>
                <c:pt idx="59">
                  <c:v>9.9206009215784749E-2</c:v>
                </c:pt>
                <c:pt idx="60">
                  <c:v>9.2186817125316081E-2</c:v>
                </c:pt>
                <c:pt idx="61">
                  <c:v>8.4893527574702671E-2</c:v>
                </c:pt>
                <c:pt idx="62">
                  <c:v>7.7414123837828364E-2</c:v>
                </c:pt>
                <c:pt idx="63">
                  <c:v>6.9843000702248692E-2</c:v>
                </c:pt>
                <c:pt idx="64">
                  <c:v>6.2320779806072479E-2</c:v>
                </c:pt>
                <c:pt idx="65">
                  <c:v>5.4986781454137858E-2</c:v>
                </c:pt>
                <c:pt idx="66">
                  <c:v>4.7938795486296912E-2</c:v>
                </c:pt>
                <c:pt idx="67">
                  <c:v>4.1375637616348653E-2</c:v>
                </c:pt>
                <c:pt idx="68">
                  <c:v>3.5355295206291555E-2</c:v>
                </c:pt>
                <c:pt idx="69">
                  <c:v>2.9996801034422108E-2</c:v>
                </c:pt>
                <c:pt idx="70">
                  <c:v>2.5336085977976402E-2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'1GeV'!$Z$1</c:f>
              <c:strCache>
                <c:ptCount val="1"/>
                <c:pt idx="0">
                  <c:v>GC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'1GeV'!$P$2:$P$72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'1GeV'!$Z$2:$Z$72</c:f>
              <c:numCache>
                <c:formatCode>General</c:formatCode>
                <c:ptCount val="71"/>
                <c:pt idx="0">
                  <c:v>0</c:v>
                </c:pt>
                <c:pt idx="1">
                  <c:v>0.85440181131927206</c:v>
                </c:pt>
                <c:pt idx="2">
                  <c:v>0.87043279798593987</c:v>
                </c:pt>
                <c:pt idx="3">
                  <c:v>0.88320766248239624</c:v>
                </c:pt>
                <c:pt idx="4">
                  <c:v>0.89444084677263491</c:v>
                </c:pt>
                <c:pt idx="5">
                  <c:v>0.90460475951522168</c:v>
                </c:pt>
                <c:pt idx="6">
                  <c:v>0.91395435423006766</c:v>
                </c:pt>
                <c:pt idx="7">
                  <c:v>0.92262645456018388</c:v>
                </c:pt>
                <c:pt idx="8">
                  <c:v>0.93071654714302232</c:v>
                </c:pt>
                <c:pt idx="9">
                  <c:v>0.93831304395974757</c:v>
                </c:pt>
                <c:pt idx="10">
                  <c:v>0.94546389161934619</c:v>
                </c:pt>
                <c:pt idx="11">
                  <c:v>0.95221574815271059</c:v>
                </c:pt>
                <c:pt idx="12">
                  <c:v>0.95860782264656552</c:v>
                </c:pt>
                <c:pt idx="13">
                  <c:v>0.96467123897955265</c:v>
                </c:pt>
                <c:pt idx="14">
                  <c:v>0.97044258776907166</c:v>
                </c:pt>
                <c:pt idx="15">
                  <c:v>0.97594398753847411</c:v>
                </c:pt>
                <c:pt idx="16">
                  <c:v>0.98118807664737762</c:v>
                </c:pt>
                <c:pt idx="17">
                  <c:v>0.98619302758555272</c:v>
                </c:pt>
                <c:pt idx="18">
                  <c:v>0.99099423257950514</c:v>
                </c:pt>
                <c:pt idx="19">
                  <c:v>0.99558727291629057</c:v>
                </c:pt>
                <c:pt idx="20">
                  <c:v>1</c:v>
                </c:pt>
                <c:pt idx="21">
                  <c:v>0.56588747688064478</c:v>
                </c:pt>
                <c:pt idx="22">
                  <c:v>0.55441327274872554</c:v>
                </c:pt>
                <c:pt idx="23">
                  <c:v>0.54257600038862508</c:v>
                </c:pt>
                <c:pt idx="24">
                  <c:v>0.52983776415702144</c:v>
                </c:pt>
                <c:pt idx="25">
                  <c:v>0.51597373119832435</c:v>
                </c:pt>
                <c:pt idx="26">
                  <c:v>0.50086439919625758</c:v>
                </c:pt>
                <c:pt idx="27">
                  <c:v>0.48438895152405659</c:v>
                </c:pt>
                <c:pt idx="28">
                  <c:v>0.47012248004016582</c:v>
                </c:pt>
                <c:pt idx="29">
                  <c:v>0.44733452251041522</c:v>
                </c:pt>
                <c:pt idx="30">
                  <c:v>0.42695998276676794</c:v>
                </c:pt>
                <c:pt idx="31">
                  <c:v>0.40550210171669382</c:v>
                </c:pt>
                <c:pt idx="32">
                  <c:v>0.38315474473929412</c:v>
                </c:pt>
                <c:pt idx="33">
                  <c:v>0.36018940716106418</c:v>
                </c:pt>
                <c:pt idx="34">
                  <c:v>0.33686683188618616</c:v>
                </c:pt>
                <c:pt idx="35">
                  <c:v>0.313508017904221</c:v>
                </c:pt>
                <c:pt idx="36">
                  <c:v>0.29035437104316653</c:v>
                </c:pt>
                <c:pt idx="37">
                  <c:v>0.26779637618795282</c:v>
                </c:pt>
                <c:pt idx="38">
                  <c:v>0.24623714190146351</c:v>
                </c:pt>
                <c:pt idx="39">
                  <c:v>0.2261582037463597</c:v>
                </c:pt>
                <c:pt idx="40">
                  <c:v>0.20802148703356249</c:v>
                </c:pt>
                <c:pt idx="41">
                  <c:v>0.19241814755613376</c:v>
                </c:pt>
                <c:pt idx="42">
                  <c:v>0.17957425531966906</c:v>
                </c:pt>
                <c:pt idx="43">
                  <c:v>0.16958519049100046</c:v>
                </c:pt>
                <c:pt idx="44">
                  <c:v>0.16215652071263867</c:v>
                </c:pt>
                <c:pt idx="45">
                  <c:v>0.1567992890101802</c:v>
                </c:pt>
                <c:pt idx="46">
                  <c:v>0.15285202851290924</c:v>
                </c:pt>
                <c:pt idx="47">
                  <c:v>0.14968140790222392</c:v>
                </c:pt>
                <c:pt idx="48">
                  <c:v>0.14678729418830597</c:v>
                </c:pt>
                <c:pt idx="49">
                  <c:v>0.14386897098446622</c:v>
                </c:pt>
                <c:pt idx="50">
                  <c:v>0.14074629199454194</c:v>
                </c:pt>
                <c:pt idx="51">
                  <c:v>0.13736201439749388</c:v>
                </c:pt>
                <c:pt idx="52">
                  <c:v>0.13365574552954068</c:v>
                </c:pt>
                <c:pt idx="53">
                  <c:v>0.12959939228747944</c:v>
                </c:pt>
                <c:pt idx="54">
                  <c:v>0.12517015933582787</c:v>
                </c:pt>
                <c:pt idx="55">
                  <c:v>0.12033847935979188</c:v>
                </c:pt>
                <c:pt idx="56">
                  <c:v>0.11508489550278685</c:v>
                </c:pt>
                <c:pt idx="57">
                  <c:v>0.10941477266260516</c:v>
                </c:pt>
                <c:pt idx="58">
                  <c:v>0.10332875520186539</c:v>
                </c:pt>
                <c:pt idx="59">
                  <c:v>9.6836273774983342E-2</c:v>
                </c:pt>
                <c:pt idx="60">
                  <c:v>8.9986017149251141E-2</c:v>
                </c:pt>
                <c:pt idx="61">
                  <c:v>8.2863576683600282E-2</c:v>
                </c:pt>
                <c:pt idx="62">
                  <c:v>7.555657025661501E-2</c:v>
                </c:pt>
                <c:pt idx="63">
                  <c:v>6.8156199630259914E-2</c:v>
                </c:pt>
                <c:pt idx="64">
                  <c:v>6.0800302944445481E-2</c:v>
                </c:pt>
                <c:pt idx="65">
                  <c:v>5.3633272255870321E-2</c:v>
                </c:pt>
                <c:pt idx="66">
                  <c:v>4.6737954694828859E-2</c:v>
                </c:pt>
                <c:pt idx="67">
                  <c:v>4.0320269481118394E-2</c:v>
                </c:pt>
                <c:pt idx="68">
                  <c:v>3.4440408059565636E-2</c:v>
                </c:pt>
                <c:pt idx="69">
                  <c:v>2.9210492039173492E-2</c:v>
                </c:pt>
                <c:pt idx="70">
                  <c:v>2.4664473911480578E-2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849920"/>
        <c:axId val="100852096"/>
      </c:scatterChart>
      <c:valAx>
        <c:axId val="100849920"/>
        <c:scaling>
          <c:orientation val="minMax"/>
          <c:max val="4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/>
                  <a:t>Time [days]</a:t>
                </a:r>
              </a:p>
            </c:rich>
          </c:tx>
          <c:layout>
            <c:manualLayout>
              <c:xMode val="edge"/>
              <c:yMode val="edge"/>
              <c:x val="0.44328073217526159"/>
              <c:y val="0.9550737772207146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0852096"/>
        <c:crossesAt val="0"/>
        <c:crossBetween val="midCat"/>
      </c:valAx>
      <c:valAx>
        <c:axId val="100852096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GB" sz="1200" b="1" i="0" u="none" strike="noStrike" baseline="0">
                    <a:effectLst/>
                  </a:rPr>
                  <a:t>A</a:t>
                </a:r>
                <a:r>
                  <a:rPr lang="en-GB" sz="1200" b="1" i="0" u="none" strike="noStrike" baseline="-25000">
                    <a:effectLst/>
                  </a:rPr>
                  <a:t>t</a:t>
                </a:r>
                <a:r>
                  <a:rPr lang="en-GB" sz="1200" b="1" i="0" u="none" strike="noStrike" baseline="0">
                    <a:effectLst/>
                  </a:rPr>
                  <a:t>/A</a:t>
                </a:r>
                <a:r>
                  <a:rPr lang="en-GB" sz="1200" b="1" i="0" u="none" strike="noStrike" baseline="-25000">
                    <a:effectLst/>
                  </a:rPr>
                  <a:t>eoi</a:t>
                </a:r>
                <a:endParaRPr lang="en-GB"/>
              </a:p>
            </c:rich>
          </c:tx>
          <c:layout>
            <c:manualLayout>
              <c:xMode val="edge"/>
              <c:yMode val="edge"/>
              <c:x val="1.3353018372703419E-3"/>
              <c:y val="0.419100008042170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0849920"/>
        <c:crossesAt val="0"/>
        <c:crossBetween val="midCat"/>
      </c:valAx>
    </c:plotArea>
    <c:legend>
      <c:legendPos val="r"/>
      <c:layout>
        <c:manualLayout>
          <c:xMode val="edge"/>
          <c:yMode val="edge"/>
          <c:x val="0.85678135936132982"/>
          <c:y val="1.8751416518617676E-3"/>
          <c:w val="0.14321864063867021"/>
          <c:h val="0.91381289538414379"/>
        </c:manualLayout>
      </c:layout>
      <c:overlay val="0"/>
    </c:legend>
    <c:plotVisOnly val="1"/>
    <c:dispBlanksAs val="span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873466405245613E-2"/>
          <c:y val="5.3418914886557894E-2"/>
          <c:w val="0.7832544345542426"/>
          <c:h val="0.8531517303960032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'900MeV'!$Q$1</c:f>
              <c:strCache>
                <c:ptCount val="1"/>
                <c:pt idx="0">
                  <c:v>1H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diamond"/>
            <c:size val="7"/>
            <c:spPr>
              <a:solidFill>
                <a:srgbClr val="7030A0"/>
              </a:solidFill>
              <a:ln>
                <a:noFill/>
              </a:ln>
            </c:spPr>
          </c:marker>
          <c:xVal>
            <c:numRef>
              <c:f>'900MeV'!$P$2:$P$72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'900MeV'!$Q$2:$Q$72</c:f>
              <c:numCache>
                <c:formatCode>General</c:formatCode>
                <c:ptCount val="71"/>
                <c:pt idx="0">
                  <c:v>0</c:v>
                </c:pt>
                <c:pt idx="1">
                  <c:v>0.83741395664793028</c:v>
                </c:pt>
                <c:pt idx="2">
                  <c:v>0.85612455555312739</c:v>
                </c:pt>
                <c:pt idx="3">
                  <c:v>0.87082788460429006</c:v>
                </c:pt>
                <c:pt idx="4">
                  <c:v>0.88362139778805171</c:v>
                </c:pt>
                <c:pt idx="5">
                  <c:v>0.89511277361198949</c:v>
                </c:pt>
                <c:pt idx="6">
                  <c:v>0.90560404599235944</c:v>
                </c:pt>
                <c:pt idx="7">
                  <c:v>0.9152798404289566</c:v>
                </c:pt>
                <c:pt idx="8">
                  <c:v>0.92427658645955368</c:v>
                </c:pt>
                <c:pt idx="9">
                  <c:v>0.9326771569378236</c:v>
                </c:pt>
                <c:pt idx="10">
                  <c:v>0.94056331174937058</c:v>
                </c:pt>
                <c:pt idx="11">
                  <c:v>0.94798394016847665</c:v>
                </c:pt>
                <c:pt idx="12">
                  <c:v>0.95499250670595759</c:v>
                </c:pt>
                <c:pt idx="13">
                  <c:v>0.96163170511790952</c:v>
                </c:pt>
                <c:pt idx="14">
                  <c:v>0.96791625342989995</c:v>
                </c:pt>
                <c:pt idx="15">
                  <c:v>0.9739060188013956</c:v>
                </c:pt>
                <c:pt idx="16">
                  <c:v>0.97961009603931926</c:v>
                </c:pt>
                <c:pt idx="17">
                  <c:v>0.98506176114761657</c:v>
                </c:pt>
                <c:pt idx="18">
                  <c:v>0.99024984561605922</c:v>
                </c:pt>
                <c:pt idx="19">
                  <c:v>0.99523613355686558</c:v>
                </c:pt>
                <c:pt idx="20">
                  <c:v>1</c:v>
                </c:pt>
                <c:pt idx="21">
                  <c:v>0.58212994399981932</c:v>
                </c:pt>
                <c:pt idx="22">
                  <c:v>0.57057152155504198</c:v>
                </c:pt>
                <c:pt idx="23">
                  <c:v>0.55873754161629852</c:v>
                </c:pt>
                <c:pt idx="24">
                  <c:v>0.54597820811911579</c:v>
                </c:pt>
                <c:pt idx="25">
                  <c:v>0.53212183862066675</c:v>
                </c:pt>
                <c:pt idx="26">
                  <c:v>0.51715283771310672</c:v>
                </c:pt>
                <c:pt idx="27">
                  <c:v>0.50084861115198143</c:v>
                </c:pt>
                <c:pt idx="28">
                  <c:v>0.48684235722227515</c:v>
                </c:pt>
                <c:pt idx="29">
                  <c:v>0.46427933746320693</c:v>
                </c:pt>
                <c:pt idx="30">
                  <c:v>0.44413623275301073</c:v>
                </c:pt>
                <c:pt idx="31">
                  <c:v>0.42292809990538088</c:v>
                </c:pt>
                <c:pt idx="32">
                  <c:v>0.40087878383173448</c:v>
                </c:pt>
                <c:pt idx="33">
                  <c:v>0.37807997602626786</c:v>
                </c:pt>
                <c:pt idx="34">
                  <c:v>0.3550381549112866</c:v>
                </c:pt>
                <c:pt idx="35">
                  <c:v>0.33189041380855738</c:v>
                </c:pt>
                <c:pt idx="36">
                  <c:v>0.3089309558952274</c:v>
                </c:pt>
                <c:pt idx="37">
                  <c:v>0.2865336371927143</c:v>
                </c:pt>
                <c:pt idx="38">
                  <c:v>0.26514432891883455</c:v>
                </c:pt>
                <c:pt idx="39">
                  <c:v>0.24517162586658137</c:v>
                </c:pt>
                <c:pt idx="40">
                  <c:v>0.22710272570593318</c:v>
                </c:pt>
                <c:pt idx="41">
                  <c:v>0.21151120816320113</c:v>
                </c:pt>
                <c:pt idx="42">
                  <c:v>0.19856418545414151</c:v>
                </c:pt>
                <c:pt idx="43">
                  <c:v>0.18838243382257475</c:v>
                </c:pt>
                <c:pt idx="44">
                  <c:v>0.18067261999543588</c:v>
                </c:pt>
                <c:pt idx="45">
                  <c:v>0.17497653234359453</c:v>
                </c:pt>
                <c:pt idx="46">
                  <c:v>0.17059713847786676</c:v>
                </c:pt>
                <c:pt idx="47">
                  <c:v>0.16692793774749551</c:v>
                </c:pt>
                <c:pt idx="48">
                  <c:v>0.16350625942297028</c:v>
                </c:pt>
                <c:pt idx="49">
                  <c:v>0.16000404627518122</c:v>
                </c:pt>
                <c:pt idx="50">
                  <c:v>0.15628303829252796</c:v>
                </c:pt>
                <c:pt idx="51">
                  <c:v>0.15224767656407484</c:v>
                </c:pt>
                <c:pt idx="52">
                  <c:v>0.14783462474054312</c:v>
                </c:pt>
                <c:pt idx="53">
                  <c:v>0.14307111284633744</c:v>
                </c:pt>
                <c:pt idx="54">
                  <c:v>0.13786549884761354</c:v>
                </c:pt>
                <c:pt idx="55">
                  <c:v>0.13223634228663134</c:v>
                </c:pt>
                <c:pt idx="56">
                  <c:v>0.12616341760876668</c:v>
                </c:pt>
                <c:pt idx="57">
                  <c:v>0.11966850766329598</c:v>
                </c:pt>
                <c:pt idx="58">
                  <c:v>0.11272620983043004</c:v>
                </c:pt>
                <c:pt idx="59">
                  <c:v>0.10537841954430749</c:v>
                </c:pt>
                <c:pt idx="60">
                  <c:v>9.7706655303786055E-2</c:v>
                </c:pt>
                <c:pt idx="61">
                  <c:v>8.9787623738869768E-2</c:v>
                </c:pt>
                <c:pt idx="62">
                  <c:v>8.1745095490631234E-2</c:v>
                </c:pt>
                <c:pt idx="63">
                  <c:v>7.3671495132467679E-2</c:v>
                </c:pt>
                <c:pt idx="64">
                  <c:v>6.5688033652342492E-2</c:v>
                </c:pt>
                <c:pt idx="65">
                  <c:v>5.7984699383639329E-2</c:v>
                </c:pt>
                <c:pt idx="66">
                  <c:v>5.060557623949602E-2</c:v>
                </c:pt>
                <c:pt idx="67">
                  <c:v>4.3754138794205567E-2</c:v>
                </c:pt>
                <c:pt idx="68">
                  <c:v>3.7476062748237809E-2</c:v>
                </c:pt>
                <c:pt idx="69">
                  <c:v>3.188256810696645E-2</c:v>
                </c:pt>
                <c:pt idx="70">
                  <c:v>2.699352253398294E-2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'900MeV'!$R$1</c:f>
              <c:strCache>
                <c:ptCount val="1"/>
                <c:pt idx="0">
                  <c:v>4He</c:v>
                </c:pt>
              </c:strCache>
            </c:strRef>
          </c:tx>
          <c:marker>
            <c:symbol val="square"/>
            <c:size val="7"/>
          </c:marker>
          <c:xVal>
            <c:numRef>
              <c:f>'900MeV'!$P$2:$P$72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'900MeV'!$R$2:$R$72</c:f>
              <c:numCache>
                <c:formatCode>General</c:formatCode>
                <c:ptCount val="71"/>
                <c:pt idx="0">
                  <c:v>0</c:v>
                </c:pt>
                <c:pt idx="1">
                  <c:v>0.86592020227853783</c:v>
                </c:pt>
                <c:pt idx="2">
                  <c:v>0.8804974608931383</c:v>
                </c:pt>
                <c:pt idx="3">
                  <c:v>0.8921721736637227</c:v>
                </c:pt>
                <c:pt idx="4">
                  <c:v>0.9024795070130377</c:v>
                </c:pt>
                <c:pt idx="5">
                  <c:v>0.91182423463119711</c:v>
                </c:pt>
                <c:pt idx="6">
                  <c:v>0.92043350909347088</c:v>
                </c:pt>
                <c:pt idx="7">
                  <c:v>0.92843481425020202</c:v>
                </c:pt>
                <c:pt idx="8">
                  <c:v>0.93590959716079991</c:v>
                </c:pt>
                <c:pt idx="9">
                  <c:v>0.94291956505151109</c:v>
                </c:pt>
                <c:pt idx="10">
                  <c:v>0.94953593067160313</c:v>
                </c:pt>
                <c:pt idx="11">
                  <c:v>0.9557766398387636</c:v>
                </c:pt>
                <c:pt idx="12">
                  <c:v>0.96169277654460195</c:v>
                </c:pt>
                <c:pt idx="13">
                  <c:v>0.96730758003216466</c:v>
                </c:pt>
                <c:pt idx="14">
                  <c:v>0.97264201249422788</c:v>
                </c:pt>
                <c:pt idx="15">
                  <c:v>0.9777305458940565</c:v>
                </c:pt>
                <c:pt idx="16">
                  <c:v>0.98258628250762015</c:v>
                </c:pt>
                <c:pt idx="17">
                  <c:v>0.98721413891195475</c:v>
                </c:pt>
                <c:pt idx="18">
                  <c:v>0.99166639373968157</c:v>
                </c:pt>
                <c:pt idx="19">
                  <c:v>0.99591622615276876</c:v>
                </c:pt>
                <c:pt idx="20">
                  <c:v>1</c:v>
                </c:pt>
                <c:pt idx="21">
                  <c:v>0.55786755041712777</c:v>
                </c:pt>
                <c:pt idx="22">
                  <c:v>0.54640987067037594</c:v>
                </c:pt>
                <c:pt idx="23">
                  <c:v>0.53458578926362332</c:v>
                </c:pt>
                <c:pt idx="24">
                  <c:v>0.52190011854079643</c:v>
                </c:pt>
                <c:pt idx="25">
                  <c:v>0.5080055630545236</c:v>
                </c:pt>
                <c:pt idx="26">
                  <c:v>0.49285123431080974</c:v>
                </c:pt>
                <c:pt idx="27">
                  <c:v>0.47626234337390388</c:v>
                </c:pt>
                <c:pt idx="28">
                  <c:v>0.46184461263944326</c:v>
                </c:pt>
                <c:pt idx="29">
                  <c:v>0.43886023030725846</c:v>
                </c:pt>
                <c:pt idx="30">
                  <c:v>0.41834433029013607</c:v>
                </c:pt>
                <c:pt idx="31">
                  <c:v>0.39660750517392568</c:v>
                </c:pt>
                <c:pt idx="32">
                  <c:v>0.37395023869403482</c:v>
                </c:pt>
                <c:pt idx="33">
                  <c:v>0.35069875348301827</c:v>
                </c:pt>
                <c:pt idx="34">
                  <c:v>0.32698129650458096</c:v>
                </c:pt>
                <c:pt idx="35">
                  <c:v>0.30328538646566888</c:v>
                </c:pt>
                <c:pt idx="36">
                  <c:v>0.27979133731468381</c:v>
                </c:pt>
                <c:pt idx="37">
                  <c:v>0.25678236509693181</c:v>
                </c:pt>
                <c:pt idx="38">
                  <c:v>0.23485460395324537</c:v>
                </c:pt>
                <c:pt idx="39">
                  <c:v>0.2144368315602142</c:v>
                </c:pt>
                <c:pt idx="40">
                  <c:v>0.19601356247870888</c:v>
                </c:pt>
                <c:pt idx="41">
                  <c:v>0.18020881319635582</c:v>
                </c:pt>
                <c:pt idx="42">
                  <c:v>0.16724469541904829</c:v>
                </c:pt>
                <c:pt idx="43">
                  <c:v>0.15722032974660341</c:v>
                </c:pt>
                <c:pt idx="44">
                  <c:v>0.14983244921208491</c:v>
                </c:pt>
                <c:pt idx="45">
                  <c:v>0.14460609504292898</c:v>
                </c:pt>
                <c:pt idx="46">
                  <c:v>0.1408243529324423</c:v>
                </c:pt>
                <c:pt idx="47">
                  <c:v>0.13787444909322571</c:v>
                </c:pt>
                <c:pt idx="48">
                  <c:v>0.13523836908769807</c:v>
                </c:pt>
                <c:pt idx="49">
                  <c:v>0.13260078560304744</c:v>
                </c:pt>
                <c:pt idx="50">
                  <c:v>0.12978158407150492</c:v>
                </c:pt>
                <c:pt idx="51">
                  <c:v>0.12672185890004528</c:v>
                </c:pt>
                <c:pt idx="52">
                  <c:v>0.12334852443091647</c:v>
                </c:pt>
                <c:pt idx="53">
                  <c:v>0.11966190435785962</c:v>
                </c:pt>
                <c:pt idx="54">
                  <c:v>0.11562566249147486</c:v>
                </c:pt>
                <c:pt idx="55">
                  <c:v>0.11119881464440162</c:v>
                </c:pt>
                <c:pt idx="56">
                  <c:v>0.10637772843620066</c:v>
                </c:pt>
                <c:pt idx="57">
                  <c:v>0.10116020163294399</c:v>
                </c:pt>
                <c:pt idx="58">
                  <c:v>9.5558555492614175E-2</c:v>
                </c:pt>
                <c:pt idx="59">
                  <c:v>8.9559936590533754E-2</c:v>
                </c:pt>
                <c:pt idx="60">
                  <c:v>8.3236763122765969E-2</c:v>
                </c:pt>
                <c:pt idx="61">
                  <c:v>7.6624433588662444E-2</c:v>
                </c:pt>
                <c:pt idx="62">
                  <c:v>6.9836560277513102E-2</c:v>
                </c:pt>
                <c:pt idx="63">
                  <c:v>6.2952338751859835E-2</c:v>
                </c:pt>
                <c:pt idx="64">
                  <c:v>5.6112318515956806E-2</c:v>
                </c:pt>
                <c:pt idx="65">
                  <c:v>4.9439576100398112E-2</c:v>
                </c:pt>
                <c:pt idx="66">
                  <c:v>4.3016968849774725E-2</c:v>
                </c:pt>
                <c:pt idx="67">
                  <c:v>3.70411690758157E-2</c:v>
                </c:pt>
                <c:pt idx="68">
                  <c:v>3.1574618201349491E-2</c:v>
                </c:pt>
                <c:pt idx="69">
                  <c:v>2.6724136381628506E-2</c:v>
                </c:pt>
                <c:pt idx="70">
                  <c:v>2.2518039808786507E-2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'900MeV'!$S$1</c:f>
              <c:strCache>
                <c:ptCount val="1"/>
                <c:pt idx="0">
                  <c:v>12C</c:v>
                </c:pt>
              </c:strCache>
            </c:strRef>
          </c:tx>
          <c:xVal>
            <c:numRef>
              <c:f>'900MeV'!$P$2:$P$72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'900MeV'!$S$2:$S$72</c:f>
              <c:numCache>
                <c:formatCode>General</c:formatCode>
                <c:ptCount val="71"/>
                <c:pt idx="0">
                  <c:v>0</c:v>
                </c:pt>
                <c:pt idx="1">
                  <c:v>0.86414459624270923</c:v>
                </c:pt>
                <c:pt idx="2">
                  <c:v>0.87869205963670738</c:v>
                </c:pt>
                <c:pt idx="3">
                  <c:v>0.8903934741997469</c:v>
                </c:pt>
                <c:pt idx="4">
                  <c:v>0.90076652957333259</c:v>
                </c:pt>
                <c:pt idx="5">
                  <c:v>0.91019477782057845</c:v>
                </c:pt>
                <c:pt idx="6">
                  <c:v>0.91889000436344248</c:v>
                </c:pt>
                <c:pt idx="7">
                  <c:v>0.92699975688691783</c:v>
                </c:pt>
                <c:pt idx="8">
                  <c:v>0.93457716823571557</c:v>
                </c:pt>
                <c:pt idx="9">
                  <c:v>0.94170042909594731</c:v>
                </c:pt>
                <c:pt idx="10">
                  <c:v>0.94842991751667416</c:v>
                </c:pt>
                <c:pt idx="11">
                  <c:v>0.95477710188049469</c:v>
                </c:pt>
                <c:pt idx="12">
                  <c:v>0.96082252811321289</c:v>
                </c:pt>
                <c:pt idx="13">
                  <c:v>0.96655038105059998</c:v>
                </c:pt>
                <c:pt idx="14">
                  <c:v>0.97199709746491036</c:v>
                </c:pt>
                <c:pt idx="15">
                  <c:v>0.97720264250170263</c:v>
                </c:pt>
                <c:pt idx="16">
                  <c:v>0.98215738834141142</c:v>
                </c:pt>
                <c:pt idx="17">
                  <c:v>0.98692247991519533</c:v>
                </c:pt>
                <c:pt idx="18">
                  <c:v>0.99146000375206988</c:v>
                </c:pt>
                <c:pt idx="19">
                  <c:v>0.99581616766738357</c:v>
                </c:pt>
                <c:pt idx="20">
                  <c:v>1</c:v>
                </c:pt>
                <c:pt idx="21">
                  <c:v>0.55693260856813165</c:v>
                </c:pt>
                <c:pt idx="22">
                  <c:v>0.54539244797209641</c:v>
                </c:pt>
                <c:pt idx="23">
                  <c:v>0.53351200240637842</c:v>
                </c:pt>
                <c:pt idx="24">
                  <c:v>0.52076861203758473</c:v>
                </c:pt>
                <c:pt idx="25">
                  <c:v>0.50700928752547358</c:v>
                </c:pt>
                <c:pt idx="26">
                  <c:v>0.49175645956719405</c:v>
                </c:pt>
                <c:pt idx="27">
                  <c:v>0.47535377643897808</c:v>
                </c:pt>
                <c:pt idx="28">
                  <c:v>0.46090177411000388</c:v>
                </c:pt>
                <c:pt idx="29">
                  <c:v>0.43800843455956573</c:v>
                </c:pt>
                <c:pt idx="30">
                  <c:v>0.41748865260326995</c:v>
                </c:pt>
                <c:pt idx="31">
                  <c:v>0.39594875319571737</c:v>
                </c:pt>
                <c:pt idx="32">
                  <c:v>0.37341769995984375</c:v>
                </c:pt>
                <c:pt idx="33">
                  <c:v>0.35018154597315682</c:v>
                </c:pt>
                <c:pt idx="34">
                  <c:v>0.32677418754178039</c:v>
                </c:pt>
                <c:pt idx="35">
                  <c:v>0.30320288618810137</c:v>
                </c:pt>
                <c:pt idx="36">
                  <c:v>0.27987120526583953</c:v>
                </c:pt>
                <c:pt idx="37">
                  <c:v>0.25715211640843305</c:v>
                </c:pt>
                <c:pt idx="38">
                  <c:v>0.23546049534159588</c:v>
                </c:pt>
                <c:pt idx="39">
                  <c:v>0.21527936109285303</c:v>
                </c:pt>
                <c:pt idx="40">
                  <c:v>0.19705600343935681</c:v>
                </c:pt>
                <c:pt idx="41">
                  <c:v>0.18145803990634787</c:v>
                </c:pt>
                <c:pt idx="42">
                  <c:v>0.1686712834957573</c:v>
                </c:pt>
                <c:pt idx="43">
                  <c:v>0.15878691331205269</c:v>
                </c:pt>
                <c:pt idx="44">
                  <c:v>0.15149842630488894</c:v>
                </c:pt>
                <c:pt idx="45">
                  <c:v>0.1463456112382423</c:v>
                </c:pt>
                <c:pt idx="46">
                  <c:v>0.14265295930045852</c:v>
                </c:pt>
                <c:pt idx="47">
                  <c:v>0.13974781150307941</c:v>
                </c:pt>
                <c:pt idx="48">
                  <c:v>0.13714485782070904</c:v>
                </c:pt>
                <c:pt idx="49">
                  <c:v>0.13455375727752122</c:v>
                </c:pt>
                <c:pt idx="50">
                  <c:v>0.13177046362945066</c:v>
                </c:pt>
                <c:pt idx="51">
                  <c:v>0.12872793353183928</c:v>
                </c:pt>
                <c:pt idx="52">
                  <c:v>0.12540557078627856</c:v>
                </c:pt>
                <c:pt idx="53">
                  <c:v>0.12174163221791945</c:v>
                </c:pt>
                <c:pt idx="54">
                  <c:v>0.11773687904520377</c:v>
                </c:pt>
                <c:pt idx="55">
                  <c:v>0.11331220524148949</c:v>
                </c:pt>
                <c:pt idx="56">
                  <c:v>0.10850991053758026</c:v>
                </c:pt>
                <c:pt idx="57">
                  <c:v>0.10327880419006633</c:v>
                </c:pt>
                <c:pt idx="58">
                  <c:v>9.7670643676006544E-2</c:v>
                </c:pt>
                <c:pt idx="59">
                  <c:v>9.1627574205995335E-2</c:v>
                </c:pt>
                <c:pt idx="60">
                  <c:v>8.5231494769672525E-2</c:v>
                </c:pt>
                <c:pt idx="61">
                  <c:v>7.856154040023422E-2</c:v>
                </c:pt>
                <c:pt idx="62">
                  <c:v>7.1681153906865372E-2</c:v>
                </c:pt>
                <c:pt idx="63">
                  <c:v>6.4687015019872382E-2</c:v>
                </c:pt>
                <c:pt idx="64">
                  <c:v>5.7700264287596538E-2</c:v>
                </c:pt>
                <c:pt idx="65">
                  <c:v>5.087105333567344E-2</c:v>
                </c:pt>
                <c:pt idx="66">
                  <c:v>4.4290642738118328E-2</c:v>
                </c:pt>
                <c:pt idx="67">
                  <c:v>3.8162431181942937E-2</c:v>
                </c:pt>
                <c:pt idx="68">
                  <c:v>3.2544857973649352E-2</c:v>
                </c:pt>
                <c:pt idx="69">
                  <c:v>2.7559161011312401E-2</c:v>
                </c:pt>
                <c:pt idx="70">
                  <c:v>2.3232585753273884E-2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'900MeV'!$T$1</c:f>
              <c:strCache>
                <c:ptCount val="1"/>
                <c:pt idx="0">
                  <c:v>20Ne</c:v>
                </c:pt>
              </c:strCache>
            </c:strRef>
          </c:tx>
          <c:marker>
            <c:symbol val="circle"/>
            <c:size val="7"/>
          </c:marker>
          <c:xVal>
            <c:numRef>
              <c:f>'900MeV'!$P$2:$P$72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'900MeV'!$T$2:$T$72</c:f>
              <c:numCache>
                <c:formatCode>General</c:formatCode>
                <c:ptCount val="71"/>
                <c:pt idx="0">
                  <c:v>0</c:v>
                </c:pt>
                <c:pt idx="1">
                  <c:v>0.8624892779411516</c:v>
                </c:pt>
                <c:pt idx="2">
                  <c:v>0.87713502249914133</c:v>
                </c:pt>
                <c:pt idx="3">
                  <c:v>0.88896740939293528</c:v>
                </c:pt>
                <c:pt idx="4">
                  <c:v>0.89945121355823165</c:v>
                </c:pt>
                <c:pt idx="5">
                  <c:v>0.90899778590381841</c:v>
                </c:pt>
                <c:pt idx="6">
                  <c:v>0.91781258698354418</c:v>
                </c:pt>
                <c:pt idx="7">
                  <c:v>0.92600984296144484</c:v>
                </c:pt>
                <c:pt idx="8">
                  <c:v>0.93367145462691248</c:v>
                </c:pt>
                <c:pt idx="9">
                  <c:v>0.9408933552205867</c:v>
                </c:pt>
                <c:pt idx="10">
                  <c:v>0.9477137109279935</c:v>
                </c:pt>
                <c:pt idx="11">
                  <c:v>0.95415239589403744</c:v>
                </c:pt>
                <c:pt idx="12">
                  <c:v>0.96027285195902745</c:v>
                </c:pt>
                <c:pt idx="13">
                  <c:v>0.96607944316165562</c:v>
                </c:pt>
                <c:pt idx="14">
                  <c:v>0.97161250423439161</c:v>
                </c:pt>
                <c:pt idx="15">
                  <c:v>0.97688168720620061</c:v>
                </c:pt>
                <c:pt idx="16">
                  <c:v>0.98191163391283731</c:v>
                </c:pt>
                <c:pt idx="17">
                  <c:v>0.98672572641060063</c:v>
                </c:pt>
                <c:pt idx="18">
                  <c:v>0.99133475673706117</c:v>
                </c:pt>
                <c:pt idx="19">
                  <c:v>0.9957502038305176</c:v>
                </c:pt>
                <c:pt idx="20">
                  <c:v>1</c:v>
                </c:pt>
                <c:pt idx="21">
                  <c:v>0.5567515455670502</c:v>
                </c:pt>
                <c:pt idx="22">
                  <c:v>0.54533856221918853</c:v>
                </c:pt>
                <c:pt idx="23">
                  <c:v>0.5333922229753485</c:v>
                </c:pt>
                <c:pt idx="24">
                  <c:v>0.52076462176759053</c:v>
                </c:pt>
                <c:pt idx="25">
                  <c:v>0.50686794701273918</c:v>
                </c:pt>
                <c:pt idx="26">
                  <c:v>0.49167367753551688</c:v>
                </c:pt>
                <c:pt idx="27">
                  <c:v>0.47505659558479563</c:v>
                </c:pt>
                <c:pt idx="28">
                  <c:v>0.46072927600833175</c:v>
                </c:pt>
                <c:pt idx="29">
                  <c:v>0.43790683492635601</c:v>
                </c:pt>
                <c:pt idx="30">
                  <c:v>0.41742331170861291</c:v>
                </c:pt>
                <c:pt idx="31">
                  <c:v>0.39585159163009964</c:v>
                </c:pt>
                <c:pt idx="32">
                  <c:v>0.37347318296168053</c:v>
                </c:pt>
                <c:pt idx="33">
                  <c:v>0.35044488389678374</c:v>
                </c:pt>
                <c:pt idx="34">
                  <c:v>0.32709510585008739</c:v>
                </c:pt>
                <c:pt idx="35">
                  <c:v>0.30372067882072118</c:v>
                </c:pt>
                <c:pt idx="36">
                  <c:v>0.28056296618346654</c:v>
                </c:pt>
                <c:pt idx="37">
                  <c:v>0.25802020330585879</c:v>
                </c:pt>
                <c:pt idx="38">
                  <c:v>0.23652015962385917</c:v>
                </c:pt>
                <c:pt idx="39">
                  <c:v>0.21651557937194721</c:v>
                </c:pt>
                <c:pt idx="40">
                  <c:v>0.19846511766144387</c:v>
                </c:pt>
                <c:pt idx="41">
                  <c:v>0.18298951045419143</c:v>
                </c:pt>
                <c:pt idx="42">
                  <c:v>0.17029493318515268</c:v>
                </c:pt>
                <c:pt idx="43">
                  <c:v>0.16047255833050048</c:v>
                </c:pt>
                <c:pt idx="44">
                  <c:v>0.15323790558094064</c:v>
                </c:pt>
                <c:pt idx="45">
                  <c:v>0.14811408882076188</c:v>
                </c:pt>
                <c:pt idx="46">
                  <c:v>0.14440485095015709</c:v>
                </c:pt>
                <c:pt idx="47">
                  <c:v>0.14149940321432619</c:v>
                </c:pt>
                <c:pt idx="48">
                  <c:v>0.13888151037847987</c:v>
                </c:pt>
                <c:pt idx="49">
                  <c:v>0.13626668547274032</c:v>
                </c:pt>
                <c:pt idx="50">
                  <c:v>0.13345429005986204</c:v>
                </c:pt>
                <c:pt idx="51">
                  <c:v>0.13039645991794496</c:v>
                </c:pt>
                <c:pt idx="52">
                  <c:v>0.12703390010256271</c:v>
                </c:pt>
                <c:pt idx="53">
                  <c:v>0.12333910819687754</c:v>
                </c:pt>
                <c:pt idx="54">
                  <c:v>0.11928185847543812</c:v>
                </c:pt>
                <c:pt idx="55">
                  <c:v>0.11482622884139709</c:v>
                </c:pt>
                <c:pt idx="56">
                  <c:v>0.10998048888125707</c:v>
                </c:pt>
                <c:pt idx="57">
                  <c:v>0.10469010617089974</c:v>
                </c:pt>
                <c:pt idx="58">
                  <c:v>9.901852498155736E-2</c:v>
                </c:pt>
                <c:pt idx="59">
                  <c:v>9.2907799957500953E-2</c:v>
                </c:pt>
                <c:pt idx="60">
                  <c:v>8.6459337255102853E-2</c:v>
                </c:pt>
                <c:pt idx="61">
                  <c:v>7.9701698301753832E-2</c:v>
                </c:pt>
                <c:pt idx="62">
                  <c:v>7.2722850222325094E-2</c:v>
                </c:pt>
                <c:pt idx="63">
                  <c:v>6.564398817891598E-2</c:v>
                </c:pt>
                <c:pt idx="64">
                  <c:v>5.8580998583961957E-2</c:v>
                </c:pt>
                <c:pt idx="65">
                  <c:v>5.1654994524614542E-2</c:v>
                </c:pt>
                <c:pt idx="66">
                  <c:v>4.4981973056491625E-2</c:v>
                </c:pt>
                <c:pt idx="67">
                  <c:v>3.8766993233556674E-2</c:v>
                </c:pt>
                <c:pt idx="68">
                  <c:v>3.3061133519209328E-2</c:v>
                </c:pt>
                <c:pt idx="69">
                  <c:v>2.7999294002082287E-2</c:v>
                </c:pt>
                <c:pt idx="70">
                  <c:v>2.3603174919204946E-2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'900MeV'!$U$1</c:f>
              <c:strCache>
                <c:ptCount val="1"/>
                <c:pt idx="0">
                  <c:v>40Ar</c:v>
                </c:pt>
              </c:strCache>
            </c:strRef>
          </c:tx>
          <c:marker>
            <c:symbol val="diamond"/>
            <c:size val="7"/>
          </c:marker>
          <c:xVal>
            <c:numRef>
              <c:f>'900MeV'!$P$2:$P$72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'900MeV'!$U$2:$U$72</c:f>
              <c:numCache>
                <c:formatCode>General</c:formatCode>
                <c:ptCount val="71"/>
                <c:pt idx="0">
                  <c:v>0</c:v>
                </c:pt>
                <c:pt idx="1">
                  <c:v>0.85837553432100255</c:v>
                </c:pt>
                <c:pt idx="2">
                  <c:v>0.87361931017951833</c:v>
                </c:pt>
                <c:pt idx="3">
                  <c:v>0.88582987376383215</c:v>
                </c:pt>
                <c:pt idx="4">
                  <c:v>0.89664215048598661</c:v>
                </c:pt>
                <c:pt idx="5">
                  <c:v>0.90647815142302424</c:v>
                </c:pt>
                <c:pt idx="6">
                  <c:v>0.91554247009772949</c:v>
                </c:pt>
                <c:pt idx="7">
                  <c:v>0.92397693602084974</c:v>
                </c:pt>
                <c:pt idx="8">
                  <c:v>0.9318867765399137</c:v>
                </c:pt>
                <c:pt idx="9">
                  <c:v>0.93930111485988033</c:v>
                </c:pt>
                <c:pt idx="10">
                  <c:v>0.94631769784472108</c:v>
                </c:pt>
                <c:pt idx="11">
                  <c:v>0.95293241048467303</c:v>
                </c:pt>
                <c:pt idx="12">
                  <c:v>0.95920972766149526</c:v>
                </c:pt>
                <c:pt idx="13">
                  <c:v>0.96516870925745257</c:v>
                </c:pt>
                <c:pt idx="14">
                  <c:v>0.97085954542598862</c:v>
                </c:pt>
                <c:pt idx="15">
                  <c:v>0.97624461576229993</c:v>
                </c:pt>
                <c:pt idx="16">
                  <c:v>0.98141697896160007</c:v>
                </c:pt>
                <c:pt idx="17">
                  <c:v>0.98637061274033822</c:v>
                </c:pt>
                <c:pt idx="18">
                  <c:v>0.99110464859257152</c:v>
                </c:pt>
                <c:pt idx="19">
                  <c:v>0.99563867750480328</c:v>
                </c:pt>
                <c:pt idx="20">
                  <c:v>1</c:v>
                </c:pt>
                <c:pt idx="21">
                  <c:v>0.56040181887320006</c:v>
                </c:pt>
                <c:pt idx="22">
                  <c:v>0.54908878922300619</c:v>
                </c:pt>
                <c:pt idx="23">
                  <c:v>0.5371848691274953</c:v>
                </c:pt>
                <c:pt idx="24">
                  <c:v>0.52440285817727639</c:v>
                </c:pt>
                <c:pt idx="25">
                  <c:v>0.51052314793666809</c:v>
                </c:pt>
                <c:pt idx="26">
                  <c:v>0.49526675500067013</c:v>
                </c:pt>
                <c:pt idx="27">
                  <c:v>0.47873932871412866</c:v>
                </c:pt>
                <c:pt idx="28">
                  <c:v>0.46434236319796912</c:v>
                </c:pt>
                <c:pt idx="29">
                  <c:v>0.44151220116473588</c:v>
                </c:pt>
                <c:pt idx="30">
                  <c:v>0.42104792477874836</c:v>
                </c:pt>
                <c:pt idx="31">
                  <c:v>0.39952926118620197</c:v>
                </c:pt>
                <c:pt idx="32">
                  <c:v>0.37716030771723064</c:v>
                </c:pt>
                <c:pt idx="33">
                  <c:v>0.35421241453030117</c:v>
                </c:pt>
                <c:pt idx="34">
                  <c:v>0.33090725861228731</c:v>
                </c:pt>
                <c:pt idx="35">
                  <c:v>0.30761375913867056</c:v>
                </c:pt>
                <c:pt idx="36">
                  <c:v>0.28453603817222539</c:v>
                </c:pt>
                <c:pt idx="37">
                  <c:v>0.26204654743456385</c:v>
                </c:pt>
                <c:pt idx="38">
                  <c:v>0.24061994316212279</c:v>
                </c:pt>
                <c:pt idx="39">
                  <c:v>0.22067746479110784</c:v>
                </c:pt>
                <c:pt idx="40">
                  <c:v>0.20270806519738183</c:v>
                </c:pt>
                <c:pt idx="41">
                  <c:v>0.18724127400404136</c:v>
                </c:pt>
                <c:pt idx="42">
                  <c:v>0.17457448626323671</c:v>
                </c:pt>
                <c:pt idx="43">
                  <c:v>0.16474600551643875</c:v>
                </c:pt>
                <c:pt idx="44">
                  <c:v>0.15749958698287864</c:v>
                </c:pt>
                <c:pt idx="45">
                  <c:v>0.15231529186338624</c:v>
                </c:pt>
                <c:pt idx="46">
                  <c:v>0.14854791044080554</c:v>
                </c:pt>
                <c:pt idx="47">
                  <c:v>0.1455613794442594</c:v>
                </c:pt>
                <c:pt idx="48">
                  <c:v>0.1428669649846917</c:v>
                </c:pt>
                <c:pt idx="49">
                  <c:v>0.1401787384813537</c:v>
                </c:pt>
                <c:pt idx="50">
                  <c:v>0.13725959028445364</c:v>
                </c:pt>
                <c:pt idx="51">
                  <c:v>0.13409356603274988</c:v>
                </c:pt>
                <c:pt idx="52">
                  <c:v>0.13062415466525037</c:v>
                </c:pt>
                <c:pt idx="53">
                  <c:v>0.12680331979167939</c:v>
                </c:pt>
                <c:pt idx="54">
                  <c:v>0.12260344274196273</c:v>
                </c:pt>
                <c:pt idx="55">
                  <c:v>0.11799780873723047</c:v>
                </c:pt>
                <c:pt idx="56">
                  <c:v>0.11299060531070053</c:v>
                </c:pt>
                <c:pt idx="57">
                  <c:v>0.10754639187429507</c:v>
                </c:pt>
                <c:pt idx="58">
                  <c:v>0.1016727135092101</c:v>
                </c:pt>
                <c:pt idx="59">
                  <c:v>9.5389375274801028E-2</c:v>
                </c:pt>
                <c:pt idx="60">
                  <c:v>8.8752766155587692E-2</c:v>
                </c:pt>
                <c:pt idx="61">
                  <c:v>8.1807202185514127E-2</c:v>
                </c:pt>
                <c:pt idx="62">
                  <c:v>7.464710806839904E-2</c:v>
                </c:pt>
                <c:pt idx="63">
                  <c:v>6.737092094302978E-2</c:v>
                </c:pt>
                <c:pt idx="64">
                  <c:v>6.0114444389376194E-2</c:v>
                </c:pt>
                <c:pt idx="65">
                  <c:v>5.3026950916427132E-2</c:v>
                </c:pt>
                <c:pt idx="66">
                  <c:v>4.6188271746043286E-2</c:v>
                </c:pt>
                <c:pt idx="67">
                  <c:v>3.9818079705447346E-2</c:v>
                </c:pt>
                <c:pt idx="68">
                  <c:v>3.3974716404612831E-2</c:v>
                </c:pt>
                <c:pt idx="69">
                  <c:v>2.8780429730150273E-2</c:v>
                </c:pt>
                <c:pt idx="70">
                  <c:v>2.4269729278481738E-2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'900MeV'!$V$1</c:f>
              <c:strCache>
                <c:ptCount val="1"/>
                <c:pt idx="0">
                  <c:v>84Kr</c:v>
                </c:pt>
              </c:strCache>
            </c:strRef>
          </c:tx>
          <c:marker>
            <c:symbol val="square"/>
            <c:size val="7"/>
          </c:marker>
          <c:xVal>
            <c:numRef>
              <c:f>'900MeV'!$P$2:$P$72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'900MeV'!$V$2:$V$72</c:f>
              <c:numCache>
                <c:formatCode>General</c:formatCode>
                <c:ptCount val="71"/>
                <c:pt idx="0">
                  <c:v>0</c:v>
                </c:pt>
                <c:pt idx="1">
                  <c:v>0.85475789139693581</c:v>
                </c:pt>
                <c:pt idx="2">
                  <c:v>0.87048946201319832</c:v>
                </c:pt>
                <c:pt idx="3">
                  <c:v>0.88307533468524624</c:v>
                </c:pt>
                <c:pt idx="4">
                  <c:v>0.89418781944159864</c:v>
                </c:pt>
                <c:pt idx="5">
                  <c:v>0.90428625759022052</c:v>
                </c:pt>
                <c:pt idx="6">
                  <c:v>0.91359043403445983</c:v>
                </c:pt>
                <c:pt idx="7">
                  <c:v>0.9222357159014275</c:v>
                </c:pt>
                <c:pt idx="8">
                  <c:v>0.93032072718741299</c:v>
                </c:pt>
                <c:pt idx="9">
                  <c:v>0.93792259949635837</c:v>
                </c:pt>
                <c:pt idx="10">
                  <c:v>0.94509058876867635</c:v>
                </c:pt>
                <c:pt idx="11">
                  <c:v>0.95186253952824729</c:v>
                </c:pt>
                <c:pt idx="12">
                  <c:v>0.95830759255695341</c:v>
                </c:pt>
                <c:pt idx="13">
                  <c:v>0.96437951993235949</c:v>
                </c:pt>
                <c:pt idx="14">
                  <c:v>0.9702047127857677</c:v>
                </c:pt>
                <c:pt idx="15">
                  <c:v>0.97571539139244468</c:v>
                </c:pt>
                <c:pt idx="16">
                  <c:v>0.98100399588226761</c:v>
                </c:pt>
                <c:pt idx="17">
                  <c:v>0.98608980380425826</c:v>
                </c:pt>
                <c:pt idx="18">
                  <c:v>0.99090128660828258</c:v>
                </c:pt>
                <c:pt idx="19">
                  <c:v>0.99555710520731544</c:v>
                </c:pt>
                <c:pt idx="20">
                  <c:v>1</c:v>
                </c:pt>
                <c:pt idx="21">
                  <c:v>0.5645657178995116</c:v>
                </c:pt>
                <c:pt idx="22">
                  <c:v>0.55304576699859476</c:v>
                </c:pt>
                <c:pt idx="23">
                  <c:v>0.54109443456026374</c:v>
                </c:pt>
                <c:pt idx="24">
                  <c:v>0.52834953794324602</c:v>
                </c:pt>
                <c:pt idx="25">
                  <c:v>0.51437896139249739</c:v>
                </c:pt>
                <c:pt idx="26">
                  <c:v>0.49919266853355698</c:v>
                </c:pt>
                <c:pt idx="27">
                  <c:v>0.48267844351063183</c:v>
                </c:pt>
                <c:pt idx="28">
                  <c:v>0.46836730332828014</c:v>
                </c:pt>
                <c:pt idx="29">
                  <c:v>0.44546328547787073</c:v>
                </c:pt>
                <c:pt idx="30">
                  <c:v>0.42505306331444737</c:v>
                </c:pt>
                <c:pt idx="31">
                  <c:v>0.40354073865549028</c:v>
                </c:pt>
                <c:pt idx="32">
                  <c:v>0.38120855056703346</c:v>
                </c:pt>
                <c:pt idx="33">
                  <c:v>0.35826618278763039</c:v>
                </c:pt>
                <c:pt idx="34">
                  <c:v>0.33499825280386025</c:v>
                </c:pt>
                <c:pt idx="35">
                  <c:v>0.31171130147936082</c:v>
                </c:pt>
                <c:pt idx="36">
                  <c:v>0.28872950438652356</c:v>
                </c:pt>
                <c:pt idx="37">
                  <c:v>0.26632781677638134</c:v>
                </c:pt>
                <c:pt idx="38">
                  <c:v>0.24485740072564074</c:v>
                </c:pt>
                <c:pt idx="39">
                  <c:v>0.22495629502940448</c:v>
                </c:pt>
                <c:pt idx="40">
                  <c:v>0.20699753283628602</c:v>
                </c:pt>
                <c:pt idx="41">
                  <c:v>0.19152771006848235</c:v>
                </c:pt>
                <c:pt idx="42">
                  <c:v>0.17878861541982746</c:v>
                </c:pt>
                <c:pt idx="43">
                  <c:v>0.16890137686129944</c:v>
                </c:pt>
                <c:pt idx="44">
                  <c:v>0.16160383288948921</c:v>
                </c:pt>
                <c:pt idx="45">
                  <c:v>0.15630346099214532</c:v>
                </c:pt>
                <c:pt idx="46">
                  <c:v>0.15245788847523581</c:v>
                </c:pt>
                <c:pt idx="47">
                  <c:v>0.14935036298864332</c:v>
                </c:pt>
                <c:pt idx="48">
                  <c:v>0.14656195379507544</c:v>
                </c:pt>
                <c:pt idx="49">
                  <c:v>0.14373590234664471</c:v>
                </c:pt>
                <c:pt idx="50">
                  <c:v>0.14071162160872902</c:v>
                </c:pt>
                <c:pt idx="51">
                  <c:v>0.13738962722612355</c:v>
                </c:pt>
                <c:pt idx="52">
                  <c:v>0.13379225817238208</c:v>
                </c:pt>
                <c:pt idx="53">
                  <c:v>0.12985712817050435</c:v>
                </c:pt>
                <c:pt idx="54">
                  <c:v>0.12551139252197732</c:v>
                </c:pt>
                <c:pt idx="55">
                  <c:v>0.12078825954499289</c:v>
                </c:pt>
                <c:pt idx="56">
                  <c:v>0.11561397622281397</c:v>
                </c:pt>
                <c:pt idx="57">
                  <c:v>0.11003527867641522</c:v>
                </c:pt>
                <c:pt idx="58">
                  <c:v>0.10403952826475146</c:v>
                </c:pt>
                <c:pt idx="59">
                  <c:v>9.7584093426794513E-2</c:v>
                </c:pt>
                <c:pt idx="60">
                  <c:v>9.0780457254955219E-2</c:v>
                </c:pt>
                <c:pt idx="61">
                  <c:v>8.3670960644817841E-2</c:v>
                </c:pt>
                <c:pt idx="62">
                  <c:v>7.635317243637188E-2</c:v>
                </c:pt>
                <c:pt idx="63">
                  <c:v>6.8925407726334653E-2</c:v>
                </c:pt>
                <c:pt idx="64">
                  <c:v>6.1522593688449284E-2</c:v>
                </c:pt>
                <c:pt idx="65">
                  <c:v>5.4278138338980368E-2</c:v>
                </c:pt>
                <c:pt idx="66">
                  <c:v>4.7305376159525597E-2</c:v>
                </c:pt>
                <c:pt idx="67">
                  <c:v>4.0802632911504787E-2</c:v>
                </c:pt>
                <c:pt idx="68">
                  <c:v>3.4830314964214203E-2</c:v>
                </c:pt>
                <c:pt idx="69">
                  <c:v>2.9522177963840289E-2</c:v>
                </c:pt>
                <c:pt idx="70">
                  <c:v>2.4903628377332798E-2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'900MeV'!$W$1</c:f>
              <c:strCache>
                <c:ptCount val="1"/>
                <c:pt idx="0">
                  <c:v>132Xe</c:v>
                </c:pt>
              </c:strCache>
            </c:strRef>
          </c:tx>
          <c:marker>
            <c:symbol val="triangle"/>
            <c:size val="7"/>
          </c:marker>
          <c:xVal>
            <c:numRef>
              <c:f>'900MeV'!$P$2:$P$72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'900MeV'!$W$2:$W$72</c:f>
              <c:numCache>
                <c:formatCode>General</c:formatCode>
                <c:ptCount val="71"/>
                <c:pt idx="0">
                  <c:v>0</c:v>
                </c:pt>
                <c:pt idx="1">
                  <c:v>0.85232662230615663</c:v>
                </c:pt>
                <c:pt idx="2">
                  <c:v>0.86843055673627345</c:v>
                </c:pt>
                <c:pt idx="3">
                  <c:v>0.88131004094521637</c:v>
                </c:pt>
                <c:pt idx="4">
                  <c:v>0.89264429045151672</c:v>
                </c:pt>
                <c:pt idx="5">
                  <c:v>0.90292642157310854</c:v>
                </c:pt>
                <c:pt idx="6">
                  <c:v>0.91237894508791328</c:v>
                </c:pt>
                <c:pt idx="7">
                  <c:v>0.92117228328803835</c:v>
                </c:pt>
                <c:pt idx="8">
                  <c:v>0.9293891037655837</c:v>
                </c:pt>
                <c:pt idx="9">
                  <c:v>0.93710149040800406</c:v>
                </c:pt>
                <c:pt idx="10">
                  <c:v>0.94437508662070524</c:v>
                </c:pt>
                <c:pt idx="11">
                  <c:v>0.95124443135264225</c:v>
                </c:pt>
                <c:pt idx="12">
                  <c:v>0.95775347069665895</c:v>
                </c:pt>
                <c:pt idx="13">
                  <c:v>0.96394317045461064</c:v>
                </c:pt>
                <c:pt idx="14">
                  <c:v>0.96982473739952224</c:v>
                </c:pt>
                <c:pt idx="15">
                  <c:v>0.97542962609744965</c:v>
                </c:pt>
                <c:pt idx="16">
                  <c:v>0.98077200338887993</c:v>
                </c:pt>
                <c:pt idx="17">
                  <c:v>0.98588202661056568</c:v>
                </c:pt>
                <c:pt idx="18">
                  <c:v>0.99078429379850563</c:v>
                </c:pt>
                <c:pt idx="19">
                  <c:v>0.99552115423380361</c:v>
                </c:pt>
                <c:pt idx="20">
                  <c:v>1</c:v>
                </c:pt>
                <c:pt idx="21">
                  <c:v>0.56719813867816216</c:v>
                </c:pt>
                <c:pt idx="22">
                  <c:v>0.55573248204666847</c:v>
                </c:pt>
                <c:pt idx="23">
                  <c:v>0.5437849304502046</c:v>
                </c:pt>
                <c:pt idx="24">
                  <c:v>0.53108578138374951</c:v>
                </c:pt>
                <c:pt idx="25">
                  <c:v>0.51716039176263306</c:v>
                </c:pt>
                <c:pt idx="26">
                  <c:v>0.50198915194396809</c:v>
                </c:pt>
                <c:pt idx="27">
                  <c:v>0.48545222900621132</c:v>
                </c:pt>
                <c:pt idx="28">
                  <c:v>0.47112840427859731</c:v>
                </c:pt>
                <c:pt idx="29">
                  <c:v>0.44829259156305162</c:v>
                </c:pt>
                <c:pt idx="30">
                  <c:v>0.42786228036545293</c:v>
                </c:pt>
                <c:pt idx="31">
                  <c:v>0.40641298953101718</c:v>
                </c:pt>
                <c:pt idx="32">
                  <c:v>0.38408581893947585</c:v>
                </c:pt>
                <c:pt idx="33">
                  <c:v>0.36118963112803126</c:v>
                </c:pt>
                <c:pt idx="34">
                  <c:v>0.33791063268155924</c:v>
                </c:pt>
                <c:pt idx="35">
                  <c:v>0.31470384620559483</c:v>
                </c:pt>
                <c:pt idx="36">
                  <c:v>0.29165360081277236</c:v>
                </c:pt>
                <c:pt idx="37">
                  <c:v>0.26921897921952437</c:v>
                </c:pt>
                <c:pt idx="38">
                  <c:v>0.24785349346657909</c:v>
                </c:pt>
                <c:pt idx="39">
                  <c:v>0.22790911796574753</c:v>
                </c:pt>
                <c:pt idx="40">
                  <c:v>0.20986170951680341</c:v>
                </c:pt>
                <c:pt idx="41">
                  <c:v>0.19437628843589624</c:v>
                </c:pt>
                <c:pt idx="42">
                  <c:v>0.18160083450205325</c:v>
                </c:pt>
                <c:pt idx="43">
                  <c:v>0.17170306509824179</c:v>
                </c:pt>
                <c:pt idx="44">
                  <c:v>0.16433663907239329</c:v>
                </c:pt>
                <c:pt idx="45">
                  <c:v>0.15897293088413875</c:v>
                </c:pt>
                <c:pt idx="46">
                  <c:v>0.15506823418522428</c:v>
                </c:pt>
                <c:pt idx="47">
                  <c:v>0.15190819848949727</c:v>
                </c:pt>
                <c:pt idx="48">
                  <c:v>0.14899641795164384</c:v>
                </c:pt>
                <c:pt idx="49">
                  <c:v>0.14604964938694504</c:v>
                </c:pt>
                <c:pt idx="50">
                  <c:v>0.14293765178462184</c:v>
                </c:pt>
                <c:pt idx="51">
                  <c:v>0.13956399526705721</c:v>
                </c:pt>
                <c:pt idx="52">
                  <c:v>0.13583465520623539</c:v>
                </c:pt>
                <c:pt idx="53">
                  <c:v>0.13177410391344338</c:v>
                </c:pt>
                <c:pt idx="54">
                  <c:v>0.12735093196779171</c:v>
                </c:pt>
                <c:pt idx="55">
                  <c:v>0.12250352017161271</c:v>
                </c:pt>
                <c:pt idx="56">
                  <c:v>0.1172335026677855</c:v>
                </c:pt>
                <c:pt idx="57">
                  <c:v>0.11153275786448216</c:v>
                </c:pt>
                <c:pt idx="58">
                  <c:v>0.10540079706311502</c:v>
                </c:pt>
                <c:pt idx="59">
                  <c:v>9.8849060631855723E-2</c:v>
                </c:pt>
                <c:pt idx="60">
                  <c:v>9.1939448734619789E-2</c:v>
                </c:pt>
                <c:pt idx="61">
                  <c:v>8.4721372609696893E-2</c:v>
                </c:pt>
                <c:pt idx="62">
                  <c:v>7.7292016799490437E-2</c:v>
                </c:pt>
                <c:pt idx="63">
                  <c:v>6.9767420570635147E-2</c:v>
                </c:pt>
                <c:pt idx="64">
                  <c:v>6.2268775605897303E-2</c:v>
                </c:pt>
                <c:pt idx="65">
                  <c:v>5.4947347295269615E-2</c:v>
                </c:pt>
                <c:pt idx="66">
                  <c:v>4.7890124732965798E-2</c:v>
                </c:pt>
                <c:pt idx="67">
                  <c:v>4.1311523438326204E-2</c:v>
                </c:pt>
                <c:pt idx="68">
                  <c:v>3.5277173377376896E-2</c:v>
                </c:pt>
                <c:pt idx="69">
                  <c:v>2.9912551724513198E-2</c:v>
                </c:pt>
                <c:pt idx="70">
                  <c:v>2.5237424259172941E-2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'900MeV'!$X$1</c:f>
              <c:strCache>
                <c:ptCount val="1"/>
                <c:pt idx="0">
                  <c:v>197Au</c:v>
                </c:pt>
              </c:strCache>
            </c:strRef>
          </c:tx>
          <c:marker>
            <c:symbol val="circle"/>
            <c:size val="7"/>
          </c:marker>
          <c:xVal>
            <c:numRef>
              <c:f>'900MeV'!$P$2:$P$72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'900MeV'!$X$2:$X$72</c:f>
              <c:numCache>
                <c:formatCode>General</c:formatCode>
                <c:ptCount val="71"/>
                <c:pt idx="0">
                  <c:v>0</c:v>
                </c:pt>
                <c:pt idx="1">
                  <c:v>0.85110040179928381</c:v>
                </c:pt>
                <c:pt idx="2">
                  <c:v>0.86759927117490543</c:v>
                </c:pt>
                <c:pt idx="3">
                  <c:v>0.88068652672013958</c:v>
                </c:pt>
                <c:pt idx="4">
                  <c:v>0.89216497464875233</c:v>
                </c:pt>
                <c:pt idx="5">
                  <c:v>0.90254640751872994</c:v>
                </c:pt>
                <c:pt idx="6">
                  <c:v>0.91206639812091683</c:v>
                </c:pt>
                <c:pt idx="7">
                  <c:v>0.9209113334113227</c:v>
                </c:pt>
                <c:pt idx="8">
                  <c:v>0.92916198235848735</c:v>
                </c:pt>
                <c:pt idx="9">
                  <c:v>0.93691295571087096</c:v>
                </c:pt>
                <c:pt idx="10">
                  <c:v>0.9442073442754515</c:v>
                </c:pt>
                <c:pt idx="11">
                  <c:v>0.9511137734274987</c:v>
                </c:pt>
                <c:pt idx="12">
                  <c:v>0.95763363573641114</c:v>
                </c:pt>
                <c:pt idx="13">
                  <c:v>0.96383366626097222</c:v>
                </c:pt>
                <c:pt idx="14">
                  <c:v>0.9697411827241359</c:v>
                </c:pt>
                <c:pt idx="15">
                  <c:v>0.9753627776532966</c:v>
                </c:pt>
                <c:pt idx="16">
                  <c:v>0.98072482766969471</c:v>
                </c:pt>
                <c:pt idx="17">
                  <c:v>0.98586197694069611</c:v>
                </c:pt>
                <c:pt idx="18">
                  <c:v>0.99077750953282351</c:v>
                </c:pt>
                <c:pt idx="19">
                  <c:v>0.99547677927204781</c:v>
                </c:pt>
                <c:pt idx="20">
                  <c:v>1</c:v>
                </c:pt>
                <c:pt idx="21">
                  <c:v>0.56863984007652735</c:v>
                </c:pt>
                <c:pt idx="22">
                  <c:v>0.55705201591401221</c:v>
                </c:pt>
                <c:pt idx="23">
                  <c:v>0.54511720526440455</c:v>
                </c:pt>
                <c:pt idx="24">
                  <c:v>0.53229731823839688</c:v>
                </c:pt>
                <c:pt idx="25">
                  <c:v>0.51837915446487492</c:v>
                </c:pt>
                <c:pt idx="26">
                  <c:v>0.50322893962563231</c:v>
                </c:pt>
                <c:pt idx="27">
                  <c:v>0.48666650729136213</c:v>
                </c:pt>
                <c:pt idx="28">
                  <c:v>0.47236731074168692</c:v>
                </c:pt>
                <c:pt idx="29">
                  <c:v>0.44959918415311623</c:v>
                </c:pt>
                <c:pt idx="30">
                  <c:v>0.42921258763872494</c:v>
                </c:pt>
                <c:pt idx="31">
                  <c:v>0.40775372356864481</c:v>
                </c:pt>
                <c:pt idx="32">
                  <c:v>0.38549267704067752</c:v>
                </c:pt>
                <c:pt idx="33">
                  <c:v>0.36263467186651926</c:v>
                </c:pt>
                <c:pt idx="34">
                  <c:v>0.33944384826783203</c:v>
                </c:pt>
                <c:pt idx="35">
                  <c:v>0.31623366439897233</c:v>
                </c:pt>
                <c:pt idx="36">
                  <c:v>0.29325771027072567</c:v>
                </c:pt>
                <c:pt idx="37">
                  <c:v>0.27088400691873082</c:v>
                </c:pt>
                <c:pt idx="38">
                  <c:v>0.24947565254160445</c:v>
                </c:pt>
                <c:pt idx="39">
                  <c:v>0.22959407702526619</c:v>
                </c:pt>
                <c:pt idx="40">
                  <c:v>0.21159075579983674</c:v>
                </c:pt>
                <c:pt idx="41">
                  <c:v>0.19608060449354486</c:v>
                </c:pt>
                <c:pt idx="42">
                  <c:v>0.18328159839149849</c:v>
                </c:pt>
                <c:pt idx="43">
                  <c:v>0.17330337093125953</c:v>
                </c:pt>
                <c:pt idx="44">
                  <c:v>0.16583386354338461</c:v>
                </c:pt>
                <c:pt idx="45">
                  <c:v>0.16042096716911028</c:v>
                </c:pt>
                <c:pt idx="46">
                  <c:v>0.15638264489482492</c:v>
                </c:pt>
                <c:pt idx="47">
                  <c:v>0.15311007991115755</c:v>
                </c:pt>
                <c:pt idx="48">
                  <c:v>0.1501080993086146</c:v>
                </c:pt>
                <c:pt idx="49">
                  <c:v>0.14708601539283112</c:v>
                </c:pt>
                <c:pt idx="50">
                  <c:v>0.14387450346988567</c:v>
                </c:pt>
                <c:pt idx="51">
                  <c:v>0.14038791879315507</c:v>
                </c:pt>
                <c:pt idx="52">
                  <c:v>0.13658465525678135</c:v>
                </c:pt>
                <c:pt idx="53">
                  <c:v>0.13242910227652141</c:v>
                </c:pt>
                <c:pt idx="54">
                  <c:v>0.12790754493511988</c:v>
                </c:pt>
                <c:pt idx="55">
                  <c:v>0.12298545705718672</c:v>
                </c:pt>
                <c:pt idx="56">
                  <c:v>0.11765142791912286</c:v>
                </c:pt>
                <c:pt idx="57">
                  <c:v>0.11188687461588318</c:v>
                </c:pt>
                <c:pt idx="58">
                  <c:v>0.10570656518999702</c:v>
                </c:pt>
                <c:pt idx="59">
                  <c:v>9.9115308256375226E-2</c:v>
                </c:pt>
                <c:pt idx="60">
                  <c:v>9.2160858333913506E-2</c:v>
                </c:pt>
                <c:pt idx="61">
                  <c:v>8.4906790942805066E-2</c:v>
                </c:pt>
                <c:pt idx="62">
                  <c:v>7.7460134152313995E-2</c:v>
                </c:pt>
                <c:pt idx="63">
                  <c:v>6.9912575504463795E-2</c:v>
                </c:pt>
                <c:pt idx="64">
                  <c:v>6.2399231467659272E-2</c:v>
                </c:pt>
                <c:pt idx="65">
                  <c:v>5.5061982238024533E-2</c:v>
                </c:pt>
                <c:pt idx="66">
                  <c:v>4.7998794056278209E-2</c:v>
                </c:pt>
                <c:pt idx="67">
                  <c:v>4.1415566313441982E-2</c:v>
                </c:pt>
                <c:pt idx="68">
                  <c:v>3.5369137817510214E-2</c:v>
                </c:pt>
                <c:pt idx="69">
                  <c:v>2.9994776728884801E-2</c:v>
                </c:pt>
                <c:pt idx="70">
                  <c:v>2.5310531434064653E-2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'900MeV'!$Y$1</c:f>
              <c:strCache>
                <c:ptCount val="1"/>
                <c:pt idx="0">
                  <c:v>238U</c:v>
                </c:pt>
              </c:strCache>
            </c:strRef>
          </c:tx>
          <c:marker>
            <c:symbol val="diamond"/>
            <c:size val="7"/>
          </c:marker>
          <c:xVal>
            <c:numRef>
              <c:f>'900MeV'!$P$2:$P$72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'900MeV'!$Y$2:$Y$72</c:f>
              <c:numCache>
                <c:formatCode>General</c:formatCode>
                <c:ptCount val="71"/>
                <c:pt idx="0">
                  <c:v>0</c:v>
                </c:pt>
                <c:pt idx="1">
                  <c:v>0.85088054349841769</c:v>
                </c:pt>
                <c:pt idx="2">
                  <c:v>0.86739598414838093</c:v>
                </c:pt>
                <c:pt idx="3">
                  <c:v>0.880522046984761</c:v>
                </c:pt>
                <c:pt idx="4">
                  <c:v>0.89202778402113059</c:v>
                </c:pt>
                <c:pt idx="5">
                  <c:v>0.90242572299171653</c:v>
                </c:pt>
                <c:pt idx="6">
                  <c:v>0.91198056218574153</c:v>
                </c:pt>
                <c:pt idx="7">
                  <c:v>0.92083750762790817</c:v>
                </c:pt>
                <c:pt idx="8">
                  <c:v>0.92911086495010597</c:v>
                </c:pt>
                <c:pt idx="9">
                  <c:v>0.93687026490352865</c:v>
                </c:pt>
                <c:pt idx="10">
                  <c:v>0.9441777432027737</c:v>
                </c:pt>
                <c:pt idx="11">
                  <c:v>0.95108365958307983</c:v>
                </c:pt>
                <c:pt idx="12">
                  <c:v>0.95761875903240878</c:v>
                </c:pt>
                <c:pt idx="13">
                  <c:v>0.96383249638050617</c:v>
                </c:pt>
                <c:pt idx="14">
                  <c:v>0.96972470674961275</c:v>
                </c:pt>
                <c:pt idx="15">
                  <c:v>0.97535956232428833</c:v>
                </c:pt>
                <c:pt idx="16">
                  <c:v>0.98072505165965185</c:v>
                </c:pt>
                <c:pt idx="17">
                  <c:v>0.98585764130295406</c:v>
                </c:pt>
                <c:pt idx="18">
                  <c:v>0.99078078740397935</c:v>
                </c:pt>
                <c:pt idx="19">
                  <c:v>0.99548965828655167</c:v>
                </c:pt>
                <c:pt idx="20">
                  <c:v>1</c:v>
                </c:pt>
                <c:pt idx="21">
                  <c:v>0.5683969638291837</c:v>
                </c:pt>
                <c:pt idx="22">
                  <c:v>0.55684799943776153</c:v>
                </c:pt>
                <c:pt idx="23">
                  <c:v>0.5448996420499489</c:v>
                </c:pt>
                <c:pt idx="24">
                  <c:v>0.53214229044713779</c:v>
                </c:pt>
                <c:pt idx="25">
                  <c:v>0.51826808771340049</c:v>
                </c:pt>
                <c:pt idx="26">
                  <c:v>0.50309190230390488</c:v>
                </c:pt>
                <c:pt idx="27">
                  <c:v>0.48661682392659111</c:v>
                </c:pt>
                <c:pt idx="28">
                  <c:v>0.47236008700548715</c:v>
                </c:pt>
                <c:pt idx="29">
                  <c:v>0.44959627436347782</c:v>
                </c:pt>
                <c:pt idx="30">
                  <c:v>0.42922176722039385</c:v>
                </c:pt>
                <c:pt idx="31">
                  <c:v>0.4078403737911323</c:v>
                </c:pt>
                <c:pt idx="32">
                  <c:v>0.38560236871358688</c:v>
                </c:pt>
                <c:pt idx="33">
                  <c:v>0.36271999219579981</c:v>
                </c:pt>
                <c:pt idx="34">
                  <c:v>0.33959361751562267</c:v>
                </c:pt>
                <c:pt idx="35">
                  <c:v>0.31639789522440648</c:v>
                </c:pt>
                <c:pt idx="36">
                  <c:v>0.29339848372385702</c:v>
                </c:pt>
                <c:pt idx="37">
                  <c:v>0.27099529167952308</c:v>
                </c:pt>
                <c:pt idx="38">
                  <c:v>0.24965157633337068</c:v>
                </c:pt>
                <c:pt idx="39">
                  <c:v>0.22975080318089341</c:v>
                </c:pt>
                <c:pt idx="40">
                  <c:v>0.21175243506984356</c:v>
                </c:pt>
                <c:pt idx="41">
                  <c:v>0.19624964183863891</c:v>
                </c:pt>
                <c:pt idx="42">
                  <c:v>0.18345980350956637</c:v>
                </c:pt>
                <c:pt idx="43">
                  <c:v>0.17348770827850837</c:v>
                </c:pt>
                <c:pt idx="44">
                  <c:v>0.16602020992490302</c:v>
                </c:pt>
                <c:pt idx="45">
                  <c:v>0.16062488822073168</c:v>
                </c:pt>
                <c:pt idx="46">
                  <c:v>0.15658855986122583</c:v>
                </c:pt>
                <c:pt idx="47">
                  <c:v>0.15332456714827486</c:v>
                </c:pt>
                <c:pt idx="48">
                  <c:v>0.15032917730747286</c:v>
                </c:pt>
                <c:pt idx="49">
                  <c:v>0.14730511265339172</c:v>
                </c:pt>
                <c:pt idx="50">
                  <c:v>0.14408574588688799</c:v>
                </c:pt>
                <c:pt idx="51">
                  <c:v>0.14059031563198995</c:v>
                </c:pt>
                <c:pt idx="52">
                  <c:v>0.13676765891052553</c:v>
                </c:pt>
                <c:pt idx="53">
                  <c:v>0.13261991446357452</c:v>
                </c:pt>
                <c:pt idx="54">
                  <c:v>0.128074056583205</c:v>
                </c:pt>
                <c:pt idx="55">
                  <c:v>0.12313223416400344</c:v>
                </c:pt>
                <c:pt idx="56">
                  <c:v>0.11777474538018465</c:v>
                </c:pt>
                <c:pt idx="57">
                  <c:v>0.11199686973773691</c:v>
                </c:pt>
                <c:pt idx="58">
                  <c:v>0.10578000150256249</c:v>
                </c:pt>
                <c:pt idx="59">
                  <c:v>9.9170014528632291E-2</c:v>
                </c:pt>
                <c:pt idx="60">
                  <c:v>9.2199959897329334E-2</c:v>
                </c:pt>
                <c:pt idx="61">
                  <c:v>8.4929892051767514E-2</c:v>
                </c:pt>
                <c:pt idx="62">
                  <c:v>7.747121546085628E-2</c:v>
                </c:pt>
                <c:pt idx="63">
                  <c:v>6.9922134450021906E-2</c:v>
                </c:pt>
                <c:pt idx="64">
                  <c:v>6.2396653115918542E-2</c:v>
                </c:pt>
                <c:pt idx="65">
                  <c:v>5.5066952936637839E-2</c:v>
                </c:pt>
                <c:pt idx="66">
                  <c:v>4.8006890478875221E-2</c:v>
                </c:pt>
                <c:pt idx="67">
                  <c:v>4.1426174981202685E-2</c:v>
                </c:pt>
                <c:pt idx="68">
                  <c:v>3.5388472384016004E-2</c:v>
                </c:pt>
                <c:pt idx="69">
                  <c:v>3.0018124664716449E-2</c:v>
                </c:pt>
                <c:pt idx="70">
                  <c:v>2.5338164124553152E-2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'900MeV'!$Z$1</c:f>
              <c:strCache>
                <c:ptCount val="1"/>
                <c:pt idx="0">
                  <c:v>GC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'900MeV'!$P$2:$P$72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'900MeV'!$Z$2:$Z$72</c:f>
              <c:numCache>
                <c:formatCode>General</c:formatCode>
                <c:ptCount val="71"/>
                <c:pt idx="0">
                  <c:v>0</c:v>
                </c:pt>
                <c:pt idx="1">
                  <c:v>0.85526766960356893</c:v>
                </c:pt>
                <c:pt idx="2">
                  <c:v>0.87110929809270965</c:v>
                </c:pt>
                <c:pt idx="3">
                  <c:v>0.88375386277332124</c:v>
                </c:pt>
                <c:pt idx="4">
                  <c:v>0.8948872963312936</c:v>
                </c:pt>
                <c:pt idx="5">
                  <c:v>0.90497694811826457</c:v>
                </c:pt>
                <c:pt idx="6">
                  <c:v>0.9142554395510647</c:v>
                </c:pt>
                <c:pt idx="7">
                  <c:v>0.92287311453078613</c:v>
                </c:pt>
                <c:pt idx="8">
                  <c:v>0.93092269569827646</c:v>
                </c:pt>
                <c:pt idx="9">
                  <c:v>0.9384776590760564</c:v>
                </c:pt>
                <c:pt idx="10">
                  <c:v>0.94560125906421932</c:v>
                </c:pt>
                <c:pt idx="11">
                  <c:v>0.95232521023976879</c:v>
                </c:pt>
                <c:pt idx="12">
                  <c:v>0.95870042766741481</c:v>
                </c:pt>
                <c:pt idx="13">
                  <c:v>0.96474740796091463</c:v>
                </c:pt>
                <c:pt idx="14">
                  <c:v>0.97050252807871651</c:v>
                </c:pt>
                <c:pt idx="15">
                  <c:v>0.97598142973701452</c:v>
                </c:pt>
                <c:pt idx="16">
                  <c:v>0.98121202870703006</c:v>
                </c:pt>
                <c:pt idx="17">
                  <c:v>0.98622068530935358</c:v>
                </c:pt>
                <c:pt idx="18">
                  <c:v>0.99100661397567069</c:v>
                </c:pt>
                <c:pt idx="19">
                  <c:v>0.99560023396800734</c:v>
                </c:pt>
                <c:pt idx="20">
                  <c:v>1</c:v>
                </c:pt>
                <c:pt idx="21">
                  <c:v>0.5647649031009675</c:v>
                </c:pt>
                <c:pt idx="22">
                  <c:v>0.55327549511519436</c:v>
                </c:pt>
                <c:pt idx="23">
                  <c:v>0.54136762641266256</c:v>
                </c:pt>
                <c:pt idx="24">
                  <c:v>0.52863214962832128</c:v>
                </c:pt>
                <c:pt idx="25">
                  <c:v>0.51474604216483166</c:v>
                </c:pt>
                <c:pt idx="26">
                  <c:v>0.49957818072603988</c:v>
                </c:pt>
                <c:pt idx="27">
                  <c:v>0.48307496211095435</c:v>
                </c:pt>
                <c:pt idx="28">
                  <c:v>0.46876483205911906</c:v>
                </c:pt>
                <c:pt idx="29">
                  <c:v>0.44594648599762704</c:v>
                </c:pt>
                <c:pt idx="30">
                  <c:v>0.42553223896364412</c:v>
                </c:pt>
                <c:pt idx="31">
                  <c:v>0.40404589295973398</c:v>
                </c:pt>
                <c:pt idx="32">
                  <c:v>0.38169662538058857</c:v>
                </c:pt>
                <c:pt idx="33">
                  <c:v>0.35871422798750108</c:v>
                </c:pt>
                <c:pt idx="34">
                  <c:v>0.33541581718765595</c:v>
                </c:pt>
                <c:pt idx="35">
                  <c:v>0.31208442574778406</c:v>
                </c:pt>
                <c:pt idx="36">
                  <c:v>0.28897020022503572</c:v>
                </c:pt>
                <c:pt idx="37">
                  <c:v>0.26644010711474053</c:v>
                </c:pt>
                <c:pt idx="38">
                  <c:v>0.24493751711853909</c:v>
                </c:pt>
                <c:pt idx="39">
                  <c:v>0.22492123954266852</c:v>
                </c:pt>
                <c:pt idx="40">
                  <c:v>0.20683865641173271</c:v>
                </c:pt>
                <c:pt idx="41">
                  <c:v>0.19129367672896652</c:v>
                </c:pt>
                <c:pt idx="42">
                  <c:v>0.17849782618225368</c:v>
                </c:pt>
                <c:pt idx="43">
                  <c:v>0.16855597354416429</c:v>
                </c:pt>
                <c:pt idx="44">
                  <c:v>0.16117061483404407</c:v>
                </c:pt>
                <c:pt idx="45">
                  <c:v>0.15585331850833783</c:v>
                </c:pt>
                <c:pt idx="46">
                  <c:v>0.15194717105758232</c:v>
                </c:pt>
                <c:pt idx="47">
                  <c:v>0.14881157661555069</c:v>
                </c:pt>
                <c:pt idx="48">
                  <c:v>0.14595929000637312</c:v>
                </c:pt>
                <c:pt idx="49">
                  <c:v>0.14308674365440621</c:v>
                </c:pt>
                <c:pt idx="50">
                  <c:v>0.14001760989865814</c:v>
                </c:pt>
                <c:pt idx="51">
                  <c:v>0.13667992798499767</c:v>
                </c:pt>
                <c:pt idx="52">
                  <c:v>0.13302511136349726</c:v>
                </c:pt>
                <c:pt idx="53">
                  <c:v>0.1290330362483019</c:v>
                </c:pt>
                <c:pt idx="54">
                  <c:v>0.12466191862330959</c:v>
                </c:pt>
                <c:pt idx="55">
                  <c:v>0.11988676340988277</c:v>
                </c:pt>
                <c:pt idx="56">
                  <c:v>0.11469953366271242</c:v>
                </c:pt>
                <c:pt idx="57">
                  <c:v>0.10908842138066871</c:v>
                </c:pt>
                <c:pt idx="58">
                  <c:v>0.10306372661224944</c:v>
                </c:pt>
                <c:pt idx="59">
                  <c:v>9.6620175824088564E-2</c:v>
                </c:pt>
                <c:pt idx="60">
                  <c:v>8.9829748980859395E-2</c:v>
                </c:pt>
                <c:pt idx="61">
                  <c:v>8.2745723829346779E-2</c:v>
                </c:pt>
                <c:pt idx="62">
                  <c:v>7.5467700757196332E-2</c:v>
                </c:pt>
                <c:pt idx="63">
                  <c:v>6.8094810697511179E-2</c:v>
                </c:pt>
                <c:pt idx="64">
                  <c:v>6.0753701478573112E-2</c:v>
                </c:pt>
                <c:pt idx="65">
                  <c:v>5.3592410563296132E-2</c:v>
                </c:pt>
                <c:pt idx="66">
                  <c:v>4.6698290895285419E-2</c:v>
                </c:pt>
                <c:pt idx="67">
                  <c:v>4.0277634403938251E-2</c:v>
                </c:pt>
                <c:pt idx="68">
                  <c:v>3.4388498598908426E-2</c:v>
                </c:pt>
                <c:pt idx="69">
                  <c:v>2.915480225712163E-2</c:v>
                </c:pt>
                <c:pt idx="70">
                  <c:v>2.4600755609872616E-2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873344"/>
        <c:axId val="100875264"/>
      </c:scatterChart>
      <c:valAx>
        <c:axId val="100873344"/>
        <c:scaling>
          <c:orientation val="minMax"/>
          <c:max val="4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/>
                  <a:t>Time [days]</a:t>
                </a:r>
              </a:p>
            </c:rich>
          </c:tx>
          <c:layout>
            <c:manualLayout>
              <c:xMode val="edge"/>
              <c:yMode val="edge"/>
              <c:x val="0.44328073217526132"/>
              <c:y val="0.9550737772207146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0875264"/>
        <c:crossesAt val="0"/>
        <c:crossBetween val="midCat"/>
      </c:valAx>
      <c:valAx>
        <c:axId val="100875264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GB" sz="1200" b="1" i="0" u="none" strike="noStrike" baseline="0">
                    <a:effectLst/>
                  </a:rPr>
                  <a:t>A</a:t>
                </a:r>
                <a:r>
                  <a:rPr lang="en-GB" sz="1200" b="1" i="0" u="none" strike="noStrike" baseline="-25000">
                    <a:effectLst/>
                  </a:rPr>
                  <a:t>t</a:t>
                </a:r>
                <a:r>
                  <a:rPr lang="en-GB" sz="1200" b="1" i="0" u="none" strike="noStrike" baseline="0">
                    <a:effectLst/>
                  </a:rPr>
                  <a:t>/A</a:t>
                </a:r>
                <a:r>
                  <a:rPr lang="en-GB" sz="1200" b="1" i="0" u="none" strike="noStrike" baseline="-25000">
                    <a:effectLst/>
                  </a:rPr>
                  <a:t>eoi</a:t>
                </a:r>
                <a:endParaRPr lang="en-GB"/>
              </a:p>
            </c:rich>
          </c:tx>
          <c:layout>
            <c:manualLayout>
              <c:xMode val="edge"/>
              <c:yMode val="edge"/>
              <c:x val="1.3353018372703413E-3"/>
              <c:y val="0.419100008042170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0873344"/>
        <c:crossesAt val="0"/>
        <c:crossBetween val="midCat"/>
      </c:valAx>
    </c:plotArea>
    <c:legend>
      <c:legendPos val="r"/>
      <c:layout>
        <c:manualLayout>
          <c:xMode val="edge"/>
          <c:yMode val="edge"/>
          <c:x val="0.85678135936132982"/>
          <c:y val="1.8751416518617669E-3"/>
          <c:w val="0.14321864063867021"/>
          <c:h val="0.91381289538414379"/>
        </c:manualLayout>
      </c:layout>
      <c:overlay val="0"/>
    </c:legend>
    <c:plotVisOnly val="1"/>
    <c:dispBlanksAs val="span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873466405245613E-2"/>
          <c:y val="5.3418914886557894E-2"/>
          <c:w val="0.7832544345542426"/>
          <c:h val="0.8531517303960032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'800MeV'!$Q$1</c:f>
              <c:strCache>
                <c:ptCount val="1"/>
                <c:pt idx="0">
                  <c:v>1H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diamond"/>
            <c:size val="7"/>
            <c:spPr>
              <a:solidFill>
                <a:srgbClr val="7030A0"/>
              </a:solidFill>
              <a:ln>
                <a:noFill/>
              </a:ln>
            </c:spPr>
          </c:marker>
          <c:xVal>
            <c:numRef>
              <c:f>'800MeV'!$P$2:$P$72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'800MeV'!$Q$2:$Q$72</c:f>
              <c:numCache>
                <c:formatCode>General</c:formatCode>
                <c:ptCount val="71"/>
                <c:pt idx="0">
                  <c:v>0</c:v>
                </c:pt>
                <c:pt idx="1">
                  <c:v>0.83702506938660781</c:v>
                </c:pt>
                <c:pt idx="2">
                  <c:v>0.8555857437501837</c:v>
                </c:pt>
                <c:pt idx="3">
                  <c:v>0.87021626076594505</c:v>
                </c:pt>
                <c:pt idx="4">
                  <c:v>0.88297468938698676</c:v>
                </c:pt>
                <c:pt idx="5">
                  <c:v>0.89445042890925719</c:v>
                </c:pt>
                <c:pt idx="6">
                  <c:v>0.90495589394776976</c:v>
                </c:pt>
                <c:pt idx="7">
                  <c:v>0.91465608029172452</c:v>
                </c:pt>
                <c:pt idx="8">
                  <c:v>0.9236711521905514</c:v>
                </c:pt>
                <c:pt idx="9">
                  <c:v>0.9321088961235624</c:v>
                </c:pt>
                <c:pt idx="10">
                  <c:v>0.94003371480355435</c:v>
                </c:pt>
                <c:pt idx="11">
                  <c:v>0.94750640915911521</c:v>
                </c:pt>
                <c:pt idx="12">
                  <c:v>0.95455488981083847</c:v>
                </c:pt>
                <c:pt idx="13">
                  <c:v>0.96123797603936989</c:v>
                </c:pt>
                <c:pt idx="14">
                  <c:v>0.96758699439229878</c:v>
                </c:pt>
                <c:pt idx="15">
                  <c:v>0.97361967485220169</c:v>
                </c:pt>
                <c:pt idx="16">
                  <c:v>0.97938069770389768</c:v>
                </c:pt>
                <c:pt idx="17">
                  <c:v>0.98488765287629354</c:v>
                </c:pt>
                <c:pt idx="18">
                  <c:v>0.9901423986217861</c:v>
                </c:pt>
                <c:pt idx="19">
                  <c:v>0.99517053771452568</c:v>
                </c:pt>
                <c:pt idx="20">
                  <c:v>1</c:v>
                </c:pt>
                <c:pt idx="21">
                  <c:v>0.58184407050516362</c:v>
                </c:pt>
                <c:pt idx="22">
                  <c:v>0.57024649316505183</c:v>
                </c:pt>
                <c:pt idx="23">
                  <c:v>0.55828136013352903</c:v>
                </c:pt>
                <c:pt idx="24">
                  <c:v>0.545475281723104</c:v>
                </c:pt>
                <c:pt idx="25">
                  <c:v>0.53167868925243877</c:v>
                </c:pt>
                <c:pt idx="26">
                  <c:v>0.51664496693320694</c:v>
                </c:pt>
                <c:pt idx="27">
                  <c:v>0.50025979410477261</c:v>
                </c:pt>
                <c:pt idx="28">
                  <c:v>0.48604228188451826</c:v>
                </c:pt>
                <c:pt idx="29">
                  <c:v>0.46355295816414238</c:v>
                </c:pt>
                <c:pt idx="30">
                  <c:v>0.44335759146311915</c:v>
                </c:pt>
                <c:pt idx="31">
                  <c:v>0.42212324378422372</c:v>
                </c:pt>
                <c:pt idx="32">
                  <c:v>0.40001983893445425</c:v>
                </c:pt>
                <c:pt idx="33">
                  <c:v>0.37738874025500502</c:v>
                </c:pt>
                <c:pt idx="34">
                  <c:v>0.35424467411090682</c:v>
                </c:pt>
                <c:pt idx="35">
                  <c:v>0.33115121484834281</c:v>
                </c:pt>
                <c:pt idx="36">
                  <c:v>0.30831901775855802</c:v>
                </c:pt>
                <c:pt idx="37">
                  <c:v>0.28603034210602479</c:v>
                </c:pt>
                <c:pt idx="38">
                  <c:v>0.26474229114375991</c:v>
                </c:pt>
                <c:pt idx="39">
                  <c:v>0.24492643683017828</c:v>
                </c:pt>
                <c:pt idx="40">
                  <c:v>0.22697472190633305</c:v>
                </c:pt>
                <c:pt idx="41">
                  <c:v>0.21147058629753121</c:v>
                </c:pt>
                <c:pt idx="42">
                  <c:v>0.19861376447315487</c:v>
                </c:pt>
                <c:pt idx="43">
                  <c:v>0.18854659798997259</c:v>
                </c:pt>
                <c:pt idx="44">
                  <c:v>0.18092422685221918</c:v>
                </c:pt>
                <c:pt idx="45">
                  <c:v>0.17526779214500868</c:v>
                </c:pt>
                <c:pt idx="46">
                  <c:v>0.17097524439031872</c:v>
                </c:pt>
                <c:pt idx="47">
                  <c:v>0.16734541481564819</c:v>
                </c:pt>
                <c:pt idx="48">
                  <c:v>0.16398643755804984</c:v>
                </c:pt>
                <c:pt idx="49">
                  <c:v>0.1605618516621497</c:v>
                </c:pt>
                <c:pt idx="50">
                  <c:v>0.15687847118204967</c:v>
                </c:pt>
                <c:pt idx="51">
                  <c:v>0.15288002308669996</c:v>
                </c:pt>
                <c:pt idx="52">
                  <c:v>0.14855926740698042</c:v>
                </c:pt>
                <c:pt idx="53">
                  <c:v>0.14381827219389703</c:v>
                </c:pt>
                <c:pt idx="54">
                  <c:v>0.13867733626206066</c:v>
                </c:pt>
                <c:pt idx="55">
                  <c:v>0.13310238976881342</c:v>
                </c:pt>
                <c:pt idx="56">
                  <c:v>0.12707822706835617</c:v>
                </c:pt>
                <c:pt idx="57">
                  <c:v>0.12061202089723252</c:v>
                </c:pt>
                <c:pt idx="58">
                  <c:v>0.11370256704687721</c:v>
                </c:pt>
                <c:pt idx="59">
                  <c:v>0.1063671318239426</c:v>
                </c:pt>
                <c:pt idx="60">
                  <c:v>9.8709743688178322E-2</c:v>
                </c:pt>
                <c:pt idx="61">
                  <c:v>9.0780141799270214E-2</c:v>
                </c:pt>
                <c:pt idx="62">
                  <c:v>8.2695130554460108E-2</c:v>
                </c:pt>
                <c:pt idx="63">
                  <c:v>7.4566257887027781E-2</c:v>
                </c:pt>
                <c:pt idx="64">
                  <c:v>6.6536160016270815E-2</c:v>
                </c:pt>
                <c:pt idx="65">
                  <c:v>5.8734975479370274E-2</c:v>
                </c:pt>
                <c:pt idx="66">
                  <c:v>5.1261093116651883E-2</c:v>
                </c:pt>
                <c:pt idx="67">
                  <c:v>4.4311866701080567E-2</c:v>
                </c:pt>
                <c:pt idx="68">
                  <c:v>3.7934663403531875E-2</c:v>
                </c:pt>
                <c:pt idx="69">
                  <c:v>3.2247447196819656E-2</c:v>
                </c:pt>
                <c:pt idx="70">
                  <c:v>2.7275294088902315E-2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'800MeV'!$R$1</c:f>
              <c:strCache>
                <c:ptCount val="1"/>
                <c:pt idx="0">
                  <c:v>4He</c:v>
                </c:pt>
              </c:strCache>
            </c:strRef>
          </c:tx>
          <c:marker>
            <c:symbol val="square"/>
            <c:size val="7"/>
          </c:marker>
          <c:xVal>
            <c:numRef>
              <c:f>'800MeV'!$P$2:$P$72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'800MeV'!$R$2:$R$72</c:f>
              <c:numCache>
                <c:formatCode>General</c:formatCode>
                <c:ptCount val="71"/>
                <c:pt idx="0">
                  <c:v>0</c:v>
                </c:pt>
                <c:pt idx="1">
                  <c:v>0.86753531616883173</c:v>
                </c:pt>
                <c:pt idx="2">
                  <c:v>0.8819787015506747</c:v>
                </c:pt>
                <c:pt idx="3">
                  <c:v>0.89347436282149317</c:v>
                </c:pt>
                <c:pt idx="4">
                  <c:v>0.90362887409917914</c:v>
                </c:pt>
                <c:pt idx="5">
                  <c:v>0.91285713059696028</c:v>
                </c:pt>
                <c:pt idx="6">
                  <c:v>0.9213507030733179</c:v>
                </c:pt>
                <c:pt idx="7">
                  <c:v>0.92925301397599169</c:v>
                </c:pt>
                <c:pt idx="8">
                  <c:v>0.93662777791639062</c:v>
                </c:pt>
                <c:pt idx="9">
                  <c:v>0.94355967080614467</c:v>
                </c:pt>
                <c:pt idx="10">
                  <c:v>0.95009970953383038</c:v>
                </c:pt>
                <c:pt idx="11">
                  <c:v>0.95626210257274047</c:v>
                </c:pt>
                <c:pt idx="12">
                  <c:v>0.96211080923970271</c:v>
                </c:pt>
                <c:pt idx="13">
                  <c:v>0.96765285963714243</c:v>
                </c:pt>
                <c:pt idx="14">
                  <c:v>0.97294157447569041</c:v>
                </c:pt>
                <c:pt idx="15">
                  <c:v>0.97797771672479816</c:v>
                </c:pt>
                <c:pt idx="16">
                  <c:v>0.98277498203167479</c:v>
                </c:pt>
                <c:pt idx="17">
                  <c:v>0.98735179544345719</c:v>
                </c:pt>
                <c:pt idx="18">
                  <c:v>0.991751450092481</c:v>
                </c:pt>
                <c:pt idx="19">
                  <c:v>0.99595806759632788</c:v>
                </c:pt>
                <c:pt idx="20">
                  <c:v>1</c:v>
                </c:pt>
                <c:pt idx="21">
                  <c:v>0.55674306781028682</c:v>
                </c:pt>
                <c:pt idx="22">
                  <c:v>0.54524989632583365</c:v>
                </c:pt>
                <c:pt idx="23">
                  <c:v>0.53329372488263849</c:v>
                </c:pt>
                <c:pt idx="24">
                  <c:v>0.52059159827279577</c:v>
                </c:pt>
                <c:pt idx="25">
                  <c:v>0.50665543438295335</c:v>
                </c:pt>
                <c:pt idx="26">
                  <c:v>0.49144590483051342</c:v>
                </c:pt>
                <c:pt idx="27">
                  <c:v>0.47482673722433955</c:v>
                </c:pt>
                <c:pt idx="28">
                  <c:v>0.46034826418507924</c:v>
                </c:pt>
                <c:pt idx="29">
                  <c:v>0.43733017949954789</c:v>
                </c:pt>
                <c:pt idx="30">
                  <c:v>0.41666187075675881</c:v>
                </c:pt>
                <c:pt idx="31">
                  <c:v>0.39488526503313537</c:v>
                </c:pt>
                <c:pt idx="32">
                  <c:v>0.37221465651281188</c:v>
                </c:pt>
                <c:pt idx="33">
                  <c:v>0.34883401458075242</c:v>
                </c:pt>
                <c:pt idx="34">
                  <c:v>0.32514270835319131</c:v>
                </c:pt>
                <c:pt idx="35">
                  <c:v>0.30131604687027203</c:v>
                </c:pt>
                <c:pt idx="36">
                  <c:v>0.27776443293068792</c:v>
                </c:pt>
                <c:pt idx="37">
                  <c:v>0.25482825517495694</c:v>
                </c:pt>
                <c:pt idx="38">
                  <c:v>0.23289013151679364</c:v>
                </c:pt>
                <c:pt idx="39">
                  <c:v>0.21246210465583312</c:v>
                </c:pt>
                <c:pt idx="40">
                  <c:v>0.19405349748421974</c:v>
                </c:pt>
                <c:pt idx="41">
                  <c:v>0.17825873289957206</c:v>
                </c:pt>
                <c:pt idx="42">
                  <c:v>0.16530513395921484</c:v>
                </c:pt>
                <c:pt idx="43">
                  <c:v>0.15532014079124004</c:v>
                </c:pt>
                <c:pt idx="44">
                  <c:v>0.14796277241346723</c:v>
                </c:pt>
                <c:pt idx="45">
                  <c:v>0.14276828649941592</c:v>
                </c:pt>
                <c:pt idx="46">
                  <c:v>0.13903824061198441</c:v>
                </c:pt>
                <c:pt idx="47">
                  <c:v>0.13611992702040021</c:v>
                </c:pt>
                <c:pt idx="48">
                  <c:v>0.13353925956721474</c:v>
                </c:pt>
                <c:pt idx="49">
                  <c:v>0.1309266014728859</c:v>
                </c:pt>
                <c:pt idx="50">
                  <c:v>0.12817987106357515</c:v>
                </c:pt>
                <c:pt idx="51">
                  <c:v>0.12515684549488817</c:v>
                </c:pt>
                <c:pt idx="52">
                  <c:v>0.12185495395320529</c:v>
                </c:pt>
                <c:pt idx="53">
                  <c:v>0.11821953455090908</c:v>
                </c:pt>
                <c:pt idx="54">
                  <c:v>0.11426057123170485</c:v>
                </c:pt>
                <c:pt idx="55">
                  <c:v>0.10991513147349659</c:v>
                </c:pt>
                <c:pt idx="56">
                  <c:v>0.10515542954893672</c:v>
                </c:pt>
                <c:pt idx="57">
                  <c:v>0.10002663639412478</c:v>
                </c:pt>
                <c:pt idx="58">
                  <c:v>9.4489287663900245E-2</c:v>
                </c:pt>
                <c:pt idx="59">
                  <c:v>8.8576720051907504E-2</c:v>
                </c:pt>
                <c:pt idx="60">
                  <c:v>8.2324718192022764E-2</c:v>
                </c:pt>
                <c:pt idx="61">
                  <c:v>7.5805385760609786E-2</c:v>
                </c:pt>
                <c:pt idx="62">
                  <c:v>6.9096302527549003E-2</c:v>
                </c:pt>
                <c:pt idx="63">
                  <c:v>6.2299490585372701E-2</c:v>
                </c:pt>
                <c:pt idx="64">
                  <c:v>5.5508744928565494E-2</c:v>
                </c:pt>
                <c:pt idx="65">
                  <c:v>4.8905423168032425E-2</c:v>
                </c:pt>
                <c:pt idx="66">
                  <c:v>4.2529740144788497E-2</c:v>
                </c:pt>
                <c:pt idx="67">
                  <c:v>3.6603556819521252E-2</c:v>
                </c:pt>
                <c:pt idx="68">
                  <c:v>3.1179074375143216E-2</c:v>
                </c:pt>
                <c:pt idx="69">
                  <c:v>2.6364571095977868E-2</c:v>
                </c:pt>
                <c:pt idx="70">
                  <c:v>2.2195412339022141E-2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'800MeV'!$S$1</c:f>
              <c:strCache>
                <c:ptCount val="1"/>
                <c:pt idx="0">
                  <c:v>12C</c:v>
                </c:pt>
              </c:strCache>
            </c:strRef>
          </c:tx>
          <c:xVal>
            <c:numRef>
              <c:f>'800MeV'!$P$2:$P$72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'800MeV'!$S$2:$S$72</c:f>
              <c:numCache>
                <c:formatCode>General</c:formatCode>
                <c:ptCount val="71"/>
                <c:pt idx="0">
                  <c:v>0</c:v>
                </c:pt>
                <c:pt idx="1">
                  <c:v>0.86607704005916963</c:v>
                </c:pt>
                <c:pt idx="2">
                  <c:v>0.88032670434344651</c:v>
                </c:pt>
                <c:pt idx="3">
                  <c:v>0.89179040054660352</c:v>
                </c:pt>
                <c:pt idx="4">
                  <c:v>0.9019811180096563</c:v>
                </c:pt>
                <c:pt idx="5">
                  <c:v>0.91124993815645861</c:v>
                </c:pt>
                <c:pt idx="6">
                  <c:v>0.91982575133822864</c:v>
                </c:pt>
                <c:pt idx="7">
                  <c:v>0.92780724395725056</c:v>
                </c:pt>
                <c:pt idx="8">
                  <c:v>0.93528026696706257</c:v>
                </c:pt>
                <c:pt idx="9">
                  <c:v>0.94231324833029528</c:v>
                </c:pt>
                <c:pt idx="10">
                  <c:v>0.94896038258589333</c:v>
                </c:pt>
                <c:pt idx="11">
                  <c:v>0.95525728752867756</c:v>
                </c:pt>
                <c:pt idx="12">
                  <c:v>0.96120777667904878</c:v>
                </c:pt>
                <c:pt idx="13">
                  <c:v>0.96687562738518873</c:v>
                </c:pt>
                <c:pt idx="14">
                  <c:v>0.97227688974679649</c:v>
                </c:pt>
                <c:pt idx="15">
                  <c:v>0.97741511808703729</c:v>
                </c:pt>
                <c:pt idx="16">
                  <c:v>0.9823394561689166</c:v>
                </c:pt>
                <c:pt idx="17">
                  <c:v>0.9870347296783063</c:v>
                </c:pt>
                <c:pt idx="18">
                  <c:v>0.99155441079588769</c:v>
                </c:pt>
                <c:pt idx="19">
                  <c:v>0.99587884611526589</c:v>
                </c:pt>
                <c:pt idx="20">
                  <c:v>1</c:v>
                </c:pt>
                <c:pt idx="21">
                  <c:v>0.55419856595365458</c:v>
                </c:pt>
                <c:pt idx="22">
                  <c:v>0.54268839581323758</c:v>
                </c:pt>
                <c:pt idx="23">
                  <c:v>0.53079885615406286</c:v>
                </c:pt>
                <c:pt idx="24">
                  <c:v>0.51803995425826133</c:v>
                </c:pt>
                <c:pt idx="25">
                  <c:v>0.5041999612089173</c:v>
                </c:pt>
                <c:pt idx="26">
                  <c:v>0.48893501838248882</c:v>
                </c:pt>
                <c:pt idx="27">
                  <c:v>0.47243082996180058</c:v>
                </c:pt>
                <c:pt idx="28">
                  <c:v>0.45797029713597076</c:v>
                </c:pt>
                <c:pt idx="29">
                  <c:v>0.43502229320057451</c:v>
                </c:pt>
                <c:pt idx="30">
                  <c:v>0.41451339092528516</c:v>
                </c:pt>
                <c:pt idx="31">
                  <c:v>0.3928620719289741</c:v>
                </c:pt>
                <c:pt idx="32">
                  <c:v>0.37049281411080903</c:v>
                </c:pt>
                <c:pt idx="33">
                  <c:v>0.34725289098740697</c:v>
                </c:pt>
                <c:pt idx="34">
                  <c:v>0.32380088543599211</c:v>
                </c:pt>
                <c:pt idx="35">
                  <c:v>0.30035123932702135</c:v>
                </c:pt>
                <c:pt idx="36">
                  <c:v>0.27707636670785996</c:v>
                </c:pt>
                <c:pt idx="37">
                  <c:v>0.25442550515487927</c:v>
                </c:pt>
                <c:pt idx="38">
                  <c:v>0.23280309951544476</c:v>
                </c:pt>
                <c:pt idx="39">
                  <c:v>0.212684639345504</c:v>
                </c:pt>
                <c:pt idx="40">
                  <c:v>0.19459962275916814</c:v>
                </c:pt>
                <c:pt idx="41">
                  <c:v>0.17905401452286598</c:v>
                </c:pt>
                <c:pt idx="42">
                  <c:v>0.16632556064654153</c:v>
                </c:pt>
                <c:pt idx="43">
                  <c:v>0.15651892312291232</c:v>
                </c:pt>
                <c:pt idx="44">
                  <c:v>0.14932720301076571</c:v>
                </c:pt>
                <c:pt idx="45">
                  <c:v>0.14422062046383707</c:v>
                </c:pt>
                <c:pt idx="46">
                  <c:v>0.14057366218674061</c:v>
                </c:pt>
                <c:pt idx="47">
                  <c:v>0.13775000508042382</c:v>
                </c:pt>
                <c:pt idx="48">
                  <c:v>0.13523180320772721</c:v>
                </c:pt>
                <c:pt idx="49">
                  <c:v>0.13268947165270736</c:v>
                </c:pt>
                <c:pt idx="50">
                  <c:v>0.13000156412503153</c:v>
                </c:pt>
                <c:pt idx="51">
                  <c:v>0.12704416417509926</c:v>
                </c:pt>
                <c:pt idx="52">
                  <c:v>0.12380531909781932</c:v>
                </c:pt>
                <c:pt idx="53">
                  <c:v>0.12021865821451412</c:v>
                </c:pt>
                <c:pt idx="54">
                  <c:v>0.11630625908055456</c:v>
                </c:pt>
                <c:pt idx="55">
                  <c:v>0.11198770395855689</c:v>
                </c:pt>
                <c:pt idx="56">
                  <c:v>0.10727524856673352</c:v>
                </c:pt>
                <c:pt idx="57">
                  <c:v>0.10216250709437444</c:v>
                </c:pt>
                <c:pt idx="58">
                  <c:v>9.6626656283768236E-2</c:v>
                </c:pt>
                <c:pt idx="59">
                  <c:v>9.0703860582701828E-2</c:v>
                </c:pt>
                <c:pt idx="60">
                  <c:v>8.4405328210393718E-2</c:v>
                </c:pt>
                <c:pt idx="61">
                  <c:v>7.7811978491493294E-2</c:v>
                </c:pt>
                <c:pt idx="62">
                  <c:v>7.1013926048785564E-2</c:v>
                </c:pt>
                <c:pt idx="63">
                  <c:v>6.4076529355684794E-2</c:v>
                </c:pt>
                <c:pt idx="64">
                  <c:v>5.7166912670509017E-2</c:v>
                </c:pt>
                <c:pt idx="65">
                  <c:v>5.0388899077186633E-2</c:v>
                </c:pt>
                <c:pt idx="66">
                  <c:v>4.3853124650554187E-2</c:v>
                </c:pt>
                <c:pt idx="67">
                  <c:v>3.7763724332438187E-2</c:v>
                </c:pt>
                <c:pt idx="68">
                  <c:v>3.2183102144964247E-2</c:v>
                </c:pt>
                <c:pt idx="69">
                  <c:v>2.7228847656388451E-2</c:v>
                </c:pt>
                <c:pt idx="70">
                  <c:v>2.2935773983419006E-2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'800MeV'!$T$1</c:f>
              <c:strCache>
                <c:ptCount val="1"/>
                <c:pt idx="0">
                  <c:v>20Ne</c:v>
                </c:pt>
              </c:strCache>
            </c:strRef>
          </c:tx>
          <c:marker>
            <c:symbol val="circle"/>
            <c:size val="7"/>
          </c:marker>
          <c:xVal>
            <c:numRef>
              <c:f>'800MeV'!$P$2:$P$72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'800MeV'!$T$2:$T$72</c:f>
              <c:numCache>
                <c:formatCode>General</c:formatCode>
                <c:ptCount val="71"/>
                <c:pt idx="0">
                  <c:v>0</c:v>
                </c:pt>
                <c:pt idx="1">
                  <c:v>0.86441049877727338</c:v>
                </c:pt>
                <c:pt idx="2">
                  <c:v>0.87875357007044264</c:v>
                </c:pt>
                <c:pt idx="3">
                  <c:v>0.89034875863209373</c:v>
                </c:pt>
                <c:pt idx="4">
                  <c:v>0.90064922884348353</c:v>
                </c:pt>
                <c:pt idx="5">
                  <c:v>0.91003501843850976</c:v>
                </c:pt>
                <c:pt idx="6">
                  <c:v>0.9187203823072837</c:v>
                </c:pt>
                <c:pt idx="7">
                  <c:v>0.92679369410986656</c:v>
                </c:pt>
                <c:pt idx="8">
                  <c:v>0.93436812885094256</c:v>
                </c:pt>
                <c:pt idx="9">
                  <c:v>0.94150476519763826</c:v>
                </c:pt>
                <c:pt idx="10">
                  <c:v>0.94823330304227516</c:v>
                </c:pt>
                <c:pt idx="11">
                  <c:v>0.95460163360202321</c:v>
                </c:pt>
                <c:pt idx="12">
                  <c:v>0.96064064787556969</c:v>
                </c:pt>
                <c:pt idx="13">
                  <c:v>0.96638587157858535</c:v>
                </c:pt>
                <c:pt idx="14">
                  <c:v>0.97186591431615865</c:v>
                </c:pt>
                <c:pt idx="15">
                  <c:v>0.97708482931232532</c:v>
                </c:pt>
                <c:pt idx="16">
                  <c:v>0.98206697385323705</c:v>
                </c:pt>
                <c:pt idx="17">
                  <c:v>0.98683671013476759</c:v>
                </c:pt>
                <c:pt idx="18">
                  <c:v>0.99141260970620049</c:v>
                </c:pt>
                <c:pt idx="19">
                  <c:v>0.99579233452640969</c:v>
                </c:pt>
                <c:pt idx="20">
                  <c:v>1</c:v>
                </c:pt>
                <c:pt idx="21">
                  <c:v>0.55387163278185092</c:v>
                </c:pt>
                <c:pt idx="22">
                  <c:v>0.54231877750743618</c:v>
                </c:pt>
                <c:pt idx="23">
                  <c:v>0.53055293770984957</c:v>
                </c:pt>
                <c:pt idx="24">
                  <c:v>0.51761230156174098</c:v>
                </c:pt>
                <c:pt idx="25">
                  <c:v>0.50374055703184162</c:v>
                </c:pt>
                <c:pt idx="26">
                  <c:v>0.48869369496514131</c:v>
                </c:pt>
                <c:pt idx="27">
                  <c:v>0.47205183950504986</c:v>
                </c:pt>
                <c:pt idx="28">
                  <c:v>0.45764722144719688</c:v>
                </c:pt>
                <c:pt idx="29">
                  <c:v>0.43485034542959422</c:v>
                </c:pt>
                <c:pt idx="30">
                  <c:v>0.41420548405164531</c:v>
                </c:pt>
                <c:pt idx="31">
                  <c:v>0.39271767255003132</c:v>
                </c:pt>
                <c:pt idx="32">
                  <c:v>0.37030581954668618</c:v>
                </c:pt>
                <c:pt idx="33">
                  <c:v>0.34732733305979074</c:v>
                </c:pt>
                <c:pt idx="34">
                  <c:v>0.32398958740441186</c:v>
                </c:pt>
                <c:pt idx="35">
                  <c:v>0.30067321824313875</c:v>
                </c:pt>
                <c:pt idx="36">
                  <c:v>0.27761781841409616</c:v>
                </c:pt>
                <c:pt idx="37">
                  <c:v>0.25517231577472432</c:v>
                </c:pt>
                <c:pt idx="38">
                  <c:v>0.23375269271402391</c:v>
                </c:pt>
                <c:pt idx="39">
                  <c:v>0.21384062951453309</c:v>
                </c:pt>
                <c:pt idx="40">
                  <c:v>0.19590516956451942</c:v>
                </c:pt>
                <c:pt idx="41">
                  <c:v>0.18053373542537343</c:v>
                </c:pt>
                <c:pt idx="42">
                  <c:v>0.16791025123056641</c:v>
                </c:pt>
                <c:pt idx="43">
                  <c:v>0.15819172026804157</c:v>
                </c:pt>
                <c:pt idx="44">
                  <c:v>0.15102841299593342</c:v>
                </c:pt>
                <c:pt idx="45">
                  <c:v>0.14597657298978567</c:v>
                </c:pt>
                <c:pt idx="46">
                  <c:v>0.14233742110453099</c:v>
                </c:pt>
                <c:pt idx="47">
                  <c:v>0.13950672305049794</c:v>
                </c:pt>
                <c:pt idx="48">
                  <c:v>0.13695153319395001</c:v>
                </c:pt>
                <c:pt idx="49">
                  <c:v>0.13442524657382937</c:v>
                </c:pt>
                <c:pt idx="50">
                  <c:v>0.13167826726966997</c:v>
                </c:pt>
                <c:pt idx="51">
                  <c:v>0.12871194342190112</c:v>
                </c:pt>
                <c:pt idx="52">
                  <c:v>0.12543369257922318</c:v>
                </c:pt>
                <c:pt idx="53">
                  <c:v>0.12183928452444909</c:v>
                </c:pt>
                <c:pt idx="54">
                  <c:v>0.11785819588379096</c:v>
                </c:pt>
                <c:pt idx="55">
                  <c:v>0.11352137801217477</c:v>
                </c:pt>
                <c:pt idx="56">
                  <c:v>0.10875218183784272</c:v>
                </c:pt>
                <c:pt idx="57">
                  <c:v>0.1035984999938426</c:v>
                </c:pt>
                <c:pt idx="58">
                  <c:v>9.8000626520953246E-2</c:v>
                </c:pt>
                <c:pt idx="59">
                  <c:v>9.2010987523704429E-2</c:v>
                </c:pt>
                <c:pt idx="60">
                  <c:v>8.5639209750776546E-2</c:v>
                </c:pt>
                <c:pt idx="61">
                  <c:v>7.8981751611348031E-2</c:v>
                </c:pt>
                <c:pt idx="62">
                  <c:v>7.2096466587855193E-2</c:v>
                </c:pt>
                <c:pt idx="63">
                  <c:v>6.5062750133588837E-2</c:v>
                </c:pt>
                <c:pt idx="64">
                  <c:v>5.806944292456255E-2</c:v>
                </c:pt>
                <c:pt idx="65">
                  <c:v>5.1195317098570552E-2</c:v>
                </c:pt>
                <c:pt idx="66">
                  <c:v>4.4561908568376177E-2</c:v>
                </c:pt>
                <c:pt idx="67">
                  <c:v>3.8385325734662204E-2</c:v>
                </c:pt>
                <c:pt idx="68">
                  <c:v>3.2715910946836582E-2</c:v>
                </c:pt>
                <c:pt idx="69">
                  <c:v>2.768337507350101E-2</c:v>
                </c:pt>
                <c:pt idx="70">
                  <c:v>2.3318754261742649E-2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'800MeV'!$U$1</c:f>
              <c:strCache>
                <c:ptCount val="1"/>
                <c:pt idx="0">
                  <c:v>40Ar</c:v>
                </c:pt>
              </c:strCache>
            </c:strRef>
          </c:tx>
          <c:marker>
            <c:symbol val="diamond"/>
            <c:size val="7"/>
          </c:marker>
          <c:xVal>
            <c:numRef>
              <c:f>'800MeV'!$P$2:$P$72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'800MeV'!$U$2:$U$72</c:f>
              <c:numCache>
                <c:formatCode>General</c:formatCode>
                <c:ptCount val="71"/>
                <c:pt idx="0">
                  <c:v>0</c:v>
                </c:pt>
                <c:pt idx="1">
                  <c:v>0.86012987787916051</c:v>
                </c:pt>
                <c:pt idx="2">
                  <c:v>0.87485238248181563</c:v>
                </c:pt>
                <c:pt idx="3">
                  <c:v>0.8868537893546945</c:v>
                </c:pt>
                <c:pt idx="4">
                  <c:v>0.89751316056041819</c:v>
                </c:pt>
                <c:pt idx="5">
                  <c:v>0.9072156200889856</c:v>
                </c:pt>
                <c:pt idx="6">
                  <c:v>0.91618436730671227</c:v>
                </c:pt>
                <c:pt idx="7">
                  <c:v>0.92453109532294531</c:v>
                </c:pt>
                <c:pt idx="8">
                  <c:v>0.93234921416562644</c:v>
                </c:pt>
                <c:pt idx="9">
                  <c:v>0.93969336811710269</c:v>
                </c:pt>
                <c:pt idx="10">
                  <c:v>0.94665662742828982</c:v>
                </c:pt>
                <c:pt idx="11">
                  <c:v>0.95321377923264616</c:v>
                </c:pt>
                <c:pt idx="12">
                  <c:v>0.95944764182673359</c:v>
                </c:pt>
                <c:pt idx="13">
                  <c:v>0.96536542887628152</c:v>
                </c:pt>
                <c:pt idx="14">
                  <c:v>0.97100480453067406</c:v>
                </c:pt>
                <c:pt idx="15">
                  <c:v>0.97638183989960114</c:v>
                </c:pt>
                <c:pt idx="16">
                  <c:v>0.98154074785973522</c:v>
                </c:pt>
                <c:pt idx="17">
                  <c:v>0.98643968485029898</c:v>
                </c:pt>
                <c:pt idx="18">
                  <c:v>0.99116631000881938</c:v>
                </c:pt>
                <c:pt idx="19">
                  <c:v>0.99565455412168902</c:v>
                </c:pt>
                <c:pt idx="20">
                  <c:v>1</c:v>
                </c:pt>
                <c:pt idx="21">
                  <c:v>0.55822335666874323</c:v>
                </c:pt>
                <c:pt idx="22">
                  <c:v>0.54671251211437299</c:v>
                </c:pt>
                <c:pt idx="23">
                  <c:v>0.53476212285066438</c:v>
                </c:pt>
                <c:pt idx="24">
                  <c:v>0.52193870709734957</c:v>
                </c:pt>
                <c:pt idx="25">
                  <c:v>0.50801474617284859</c:v>
                </c:pt>
                <c:pt idx="26">
                  <c:v>0.49275647294826164</c:v>
                </c:pt>
                <c:pt idx="27">
                  <c:v>0.47621595018137519</c:v>
                </c:pt>
                <c:pt idx="28">
                  <c:v>0.4618391416855645</c:v>
                </c:pt>
                <c:pt idx="29">
                  <c:v>0.43893784812346687</c:v>
                </c:pt>
                <c:pt idx="30">
                  <c:v>0.41844236243294902</c:v>
                </c:pt>
                <c:pt idx="31">
                  <c:v>0.39695952197132761</c:v>
                </c:pt>
                <c:pt idx="32">
                  <c:v>0.37459203901070737</c:v>
                </c:pt>
                <c:pt idx="33">
                  <c:v>0.35164759382257132</c:v>
                </c:pt>
                <c:pt idx="34">
                  <c:v>0.32838179701321507</c:v>
                </c:pt>
                <c:pt idx="35">
                  <c:v>0.30515166607434813</c:v>
                </c:pt>
                <c:pt idx="36">
                  <c:v>0.2821378238360715</c:v>
                </c:pt>
                <c:pt idx="37">
                  <c:v>0.2597392659216668</c:v>
                </c:pt>
                <c:pt idx="38">
                  <c:v>0.23839938634658236</c:v>
                </c:pt>
                <c:pt idx="39">
                  <c:v>0.21853274611346576</c:v>
                </c:pt>
                <c:pt idx="40">
                  <c:v>0.20064953281425171</c:v>
                </c:pt>
                <c:pt idx="41">
                  <c:v>0.18530021791202739</c:v>
                </c:pt>
                <c:pt idx="42">
                  <c:v>0.17269318341032469</c:v>
                </c:pt>
                <c:pt idx="43">
                  <c:v>0.16294369280205093</c:v>
                </c:pt>
                <c:pt idx="44">
                  <c:v>0.15576816599007301</c:v>
                </c:pt>
                <c:pt idx="45">
                  <c:v>0.15063756226286709</c:v>
                </c:pt>
                <c:pt idx="46">
                  <c:v>0.1469479311700248</c:v>
                </c:pt>
                <c:pt idx="47">
                  <c:v>0.14403401436730151</c:v>
                </c:pt>
                <c:pt idx="48">
                  <c:v>0.14141273450184197</c:v>
                </c:pt>
                <c:pt idx="49">
                  <c:v>0.13877172236719501</c:v>
                </c:pt>
                <c:pt idx="50">
                  <c:v>0.13595451892536081</c:v>
                </c:pt>
                <c:pt idx="51">
                  <c:v>0.13286231307135091</c:v>
                </c:pt>
                <c:pt idx="52">
                  <c:v>0.12944262327455069</c:v>
                </c:pt>
                <c:pt idx="53">
                  <c:v>0.1257099685158862</c:v>
                </c:pt>
                <c:pt idx="54">
                  <c:v>0.12158252915242244</c:v>
                </c:pt>
                <c:pt idx="55">
                  <c:v>0.11708359928374221</c:v>
                </c:pt>
                <c:pt idx="56">
                  <c:v>0.11215760961340154</c:v>
                </c:pt>
                <c:pt idx="57">
                  <c:v>0.10681714473485725</c:v>
                </c:pt>
                <c:pt idx="58">
                  <c:v>0.10101936152144735</c:v>
                </c:pt>
                <c:pt idx="59">
                  <c:v>9.4825705432479673E-2</c:v>
                </c:pt>
                <c:pt idx="60">
                  <c:v>8.8272167477048538E-2</c:v>
                </c:pt>
                <c:pt idx="61">
                  <c:v>8.1375631992557984E-2</c:v>
                </c:pt>
                <c:pt idx="62">
                  <c:v>7.4279930629513172E-2</c:v>
                </c:pt>
                <c:pt idx="63">
                  <c:v>6.7061283362364471E-2</c:v>
                </c:pt>
                <c:pt idx="64">
                  <c:v>5.9852027873279846E-2</c:v>
                </c:pt>
                <c:pt idx="65">
                  <c:v>5.2789216473527793E-2</c:v>
                </c:pt>
                <c:pt idx="66">
                  <c:v>4.5973947430132764E-2</c:v>
                </c:pt>
                <c:pt idx="67">
                  <c:v>3.9620339663391284E-2</c:v>
                </c:pt>
                <c:pt idx="68">
                  <c:v>3.3789716169766094E-2</c:v>
                </c:pt>
                <c:pt idx="69">
                  <c:v>2.8606574128236788E-2</c:v>
                </c:pt>
                <c:pt idx="70">
                  <c:v>2.4106036978033003E-2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'800MeV'!$V$1</c:f>
              <c:strCache>
                <c:ptCount val="1"/>
                <c:pt idx="0">
                  <c:v>84Kr</c:v>
                </c:pt>
              </c:strCache>
            </c:strRef>
          </c:tx>
          <c:marker>
            <c:symbol val="square"/>
            <c:size val="7"/>
          </c:marker>
          <c:xVal>
            <c:numRef>
              <c:f>'800MeV'!$P$2:$P$72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'800MeV'!$V$2:$V$72</c:f>
              <c:numCache>
                <c:formatCode>General</c:formatCode>
                <c:ptCount val="71"/>
                <c:pt idx="0">
                  <c:v>0</c:v>
                </c:pt>
                <c:pt idx="1">
                  <c:v>0.85594666273308495</c:v>
                </c:pt>
                <c:pt idx="2">
                  <c:v>0.87143404356047138</c:v>
                </c:pt>
                <c:pt idx="3">
                  <c:v>0.88383629996594049</c:v>
                </c:pt>
                <c:pt idx="4">
                  <c:v>0.89481195801099878</c:v>
                </c:pt>
                <c:pt idx="5">
                  <c:v>0.9048011555012917</c:v>
                </c:pt>
                <c:pt idx="6">
                  <c:v>0.91401613685824157</c:v>
                </c:pt>
                <c:pt idx="7">
                  <c:v>0.9225925060060175</c:v>
                </c:pt>
                <c:pt idx="8">
                  <c:v>0.93061447669502173</c:v>
                </c:pt>
                <c:pt idx="9">
                  <c:v>0.93815591294493961</c:v>
                </c:pt>
                <c:pt idx="10">
                  <c:v>0.94528619248505907</c:v>
                </c:pt>
                <c:pt idx="11">
                  <c:v>0.95202959624690664</c:v>
                </c:pt>
                <c:pt idx="12">
                  <c:v>0.95841695080231171</c:v>
                </c:pt>
                <c:pt idx="13">
                  <c:v>0.96449491466675452</c:v>
                </c:pt>
                <c:pt idx="14">
                  <c:v>0.97027841757043765</c:v>
                </c:pt>
                <c:pt idx="15">
                  <c:v>0.97579951886429817</c:v>
                </c:pt>
                <c:pt idx="16">
                  <c:v>0.98104536653887531</c:v>
                </c:pt>
                <c:pt idx="17">
                  <c:v>0.98607566309623818</c:v>
                </c:pt>
                <c:pt idx="18">
                  <c:v>0.99091018424647737</c:v>
                </c:pt>
                <c:pt idx="19">
                  <c:v>0.9955462373106021</c:v>
                </c:pt>
                <c:pt idx="20">
                  <c:v>1</c:v>
                </c:pt>
                <c:pt idx="21">
                  <c:v>0.56281704017010592</c:v>
                </c:pt>
                <c:pt idx="22">
                  <c:v>0.55132504081324951</c:v>
                </c:pt>
                <c:pt idx="23">
                  <c:v>0.53938165632723112</c:v>
                </c:pt>
                <c:pt idx="24">
                  <c:v>0.52657597631751463</c:v>
                </c:pt>
                <c:pt idx="25">
                  <c:v>0.51262882968142165</c:v>
                </c:pt>
                <c:pt idx="26">
                  <c:v>0.49736532722115462</c:v>
                </c:pt>
                <c:pt idx="27">
                  <c:v>0.48074983668744137</c:v>
                </c:pt>
                <c:pt idx="28">
                  <c:v>0.46640912231093534</c:v>
                </c:pt>
                <c:pt idx="29">
                  <c:v>0.44350711347443228</c:v>
                </c:pt>
                <c:pt idx="30">
                  <c:v>0.42302102371709632</c:v>
                </c:pt>
                <c:pt idx="31">
                  <c:v>0.40150651711186963</c:v>
                </c:pt>
                <c:pt idx="32">
                  <c:v>0.37918327560626663</c:v>
                </c:pt>
                <c:pt idx="33">
                  <c:v>0.35627351834558668</c:v>
                </c:pt>
                <c:pt idx="34">
                  <c:v>0.33302122988104066</c:v>
                </c:pt>
                <c:pt idx="35">
                  <c:v>0.30977587171421544</c:v>
                </c:pt>
                <c:pt idx="36">
                  <c:v>0.2867918209463946</c:v>
                </c:pt>
                <c:pt idx="37">
                  <c:v>0.26440150791697231</c:v>
                </c:pt>
                <c:pt idx="38">
                  <c:v>0.24311531181961021</c:v>
                </c:pt>
                <c:pt idx="39">
                  <c:v>0.22322088289608175</c:v>
                </c:pt>
                <c:pt idx="40">
                  <c:v>0.20537376750583761</c:v>
                </c:pt>
                <c:pt idx="41">
                  <c:v>0.18994432147501403</c:v>
                </c:pt>
                <c:pt idx="42">
                  <c:v>0.17729999663461041</c:v>
                </c:pt>
                <c:pt idx="43">
                  <c:v>0.16749115669801959</c:v>
                </c:pt>
                <c:pt idx="44">
                  <c:v>0.16020586975243517</c:v>
                </c:pt>
                <c:pt idx="45">
                  <c:v>0.15500378651579974</c:v>
                </c:pt>
                <c:pt idx="46">
                  <c:v>0.15116661965008962</c:v>
                </c:pt>
                <c:pt idx="47">
                  <c:v>0.14813205115942127</c:v>
                </c:pt>
                <c:pt idx="48">
                  <c:v>0.14539143415190969</c:v>
                </c:pt>
                <c:pt idx="49">
                  <c:v>0.14263413688160537</c:v>
                </c:pt>
                <c:pt idx="50">
                  <c:v>0.13965537399807817</c:v>
                </c:pt>
                <c:pt idx="51">
                  <c:v>0.13646037956574247</c:v>
                </c:pt>
                <c:pt idx="52">
                  <c:v>0.13294022259975671</c:v>
                </c:pt>
                <c:pt idx="53">
                  <c:v>0.1290580658483797</c:v>
                </c:pt>
                <c:pt idx="54">
                  <c:v>0.12478980737455236</c:v>
                </c:pt>
                <c:pt idx="55">
                  <c:v>0.12014822235724212</c:v>
                </c:pt>
                <c:pt idx="56">
                  <c:v>0.11507073815956903</c:v>
                </c:pt>
                <c:pt idx="57">
                  <c:v>0.1095563996902441</c:v>
                </c:pt>
                <c:pt idx="58">
                  <c:v>0.10362540342092567</c:v>
                </c:pt>
                <c:pt idx="59">
                  <c:v>9.7259121282304933E-2</c:v>
                </c:pt>
                <c:pt idx="60">
                  <c:v>9.0522677704696256E-2</c:v>
                </c:pt>
                <c:pt idx="61">
                  <c:v>8.3471807397177203E-2</c:v>
                </c:pt>
                <c:pt idx="62">
                  <c:v>7.6204305402769415E-2</c:v>
                </c:pt>
                <c:pt idx="63">
                  <c:v>6.8807204481177692E-2</c:v>
                </c:pt>
                <c:pt idx="64">
                  <c:v>6.1429017902181131E-2</c:v>
                </c:pt>
                <c:pt idx="65">
                  <c:v>5.4207371444001375E-2</c:v>
                </c:pt>
                <c:pt idx="66">
                  <c:v>4.7234648938223524E-2</c:v>
                </c:pt>
                <c:pt idx="67">
                  <c:v>4.0730537987194934E-2</c:v>
                </c:pt>
                <c:pt idx="68">
                  <c:v>3.4756523686471349E-2</c:v>
                </c:pt>
                <c:pt idx="69">
                  <c:v>2.9451120885345218E-2</c:v>
                </c:pt>
                <c:pt idx="70">
                  <c:v>2.4828855598854751E-2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'800MeV'!$W$1</c:f>
              <c:strCache>
                <c:ptCount val="1"/>
                <c:pt idx="0">
                  <c:v>132Xe</c:v>
                </c:pt>
              </c:strCache>
            </c:strRef>
          </c:tx>
          <c:marker>
            <c:symbol val="triangle"/>
            <c:size val="7"/>
          </c:marker>
          <c:xVal>
            <c:numRef>
              <c:f>'800MeV'!$P$2:$P$72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'800MeV'!$W$2:$W$72</c:f>
              <c:numCache>
                <c:formatCode>General</c:formatCode>
                <c:ptCount val="71"/>
                <c:pt idx="0">
                  <c:v>0</c:v>
                </c:pt>
                <c:pt idx="1">
                  <c:v>0.8532269715761247</c:v>
                </c:pt>
                <c:pt idx="2">
                  <c:v>0.86911491535318353</c:v>
                </c:pt>
                <c:pt idx="3">
                  <c:v>0.88183811324832273</c:v>
                </c:pt>
                <c:pt idx="4">
                  <c:v>0.89306568734924552</c:v>
                </c:pt>
                <c:pt idx="5">
                  <c:v>0.90324552479675058</c:v>
                </c:pt>
                <c:pt idx="6">
                  <c:v>0.91263501261740798</c:v>
                </c:pt>
                <c:pt idx="7">
                  <c:v>0.92135564863920005</c:v>
                </c:pt>
                <c:pt idx="8">
                  <c:v>0.92951963534596516</c:v>
                </c:pt>
                <c:pt idx="9">
                  <c:v>0.93720028260973054</c:v>
                </c:pt>
                <c:pt idx="10">
                  <c:v>0.94444262602099172</c:v>
                </c:pt>
                <c:pt idx="11">
                  <c:v>0.95128741414987683</c:v>
                </c:pt>
                <c:pt idx="12">
                  <c:v>0.95778174210590161</c:v>
                </c:pt>
                <c:pt idx="13">
                  <c:v>0.96393414756945295</c:v>
                </c:pt>
                <c:pt idx="14">
                  <c:v>0.96981776876312098</c:v>
                </c:pt>
                <c:pt idx="15">
                  <c:v>0.97541408146632047</c:v>
                </c:pt>
                <c:pt idx="16">
                  <c:v>0.98076871527040854</c:v>
                </c:pt>
                <c:pt idx="17">
                  <c:v>0.98587411785171353</c:v>
                </c:pt>
                <c:pt idx="18">
                  <c:v>0.99077792597837033</c:v>
                </c:pt>
                <c:pt idx="19">
                  <c:v>0.9954706771085805</c:v>
                </c:pt>
                <c:pt idx="20">
                  <c:v>1</c:v>
                </c:pt>
                <c:pt idx="21">
                  <c:v>0.56591434982310906</c:v>
                </c:pt>
                <c:pt idx="22">
                  <c:v>0.55437381013902964</c:v>
                </c:pt>
                <c:pt idx="23">
                  <c:v>0.54248930563550191</c:v>
                </c:pt>
                <c:pt idx="24">
                  <c:v>0.52974591074405764</c:v>
                </c:pt>
                <c:pt idx="25">
                  <c:v>0.5157501708854394</c:v>
                </c:pt>
                <c:pt idx="26">
                  <c:v>0.50056081609241743</c:v>
                </c:pt>
                <c:pt idx="27">
                  <c:v>0.48400735871980682</c:v>
                </c:pt>
                <c:pt idx="28">
                  <c:v>0.46969604950510929</c:v>
                </c:pt>
                <c:pt idx="29">
                  <c:v>0.44674948404080406</c:v>
                </c:pt>
                <c:pt idx="30">
                  <c:v>0.42635903433039862</c:v>
                </c:pt>
                <c:pt idx="31">
                  <c:v>0.40485723254316924</c:v>
                </c:pt>
                <c:pt idx="32">
                  <c:v>0.38252897887177251</c:v>
                </c:pt>
                <c:pt idx="33">
                  <c:v>0.35961674082520811</c:v>
                </c:pt>
                <c:pt idx="34">
                  <c:v>0.33635046033598553</c:v>
                </c:pt>
                <c:pt idx="35">
                  <c:v>0.31308631948303506</c:v>
                </c:pt>
                <c:pt idx="36">
                  <c:v>0.29016059564605662</c:v>
                </c:pt>
                <c:pt idx="37">
                  <c:v>0.267756615596211</c:v>
                </c:pt>
                <c:pt idx="38">
                  <c:v>0.2463831180206805</c:v>
                </c:pt>
                <c:pt idx="39">
                  <c:v>0.2264818569859198</c:v>
                </c:pt>
                <c:pt idx="40">
                  <c:v>0.20856863432227862</c:v>
                </c:pt>
                <c:pt idx="41">
                  <c:v>0.19312038467828652</c:v>
                </c:pt>
                <c:pt idx="42">
                  <c:v>0.18043357047856343</c:v>
                </c:pt>
                <c:pt idx="43">
                  <c:v>0.17054954422631471</c:v>
                </c:pt>
                <c:pt idx="44">
                  <c:v>0.16326348860215187</c:v>
                </c:pt>
                <c:pt idx="45">
                  <c:v>0.15794355034749713</c:v>
                </c:pt>
                <c:pt idx="46">
                  <c:v>0.15405768018681157</c:v>
                </c:pt>
                <c:pt idx="47">
                  <c:v>0.15094028419865183</c:v>
                </c:pt>
                <c:pt idx="48">
                  <c:v>0.14809909187260187</c:v>
                </c:pt>
                <c:pt idx="49">
                  <c:v>0.14523614163955614</c:v>
                </c:pt>
                <c:pt idx="50">
                  <c:v>0.14217754307687225</c:v>
                </c:pt>
                <c:pt idx="51">
                  <c:v>0.13884575204349231</c:v>
                </c:pt>
                <c:pt idx="52">
                  <c:v>0.13520171642951337</c:v>
                </c:pt>
                <c:pt idx="53">
                  <c:v>0.13120627005153598</c:v>
                </c:pt>
                <c:pt idx="54">
                  <c:v>0.12684383458263146</c:v>
                </c:pt>
                <c:pt idx="55">
                  <c:v>0.12207039071356443</c:v>
                </c:pt>
                <c:pt idx="56">
                  <c:v>0.11687362528042053</c:v>
                </c:pt>
                <c:pt idx="57">
                  <c:v>0.11124273155639867</c:v>
                </c:pt>
                <c:pt idx="58">
                  <c:v>0.10518589053554032</c:v>
                </c:pt>
                <c:pt idx="59">
                  <c:v>9.8696359205025411E-2</c:v>
                </c:pt>
                <c:pt idx="60">
                  <c:v>9.184208261772768E-2</c:v>
                </c:pt>
                <c:pt idx="61">
                  <c:v>8.4672202507765235E-2</c:v>
                </c:pt>
                <c:pt idx="62">
                  <c:v>7.7284911108067303E-2</c:v>
                </c:pt>
                <c:pt idx="63">
                  <c:v>6.9781501675073729E-2</c:v>
                </c:pt>
                <c:pt idx="64">
                  <c:v>6.2296908366824937E-2</c:v>
                </c:pt>
                <c:pt idx="65">
                  <c:v>5.4971372124183682E-2</c:v>
                </c:pt>
                <c:pt idx="66">
                  <c:v>4.7902764402199594E-2</c:v>
                </c:pt>
                <c:pt idx="67">
                  <c:v>4.131924814470006E-2</c:v>
                </c:pt>
                <c:pt idx="68">
                  <c:v>3.5273806013271319E-2</c:v>
                </c:pt>
                <c:pt idx="69">
                  <c:v>2.9886297253611582E-2</c:v>
                </c:pt>
                <c:pt idx="70">
                  <c:v>2.5201213688389144E-2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'800MeV'!$X$1</c:f>
              <c:strCache>
                <c:ptCount val="1"/>
                <c:pt idx="0">
                  <c:v>197Au</c:v>
                </c:pt>
              </c:strCache>
            </c:strRef>
          </c:tx>
          <c:marker>
            <c:symbol val="circle"/>
            <c:size val="7"/>
          </c:marker>
          <c:xVal>
            <c:numRef>
              <c:f>'800MeV'!$P$2:$P$72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'800MeV'!$X$2:$X$72</c:f>
              <c:numCache>
                <c:formatCode>General</c:formatCode>
                <c:ptCount val="71"/>
                <c:pt idx="0">
                  <c:v>0</c:v>
                </c:pt>
                <c:pt idx="1">
                  <c:v>0.85188201759782212</c:v>
                </c:pt>
                <c:pt idx="2">
                  <c:v>0.86827113021297964</c:v>
                </c:pt>
                <c:pt idx="3">
                  <c:v>0.88124030615084614</c:v>
                </c:pt>
                <c:pt idx="4">
                  <c:v>0.89261666670889905</c:v>
                </c:pt>
                <c:pt idx="5">
                  <c:v>0.90290561088588328</c:v>
                </c:pt>
                <c:pt idx="6">
                  <c:v>0.91236876142091361</c:v>
                </c:pt>
                <c:pt idx="7">
                  <c:v>0.92114742691439078</c:v>
                </c:pt>
                <c:pt idx="8">
                  <c:v>0.92936081847788043</c:v>
                </c:pt>
                <c:pt idx="9">
                  <c:v>0.93707792122389177</c:v>
                </c:pt>
                <c:pt idx="10">
                  <c:v>0.94432835543586435</c:v>
                </c:pt>
                <c:pt idx="11">
                  <c:v>0.95120686963089662</c:v>
                </c:pt>
                <c:pt idx="12">
                  <c:v>0.95771140804875465</c:v>
                </c:pt>
                <c:pt idx="13">
                  <c:v>0.96390373263584328</c:v>
                </c:pt>
                <c:pt idx="14">
                  <c:v>0.96979567844483561</c:v>
                </c:pt>
                <c:pt idx="15">
                  <c:v>0.97540289372985522</c:v>
                </c:pt>
                <c:pt idx="16">
                  <c:v>0.9807578277543807</c:v>
                </c:pt>
                <c:pt idx="17">
                  <c:v>0.98588842837863144</c:v>
                </c:pt>
                <c:pt idx="18">
                  <c:v>0.99079774793014752</c:v>
                </c:pt>
                <c:pt idx="19">
                  <c:v>0.9954956940854417</c:v>
                </c:pt>
                <c:pt idx="20">
                  <c:v>1</c:v>
                </c:pt>
                <c:pt idx="21">
                  <c:v>0.56763461329592635</c:v>
                </c:pt>
                <c:pt idx="22">
                  <c:v>0.55609095767493555</c:v>
                </c:pt>
                <c:pt idx="23">
                  <c:v>0.54407540782121033</c:v>
                </c:pt>
                <c:pt idx="24">
                  <c:v>0.53124792293283341</c:v>
                </c:pt>
                <c:pt idx="25">
                  <c:v>0.51725963749795612</c:v>
                </c:pt>
                <c:pt idx="26">
                  <c:v>0.5020351796161453</c:v>
                </c:pt>
                <c:pt idx="27">
                  <c:v>0.48553116235619859</c:v>
                </c:pt>
                <c:pt idx="28">
                  <c:v>0.4711617594116656</c:v>
                </c:pt>
                <c:pt idx="29">
                  <c:v>0.44833805771415841</c:v>
                </c:pt>
                <c:pt idx="30">
                  <c:v>0.42789507380239838</c:v>
                </c:pt>
                <c:pt idx="31">
                  <c:v>0.40644699022547603</c:v>
                </c:pt>
                <c:pt idx="32">
                  <c:v>0.38419130212272851</c:v>
                </c:pt>
                <c:pt idx="33">
                  <c:v>0.36128870742506675</c:v>
                </c:pt>
                <c:pt idx="34">
                  <c:v>0.33810365489515631</c:v>
                </c:pt>
                <c:pt idx="35">
                  <c:v>0.31498011709001716</c:v>
                </c:pt>
                <c:pt idx="36">
                  <c:v>0.29204234810634222</c:v>
                </c:pt>
                <c:pt idx="37">
                  <c:v>0.26969391197000681</c:v>
                </c:pt>
                <c:pt idx="38">
                  <c:v>0.24831413320163467</c:v>
                </c:pt>
                <c:pt idx="39">
                  <c:v>0.22845503140150691</c:v>
                </c:pt>
                <c:pt idx="40">
                  <c:v>0.21049715596143126</c:v>
                </c:pt>
                <c:pt idx="41">
                  <c:v>0.19503901213268321</c:v>
                </c:pt>
                <c:pt idx="42">
                  <c:v>0.18228305781734744</c:v>
                </c:pt>
                <c:pt idx="43">
                  <c:v>0.17235022582790671</c:v>
                </c:pt>
                <c:pt idx="44">
                  <c:v>0.16490436526823621</c:v>
                </c:pt>
                <c:pt idx="45">
                  <c:v>0.15952667482543134</c:v>
                </c:pt>
                <c:pt idx="46">
                  <c:v>0.15551752613945694</c:v>
                </c:pt>
                <c:pt idx="47">
                  <c:v>0.15228922087958793</c:v>
                </c:pt>
                <c:pt idx="48">
                  <c:v>0.14932292048012141</c:v>
                </c:pt>
                <c:pt idx="49">
                  <c:v>0.14634343122260096</c:v>
                </c:pt>
                <c:pt idx="50">
                  <c:v>0.14316391749003171</c:v>
                </c:pt>
                <c:pt idx="51">
                  <c:v>0.13972533536931839</c:v>
                </c:pt>
                <c:pt idx="52">
                  <c:v>0.13597001710097981</c:v>
                </c:pt>
                <c:pt idx="53">
                  <c:v>0.13189039184270543</c:v>
                </c:pt>
                <c:pt idx="54">
                  <c:v>0.12741976376447506</c:v>
                </c:pt>
                <c:pt idx="55">
                  <c:v>0.12257455966192793</c:v>
                </c:pt>
                <c:pt idx="56">
                  <c:v>0.11730162239146913</c:v>
                </c:pt>
                <c:pt idx="57">
                  <c:v>0.1115971192353549</c:v>
                </c:pt>
                <c:pt idx="58">
                  <c:v>0.10549312992349999</c:v>
                </c:pt>
                <c:pt idx="59">
                  <c:v>9.8955810521787063E-2</c:v>
                </c:pt>
                <c:pt idx="60">
                  <c:v>9.2051841667766546E-2</c:v>
                </c:pt>
                <c:pt idx="61">
                  <c:v>8.4845542315944156E-2</c:v>
                </c:pt>
                <c:pt idx="62">
                  <c:v>7.7441072126014227E-2</c:v>
                </c:pt>
                <c:pt idx="63">
                  <c:v>6.9917227382981451E-2</c:v>
                </c:pt>
                <c:pt idx="64">
                  <c:v>6.2417706484596519E-2</c:v>
                </c:pt>
                <c:pt idx="65">
                  <c:v>5.5087165116543914E-2</c:v>
                </c:pt>
                <c:pt idx="66">
                  <c:v>4.8018336280820494E-2</c:v>
                </c:pt>
                <c:pt idx="67">
                  <c:v>4.1418864527716301E-2</c:v>
                </c:pt>
                <c:pt idx="68">
                  <c:v>3.5365265444481875E-2</c:v>
                </c:pt>
                <c:pt idx="69">
                  <c:v>2.9977159686704558E-2</c:v>
                </c:pt>
                <c:pt idx="70">
                  <c:v>2.5284117438144987E-2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'800MeV'!$Y$1</c:f>
              <c:strCache>
                <c:ptCount val="1"/>
                <c:pt idx="0">
                  <c:v>238U</c:v>
                </c:pt>
              </c:strCache>
            </c:strRef>
          </c:tx>
          <c:marker>
            <c:symbol val="diamond"/>
            <c:size val="7"/>
          </c:marker>
          <c:xVal>
            <c:numRef>
              <c:f>'800MeV'!$P$2:$P$72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'800MeV'!$Y$2:$Y$72</c:f>
              <c:numCache>
                <c:formatCode>General</c:formatCode>
                <c:ptCount val="71"/>
                <c:pt idx="0">
                  <c:v>0</c:v>
                </c:pt>
                <c:pt idx="1">
                  <c:v>0.85164953661295351</c:v>
                </c:pt>
                <c:pt idx="2">
                  <c:v>0.86805784588240154</c:v>
                </c:pt>
                <c:pt idx="3">
                  <c:v>0.8810490074682894</c:v>
                </c:pt>
                <c:pt idx="4">
                  <c:v>0.89245786163676832</c:v>
                </c:pt>
                <c:pt idx="5">
                  <c:v>0.90277328080344998</c:v>
                </c:pt>
                <c:pt idx="6">
                  <c:v>0.91225893154356164</c:v>
                </c:pt>
                <c:pt idx="7">
                  <c:v>0.92106737912729975</c:v>
                </c:pt>
                <c:pt idx="8">
                  <c:v>0.92928081548415065</c:v>
                </c:pt>
                <c:pt idx="9">
                  <c:v>0.93700758911684756</c:v>
                </c:pt>
                <c:pt idx="10">
                  <c:v>0.9442953777173595</c:v>
                </c:pt>
                <c:pt idx="11">
                  <c:v>0.9511609071078504</c:v>
                </c:pt>
                <c:pt idx="12">
                  <c:v>0.95768198135196958</c:v>
                </c:pt>
                <c:pt idx="13">
                  <c:v>0.96387249981515932</c:v>
                </c:pt>
                <c:pt idx="14">
                  <c:v>0.96976791105300164</c:v>
                </c:pt>
                <c:pt idx="15">
                  <c:v>0.97537270759193428</c:v>
                </c:pt>
                <c:pt idx="16">
                  <c:v>0.98074914217278564</c:v>
                </c:pt>
                <c:pt idx="17">
                  <c:v>0.98587587441945013</c:v>
                </c:pt>
                <c:pt idx="18">
                  <c:v>0.99077712112199656</c:v>
                </c:pt>
                <c:pt idx="19">
                  <c:v>0.99548475799632097</c:v>
                </c:pt>
                <c:pt idx="20">
                  <c:v>1</c:v>
                </c:pt>
                <c:pt idx="21">
                  <c:v>0.56713044520231326</c:v>
                </c:pt>
                <c:pt idx="22">
                  <c:v>0.55560355472602829</c:v>
                </c:pt>
                <c:pt idx="23">
                  <c:v>0.54363792404959765</c:v>
                </c:pt>
                <c:pt idx="24">
                  <c:v>0.53084280962682362</c:v>
                </c:pt>
                <c:pt idx="25">
                  <c:v>0.51693971330221589</c:v>
                </c:pt>
                <c:pt idx="26">
                  <c:v>0.50177117288350703</c:v>
                </c:pt>
                <c:pt idx="27">
                  <c:v>0.48522123331085965</c:v>
                </c:pt>
                <c:pt idx="28">
                  <c:v>0.47095630390334325</c:v>
                </c:pt>
                <c:pt idx="29">
                  <c:v>0.44817185879192223</c:v>
                </c:pt>
                <c:pt idx="30">
                  <c:v>0.42775405060764532</c:v>
                </c:pt>
                <c:pt idx="31">
                  <c:v>0.40636389380050564</c:v>
                </c:pt>
                <c:pt idx="32">
                  <c:v>0.38415001485215017</c:v>
                </c:pt>
                <c:pt idx="33">
                  <c:v>0.36128798025963366</c:v>
                </c:pt>
                <c:pt idx="34">
                  <c:v>0.33810145204465641</c:v>
                </c:pt>
                <c:pt idx="35">
                  <c:v>0.31500656069332733</c:v>
                </c:pt>
                <c:pt idx="36">
                  <c:v>0.29208539405058387</c:v>
                </c:pt>
                <c:pt idx="37">
                  <c:v>0.26972419393949576</c:v>
                </c:pt>
                <c:pt idx="38">
                  <c:v>0.24840783534319652</c:v>
                </c:pt>
                <c:pt idx="39">
                  <c:v>0.22856252147720904</c:v>
                </c:pt>
                <c:pt idx="40">
                  <c:v>0.21061794914880524</c:v>
                </c:pt>
                <c:pt idx="41">
                  <c:v>0.19517424034650568</c:v>
                </c:pt>
                <c:pt idx="42">
                  <c:v>0.18243585890691277</c:v>
                </c:pt>
                <c:pt idx="43">
                  <c:v>0.17250668592830209</c:v>
                </c:pt>
                <c:pt idx="44">
                  <c:v>0.16508525946792274</c:v>
                </c:pt>
                <c:pt idx="45">
                  <c:v>0.15971380812915434</c:v>
                </c:pt>
                <c:pt idx="46">
                  <c:v>0.15571993117912847</c:v>
                </c:pt>
                <c:pt idx="47">
                  <c:v>0.1524948890440293</c:v>
                </c:pt>
                <c:pt idx="48">
                  <c:v>0.14953808753761352</c:v>
                </c:pt>
                <c:pt idx="49">
                  <c:v>0.1465577984818584</c:v>
                </c:pt>
                <c:pt idx="50">
                  <c:v>0.14338172878487337</c:v>
                </c:pt>
                <c:pt idx="51">
                  <c:v>0.13993542659466454</c:v>
                </c:pt>
                <c:pt idx="52">
                  <c:v>0.13618185914898812</c:v>
                </c:pt>
                <c:pt idx="53">
                  <c:v>0.13206446972717636</c:v>
                </c:pt>
                <c:pt idx="54">
                  <c:v>0.12759113921448664</c:v>
                </c:pt>
                <c:pt idx="55">
                  <c:v>0.12271494433869883</c:v>
                </c:pt>
                <c:pt idx="56">
                  <c:v>0.11742837564286958</c:v>
                </c:pt>
                <c:pt idx="57">
                  <c:v>0.11170184753493242</c:v>
                </c:pt>
                <c:pt idx="58">
                  <c:v>0.10556956813294996</c:v>
                </c:pt>
                <c:pt idx="59">
                  <c:v>9.9013664687622738E-2</c:v>
                </c:pt>
                <c:pt idx="60">
                  <c:v>9.2100249876948592E-2</c:v>
                </c:pt>
                <c:pt idx="61">
                  <c:v>8.487876354135622E-2</c:v>
                </c:pt>
                <c:pt idx="62">
                  <c:v>7.7456577666737012E-2</c:v>
                </c:pt>
                <c:pt idx="63">
                  <c:v>6.9925063306037136E-2</c:v>
                </c:pt>
                <c:pt idx="64">
                  <c:v>6.242209017740119E-2</c:v>
                </c:pt>
                <c:pt idx="65">
                  <c:v>5.5087836726932501E-2</c:v>
                </c:pt>
                <c:pt idx="66">
                  <c:v>4.8012496319124576E-2</c:v>
                </c:pt>
                <c:pt idx="67">
                  <c:v>4.1431236266873117E-2</c:v>
                </c:pt>
                <c:pt idx="68">
                  <c:v>3.5375795190157391E-2</c:v>
                </c:pt>
                <c:pt idx="69">
                  <c:v>2.9992226149326017E-2</c:v>
                </c:pt>
                <c:pt idx="70">
                  <c:v>2.5305141253533135E-2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'800MeV'!$Z$1</c:f>
              <c:strCache>
                <c:ptCount val="1"/>
                <c:pt idx="0">
                  <c:v>GC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'800MeV'!$P$2:$P$72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'800MeV'!$Z$2:$Z$72</c:f>
              <c:numCache>
                <c:formatCode>General</c:formatCode>
                <c:ptCount val="71"/>
                <c:pt idx="0">
                  <c:v>0</c:v>
                </c:pt>
                <c:pt idx="1">
                  <c:v>0.85643144342122479</c:v>
                </c:pt>
                <c:pt idx="2">
                  <c:v>0.87204167080062256</c:v>
                </c:pt>
                <c:pt idx="3">
                  <c:v>0.88451636655046906</c:v>
                </c:pt>
                <c:pt idx="4">
                  <c:v>0.89552213828951488</c:v>
                </c:pt>
                <c:pt idx="5">
                  <c:v>0.90550374535306011</c:v>
                </c:pt>
                <c:pt idx="6">
                  <c:v>0.91470177115704843</c:v>
                </c:pt>
                <c:pt idx="7">
                  <c:v>0.92324489870496529</c:v>
                </c:pt>
                <c:pt idx="8">
                  <c:v>0.93123025401039883</c:v>
                </c:pt>
                <c:pt idx="9">
                  <c:v>0.93873573938557353</c:v>
                </c:pt>
                <c:pt idx="10">
                  <c:v>0.94581514322812477</c:v>
                </c:pt>
                <c:pt idx="11">
                  <c:v>0.95250288880341449</c:v>
                </c:pt>
                <c:pt idx="12">
                  <c:v>0.95883931641564835</c:v>
                </c:pt>
                <c:pt idx="13">
                  <c:v>0.9648581175781985</c:v>
                </c:pt>
                <c:pt idx="14">
                  <c:v>0.9705928836992237</c:v>
                </c:pt>
                <c:pt idx="15">
                  <c:v>0.97605204228093001</c:v>
                </c:pt>
                <c:pt idx="16">
                  <c:v>0.98126932326154559</c:v>
                </c:pt>
                <c:pt idx="17">
                  <c:v>0.98625162852546167</c:v>
                </c:pt>
                <c:pt idx="18">
                  <c:v>0.99103223983357425</c:v>
                </c:pt>
                <c:pt idx="19">
                  <c:v>0.99560574517501799</c:v>
                </c:pt>
                <c:pt idx="20">
                  <c:v>1</c:v>
                </c:pt>
                <c:pt idx="21">
                  <c:v>0.56315301580123833</c:v>
                </c:pt>
                <c:pt idx="22">
                  <c:v>0.55162327091990804</c:v>
                </c:pt>
                <c:pt idx="23">
                  <c:v>0.53969703284047743</c:v>
                </c:pt>
                <c:pt idx="24">
                  <c:v>0.52689671805938754</c:v>
                </c:pt>
                <c:pt idx="25">
                  <c:v>0.51298530437955914</c:v>
                </c:pt>
                <c:pt idx="26">
                  <c:v>0.49780095043031491</c:v>
                </c:pt>
                <c:pt idx="27">
                  <c:v>0.48125497133907219</c:v>
                </c:pt>
                <c:pt idx="28">
                  <c:v>0.46689671571882058</c:v>
                </c:pt>
                <c:pt idx="29">
                  <c:v>0.44405112649318174</c:v>
                </c:pt>
                <c:pt idx="30">
                  <c:v>0.4235788757874781</c:v>
                </c:pt>
                <c:pt idx="31">
                  <c:v>0.40208026766096838</c:v>
                </c:pt>
                <c:pt idx="32">
                  <c:v>0.37974208217426525</c:v>
                </c:pt>
                <c:pt idx="33">
                  <c:v>0.35676861328455833</c:v>
                </c:pt>
                <c:pt idx="34">
                  <c:v>0.33345960549717285</c:v>
                </c:pt>
                <c:pt idx="35">
                  <c:v>0.31016580603819055</c:v>
                </c:pt>
                <c:pt idx="36">
                  <c:v>0.28711062426629441</c:v>
                </c:pt>
                <c:pt idx="37">
                  <c:v>0.26464132372832588</c:v>
                </c:pt>
                <c:pt idx="38">
                  <c:v>0.24320088884685853</c:v>
                </c:pt>
                <c:pt idx="39">
                  <c:v>0.22324076102447021</c:v>
                </c:pt>
                <c:pt idx="40">
                  <c:v>0.20524889460742751</c:v>
                </c:pt>
                <c:pt idx="41">
                  <c:v>0.18976613840998446</c:v>
                </c:pt>
                <c:pt idx="42">
                  <c:v>0.17703337528413726</c:v>
                </c:pt>
                <c:pt idx="43">
                  <c:v>0.16715763196163988</c:v>
                </c:pt>
                <c:pt idx="44">
                  <c:v>0.15982997381702282</c:v>
                </c:pt>
                <c:pt idx="45">
                  <c:v>0.15456207268653291</c:v>
                </c:pt>
                <c:pt idx="46">
                  <c:v>0.15070380629100943</c:v>
                </c:pt>
                <c:pt idx="47">
                  <c:v>0.14762361440177338</c:v>
                </c:pt>
                <c:pt idx="48">
                  <c:v>0.14483036689678094</c:v>
                </c:pt>
                <c:pt idx="49">
                  <c:v>0.14201626688382107</c:v>
                </c:pt>
                <c:pt idx="50">
                  <c:v>0.13900791732394918</c:v>
                </c:pt>
                <c:pt idx="51">
                  <c:v>0.13573579809146208</c:v>
                </c:pt>
                <c:pt idx="52">
                  <c:v>0.13215440795455724</c:v>
                </c:pt>
                <c:pt idx="53">
                  <c:v>0.12822499060771692</c:v>
                </c:pt>
                <c:pt idx="54">
                  <c:v>0.12392549294963107</c:v>
                </c:pt>
                <c:pt idx="55">
                  <c:v>0.11923536884091306</c:v>
                </c:pt>
                <c:pt idx="56">
                  <c:v>0.11412145090106662</c:v>
                </c:pt>
                <c:pt idx="57">
                  <c:v>0.10859054523681815</c:v>
                </c:pt>
                <c:pt idx="58">
                  <c:v>0.10263472122776254</c:v>
                </c:pt>
                <c:pt idx="59">
                  <c:v>9.6267706790163998E-2</c:v>
                </c:pt>
                <c:pt idx="60">
                  <c:v>8.9540891020617727E-2</c:v>
                </c:pt>
                <c:pt idx="61">
                  <c:v>8.2513689490835679E-2</c:v>
                </c:pt>
                <c:pt idx="62">
                  <c:v>7.528540251686118E-2</c:v>
                </c:pt>
                <c:pt idx="63">
                  <c:v>6.7944145352145352E-2</c:v>
                </c:pt>
                <c:pt idx="64">
                  <c:v>6.0633223482687917E-2</c:v>
                </c:pt>
                <c:pt idx="65">
                  <c:v>5.3485286300927713E-2</c:v>
                </c:pt>
                <c:pt idx="66">
                  <c:v>4.6594228872319073E-2</c:v>
                </c:pt>
                <c:pt idx="67">
                  <c:v>4.0176077797508696E-2</c:v>
                </c:pt>
                <c:pt idx="68">
                  <c:v>3.4285984152735975E-2</c:v>
                </c:pt>
                <c:pt idx="69">
                  <c:v>2.9048624347323429E-2</c:v>
                </c:pt>
                <c:pt idx="70">
                  <c:v>2.4494511070004572E-2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945920"/>
        <c:axId val="100947840"/>
      </c:scatterChart>
      <c:valAx>
        <c:axId val="100945920"/>
        <c:scaling>
          <c:orientation val="minMax"/>
          <c:max val="4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/>
                  <a:t>Time [days]</a:t>
                </a:r>
              </a:p>
            </c:rich>
          </c:tx>
          <c:layout>
            <c:manualLayout>
              <c:xMode val="edge"/>
              <c:yMode val="edge"/>
              <c:x val="0.44328073217526132"/>
              <c:y val="0.9550737772207146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0947840"/>
        <c:crossesAt val="0"/>
        <c:crossBetween val="midCat"/>
      </c:valAx>
      <c:valAx>
        <c:axId val="100947840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GB" sz="1200" b="1" i="0" u="none" strike="noStrike" baseline="0">
                    <a:effectLst/>
                  </a:rPr>
                  <a:t>A</a:t>
                </a:r>
                <a:r>
                  <a:rPr lang="en-GB" sz="1200" b="1" i="0" u="none" strike="noStrike" baseline="-25000">
                    <a:effectLst/>
                  </a:rPr>
                  <a:t>t</a:t>
                </a:r>
                <a:r>
                  <a:rPr lang="en-GB" sz="1200" b="1" i="0" u="none" strike="noStrike" baseline="0">
                    <a:effectLst/>
                  </a:rPr>
                  <a:t>/A</a:t>
                </a:r>
                <a:r>
                  <a:rPr lang="en-GB" sz="1200" b="1" i="0" u="none" strike="noStrike" baseline="-25000">
                    <a:effectLst/>
                  </a:rPr>
                  <a:t>eoi</a:t>
                </a:r>
                <a:endParaRPr lang="en-GB"/>
              </a:p>
            </c:rich>
          </c:tx>
          <c:layout>
            <c:manualLayout>
              <c:xMode val="edge"/>
              <c:yMode val="edge"/>
              <c:x val="1.3353018372703413E-3"/>
              <c:y val="0.419100008042170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0945920"/>
        <c:crossesAt val="0"/>
        <c:crossBetween val="midCat"/>
      </c:valAx>
    </c:plotArea>
    <c:legend>
      <c:legendPos val="r"/>
      <c:layout>
        <c:manualLayout>
          <c:xMode val="edge"/>
          <c:yMode val="edge"/>
          <c:x val="0.85678135936132982"/>
          <c:y val="1.8751416518617669E-3"/>
          <c:w val="0.14321864063867021"/>
          <c:h val="0.91381289538414379"/>
        </c:manualLayout>
      </c:layout>
      <c:overlay val="0"/>
    </c:legend>
    <c:plotVisOnly val="1"/>
    <c:dispBlanksAs val="span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873466405245613E-2"/>
          <c:y val="5.3418914886557894E-2"/>
          <c:w val="0.7832544345542426"/>
          <c:h val="0.8531517303960032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'700MeV'!$Q$1</c:f>
              <c:strCache>
                <c:ptCount val="1"/>
                <c:pt idx="0">
                  <c:v>1H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diamond"/>
            <c:size val="7"/>
            <c:spPr>
              <a:solidFill>
                <a:srgbClr val="7030A0"/>
              </a:solidFill>
              <a:ln>
                <a:noFill/>
              </a:ln>
            </c:spPr>
          </c:marker>
          <c:xVal>
            <c:numRef>
              <c:f>'700MeV'!$P$2:$P$72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'700MeV'!$Q$2:$Q$72</c:f>
              <c:numCache>
                <c:formatCode>General</c:formatCode>
                <c:ptCount val="71"/>
                <c:pt idx="0">
                  <c:v>0</c:v>
                </c:pt>
                <c:pt idx="1">
                  <c:v>0.83690611132493331</c:v>
                </c:pt>
                <c:pt idx="2">
                  <c:v>0.85513553537084963</c:v>
                </c:pt>
                <c:pt idx="3">
                  <c:v>0.86965637975744459</c:v>
                </c:pt>
                <c:pt idx="4">
                  <c:v>0.88235147717016293</c:v>
                </c:pt>
                <c:pt idx="5">
                  <c:v>0.89379154831470264</c:v>
                </c:pt>
                <c:pt idx="6">
                  <c:v>0.90429093018170481</c:v>
                </c:pt>
                <c:pt idx="7">
                  <c:v>0.9139951547993137</c:v>
                </c:pt>
                <c:pt idx="8">
                  <c:v>0.92305165652119414</c:v>
                </c:pt>
                <c:pt idx="9">
                  <c:v>0.9315123736455595</c:v>
                </c:pt>
                <c:pt idx="10">
                  <c:v>0.9394755277768625</c:v>
                </c:pt>
                <c:pt idx="11">
                  <c:v>0.94698740584581997</c:v>
                </c:pt>
                <c:pt idx="12">
                  <c:v>0.95410027065039216</c:v>
                </c:pt>
                <c:pt idx="13">
                  <c:v>0.9608400364468862</c:v>
                </c:pt>
                <c:pt idx="14">
                  <c:v>0.96723638692709457</c:v>
                </c:pt>
                <c:pt idx="15">
                  <c:v>0.97334447508698663</c:v>
                </c:pt>
                <c:pt idx="16">
                  <c:v>0.97914764884409078</c:v>
                </c:pt>
                <c:pt idx="17">
                  <c:v>0.98469889382990361</c:v>
                </c:pt>
                <c:pt idx="18">
                  <c:v>0.99001851829843768</c:v>
                </c:pt>
                <c:pt idx="19">
                  <c:v>0.99510740763675898</c:v>
                </c:pt>
                <c:pt idx="20">
                  <c:v>1</c:v>
                </c:pt>
                <c:pt idx="21">
                  <c:v>0.58060148818614499</c:v>
                </c:pt>
                <c:pt idx="22">
                  <c:v>0.56893878303169931</c:v>
                </c:pt>
                <c:pt idx="23">
                  <c:v>0.55688536606242689</c:v>
                </c:pt>
                <c:pt idx="24">
                  <c:v>0.54398758846492978</c:v>
                </c:pt>
                <c:pt idx="25">
                  <c:v>0.53009514231035704</c:v>
                </c:pt>
                <c:pt idx="26">
                  <c:v>0.51503935641320464</c:v>
                </c:pt>
                <c:pt idx="27">
                  <c:v>0.49869875647019263</c:v>
                </c:pt>
                <c:pt idx="28">
                  <c:v>0.48450704186164223</c:v>
                </c:pt>
                <c:pt idx="29">
                  <c:v>0.46194691691000983</c:v>
                </c:pt>
                <c:pt idx="30">
                  <c:v>0.44172394349334165</c:v>
                </c:pt>
                <c:pt idx="31">
                  <c:v>0.42052051883611646</c:v>
                </c:pt>
                <c:pt idx="32">
                  <c:v>0.39843003287444601</c:v>
                </c:pt>
                <c:pt idx="33">
                  <c:v>0.37580498905985804</c:v>
                </c:pt>
                <c:pt idx="34">
                  <c:v>0.35287593113052534</c:v>
                </c:pt>
                <c:pt idx="35">
                  <c:v>0.32986726021607854</c:v>
                </c:pt>
                <c:pt idx="36">
                  <c:v>0.30713343951649025</c:v>
                </c:pt>
                <c:pt idx="37">
                  <c:v>0.28503086354183038</c:v>
                </c:pt>
                <c:pt idx="38">
                  <c:v>0.26391685769269063</c:v>
                </c:pt>
                <c:pt idx="39">
                  <c:v>0.24426788661795307</c:v>
                </c:pt>
                <c:pt idx="40">
                  <c:v>0.22647679249732042</c:v>
                </c:pt>
                <c:pt idx="41">
                  <c:v>0.21115307141391068</c:v>
                </c:pt>
                <c:pt idx="42">
                  <c:v>0.198461568903057</c:v>
                </c:pt>
                <c:pt idx="43">
                  <c:v>0.18850959808885071</c:v>
                </c:pt>
                <c:pt idx="44">
                  <c:v>0.18097171543500248</c:v>
                </c:pt>
                <c:pt idx="45">
                  <c:v>0.1754272865679665</c:v>
                </c:pt>
                <c:pt idx="46">
                  <c:v>0.17120235587628468</c:v>
                </c:pt>
                <c:pt idx="47">
                  <c:v>0.16766524525082441</c:v>
                </c:pt>
                <c:pt idx="48">
                  <c:v>0.16436043263410191</c:v>
                </c:pt>
                <c:pt idx="49">
                  <c:v>0.1609884793261597</c:v>
                </c:pt>
                <c:pt idx="50">
                  <c:v>0.15738542254540869</c:v>
                </c:pt>
                <c:pt idx="51">
                  <c:v>0.15347100024161328</c:v>
                </c:pt>
                <c:pt idx="52">
                  <c:v>0.14921959519060804</c:v>
                </c:pt>
                <c:pt idx="53">
                  <c:v>0.14454681985511544</c:v>
                </c:pt>
                <c:pt idx="54">
                  <c:v>0.13949314109144081</c:v>
                </c:pt>
                <c:pt idx="55">
                  <c:v>0.13398150337392026</c:v>
                </c:pt>
                <c:pt idx="56">
                  <c:v>0.12801915325168201</c:v>
                </c:pt>
                <c:pt idx="57">
                  <c:v>0.12161260230657017</c:v>
                </c:pt>
                <c:pt idx="58">
                  <c:v>0.11476032725958184</c:v>
                </c:pt>
                <c:pt idx="59">
                  <c:v>0.10747894353421319</c:v>
                </c:pt>
                <c:pt idx="60">
                  <c:v>9.9829609574958247E-2</c:v>
                </c:pt>
                <c:pt idx="61">
                  <c:v>9.1894112205436085E-2</c:v>
                </c:pt>
                <c:pt idx="62">
                  <c:v>8.3782613613970019E-2</c:v>
                </c:pt>
                <c:pt idx="63">
                  <c:v>7.5617697624402791E-2</c:v>
                </c:pt>
                <c:pt idx="64">
                  <c:v>6.7506851523658873E-2</c:v>
                </c:pt>
                <c:pt idx="65">
                  <c:v>5.9623072381203283E-2</c:v>
                </c:pt>
                <c:pt idx="66">
                  <c:v>5.2047826498350887E-2</c:v>
                </c:pt>
                <c:pt idx="67">
                  <c:v>4.4990994472136253E-2</c:v>
                </c:pt>
                <c:pt idx="68">
                  <c:v>3.8508874071799412E-2</c:v>
                </c:pt>
                <c:pt idx="69">
                  <c:v>3.2715951508575959E-2</c:v>
                </c:pt>
                <c:pt idx="70">
                  <c:v>2.7645928118649746E-2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'700MeV'!$R$1</c:f>
              <c:strCache>
                <c:ptCount val="1"/>
                <c:pt idx="0">
                  <c:v>4He</c:v>
                </c:pt>
              </c:strCache>
            </c:strRef>
          </c:tx>
          <c:marker>
            <c:symbol val="square"/>
            <c:size val="7"/>
          </c:marker>
          <c:xVal>
            <c:numRef>
              <c:f>'700MeV'!$P$2:$P$72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'700MeV'!$R$2:$R$72</c:f>
              <c:numCache>
                <c:formatCode>General</c:formatCode>
                <c:ptCount val="71"/>
                <c:pt idx="0">
                  <c:v>0</c:v>
                </c:pt>
                <c:pt idx="1">
                  <c:v>0.86936897360162591</c:v>
                </c:pt>
                <c:pt idx="2">
                  <c:v>0.88356967282856869</c:v>
                </c:pt>
                <c:pt idx="3">
                  <c:v>0.89487881891030363</c:v>
                </c:pt>
                <c:pt idx="4">
                  <c:v>0.90486803393656867</c:v>
                </c:pt>
                <c:pt idx="5">
                  <c:v>0.91395789508960001</c:v>
                </c:pt>
                <c:pt idx="6">
                  <c:v>0.92232458648600291</c:v>
                </c:pt>
                <c:pt idx="7">
                  <c:v>0.93010804601359676</c:v>
                </c:pt>
                <c:pt idx="8">
                  <c:v>0.93739566437037325</c:v>
                </c:pt>
                <c:pt idx="9">
                  <c:v>0.94423854109891758</c:v>
                </c:pt>
                <c:pt idx="10">
                  <c:v>0.95068273250491464</c:v>
                </c:pt>
                <c:pt idx="11">
                  <c:v>0.95678200027528992</c:v>
                </c:pt>
                <c:pt idx="12">
                  <c:v>0.96255089041446262</c:v>
                </c:pt>
                <c:pt idx="13">
                  <c:v>0.96803584054866165</c:v>
                </c:pt>
                <c:pt idx="14">
                  <c:v>0.97325143172324924</c:v>
                </c:pt>
                <c:pt idx="15">
                  <c:v>0.97822186212432261</c:v>
                </c:pt>
                <c:pt idx="16">
                  <c:v>0.98297697701600451</c:v>
                </c:pt>
                <c:pt idx="17">
                  <c:v>0.98750282373886411</c:v>
                </c:pt>
                <c:pt idx="18">
                  <c:v>0.99184471760018034</c:v>
                </c:pt>
                <c:pt idx="19">
                  <c:v>0.99600945135053964</c:v>
                </c:pt>
                <c:pt idx="20">
                  <c:v>1</c:v>
                </c:pt>
                <c:pt idx="21">
                  <c:v>0.55531791159036059</c:v>
                </c:pt>
                <c:pt idx="22">
                  <c:v>0.54376818697282259</c:v>
                </c:pt>
                <c:pt idx="23">
                  <c:v>0.53191431602888606</c:v>
                </c:pt>
                <c:pt idx="24">
                  <c:v>0.51910869508861124</c:v>
                </c:pt>
                <c:pt idx="25">
                  <c:v>0.50504244583416447</c:v>
                </c:pt>
                <c:pt idx="26">
                  <c:v>0.48980046042943914</c:v>
                </c:pt>
                <c:pt idx="27">
                  <c:v>0.47310626663284033</c:v>
                </c:pt>
                <c:pt idx="28">
                  <c:v>0.45860283577074268</c:v>
                </c:pt>
                <c:pt idx="29">
                  <c:v>0.43545550924202475</c:v>
                </c:pt>
                <c:pt idx="30">
                  <c:v>0.41478146599194804</c:v>
                </c:pt>
                <c:pt idx="31">
                  <c:v>0.39286842811850536</c:v>
                </c:pt>
                <c:pt idx="32">
                  <c:v>0.37014937296946365</c:v>
                </c:pt>
                <c:pt idx="33">
                  <c:v>0.34674149117509168</c:v>
                </c:pt>
                <c:pt idx="34">
                  <c:v>0.32300077398473476</c:v>
                </c:pt>
                <c:pt idx="35">
                  <c:v>0.29923913466806928</c:v>
                </c:pt>
                <c:pt idx="36">
                  <c:v>0.27563750417552879</c:v>
                </c:pt>
                <c:pt idx="37">
                  <c:v>0.25268886858939038</c:v>
                </c:pt>
                <c:pt idx="38">
                  <c:v>0.23075647401612151</c:v>
                </c:pt>
                <c:pt idx="39">
                  <c:v>0.21034028474623195</c:v>
                </c:pt>
                <c:pt idx="40">
                  <c:v>0.19194513816543599</c:v>
                </c:pt>
                <c:pt idx="41">
                  <c:v>0.17617070416348166</c:v>
                </c:pt>
                <c:pt idx="42">
                  <c:v>0.16325100074758486</c:v>
                </c:pt>
                <c:pt idx="43">
                  <c:v>0.15328448339782785</c:v>
                </c:pt>
                <c:pt idx="44">
                  <c:v>0.14596903608589323</c:v>
                </c:pt>
                <c:pt idx="45">
                  <c:v>0.14081029933412567</c:v>
                </c:pt>
                <c:pt idx="46">
                  <c:v>0.1371057930305713</c:v>
                </c:pt>
                <c:pt idx="47">
                  <c:v>0.13424896140556392</c:v>
                </c:pt>
                <c:pt idx="48">
                  <c:v>0.13169936651400754</c:v>
                </c:pt>
                <c:pt idx="49">
                  <c:v>0.12915072236834069</c:v>
                </c:pt>
                <c:pt idx="50">
                  <c:v>0.12644441906067114</c:v>
                </c:pt>
                <c:pt idx="51">
                  <c:v>0.12348195266535307</c:v>
                </c:pt>
                <c:pt idx="52">
                  <c:v>0.1202582332093815</c:v>
                </c:pt>
                <c:pt idx="53">
                  <c:v>0.11669157339260577</c:v>
                </c:pt>
                <c:pt idx="54">
                  <c:v>0.112790707560133</c:v>
                </c:pt>
                <c:pt idx="55">
                  <c:v>0.10851410527930552</c:v>
                </c:pt>
                <c:pt idx="56">
                  <c:v>0.10385681297973655</c:v>
                </c:pt>
                <c:pt idx="57">
                  <c:v>9.8807695926124067E-2</c:v>
                </c:pt>
                <c:pt idx="58">
                  <c:v>9.3351697030560093E-2</c:v>
                </c:pt>
                <c:pt idx="59">
                  <c:v>8.7533434074556535E-2</c:v>
                </c:pt>
                <c:pt idx="60">
                  <c:v>8.1359123773728143E-2</c:v>
                </c:pt>
                <c:pt idx="61">
                  <c:v>7.4922101906718552E-2</c:v>
                </c:pt>
                <c:pt idx="62">
                  <c:v>6.8288587415029592E-2</c:v>
                </c:pt>
                <c:pt idx="63">
                  <c:v>6.1569918861989273E-2</c:v>
                </c:pt>
                <c:pt idx="64">
                  <c:v>5.4857712059606677E-2</c:v>
                </c:pt>
                <c:pt idx="65">
                  <c:v>4.8307946760044886E-2</c:v>
                </c:pt>
                <c:pt idx="66">
                  <c:v>4.2006315082406424E-2</c:v>
                </c:pt>
                <c:pt idx="67">
                  <c:v>3.6129105636408046E-2</c:v>
                </c:pt>
                <c:pt idx="68">
                  <c:v>3.0750447939065343E-2</c:v>
                </c:pt>
                <c:pt idx="69">
                  <c:v>2.5979950547620478E-2</c:v>
                </c:pt>
                <c:pt idx="70">
                  <c:v>2.1850004350969489E-2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'700MeV'!$S$1</c:f>
              <c:strCache>
                <c:ptCount val="1"/>
                <c:pt idx="0">
                  <c:v>12C</c:v>
                </c:pt>
              </c:strCache>
            </c:strRef>
          </c:tx>
          <c:xVal>
            <c:numRef>
              <c:f>'700MeV'!$P$2:$P$72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'700MeV'!$S$2:$S$72</c:f>
              <c:numCache>
                <c:formatCode>General</c:formatCode>
                <c:ptCount val="71"/>
                <c:pt idx="0">
                  <c:v>0</c:v>
                </c:pt>
                <c:pt idx="1">
                  <c:v>0.86853506396338065</c:v>
                </c:pt>
                <c:pt idx="2">
                  <c:v>0.88228042742638779</c:v>
                </c:pt>
                <c:pt idx="3">
                  <c:v>0.89347545153232877</c:v>
                </c:pt>
                <c:pt idx="4">
                  <c:v>0.90344045350329105</c:v>
                </c:pt>
                <c:pt idx="5">
                  <c:v>0.91254394746274858</c:v>
                </c:pt>
                <c:pt idx="6">
                  <c:v>0.92094212089226912</c:v>
                </c:pt>
                <c:pt idx="7">
                  <c:v>0.92880279280082778</c:v>
                </c:pt>
                <c:pt idx="8">
                  <c:v>0.93614535520676634</c:v>
                </c:pt>
                <c:pt idx="9">
                  <c:v>0.94307216798873927</c:v>
                </c:pt>
                <c:pt idx="10">
                  <c:v>0.9496237154307825</c:v>
                </c:pt>
                <c:pt idx="11">
                  <c:v>0.95580984721361306</c:v>
                </c:pt>
                <c:pt idx="12">
                  <c:v>0.96169325919730964</c:v>
                </c:pt>
                <c:pt idx="13">
                  <c:v>0.96727736500860351</c:v>
                </c:pt>
                <c:pt idx="14">
                  <c:v>0.97261039871124866</c:v>
                </c:pt>
                <c:pt idx="15">
                  <c:v>0.97769406746331855</c:v>
                </c:pt>
                <c:pt idx="16">
                  <c:v>0.98253705612499942</c:v>
                </c:pt>
                <c:pt idx="17">
                  <c:v>0.98718685597502753</c:v>
                </c:pt>
                <c:pt idx="18">
                  <c:v>0.99163773928362842</c:v>
                </c:pt>
                <c:pt idx="19">
                  <c:v>0.99589174335496644</c:v>
                </c:pt>
                <c:pt idx="20">
                  <c:v>1</c:v>
                </c:pt>
                <c:pt idx="21">
                  <c:v>0.5508747710115286</c:v>
                </c:pt>
                <c:pt idx="22">
                  <c:v>0.53934239694951802</c:v>
                </c:pt>
                <c:pt idx="23">
                  <c:v>0.52738348893436815</c:v>
                </c:pt>
                <c:pt idx="24">
                  <c:v>0.51464083012976036</c:v>
                </c:pt>
                <c:pt idx="25">
                  <c:v>0.50076468083636538</c:v>
                </c:pt>
                <c:pt idx="26">
                  <c:v>0.4855285679609383</c:v>
                </c:pt>
                <c:pt idx="27">
                  <c:v>0.46899062338207897</c:v>
                </c:pt>
                <c:pt idx="28">
                  <c:v>0.45451354908881691</c:v>
                </c:pt>
                <c:pt idx="29">
                  <c:v>0.43160959379457065</c:v>
                </c:pt>
                <c:pt idx="30">
                  <c:v>0.41103702510171874</c:v>
                </c:pt>
                <c:pt idx="31">
                  <c:v>0.38935456841566218</c:v>
                </c:pt>
                <c:pt idx="32">
                  <c:v>0.36699491926223266</c:v>
                </c:pt>
                <c:pt idx="33">
                  <c:v>0.34382621274845415</c:v>
                </c:pt>
                <c:pt idx="34">
                  <c:v>0.32039556733775909</c:v>
                </c:pt>
                <c:pt idx="35">
                  <c:v>0.29694102785787491</c:v>
                </c:pt>
                <c:pt idx="36">
                  <c:v>0.27375141807656833</c:v>
                </c:pt>
                <c:pt idx="37">
                  <c:v>0.25118239404955917</c:v>
                </c:pt>
                <c:pt idx="38">
                  <c:v>0.22965895886602739</c:v>
                </c:pt>
                <c:pt idx="39">
                  <c:v>0.20965760073181453</c:v>
                </c:pt>
                <c:pt idx="40">
                  <c:v>0.19164081690101917</c:v>
                </c:pt>
                <c:pt idx="41">
                  <c:v>0.17619730876606488</c:v>
                </c:pt>
                <c:pt idx="42">
                  <c:v>0.16356641568738181</c:v>
                </c:pt>
                <c:pt idx="43">
                  <c:v>0.1538220713704834</c:v>
                </c:pt>
                <c:pt idx="44">
                  <c:v>0.14670601912735753</c:v>
                </c:pt>
                <c:pt idx="45">
                  <c:v>0.14168728708350234</c:v>
                </c:pt>
                <c:pt idx="46">
                  <c:v>0.13812426243429091</c:v>
                </c:pt>
                <c:pt idx="47">
                  <c:v>0.13537155223336625</c:v>
                </c:pt>
                <c:pt idx="48">
                  <c:v>0.13291217964813229</c:v>
                </c:pt>
                <c:pt idx="49">
                  <c:v>0.1304729340484973</c:v>
                </c:pt>
                <c:pt idx="50">
                  <c:v>0.12784894801070334</c:v>
                </c:pt>
                <c:pt idx="51">
                  <c:v>0.12498951287229668</c:v>
                </c:pt>
                <c:pt idx="52">
                  <c:v>0.12185503769800803</c:v>
                </c:pt>
                <c:pt idx="53">
                  <c:v>0.11838402227516073</c:v>
                </c:pt>
                <c:pt idx="54">
                  <c:v>0.11454986640068583</c:v>
                </c:pt>
                <c:pt idx="55">
                  <c:v>0.11035927312456047</c:v>
                </c:pt>
                <c:pt idx="56">
                  <c:v>0.10575850062935495</c:v>
                </c:pt>
                <c:pt idx="57">
                  <c:v>0.10075806060154191</c:v>
                </c:pt>
                <c:pt idx="58">
                  <c:v>9.5340818455749363E-2</c:v>
                </c:pt>
                <c:pt idx="59">
                  <c:v>8.952457697529137E-2</c:v>
                </c:pt>
                <c:pt idx="60">
                  <c:v>8.3348139287166501E-2</c:v>
                </c:pt>
                <c:pt idx="61">
                  <c:v>7.685502125398691E-2</c:v>
                </c:pt>
                <c:pt idx="62">
                  <c:v>7.014091359824072E-2</c:v>
                </c:pt>
                <c:pt idx="63">
                  <c:v>6.3315116188532708E-2</c:v>
                </c:pt>
                <c:pt idx="64">
                  <c:v>5.6465505181761556E-2</c:v>
                </c:pt>
                <c:pt idx="65">
                  <c:v>4.9754506493778911E-2</c:v>
                </c:pt>
                <c:pt idx="66">
                  <c:v>4.3285839309422786E-2</c:v>
                </c:pt>
                <c:pt idx="67">
                  <c:v>3.7246117370699702E-2</c:v>
                </c:pt>
                <c:pt idx="68">
                  <c:v>3.1713914222866416E-2</c:v>
                </c:pt>
                <c:pt idx="69">
                  <c:v>2.6805571006172021E-2</c:v>
                </c:pt>
                <c:pt idx="70">
                  <c:v>2.2557033201520436E-2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'700MeV'!$T$1</c:f>
              <c:strCache>
                <c:ptCount val="1"/>
                <c:pt idx="0">
                  <c:v>20Ne</c:v>
                </c:pt>
              </c:strCache>
            </c:strRef>
          </c:tx>
          <c:marker>
            <c:symbol val="circle"/>
            <c:size val="7"/>
          </c:marker>
          <c:xVal>
            <c:numRef>
              <c:f>'700MeV'!$P$2:$P$72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'700MeV'!$T$2:$T$72</c:f>
              <c:numCache>
                <c:formatCode>General</c:formatCode>
                <c:ptCount val="71"/>
                <c:pt idx="0">
                  <c:v>0</c:v>
                </c:pt>
                <c:pt idx="1">
                  <c:v>0.86688621842976965</c:v>
                </c:pt>
                <c:pt idx="2">
                  <c:v>0.88065593149455901</c:v>
                </c:pt>
                <c:pt idx="3">
                  <c:v>0.89197521989798045</c:v>
                </c:pt>
                <c:pt idx="4">
                  <c:v>0.90205061175025758</c:v>
                </c:pt>
                <c:pt idx="5">
                  <c:v>0.91125755071745729</c:v>
                </c:pt>
                <c:pt idx="6">
                  <c:v>0.9197776275784264</c:v>
                </c:pt>
                <c:pt idx="7">
                  <c:v>0.92771638871229445</c:v>
                </c:pt>
                <c:pt idx="8">
                  <c:v>0.93519150531889406</c:v>
                </c:pt>
                <c:pt idx="9">
                  <c:v>0.94221683831300262</c:v>
                </c:pt>
                <c:pt idx="10">
                  <c:v>0.94883585096366863</c:v>
                </c:pt>
                <c:pt idx="11">
                  <c:v>0.95512224552963954</c:v>
                </c:pt>
                <c:pt idx="12">
                  <c:v>0.96110520737022864</c:v>
                </c:pt>
                <c:pt idx="13">
                  <c:v>0.96677463177276068</c:v>
                </c:pt>
                <c:pt idx="14">
                  <c:v>0.97217648492245357</c:v>
                </c:pt>
                <c:pt idx="15">
                  <c:v>0.97733186998900823</c:v>
                </c:pt>
                <c:pt idx="16">
                  <c:v>0.98226660835359425</c:v>
                </c:pt>
                <c:pt idx="17">
                  <c:v>0.98700117073153826</c:v>
                </c:pt>
                <c:pt idx="18">
                  <c:v>0.9915050055546919</c:v>
                </c:pt>
                <c:pt idx="19">
                  <c:v>0.99583154684155506</c:v>
                </c:pt>
                <c:pt idx="20">
                  <c:v>1</c:v>
                </c:pt>
                <c:pt idx="21">
                  <c:v>0.55002469687148636</c:v>
                </c:pt>
                <c:pt idx="22">
                  <c:v>0.5386794229715538</c:v>
                </c:pt>
                <c:pt idx="23">
                  <c:v>0.52661112461503967</c:v>
                </c:pt>
                <c:pt idx="24">
                  <c:v>0.51393900319106323</c:v>
                </c:pt>
                <c:pt idx="25">
                  <c:v>0.49995322866052977</c:v>
                </c:pt>
                <c:pt idx="26">
                  <c:v>0.48470870817870598</c:v>
                </c:pt>
                <c:pt idx="27">
                  <c:v>0.46798732914998253</c:v>
                </c:pt>
                <c:pt idx="28">
                  <c:v>0.45381405501469324</c:v>
                </c:pt>
                <c:pt idx="29">
                  <c:v>0.43077679907826866</c:v>
                </c:pt>
                <c:pt idx="30">
                  <c:v>0.41026749662589351</c:v>
                </c:pt>
                <c:pt idx="31">
                  <c:v>0.38874600650683361</c:v>
                </c:pt>
                <c:pt idx="32">
                  <c:v>0.36637923553425861</c:v>
                </c:pt>
                <c:pt idx="33">
                  <c:v>0.34345090435397496</c:v>
                </c:pt>
                <c:pt idx="34">
                  <c:v>0.32021093648339621</c:v>
                </c:pt>
                <c:pt idx="35">
                  <c:v>0.29699229227095886</c:v>
                </c:pt>
                <c:pt idx="36">
                  <c:v>0.27405547383467166</c:v>
                </c:pt>
                <c:pt idx="37">
                  <c:v>0.2517299870016953</c:v>
                </c:pt>
                <c:pt idx="38">
                  <c:v>0.2304730877175703</c:v>
                </c:pt>
                <c:pt idx="39">
                  <c:v>0.21070152631497432</c:v>
                </c:pt>
                <c:pt idx="40">
                  <c:v>0.19289762846398367</c:v>
                </c:pt>
                <c:pt idx="41">
                  <c:v>0.17766028077390333</c:v>
                </c:pt>
                <c:pt idx="42">
                  <c:v>0.16515916843961867</c:v>
                </c:pt>
                <c:pt idx="43">
                  <c:v>0.15551946736032418</c:v>
                </c:pt>
                <c:pt idx="44">
                  <c:v>0.14846398245530357</c:v>
                </c:pt>
                <c:pt idx="45">
                  <c:v>0.14350041841150879</c:v>
                </c:pt>
                <c:pt idx="46">
                  <c:v>0.13995049887583982</c:v>
                </c:pt>
                <c:pt idx="47">
                  <c:v>0.13719198316625339</c:v>
                </c:pt>
                <c:pt idx="48">
                  <c:v>0.13472698503407246</c:v>
                </c:pt>
                <c:pt idx="49">
                  <c:v>0.132279510752738</c:v>
                </c:pt>
                <c:pt idx="50">
                  <c:v>0.12963304341174139</c:v>
                </c:pt>
                <c:pt idx="51">
                  <c:v>0.12674998670247356</c:v>
                </c:pt>
                <c:pt idx="52">
                  <c:v>0.12358326007900391</c:v>
                </c:pt>
                <c:pt idx="53">
                  <c:v>0.12009704915958003</c:v>
                </c:pt>
                <c:pt idx="54">
                  <c:v>0.11624111393412248</c:v>
                </c:pt>
                <c:pt idx="55">
                  <c:v>0.1120126446887451</c:v>
                </c:pt>
                <c:pt idx="56">
                  <c:v>0.1073625482705851</c:v>
                </c:pt>
                <c:pt idx="57">
                  <c:v>0.1023047240952995</c:v>
                </c:pt>
                <c:pt idx="58">
                  <c:v>9.6830731284466606E-2</c:v>
                </c:pt>
                <c:pt idx="59">
                  <c:v>9.0955285060056776E-2</c:v>
                </c:pt>
                <c:pt idx="60">
                  <c:v>8.4695710931059112E-2</c:v>
                </c:pt>
                <c:pt idx="61">
                  <c:v>7.8145550522196142E-2</c:v>
                </c:pt>
                <c:pt idx="62">
                  <c:v>7.1340703154871704E-2</c:v>
                </c:pt>
                <c:pt idx="63">
                  <c:v>6.4398042468835764E-2</c:v>
                </c:pt>
                <c:pt idx="64">
                  <c:v>5.7463070338942566E-2</c:v>
                </c:pt>
                <c:pt idx="65">
                  <c:v>5.0661781916028437E-2</c:v>
                </c:pt>
                <c:pt idx="66">
                  <c:v>4.4080191111306372E-2</c:v>
                </c:pt>
                <c:pt idx="67">
                  <c:v>3.7946282741333555E-2</c:v>
                </c:pt>
                <c:pt idx="68">
                  <c:v>3.2318951464556829E-2</c:v>
                </c:pt>
                <c:pt idx="69">
                  <c:v>2.7320161679606565E-2</c:v>
                </c:pt>
                <c:pt idx="70">
                  <c:v>2.2995747555473862E-2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'700MeV'!$U$1</c:f>
              <c:strCache>
                <c:ptCount val="1"/>
                <c:pt idx="0">
                  <c:v>40Ar</c:v>
                </c:pt>
              </c:strCache>
            </c:strRef>
          </c:tx>
          <c:marker>
            <c:symbol val="diamond"/>
            <c:size val="7"/>
          </c:marker>
          <c:xVal>
            <c:numRef>
              <c:f>'700MeV'!$P$2:$P$72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'700MeV'!$U$2:$U$72</c:f>
              <c:numCache>
                <c:formatCode>General</c:formatCode>
                <c:ptCount val="71"/>
                <c:pt idx="0">
                  <c:v>0</c:v>
                </c:pt>
                <c:pt idx="1">
                  <c:v>0.86195919960331147</c:v>
                </c:pt>
                <c:pt idx="2">
                  <c:v>0.8764459694319664</c:v>
                </c:pt>
                <c:pt idx="3">
                  <c:v>0.88820075941861243</c:v>
                </c:pt>
                <c:pt idx="4">
                  <c:v>0.89866297594107258</c:v>
                </c:pt>
                <c:pt idx="5">
                  <c:v>0.90820760001571199</c:v>
                </c:pt>
                <c:pt idx="6">
                  <c:v>0.91702959986901467</c:v>
                </c:pt>
                <c:pt idx="7">
                  <c:v>0.92526525410744209</c:v>
                </c:pt>
                <c:pt idx="8">
                  <c:v>0.9329822587274762</c:v>
                </c:pt>
                <c:pt idx="9">
                  <c:v>0.94024062954497634</c:v>
                </c:pt>
                <c:pt idx="10">
                  <c:v>0.94712050237828727</c:v>
                </c:pt>
                <c:pt idx="11">
                  <c:v>0.9536186321286777</c:v>
                </c:pt>
                <c:pt idx="12">
                  <c:v>0.95978584419159219</c:v>
                </c:pt>
                <c:pt idx="13">
                  <c:v>0.96564520490850603</c:v>
                </c:pt>
                <c:pt idx="14">
                  <c:v>0.97125134218372133</c:v>
                </c:pt>
                <c:pt idx="15">
                  <c:v>0.9765822856665155</c:v>
                </c:pt>
                <c:pt idx="16">
                  <c:v>0.98165462354605915</c:v>
                </c:pt>
                <c:pt idx="17">
                  <c:v>0.98654775578633302</c:v>
                </c:pt>
                <c:pt idx="18">
                  <c:v>0.99120274727866287</c:v>
                </c:pt>
                <c:pt idx="19">
                  <c:v>0.99569449053925563</c:v>
                </c:pt>
                <c:pt idx="20">
                  <c:v>1</c:v>
                </c:pt>
                <c:pt idx="21">
                  <c:v>0.5550635973735587</c:v>
                </c:pt>
                <c:pt idx="22">
                  <c:v>0.54349090530977162</c:v>
                </c:pt>
                <c:pt idx="23">
                  <c:v>0.53150900540794088</c:v>
                </c:pt>
                <c:pt idx="24">
                  <c:v>0.51867816800445843</c:v>
                </c:pt>
                <c:pt idx="25">
                  <c:v>0.50469821864511111</c:v>
                </c:pt>
                <c:pt idx="26">
                  <c:v>0.48946999143809056</c:v>
                </c:pt>
                <c:pt idx="27">
                  <c:v>0.4728772207453788</c:v>
                </c:pt>
                <c:pt idx="28">
                  <c:v>0.45850126739314606</c:v>
                </c:pt>
                <c:pt idx="29">
                  <c:v>0.43549987022106695</c:v>
                </c:pt>
                <c:pt idx="30">
                  <c:v>0.41504051434925227</c:v>
                </c:pt>
                <c:pt idx="31">
                  <c:v>0.3935452211040289</c:v>
                </c:pt>
                <c:pt idx="32">
                  <c:v>0.37119830821439181</c:v>
                </c:pt>
                <c:pt idx="33">
                  <c:v>0.34826643136873547</c:v>
                </c:pt>
                <c:pt idx="34">
                  <c:v>0.32508619549450596</c:v>
                </c:pt>
                <c:pt idx="35">
                  <c:v>0.30189490339350905</c:v>
                </c:pt>
                <c:pt idx="36">
                  <c:v>0.27902731922484186</c:v>
                </c:pt>
                <c:pt idx="37">
                  <c:v>0.25673923510902424</c:v>
                </c:pt>
                <c:pt idx="38">
                  <c:v>0.2355281602343324</c:v>
                </c:pt>
                <c:pt idx="39">
                  <c:v>0.21578557816310209</c:v>
                </c:pt>
                <c:pt idx="40">
                  <c:v>0.19800444837019543</c:v>
                </c:pt>
                <c:pt idx="41">
                  <c:v>0.18273743920008623</c:v>
                </c:pt>
                <c:pt idx="42">
                  <c:v>0.17026312208816341</c:v>
                </c:pt>
                <c:pt idx="43">
                  <c:v>0.16060932596696958</c:v>
                </c:pt>
                <c:pt idx="44">
                  <c:v>0.15351923363238223</c:v>
                </c:pt>
                <c:pt idx="45">
                  <c:v>0.14848258274124901</c:v>
                </c:pt>
                <c:pt idx="46">
                  <c:v>0.14486360517218191</c:v>
                </c:pt>
                <c:pt idx="47">
                  <c:v>0.14202385133313988</c:v>
                </c:pt>
                <c:pt idx="48">
                  <c:v>0.13946362570070003</c:v>
                </c:pt>
                <c:pt idx="49">
                  <c:v>0.13692882714152471</c:v>
                </c:pt>
                <c:pt idx="50">
                  <c:v>0.13418907537938302</c:v>
                </c:pt>
                <c:pt idx="51">
                  <c:v>0.13119495919527599</c:v>
                </c:pt>
                <c:pt idx="52">
                  <c:v>0.12788805336631043</c:v>
                </c:pt>
                <c:pt idx="53">
                  <c:v>0.12424841666368269</c:v>
                </c:pt>
                <c:pt idx="54">
                  <c:v>0.12025102033344243</c:v>
                </c:pt>
                <c:pt idx="55">
                  <c:v>0.11584671843680107</c:v>
                </c:pt>
                <c:pt idx="56">
                  <c:v>0.11101731463134039</c:v>
                </c:pt>
                <c:pt idx="57">
                  <c:v>0.10577570208301629</c:v>
                </c:pt>
                <c:pt idx="58">
                  <c:v>0.10009385440904797</c:v>
                </c:pt>
                <c:pt idx="59">
                  <c:v>9.400291345122376E-2</c:v>
                </c:pt>
                <c:pt idx="60">
                  <c:v>8.7533834985061398E-2</c:v>
                </c:pt>
                <c:pt idx="61">
                  <c:v>8.0772060958524738E-2</c:v>
                </c:pt>
                <c:pt idx="62">
                  <c:v>7.3739206905520924E-2</c:v>
                </c:pt>
                <c:pt idx="63">
                  <c:v>6.6581063152956532E-2</c:v>
                </c:pt>
                <c:pt idx="64">
                  <c:v>5.9425178335308811E-2</c:v>
                </c:pt>
                <c:pt idx="65">
                  <c:v>5.2409841905023832E-2</c:v>
                </c:pt>
                <c:pt idx="66">
                  <c:v>4.5630794215147742E-2</c:v>
                </c:pt>
                <c:pt idx="67">
                  <c:v>3.9305879878884814E-2</c:v>
                </c:pt>
                <c:pt idx="68">
                  <c:v>3.3497599030787743E-2</c:v>
                </c:pt>
                <c:pt idx="69">
                  <c:v>2.8341334311441847E-2</c:v>
                </c:pt>
                <c:pt idx="70">
                  <c:v>2.3864008029814646E-2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'700MeV'!$V$1</c:f>
              <c:strCache>
                <c:ptCount val="1"/>
                <c:pt idx="0">
                  <c:v>84Kr</c:v>
                </c:pt>
              </c:strCache>
            </c:strRef>
          </c:tx>
          <c:marker>
            <c:symbol val="square"/>
            <c:size val="7"/>
          </c:marker>
          <c:xVal>
            <c:numRef>
              <c:f>'700MeV'!$P$2:$P$72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'700MeV'!$V$2:$V$72</c:f>
              <c:numCache>
                <c:formatCode>General</c:formatCode>
                <c:ptCount val="71"/>
                <c:pt idx="0">
                  <c:v>0</c:v>
                </c:pt>
                <c:pt idx="1">
                  <c:v>0.85768689845113821</c:v>
                </c:pt>
                <c:pt idx="2">
                  <c:v>0.87281263242436768</c:v>
                </c:pt>
                <c:pt idx="3">
                  <c:v>0.88498322077956348</c:v>
                </c:pt>
                <c:pt idx="4">
                  <c:v>0.8957841741218816</c:v>
                </c:pt>
                <c:pt idx="5">
                  <c:v>0.90561697615374004</c:v>
                </c:pt>
                <c:pt idx="6">
                  <c:v>0.91470615669011335</c:v>
                </c:pt>
                <c:pt idx="7">
                  <c:v>0.92317399516011311</c:v>
                </c:pt>
                <c:pt idx="8">
                  <c:v>0.931120358945976</c:v>
                </c:pt>
                <c:pt idx="9">
                  <c:v>0.93858064521193307</c:v>
                </c:pt>
                <c:pt idx="10">
                  <c:v>0.94565107654572722</c:v>
                </c:pt>
                <c:pt idx="11">
                  <c:v>0.95232692406688868</c:v>
                </c:pt>
                <c:pt idx="12">
                  <c:v>0.95867110981102821</c:v>
                </c:pt>
                <c:pt idx="13">
                  <c:v>0.96470359648345994</c:v>
                </c:pt>
                <c:pt idx="14">
                  <c:v>0.97044879744319756</c:v>
                </c:pt>
                <c:pt idx="15">
                  <c:v>0.97593671601746013</c:v>
                </c:pt>
                <c:pt idx="16">
                  <c:v>0.98117371726936187</c:v>
                </c:pt>
                <c:pt idx="17">
                  <c:v>0.98618207474494912</c:v>
                </c:pt>
                <c:pt idx="18">
                  <c:v>0.99101584314298841</c:v>
                </c:pt>
                <c:pt idx="19">
                  <c:v>0.99557542365579199</c:v>
                </c:pt>
                <c:pt idx="20">
                  <c:v>1</c:v>
                </c:pt>
                <c:pt idx="21">
                  <c:v>0.56057599457293239</c:v>
                </c:pt>
                <c:pt idx="22">
                  <c:v>0.54897612633818116</c:v>
                </c:pt>
                <c:pt idx="23">
                  <c:v>0.53702384656410496</c:v>
                </c:pt>
                <c:pt idx="24">
                  <c:v>0.52420890181541957</c:v>
                </c:pt>
                <c:pt idx="25">
                  <c:v>0.51019365959578233</c:v>
                </c:pt>
                <c:pt idx="26">
                  <c:v>0.49498442990432268</c:v>
                </c:pt>
                <c:pt idx="27">
                  <c:v>0.47831206218407529</c:v>
                </c:pt>
                <c:pt idx="28">
                  <c:v>0.46391478645676032</c:v>
                </c:pt>
                <c:pt idx="29">
                  <c:v>0.44098247052781497</c:v>
                </c:pt>
                <c:pt idx="30">
                  <c:v>0.42040737846216081</c:v>
                </c:pt>
                <c:pt idx="31">
                  <c:v>0.39888326482114311</c:v>
                </c:pt>
                <c:pt idx="32">
                  <c:v>0.37656423774410025</c:v>
                </c:pt>
                <c:pt idx="33">
                  <c:v>0.35362996979490452</c:v>
                </c:pt>
                <c:pt idx="34">
                  <c:v>0.33042134134852791</c:v>
                </c:pt>
                <c:pt idx="35">
                  <c:v>0.30721551445860928</c:v>
                </c:pt>
                <c:pt idx="36">
                  <c:v>0.28430559879605632</c:v>
                </c:pt>
                <c:pt idx="37">
                  <c:v>0.2620341310120845</c:v>
                </c:pt>
                <c:pt idx="38">
                  <c:v>0.24071854625377936</c:v>
                </c:pt>
                <c:pt idx="39">
                  <c:v>0.22095152815916866</c:v>
                </c:pt>
                <c:pt idx="40">
                  <c:v>0.2031568496857335</c:v>
                </c:pt>
                <c:pt idx="41">
                  <c:v>0.18784675795962574</c:v>
                </c:pt>
                <c:pt idx="42">
                  <c:v>0.17523667223488737</c:v>
                </c:pt>
                <c:pt idx="43">
                  <c:v>0.16550342047920499</c:v>
                </c:pt>
                <c:pt idx="44">
                  <c:v>0.15829121523772777</c:v>
                </c:pt>
                <c:pt idx="45">
                  <c:v>0.15315410256448891</c:v>
                </c:pt>
                <c:pt idx="46">
                  <c:v>0.14942186406082916</c:v>
                </c:pt>
                <c:pt idx="47">
                  <c:v>0.14643851778931141</c:v>
                </c:pt>
                <c:pt idx="48">
                  <c:v>0.14377429642567946</c:v>
                </c:pt>
                <c:pt idx="49">
                  <c:v>0.14110112101296934</c:v>
                </c:pt>
                <c:pt idx="50">
                  <c:v>0.13818749563340021</c:v>
                </c:pt>
                <c:pt idx="51">
                  <c:v>0.13505121073358389</c:v>
                </c:pt>
                <c:pt idx="52">
                  <c:v>0.13164729539715644</c:v>
                </c:pt>
                <c:pt idx="53">
                  <c:v>0.12785597380175387</c:v>
                </c:pt>
                <c:pt idx="54">
                  <c:v>0.12370391305441802</c:v>
                </c:pt>
                <c:pt idx="55">
                  <c:v>0.1191614188136295</c:v>
                </c:pt>
                <c:pt idx="56">
                  <c:v>0.114193792585533</c:v>
                </c:pt>
                <c:pt idx="57">
                  <c:v>0.10879651337983086</c:v>
                </c:pt>
                <c:pt idx="58">
                  <c:v>0.10297035268577806</c:v>
                </c:pt>
                <c:pt idx="59">
                  <c:v>9.6701044103723044E-2</c:v>
                </c:pt>
                <c:pt idx="60">
                  <c:v>9.0061619595820167E-2</c:v>
                </c:pt>
                <c:pt idx="61">
                  <c:v>8.3088970766218045E-2</c:v>
                </c:pt>
                <c:pt idx="62">
                  <c:v>7.5891498622154302E-2</c:v>
                </c:pt>
                <c:pt idx="63">
                  <c:v>6.8553048323247337E-2</c:v>
                </c:pt>
                <c:pt idx="64">
                  <c:v>6.121380818584659E-2</c:v>
                </c:pt>
                <c:pt idx="65">
                  <c:v>5.4020777820317806E-2</c:v>
                </c:pt>
                <c:pt idx="66">
                  <c:v>4.7070409915663476E-2</c:v>
                </c:pt>
                <c:pt idx="67">
                  <c:v>4.0572726642864175E-2</c:v>
                </c:pt>
                <c:pt idx="68">
                  <c:v>3.4607383529833148E-2</c:v>
                </c:pt>
                <c:pt idx="69">
                  <c:v>2.9303575504664548E-2</c:v>
                </c:pt>
                <c:pt idx="70">
                  <c:v>2.4690559108815506E-2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'700MeV'!$W$1</c:f>
              <c:strCache>
                <c:ptCount val="1"/>
                <c:pt idx="0">
                  <c:v>132Xe</c:v>
                </c:pt>
              </c:strCache>
            </c:strRef>
          </c:tx>
          <c:marker>
            <c:symbol val="triangle"/>
            <c:size val="7"/>
          </c:marker>
          <c:xVal>
            <c:numRef>
              <c:f>'700MeV'!$P$2:$P$72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'700MeV'!$W$2:$W$72</c:f>
              <c:numCache>
                <c:formatCode>General</c:formatCode>
                <c:ptCount val="71"/>
                <c:pt idx="0">
                  <c:v>0</c:v>
                </c:pt>
                <c:pt idx="1">
                  <c:v>0.85462498843145773</c:v>
                </c:pt>
                <c:pt idx="2">
                  <c:v>0.87022582791809322</c:v>
                </c:pt>
                <c:pt idx="3">
                  <c:v>0.882748795337711</c:v>
                </c:pt>
                <c:pt idx="4">
                  <c:v>0.89381590204810135</c:v>
                </c:pt>
                <c:pt idx="5">
                  <c:v>0.90387680417489435</c:v>
                </c:pt>
                <c:pt idx="6">
                  <c:v>0.91315721205182165</c:v>
                </c:pt>
                <c:pt idx="7">
                  <c:v>0.92180004795835413</c:v>
                </c:pt>
                <c:pt idx="8">
                  <c:v>0.92988862277396012</c:v>
                </c:pt>
                <c:pt idx="9">
                  <c:v>0.93750986405450165</c:v>
                </c:pt>
                <c:pt idx="10">
                  <c:v>0.94469076069322977</c:v>
                </c:pt>
                <c:pt idx="11">
                  <c:v>0.95149406905620559</c:v>
                </c:pt>
                <c:pt idx="12">
                  <c:v>0.95795369812783571</c:v>
                </c:pt>
                <c:pt idx="13">
                  <c:v>0.96409396850066331</c:v>
                </c:pt>
                <c:pt idx="14">
                  <c:v>0.9699411013278656</c:v>
                </c:pt>
                <c:pt idx="15">
                  <c:v>0.97551433240931074</c:v>
                </c:pt>
                <c:pt idx="16">
                  <c:v>0.98083920314016904</c:v>
                </c:pt>
                <c:pt idx="17">
                  <c:v>0.98593129895806197</c:v>
                </c:pt>
                <c:pt idx="18">
                  <c:v>0.99082056532979701</c:v>
                </c:pt>
                <c:pt idx="19">
                  <c:v>0.99549953904190946</c:v>
                </c:pt>
                <c:pt idx="20">
                  <c:v>1</c:v>
                </c:pt>
                <c:pt idx="21">
                  <c:v>0.56428998547514153</c:v>
                </c:pt>
                <c:pt idx="22">
                  <c:v>0.5527154709104497</c:v>
                </c:pt>
                <c:pt idx="23">
                  <c:v>0.5408005987008544</c:v>
                </c:pt>
                <c:pt idx="24">
                  <c:v>0.52796183836084265</c:v>
                </c:pt>
                <c:pt idx="25">
                  <c:v>0.51396325085873851</c:v>
                </c:pt>
                <c:pt idx="26">
                  <c:v>0.49871721473449998</c:v>
                </c:pt>
                <c:pt idx="27">
                  <c:v>0.48212308441254198</c:v>
                </c:pt>
                <c:pt idx="28">
                  <c:v>0.46775078564009887</c:v>
                </c:pt>
                <c:pt idx="29">
                  <c:v>0.44479803211512087</c:v>
                </c:pt>
                <c:pt idx="30">
                  <c:v>0.42429141598124381</c:v>
                </c:pt>
                <c:pt idx="31">
                  <c:v>0.40273867875813679</c:v>
                </c:pt>
                <c:pt idx="32">
                  <c:v>0.38040645331510836</c:v>
                </c:pt>
                <c:pt idx="33">
                  <c:v>0.35748666314733951</c:v>
                </c:pt>
                <c:pt idx="34">
                  <c:v>0.33427049731789943</c:v>
                </c:pt>
                <c:pt idx="35">
                  <c:v>0.31106214662154058</c:v>
                </c:pt>
                <c:pt idx="36">
                  <c:v>0.28808647454331227</c:v>
                </c:pt>
                <c:pt idx="37">
                  <c:v>0.26579044121488832</c:v>
                </c:pt>
                <c:pt idx="38">
                  <c:v>0.24445281499929691</c:v>
                </c:pt>
                <c:pt idx="39">
                  <c:v>0.22466398060039117</c:v>
                </c:pt>
                <c:pt idx="40">
                  <c:v>0.20678255367747178</c:v>
                </c:pt>
                <c:pt idx="41">
                  <c:v>0.19141206468969621</c:v>
                </c:pt>
                <c:pt idx="42">
                  <c:v>0.17876595426339256</c:v>
                </c:pt>
                <c:pt idx="43">
                  <c:v>0.16895527111334199</c:v>
                </c:pt>
                <c:pt idx="44">
                  <c:v>0.16167053920726937</c:v>
                </c:pt>
                <c:pt idx="45">
                  <c:v>0.1564502606636515</c:v>
                </c:pt>
                <c:pt idx="46">
                  <c:v>0.15261748468892788</c:v>
                </c:pt>
                <c:pt idx="47">
                  <c:v>0.14955956411190199</c:v>
                </c:pt>
                <c:pt idx="48">
                  <c:v>0.14679053855029886</c:v>
                </c:pt>
                <c:pt idx="49">
                  <c:v>0.14398223555458342</c:v>
                </c:pt>
                <c:pt idx="50">
                  <c:v>0.14100296824934666</c:v>
                </c:pt>
                <c:pt idx="51">
                  <c:v>0.13775365374063528</c:v>
                </c:pt>
                <c:pt idx="52">
                  <c:v>0.13420356933641239</c:v>
                </c:pt>
                <c:pt idx="53">
                  <c:v>0.13028722689875277</c:v>
                </c:pt>
                <c:pt idx="54">
                  <c:v>0.12602324847852553</c:v>
                </c:pt>
                <c:pt idx="55">
                  <c:v>0.12134385488854256</c:v>
                </c:pt>
                <c:pt idx="56">
                  <c:v>0.11624449619416981</c:v>
                </c:pt>
                <c:pt idx="57">
                  <c:v>0.11070904152320891</c:v>
                </c:pt>
                <c:pt idx="58">
                  <c:v>0.10474674852459039</c:v>
                </c:pt>
                <c:pt idx="59">
                  <c:v>9.8350354375893664E-2</c:v>
                </c:pt>
                <c:pt idx="60">
                  <c:v>9.1563937279193222E-2</c:v>
                </c:pt>
                <c:pt idx="61">
                  <c:v>8.4466575083367038E-2</c:v>
                </c:pt>
                <c:pt idx="62">
                  <c:v>7.7137324447693403E-2</c:v>
                </c:pt>
                <c:pt idx="63">
                  <c:v>6.9667254424855704E-2</c:v>
                </c:pt>
                <c:pt idx="64">
                  <c:v>6.2212332122369013E-2</c:v>
                </c:pt>
                <c:pt idx="65">
                  <c:v>5.4900541932352484E-2</c:v>
                </c:pt>
                <c:pt idx="66">
                  <c:v>4.7834145093533294E-2</c:v>
                </c:pt>
                <c:pt idx="67">
                  <c:v>4.1239789895635127E-2</c:v>
                </c:pt>
                <c:pt idx="68">
                  <c:v>3.518137105478826E-2</c:v>
                </c:pt>
                <c:pt idx="69">
                  <c:v>2.9795757546700552E-2</c:v>
                </c:pt>
                <c:pt idx="70">
                  <c:v>2.5102994393222378E-2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'700MeV'!$X$1</c:f>
              <c:strCache>
                <c:ptCount val="1"/>
                <c:pt idx="0">
                  <c:v>197Au</c:v>
                </c:pt>
              </c:strCache>
            </c:strRef>
          </c:tx>
          <c:marker>
            <c:symbol val="circle"/>
            <c:size val="7"/>
          </c:marker>
          <c:xVal>
            <c:numRef>
              <c:f>'700MeV'!$P$2:$P$72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'700MeV'!$X$2:$X$72</c:f>
              <c:numCache>
                <c:formatCode>General</c:formatCode>
                <c:ptCount val="71"/>
                <c:pt idx="0">
                  <c:v>0</c:v>
                </c:pt>
                <c:pt idx="1">
                  <c:v>0.85313248095186256</c:v>
                </c:pt>
                <c:pt idx="2">
                  <c:v>0.86928658038577666</c:v>
                </c:pt>
                <c:pt idx="3">
                  <c:v>0.88208130053866651</c:v>
                </c:pt>
                <c:pt idx="4">
                  <c:v>0.89331265065592957</c:v>
                </c:pt>
                <c:pt idx="5">
                  <c:v>0.90348063366016285</c:v>
                </c:pt>
                <c:pt idx="6">
                  <c:v>0.91284374447596739</c:v>
                </c:pt>
                <c:pt idx="7">
                  <c:v>0.92154749924716151</c:v>
                </c:pt>
                <c:pt idx="8">
                  <c:v>0.92967685569601011</c:v>
                </c:pt>
                <c:pt idx="9">
                  <c:v>0.93733340070812399</c:v>
                </c:pt>
                <c:pt idx="10">
                  <c:v>0.94455504600230489</c:v>
                </c:pt>
                <c:pt idx="11">
                  <c:v>0.95137498120718322</c:v>
                </c:pt>
                <c:pt idx="12">
                  <c:v>0.95785187513037706</c:v>
                </c:pt>
                <c:pt idx="13">
                  <c:v>0.96400940213117903</c:v>
                </c:pt>
                <c:pt idx="14">
                  <c:v>0.96986121793488511</c:v>
                </c:pt>
                <c:pt idx="15">
                  <c:v>0.9754504134565839</c:v>
                </c:pt>
                <c:pt idx="16">
                  <c:v>0.98080324083146642</c:v>
                </c:pt>
                <c:pt idx="17">
                  <c:v>0.98590484855049765</c:v>
                </c:pt>
                <c:pt idx="18">
                  <c:v>0.99079748195026762</c:v>
                </c:pt>
                <c:pt idx="19">
                  <c:v>0.99550025670186559</c:v>
                </c:pt>
                <c:pt idx="20">
                  <c:v>1</c:v>
                </c:pt>
                <c:pt idx="21">
                  <c:v>0.5661962692315976</c:v>
                </c:pt>
                <c:pt idx="22">
                  <c:v>0.55451981530985361</c:v>
                </c:pt>
                <c:pt idx="23">
                  <c:v>0.54250038463264583</c:v>
                </c:pt>
                <c:pt idx="24">
                  <c:v>0.52964363448063689</c:v>
                </c:pt>
                <c:pt idx="25">
                  <c:v>0.51565051764547576</c:v>
                </c:pt>
                <c:pt idx="26">
                  <c:v>0.50032929044040564</c:v>
                </c:pt>
                <c:pt idx="27">
                  <c:v>0.48372754025408482</c:v>
                </c:pt>
                <c:pt idx="28">
                  <c:v>0.46937265583088622</c:v>
                </c:pt>
                <c:pt idx="29">
                  <c:v>0.44644333080730453</c:v>
                </c:pt>
                <c:pt idx="30">
                  <c:v>0.4259977517600908</c:v>
                </c:pt>
                <c:pt idx="31">
                  <c:v>0.4045488255515734</c:v>
                </c:pt>
                <c:pt idx="32">
                  <c:v>0.38223204177049547</c:v>
                </c:pt>
                <c:pt idx="33">
                  <c:v>0.35935117757820967</c:v>
                </c:pt>
                <c:pt idx="34">
                  <c:v>0.33625184704174282</c:v>
                </c:pt>
                <c:pt idx="35">
                  <c:v>0.31300853900304315</c:v>
                </c:pt>
                <c:pt idx="36">
                  <c:v>0.29012988940784507</c:v>
                </c:pt>
                <c:pt idx="37">
                  <c:v>0.26788148255426908</c:v>
                </c:pt>
                <c:pt idx="38">
                  <c:v>0.24660903695699149</c:v>
                </c:pt>
                <c:pt idx="39">
                  <c:v>0.22681022443705234</c:v>
                </c:pt>
                <c:pt idx="40">
                  <c:v>0.20889988528586553</c:v>
                </c:pt>
                <c:pt idx="41">
                  <c:v>0.19350135837402124</c:v>
                </c:pt>
                <c:pt idx="42">
                  <c:v>0.18080035693548074</c:v>
                </c:pt>
                <c:pt idx="43">
                  <c:v>0.17089778856538979</c:v>
                </c:pt>
                <c:pt idx="44">
                  <c:v>0.16352410619823299</c:v>
                </c:pt>
                <c:pt idx="45">
                  <c:v>0.15816931307864243</c:v>
                </c:pt>
                <c:pt idx="46">
                  <c:v>0.15420588735086976</c:v>
                </c:pt>
                <c:pt idx="47">
                  <c:v>0.15100704443829954</c:v>
                </c:pt>
                <c:pt idx="48">
                  <c:v>0.14810371909948855</c:v>
                </c:pt>
                <c:pt idx="49">
                  <c:v>0.14518091000006128</c:v>
                </c:pt>
                <c:pt idx="50">
                  <c:v>0.14206314157998401</c:v>
                </c:pt>
                <c:pt idx="51">
                  <c:v>0.13868902024462068</c:v>
                </c:pt>
                <c:pt idx="52">
                  <c:v>0.13501644652632963</c:v>
                </c:pt>
                <c:pt idx="53">
                  <c:v>0.13099069708801384</c:v>
                </c:pt>
                <c:pt idx="54">
                  <c:v>0.12662461036861655</c:v>
                </c:pt>
                <c:pt idx="55">
                  <c:v>0.12185229909562868</c:v>
                </c:pt>
                <c:pt idx="56">
                  <c:v>0.11667039934210169</c:v>
                </c:pt>
                <c:pt idx="57">
                  <c:v>0.11106679544660675</c:v>
                </c:pt>
                <c:pt idx="58">
                  <c:v>0.10503818917463442</c:v>
                </c:pt>
                <c:pt idx="59">
                  <c:v>9.8598697324926377E-2</c:v>
                </c:pt>
                <c:pt idx="60">
                  <c:v>9.1785610903435413E-2</c:v>
                </c:pt>
                <c:pt idx="61">
                  <c:v>8.4639584157275155E-2</c:v>
                </c:pt>
                <c:pt idx="62">
                  <c:v>7.7295474847345197E-2</c:v>
                </c:pt>
                <c:pt idx="63">
                  <c:v>6.9807997095372082E-2</c:v>
                </c:pt>
                <c:pt idx="64">
                  <c:v>6.2333974957933441E-2</c:v>
                </c:pt>
                <c:pt idx="65">
                  <c:v>5.5021695073332925E-2</c:v>
                </c:pt>
                <c:pt idx="66">
                  <c:v>4.7948642101720694E-2</c:v>
                </c:pt>
                <c:pt idx="67">
                  <c:v>4.1352517262937004E-2</c:v>
                </c:pt>
                <c:pt idx="68">
                  <c:v>3.5284469885074998E-2</c:v>
                </c:pt>
                <c:pt idx="69">
                  <c:v>2.9892499072596279E-2</c:v>
                </c:pt>
                <c:pt idx="70">
                  <c:v>2.5192554789856048E-2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'700MeV'!$Y$1</c:f>
              <c:strCache>
                <c:ptCount val="1"/>
                <c:pt idx="0">
                  <c:v>238U</c:v>
                </c:pt>
              </c:strCache>
            </c:strRef>
          </c:tx>
          <c:marker>
            <c:symbol val="diamond"/>
            <c:size val="7"/>
          </c:marker>
          <c:xVal>
            <c:numRef>
              <c:f>'700MeV'!$P$2:$P$72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'700MeV'!$Y$2:$Y$72</c:f>
              <c:numCache>
                <c:formatCode>General</c:formatCode>
                <c:ptCount val="71"/>
                <c:pt idx="0">
                  <c:v>0</c:v>
                </c:pt>
                <c:pt idx="1">
                  <c:v>0.85291335929463452</c:v>
                </c:pt>
                <c:pt idx="2">
                  <c:v>0.86908919050873734</c:v>
                </c:pt>
                <c:pt idx="3">
                  <c:v>0.88190478990087851</c:v>
                </c:pt>
                <c:pt idx="4">
                  <c:v>0.89316271839626349</c:v>
                </c:pt>
                <c:pt idx="5">
                  <c:v>0.9033674313438137</c:v>
                </c:pt>
                <c:pt idx="6">
                  <c:v>0.91275403671266919</c:v>
                </c:pt>
                <c:pt idx="7">
                  <c:v>0.92147958744435332</c:v>
                </c:pt>
                <c:pt idx="8">
                  <c:v>0.92963354519896058</c:v>
                </c:pt>
                <c:pt idx="9">
                  <c:v>0.93729437147094707</c:v>
                </c:pt>
                <c:pt idx="10">
                  <c:v>0.94452616756167052</c:v>
                </c:pt>
                <c:pt idx="11">
                  <c:v>0.95136147267413929</c:v>
                </c:pt>
                <c:pt idx="12">
                  <c:v>0.95785222531190251</c:v>
                </c:pt>
                <c:pt idx="13">
                  <c:v>0.96400848281583562</c:v>
                </c:pt>
                <c:pt idx="14">
                  <c:v>0.96987588305819583</c:v>
                </c:pt>
                <c:pt idx="15">
                  <c:v>0.97545648341767444</c:v>
                </c:pt>
                <c:pt idx="16">
                  <c:v>0.9807997600390026</c:v>
                </c:pt>
                <c:pt idx="17">
                  <c:v>0.9859227203845139</c:v>
                </c:pt>
                <c:pt idx="18">
                  <c:v>0.99082052061354964</c:v>
                </c:pt>
                <c:pt idx="19">
                  <c:v>0.9955067335575799</c:v>
                </c:pt>
                <c:pt idx="20">
                  <c:v>1</c:v>
                </c:pt>
                <c:pt idx="21">
                  <c:v>0.56554907196378335</c:v>
                </c:pt>
                <c:pt idx="22">
                  <c:v>0.55398569353905591</c:v>
                </c:pt>
                <c:pt idx="23">
                  <c:v>0.54198013791214217</c:v>
                </c:pt>
                <c:pt idx="24">
                  <c:v>0.52918757604115052</c:v>
                </c:pt>
                <c:pt idx="25">
                  <c:v>0.51521897301359165</c:v>
                </c:pt>
                <c:pt idx="26">
                  <c:v>0.50000297400139759</c:v>
                </c:pt>
                <c:pt idx="27">
                  <c:v>0.48346764391071911</c:v>
                </c:pt>
                <c:pt idx="28">
                  <c:v>0.4690994199909963</c:v>
                </c:pt>
                <c:pt idx="29">
                  <c:v>0.44626923927316325</c:v>
                </c:pt>
                <c:pt idx="30">
                  <c:v>0.42582836947871094</c:v>
                </c:pt>
                <c:pt idx="31">
                  <c:v>0.40442534564531551</c:v>
                </c:pt>
                <c:pt idx="32">
                  <c:v>0.38210758384036175</c:v>
                </c:pt>
                <c:pt idx="33">
                  <c:v>0.35927276095053262</c:v>
                </c:pt>
                <c:pt idx="34">
                  <c:v>0.33614900547107801</c:v>
                </c:pt>
                <c:pt idx="35">
                  <c:v>0.31305159360552631</c:v>
                </c:pt>
                <c:pt idx="36">
                  <c:v>0.29017876358685646</c:v>
                </c:pt>
                <c:pt idx="37">
                  <c:v>0.26793542196033099</c:v>
                </c:pt>
                <c:pt idx="38">
                  <c:v>0.24666531240830078</c:v>
                </c:pt>
                <c:pt idx="39">
                  <c:v>0.22686846034959476</c:v>
                </c:pt>
                <c:pt idx="40">
                  <c:v>0.20899994705026434</c:v>
                </c:pt>
                <c:pt idx="41">
                  <c:v>0.19361260372900038</c:v>
                </c:pt>
                <c:pt idx="42">
                  <c:v>0.18093154367297432</c:v>
                </c:pt>
                <c:pt idx="43">
                  <c:v>0.17106106369840671</c:v>
                </c:pt>
                <c:pt idx="44">
                  <c:v>0.16367525417508888</c:v>
                </c:pt>
                <c:pt idx="45">
                  <c:v>0.15836228573902097</c:v>
                </c:pt>
                <c:pt idx="46">
                  <c:v>0.15440418848694726</c:v>
                </c:pt>
                <c:pt idx="47">
                  <c:v>0.15122056503627199</c:v>
                </c:pt>
                <c:pt idx="48">
                  <c:v>0.14831437286687302</c:v>
                </c:pt>
                <c:pt idx="49">
                  <c:v>0.1453918895388509</c:v>
                </c:pt>
                <c:pt idx="50">
                  <c:v>0.1422892260587677</c:v>
                </c:pt>
                <c:pt idx="51">
                  <c:v>0.13889653216565201</c:v>
                </c:pt>
                <c:pt idx="52">
                  <c:v>0.13521929039887703</c:v>
                </c:pt>
                <c:pt idx="53">
                  <c:v>0.13119248687712481</c:v>
                </c:pt>
                <c:pt idx="54">
                  <c:v>0.12680121390147639</c:v>
                </c:pt>
                <c:pt idx="55">
                  <c:v>0.12200294614324469</c:v>
                </c:pt>
                <c:pt idx="56">
                  <c:v>0.11679018159891638</c:v>
                </c:pt>
                <c:pt idx="57">
                  <c:v>0.11116534031648213</c:v>
                </c:pt>
                <c:pt idx="58">
                  <c:v>0.10511779537867542</c:v>
                </c:pt>
                <c:pt idx="59">
                  <c:v>9.8654687760108217E-2</c:v>
                </c:pt>
                <c:pt idx="60">
                  <c:v>9.1816733558728936E-2</c:v>
                </c:pt>
                <c:pt idx="61">
                  <c:v>8.4666809024472614E-2</c:v>
                </c:pt>
                <c:pt idx="62">
                  <c:v>7.7293956168863406E-2</c:v>
                </c:pt>
                <c:pt idx="63">
                  <c:v>6.9809531190815913E-2</c:v>
                </c:pt>
                <c:pt idx="64">
                  <c:v>6.2334367786935733E-2</c:v>
                </c:pt>
                <c:pt idx="65">
                  <c:v>5.5015321943262391E-2</c:v>
                </c:pt>
                <c:pt idx="66">
                  <c:v>4.795808976519602E-2</c:v>
                </c:pt>
                <c:pt idx="67">
                  <c:v>4.1359689119144651E-2</c:v>
                </c:pt>
                <c:pt idx="68">
                  <c:v>3.5308371212041868E-2</c:v>
                </c:pt>
                <c:pt idx="69">
                  <c:v>2.9915256956392463E-2</c:v>
                </c:pt>
                <c:pt idx="70">
                  <c:v>2.5221169947995472E-2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'700MeV'!$Z$1</c:f>
              <c:strCache>
                <c:ptCount val="1"/>
                <c:pt idx="0">
                  <c:v>GC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'700MeV'!$P$2:$P$72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'700MeV'!$Z$2:$Z$72</c:f>
              <c:numCache>
                <c:formatCode>General</c:formatCode>
                <c:ptCount val="71"/>
                <c:pt idx="0">
                  <c:v>0</c:v>
                </c:pt>
                <c:pt idx="1">
                  <c:v>0.85800147711690222</c:v>
                </c:pt>
                <c:pt idx="2">
                  <c:v>0.87327797419881226</c:v>
                </c:pt>
                <c:pt idx="3">
                  <c:v>0.88554497067483262</c:v>
                </c:pt>
                <c:pt idx="4">
                  <c:v>0.89638322194705744</c:v>
                </c:pt>
                <c:pt idx="5">
                  <c:v>0.90623337632587064</c:v>
                </c:pt>
                <c:pt idx="6">
                  <c:v>0.91531400165977661</c:v>
                </c:pt>
                <c:pt idx="7">
                  <c:v>0.92376541847149618</c:v>
                </c:pt>
                <c:pt idx="8">
                  <c:v>0.93167620252884653</c:v>
                </c:pt>
                <c:pt idx="9">
                  <c:v>0.93911098133741067</c:v>
                </c:pt>
                <c:pt idx="10">
                  <c:v>0.94612904220638361</c:v>
                </c:pt>
                <c:pt idx="11">
                  <c:v>0.95276417533305069</c:v>
                </c:pt>
                <c:pt idx="12">
                  <c:v>0.95906270891167988</c:v>
                </c:pt>
                <c:pt idx="13">
                  <c:v>0.96504316984628258</c:v>
                </c:pt>
                <c:pt idx="14">
                  <c:v>0.97073922713687999</c:v>
                </c:pt>
                <c:pt idx="15">
                  <c:v>0.97617027840346493</c:v>
                </c:pt>
                <c:pt idx="16">
                  <c:v>0.98135542612941662</c:v>
                </c:pt>
                <c:pt idx="17">
                  <c:v>0.98631982696663256</c:v>
                </c:pt>
                <c:pt idx="18">
                  <c:v>0.99107368211691149</c:v>
                </c:pt>
                <c:pt idx="19">
                  <c:v>0.9956240658533575</c:v>
                </c:pt>
                <c:pt idx="20">
                  <c:v>1</c:v>
                </c:pt>
                <c:pt idx="21">
                  <c:v>0.56094375403072583</c:v>
                </c:pt>
                <c:pt idx="22">
                  <c:v>0.54937964459254474</c:v>
                </c:pt>
                <c:pt idx="23">
                  <c:v>0.53740091876204477</c:v>
                </c:pt>
                <c:pt idx="24">
                  <c:v>0.52459513728631912</c:v>
                </c:pt>
                <c:pt idx="25">
                  <c:v>0.51062001304445792</c:v>
                </c:pt>
                <c:pt idx="26">
                  <c:v>0.49539788816677832</c:v>
                </c:pt>
                <c:pt idx="27">
                  <c:v>0.47881005857132125</c:v>
                </c:pt>
                <c:pt idx="28">
                  <c:v>0.46445293300530888</c:v>
                </c:pt>
                <c:pt idx="29">
                  <c:v>0.44153130688548226</c:v>
                </c:pt>
                <c:pt idx="30">
                  <c:v>0.42104170680492881</c:v>
                </c:pt>
                <c:pt idx="31">
                  <c:v>0.39951453975081336</c:v>
                </c:pt>
                <c:pt idx="32">
                  <c:v>0.37716246505831758</c:v>
                </c:pt>
                <c:pt idx="33">
                  <c:v>0.35420340001967732</c:v>
                </c:pt>
                <c:pt idx="34">
                  <c:v>0.33096245506779653</c:v>
                </c:pt>
                <c:pt idx="35">
                  <c:v>0.30769693467724563</c:v>
                </c:pt>
                <c:pt idx="36">
                  <c:v>0.28470065346246332</c:v>
                </c:pt>
                <c:pt idx="37">
                  <c:v>0.26233475833700787</c:v>
                </c:pt>
                <c:pt idx="38">
                  <c:v>0.24097547212723464</c:v>
                </c:pt>
                <c:pt idx="39">
                  <c:v>0.22111634112447595</c:v>
                </c:pt>
                <c:pt idx="40">
                  <c:v>0.20320045112192126</c:v>
                </c:pt>
                <c:pt idx="41">
                  <c:v>0.18781017656331006</c:v>
                </c:pt>
                <c:pt idx="42">
                  <c:v>0.17515953366361545</c:v>
                </c:pt>
                <c:pt idx="43">
                  <c:v>0.16535138778231107</c:v>
                </c:pt>
                <c:pt idx="44">
                  <c:v>0.15808790017269553</c:v>
                </c:pt>
                <c:pt idx="45">
                  <c:v>0.15289375957601736</c:v>
                </c:pt>
                <c:pt idx="46">
                  <c:v>0.14909954888630492</c:v>
                </c:pt>
                <c:pt idx="47">
                  <c:v>0.14608080941832591</c:v>
                </c:pt>
                <c:pt idx="48">
                  <c:v>0.14334950183037287</c:v>
                </c:pt>
                <c:pt idx="49">
                  <c:v>0.14060851441596942</c:v>
                </c:pt>
                <c:pt idx="50">
                  <c:v>0.1376715266588226</c:v>
                </c:pt>
                <c:pt idx="51">
                  <c:v>0.1344753142846116</c:v>
                </c:pt>
                <c:pt idx="52">
                  <c:v>0.13098786457800971</c:v>
                </c:pt>
                <c:pt idx="53">
                  <c:v>0.12714380733464317</c:v>
                </c:pt>
                <c:pt idx="54">
                  <c:v>0.12294209279142897</c:v>
                </c:pt>
                <c:pt idx="55">
                  <c:v>0.11834164042715317</c:v>
                </c:pt>
                <c:pt idx="56">
                  <c:v>0.11332368883149109</c:v>
                </c:pt>
                <c:pt idx="57">
                  <c:v>0.10788849729763098</c:v>
                </c:pt>
                <c:pt idx="58">
                  <c:v>0.10202783491145377</c:v>
                </c:pt>
                <c:pt idx="59">
                  <c:v>9.5755548517777123E-2</c:v>
                </c:pt>
                <c:pt idx="60">
                  <c:v>8.9110479987683608E-2</c:v>
                </c:pt>
                <c:pt idx="61">
                  <c:v>8.2161198430910493E-2</c:v>
                </c:pt>
                <c:pt idx="62">
                  <c:v>7.4990030974854419E-2</c:v>
                </c:pt>
                <c:pt idx="63">
                  <c:v>6.7702185481223129E-2</c:v>
                </c:pt>
                <c:pt idx="64">
                  <c:v>6.042364449915142E-2</c:v>
                </c:pt>
                <c:pt idx="65">
                  <c:v>5.3301720691704947E-2</c:v>
                </c:pt>
                <c:pt idx="66">
                  <c:v>4.6429139232527485E-2</c:v>
                </c:pt>
                <c:pt idx="67">
                  <c:v>4.001590033556033E-2</c:v>
                </c:pt>
                <c:pt idx="68">
                  <c:v>3.4130153601201543E-2</c:v>
                </c:pt>
                <c:pt idx="69">
                  <c:v>2.8896673125974548E-2</c:v>
                </c:pt>
                <c:pt idx="70">
                  <c:v>2.434666661070194E-2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743232"/>
        <c:axId val="101749504"/>
      </c:scatterChart>
      <c:valAx>
        <c:axId val="101743232"/>
        <c:scaling>
          <c:orientation val="minMax"/>
          <c:max val="4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/>
                  <a:t>Time [days]</a:t>
                </a:r>
              </a:p>
            </c:rich>
          </c:tx>
          <c:layout>
            <c:manualLayout>
              <c:xMode val="edge"/>
              <c:yMode val="edge"/>
              <c:x val="0.44328073217526132"/>
              <c:y val="0.9550737772207146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1749504"/>
        <c:crossesAt val="0"/>
        <c:crossBetween val="midCat"/>
      </c:valAx>
      <c:valAx>
        <c:axId val="101749504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GB" sz="1200" b="1" i="0" u="none" strike="noStrike" baseline="0">
                    <a:effectLst/>
                  </a:rPr>
                  <a:t>A</a:t>
                </a:r>
                <a:r>
                  <a:rPr lang="en-GB" sz="1200" b="1" i="0" u="none" strike="noStrike" baseline="-25000">
                    <a:effectLst/>
                  </a:rPr>
                  <a:t>t</a:t>
                </a:r>
                <a:r>
                  <a:rPr lang="en-GB" sz="1200" b="1" i="0" u="none" strike="noStrike" baseline="0">
                    <a:effectLst/>
                  </a:rPr>
                  <a:t>/A</a:t>
                </a:r>
                <a:r>
                  <a:rPr lang="en-GB" sz="1200" b="1" i="0" u="none" strike="noStrike" baseline="-25000">
                    <a:effectLst/>
                  </a:rPr>
                  <a:t>eoi</a:t>
                </a:r>
                <a:endParaRPr lang="en-GB"/>
              </a:p>
            </c:rich>
          </c:tx>
          <c:layout>
            <c:manualLayout>
              <c:xMode val="edge"/>
              <c:yMode val="edge"/>
              <c:x val="1.3353018372703413E-3"/>
              <c:y val="0.419100008042170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1743232"/>
        <c:crossesAt val="0"/>
        <c:crossBetween val="midCat"/>
      </c:valAx>
    </c:plotArea>
    <c:legend>
      <c:legendPos val="r"/>
      <c:layout>
        <c:manualLayout>
          <c:xMode val="edge"/>
          <c:yMode val="edge"/>
          <c:x val="0.85678135936132982"/>
          <c:y val="1.8751416518617669E-3"/>
          <c:w val="0.14321864063867021"/>
          <c:h val="0.91381289538414379"/>
        </c:manualLayout>
      </c:layout>
      <c:overlay val="0"/>
    </c:legend>
    <c:plotVisOnly val="1"/>
    <c:dispBlanksAs val="span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873466405245613E-2"/>
          <c:y val="5.3418914886557894E-2"/>
          <c:w val="0.7832544345542426"/>
          <c:h val="0.8531517303960032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'600MeV'!$Q$1</c:f>
              <c:strCache>
                <c:ptCount val="1"/>
                <c:pt idx="0">
                  <c:v>1H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diamond"/>
            <c:size val="7"/>
            <c:spPr>
              <a:solidFill>
                <a:srgbClr val="7030A0"/>
              </a:solidFill>
              <a:ln>
                <a:noFill/>
              </a:ln>
            </c:spPr>
          </c:marker>
          <c:xVal>
            <c:numRef>
              <c:f>'600MeV'!$P$2:$P$72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'600MeV'!$Q$2:$Q$72</c:f>
              <c:numCache>
                <c:formatCode>General</c:formatCode>
                <c:ptCount val="71"/>
                <c:pt idx="0">
                  <c:v>0</c:v>
                </c:pt>
                <c:pt idx="1">
                  <c:v>0.83733733269318433</c:v>
                </c:pt>
                <c:pt idx="2">
                  <c:v>0.85531451848427964</c:v>
                </c:pt>
                <c:pt idx="3">
                  <c:v>0.86960927086084616</c:v>
                </c:pt>
                <c:pt idx="4">
                  <c:v>0.88215408882386759</c:v>
                </c:pt>
                <c:pt idx="5">
                  <c:v>0.89349583329519566</c:v>
                </c:pt>
                <c:pt idx="6">
                  <c:v>0.90391011185180159</c:v>
                </c:pt>
                <c:pt idx="7">
                  <c:v>0.91356786113838828</c:v>
                </c:pt>
                <c:pt idx="8">
                  <c:v>0.92258973028487556</c:v>
                </c:pt>
                <c:pt idx="9">
                  <c:v>0.93105254779503666</c:v>
                </c:pt>
                <c:pt idx="10">
                  <c:v>0.93903408637911401</c:v>
                </c:pt>
                <c:pt idx="11">
                  <c:v>0.94657511992555443</c:v>
                </c:pt>
                <c:pt idx="12">
                  <c:v>0.95370695922586068</c:v>
                </c:pt>
                <c:pt idx="13">
                  <c:v>0.96048170735588212</c:v>
                </c:pt>
                <c:pt idx="14">
                  <c:v>0.96693926199635349</c:v>
                </c:pt>
                <c:pt idx="15">
                  <c:v>0.9730654309857667</c:v>
                </c:pt>
                <c:pt idx="16">
                  <c:v>0.97893337645332323</c:v>
                </c:pt>
                <c:pt idx="17">
                  <c:v>0.98455136510006458</c:v>
                </c:pt>
                <c:pt idx="18">
                  <c:v>0.98993016696979952</c:v>
                </c:pt>
                <c:pt idx="19">
                  <c:v>0.99506859673230041</c:v>
                </c:pt>
                <c:pt idx="20">
                  <c:v>1</c:v>
                </c:pt>
                <c:pt idx="21">
                  <c:v>0.57834412372737798</c:v>
                </c:pt>
                <c:pt idx="22">
                  <c:v>0.56662189199854862</c:v>
                </c:pt>
                <c:pt idx="23">
                  <c:v>0.5544834763546036</c:v>
                </c:pt>
                <c:pt idx="24">
                  <c:v>0.54148417504855251</c:v>
                </c:pt>
                <c:pt idx="25">
                  <c:v>0.52740903198612077</c:v>
                </c:pt>
                <c:pt idx="26">
                  <c:v>0.51228818889157857</c:v>
                </c:pt>
                <c:pt idx="27">
                  <c:v>0.49583722479986198</c:v>
                </c:pt>
                <c:pt idx="28">
                  <c:v>0.48154471261831566</c:v>
                </c:pt>
                <c:pt idx="29">
                  <c:v>0.45890266876924457</c:v>
                </c:pt>
                <c:pt idx="30">
                  <c:v>0.43861381688656231</c:v>
                </c:pt>
                <c:pt idx="31">
                  <c:v>0.41742689818166379</c:v>
                </c:pt>
                <c:pt idx="32">
                  <c:v>0.39531384864987312</c:v>
                </c:pt>
                <c:pt idx="33">
                  <c:v>0.37273426971289292</c:v>
                </c:pt>
                <c:pt idx="34">
                  <c:v>0.34986304276915331</c:v>
                </c:pt>
                <c:pt idx="35">
                  <c:v>0.32696125565845557</c:v>
                </c:pt>
                <c:pt idx="36">
                  <c:v>0.30443051370936647</c:v>
                </c:pt>
                <c:pt idx="37">
                  <c:v>0.28253316687760582</c:v>
                </c:pt>
                <c:pt idx="38">
                  <c:v>0.26170323544276825</c:v>
                </c:pt>
                <c:pt idx="39">
                  <c:v>0.24230265015606153</c:v>
                </c:pt>
                <c:pt idx="40">
                  <c:v>0.22477560988788364</c:v>
                </c:pt>
                <c:pt idx="41">
                  <c:v>0.20971021621364028</c:v>
                </c:pt>
                <c:pt idx="42">
                  <c:v>0.19721713824594694</c:v>
                </c:pt>
                <c:pt idx="43">
                  <c:v>0.18746128266556736</c:v>
                </c:pt>
                <c:pt idx="44">
                  <c:v>0.18009775583887344</c:v>
                </c:pt>
                <c:pt idx="45">
                  <c:v>0.17467421125556737</c:v>
                </c:pt>
                <c:pt idx="46">
                  <c:v>0.17056150741117684</c:v>
                </c:pt>
                <c:pt idx="47">
                  <c:v>0.16713807074821388</c:v>
                </c:pt>
                <c:pt idx="48">
                  <c:v>0.16397527612792151</c:v>
                </c:pt>
                <c:pt idx="49">
                  <c:v>0.16071298922047841</c:v>
                </c:pt>
                <c:pt idx="50">
                  <c:v>0.15721678577238699</c:v>
                </c:pt>
                <c:pt idx="51">
                  <c:v>0.1534556793866324</c:v>
                </c:pt>
                <c:pt idx="52">
                  <c:v>0.14929754794000741</c:v>
                </c:pt>
                <c:pt idx="53">
                  <c:v>0.14477040174020722</c:v>
                </c:pt>
                <c:pt idx="54">
                  <c:v>0.13982851885237141</c:v>
                </c:pt>
                <c:pt idx="55">
                  <c:v>0.13444888388877296</c:v>
                </c:pt>
                <c:pt idx="56">
                  <c:v>0.12862596477814037</c:v>
                </c:pt>
                <c:pt idx="57">
                  <c:v>0.12233168525014426</c:v>
                </c:pt>
                <c:pt idx="58">
                  <c:v>0.11559244384659872</c:v>
                </c:pt>
                <c:pt idx="59">
                  <c:v>0.10840081419127959</c:v>
                </c:pt>
                <c:pt idx="60">
                  <c:v>0.1008328680735852</c:v>
                </c:pt>
                <c:pt idx="61">
                  <c:v>9.2942783760979988E-2</c:v>
                </c:pt>
                <c:pt idx="62">
                  <c:v>8.4852275193118248E-2</c:v>
                </c:pt>
                <c:pt idx="63">
                  <c:v>7.6661712648113209E-2</c:v>
                </c:pt>
                <c:pt idx="64">
                  <c:v>6.8501750221886828E-2</c:v>
                </c:pt>
                <c:pt idx="65">
                  <c:v>6.0545228501408116E-2</c:v>
                </c:pt>
                <c:pt idx="66">
                  <c:v>5.2868235918051426E-2</c:v>
                </c:pt>
                <c:pt idx="67">
                  <c:v>4.5696254163676814E-2</c:v>
                </c:pt>
                <c:pt idx="68">
                  <c:v>3.9097808429503979E-2</c:v>
                </c:pt>
                <c:pt idx="69">
                  <c:v>3.3192459574564244E-2</c:v>
                </c:pt>
                <c:pt idx="70">
                  <c:v>2.8016720980682537E-2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'600MeV'!$R$1</c:f>
              <c:strCache>
                <c:ptCount val="1"/>
                <c:pt idx="0">
                  <c:v>4He</c:v>
                </c:pt>
              </c:strCache>
            </c:strRef>
          </c:tx>
          <c:marker>
            <c:symbol val="square"/>
            <c:size val="7"/>
          </c:marker>
          <c:xVal>
            <c:numRef>
              <c:f>'600MeV'!$P$2:$P$72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'600MeV'!$R$2:$R$72</c:f>
              <c:numCache>
                <c:formatCode>General</c:formatCode>
                <c:ptCount val="71"/>
                <c:pt idx="0">
                  <c:v>0</c:v>
                </c:pt>
                <c:pt idx="1">
                  <c:v>0.8713425278750504</c:v>
                </c:pt>
                <c:pt idx="2">
                  <c:v>0.88522231314944144</c:v>
                </c:pt>
                <c:pt idx="3">
                  <c:v>0.89633729472670942</c:v>
                </c:pt>
                <c:pt idx="4">
                  <c:v>0.90617343109508253</c:v>
                </c:pt>
                <c:pt idx="5">
                  <c:v>0.91511883490924051</c:v>
                </c:pt>
                <c:pt idx="6">
                  <c:v>0.92337626623115054</c:v>
                </c:pt>
                <c:pt idx="7">
                  <c:v>0.93104338453866786</c:v>
                </c:pt>
                <c:pt idx="8">
                  <c:v>0.93822576610701192</c:v>
                </c:pt>
                <c:pt idx="9">
                  <c:v>0.9449708479403367</c:v>
                </c:pt>
                <c:pt idx="10">
                  <c:v>0.95133408345918025</c:v>
                </c:pt>
                <c:pt idx="11">
                  <c:v>0.95733378690686055</c:v>
                </c:pt>
                <c:pt idx="12">
                  <c:v>0.96304624747205225</c:v>
                </c:pt>
                <c:pt idx="13">
                  <c:v>0.9684593155874236</c:v>
                </c:pt>
                <c:pt idx="14">
                  <c:v>0.97360616409845069</c:v>
                </c:pt>
                <c:pt idx="15">
                  <c:v>0.9785117911764909</c:v>
                </c:pt>
                <c:pt idx="16">
                  <c:v>0.98318593399206156</c:v>
                </c:pt>
                <c:pt idx="17">
                  <c:v>0.98766026450091748</c:v>
                </c:pt>
                <c:pt idx="18">
                  <c:v>0.99194692958843123</c:v>
                </c:pt>
                <c:pt idx="19">
                  <c:v>0.99607003129185145</c:v>
                </c:pt>
                <c:pt idx="20">
                  <c:v>1</c:v>
                </c:pt>
                <c:pt idx="21">
                  <c:v>0.55386997097788515</c:v>
                </c:pt>
                <c:pt idx="22">
                  <c:v>0.54224707232998781</c:v>
                </c:pt>
                <c:pt idx="23">
                  <c:v>0.53031909750568984</c:v>
                </c:pt>
                <c:pt idx="24">
                  <c:v>0.51738592330589162</c:v>
                </c:pt>
                <c:pt idx="25">
                  <c:v>0.50337069425963821</c:v>
                </c:pt>
                <c:pt idx="26">
                  <c:v>0.48804653276167781</c:v>
                </c:pt>
                <c:pt idx="27">
                  <c:v>0.47123760341300913</c:v>
                </c:pt>
                <c:pt idx="28">
                  <c:v>0.45671514109346817</c:v>
                </c:pt>
                <c:pt idx="29">
                  <c:v>0.43347766810879773</c:v>
                </c:pt>
                <c:pt idx="30">
                  <c:v>0.41263840791406248</c:v>
                </c:pt>
                <c:pt idx="31">
                  <c:v>0.39072677732122507</c:v>
                </c:pt>
                <c:pt idx="32">
                  <c:v>0.36798671174325043</c:v>
                </c:pt>
                <c:pt idx="33">
                  <c:v>0.34449244429067488</c:v>
                </c:pt>
                <c:pt idx="34">
                  <c:v>0.32073562731548277</c:v>
                </c:pt>
                <c:pt idx="35">
                  <c:v>0.29696959518801203</c:v>
                </c:pt>
                <c:pt idx="36">
                  <c:v>0.27343473214936098</c:v>
                </c:pt>
                <c:pt idx="37">
                  <c:v>0.25041437954202367</c:v>
                </c:pt>
                <c:pt idx="38">
                  <c:v>0.22852071753819705</c:v>
                </c:pt>
                <c:pt idx="39">
                  <c:v>0.20814280653904368</c:v>
                </c:pt>
                <c:pt idx="40">
                  <c:v>0.18977691430521271</c:v>
                </c:pt>
                <c:pt idx="41">
                  <c:v>0.17404004531504794</c:v>
                </c:pt>
                <c:pt idx="42">
                  <c:v>0.16115719344038104</c:v>
                </c:pt>
                <c:pt idx="43">
                  <c:v>0.15121656733953048</c:v>
                </c:pt>
                <c:pt idx="44">
                  <c:v>0.14392905998180131</c:v>
                </c:pt>
                <c:pt idx="45">
                  <c:v>0.13880291910905335</c:v>
                </c:pt>
                <c:pt idx="46">
                  <c:v>0.13514647556322482</c:v>
                </c:pt>
                <c:pt idx="47">
                  <c:v>0.13231676085042962</c:v>
                </c:pt>
                <c:pt idx="48">
                  <c:v>0.12981959332435086</c:v>
                </c:pt>
                <c:pt idx="49">
                  <c:v>0.1273220286062193</c:v>
                </c:pt>
                <c:pt idx="50">
                  <c:v>0.12465207954881405</c:v>
                </c:pt>
                <c:pt idx="51">
                  <c:v>0.12175256153081206</c:v>
                </c:pt>
                <c:pt idx="52">
                  <c:v>0.11857347849639467</c:v>
                </c:pt>
                <c:pt idx="53">
                  <c:v>0.11509018610191024</c:v>
                </c:pt>
                <c:pt idx="54">
                  <c:v>0.11124620177946044</c:v>
                </c:pt>
                <c:pt idx="55">
                  <c:v>0.10704659327697097</c:v>
                </c:pt>
                <c:pt idx="56">
                  <c:v>0.10246701860971302</c:v>
                </c:pt>
                <c:pt idx="57">
                  <c:v>9.7485638265353988E-2</c:v>
                </c:pt>
                <c:pt idx="58">
                  <c:v>9.2138952247087527E-2</c:v>
                </c:pt>
                <c:pt idx="59">
                  <c:v>8.6389150999077013E-2</c:v>
                </c:pt>
                <c:pt idx="60">
                  <c:v>8.0320078922743898E-2</c:v>
                </c:pt>
                <c:pt idx="61">
                  <c:v>7.3958045041831899E-2</c:v>
                </c:pt>
                <c:pt idx="62">
                  <c:v>6.7419499417462739E-2</c:v>
                </c:pt>
                <c:pt idx="63">
                  <c:v>6.076105141487291E-2</c:v>
                </c:pt>
                <c:pt idx="64">
                  <c:v>5.4131008844496349E-2</c:v>
                </c:pt>
                <c:pt idx="65">
                  <c:v>4.7653157680811915E-2</c:v>
                </c:pt>
                <c:pt idx="66">
                  <c:v>4.1411622216137423E-2</c:v>
                </c:pt>
                <c:pt idx="67">
                  <c:v>3.5591643384289356E-2</c:v>
                </c:pt>
                <c:pt idx="68">
                  <c:v>3.0266198738148571E-2</c:v>
                </c:pt>
                <c:pt idx="69">
                  <c:v>2.5543354631910181E-2</c:v>
                </c:pt>
                <c:pt idx="70">
                  <c:v>2.1457118370983394E-2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'600MeV'!$S$1</c:f>
              <c:strCache>
                <c:ptCount val="1"/>
                <c:pt idx="0">
                  <c:v>12C</c:v>
                </c:pt>
              </c:strCache>
            </c:strRef>
          </c:tx>
          <c:xVal>
            <c:numRef>
              <c:f>'600MeV'!$P$2:$P$72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'600MeV'!$S$2:$S$72</c:f>
              <c:numCache>
                <c:formatCode>General</c:formatCode>
                <c:ptCount val="71"/>
                <c:pt idx="0">
                  <c:v>0</c:v>
                </c:pt>
                <c:pt idx="1">
                  <c:v>0.87110001987639063</c:v>
                </c:pt>
                <c:pt idx="2">
                  <c:v>0.88445867283244006</c:v>
                </c:pt>
                <c:pt idx="3">
                  <c:v>0.89535394626788212</c:v>
                </c:pt>
                <c:pt idx="4">
                  <c:v>0.90508156263620521</c:v>
                </c:pt>
                <c:pt idx="5">
                  <c:v>0.91397134928952861</c:v>
                </c:pt>
                <c:pt idx="6">
                  <c:v>0.92222035020694149</c:v>
                </c:pt>
                <c:pt idx="7">
                  <c:v>0.92989877694161704</c:v>
                </c:pt>
                <c:pt idx="8">
                  <c:v>0.93713445047351773</c:v>
                </c:pt>
                <c:pt idx="9">
                  <c:v>0.94393179107017766</c:v>
                </c:pt>
                <c:pt idx="10">
                  <c:v>0.95036633209518262</c:v>
                </c:pt>
                <c:pt idx="11">
                  <c:v>0.95646431143178634</c:v>
                </c:pt>
                <c:pt idx="12">
                  <c:v>0.96225200783709008</c:v>
                </c:pt>
                <c:pt idx="13">
                  <c:v>0.9677489386676712</c:v>
                </c:pt>
                <c:pt idx="14">
                  <c:v>0.97299091835641172</c:v>
                </c:pt>
                <c:pt idx="15">
                  <c:v>0.97800621660263465</c:v>
                </c:pt>
                <c:pt idx="16">
                  <c:v>0.98279869033642964</c:v>
                </c:pt>
                <c:pt idx="17">
                  <c:v>0.98736662451857893</c:v>
                </c:pt>
                <c:pt idx="18">
                  <c:v>0.99174187639860112</c:v>
                </c:pt>
                <c:pt idx="19">
                  <c:v>0.99595839924039531</c:v>
                </c:pt>
                <c:pt idx="20">
                  <c:v>1</c:v>
                </c:pt>
                <c:pt idx="21">
                  <c:v>0.54670791647232864</c:v>
                </c:pt>
                <c:pt idx="22">
                  <c:v>0.53503851870320196</c:v>
                </c:pt>
                <c:pt idx="23">
                  <c:v>0.52306953477186158</c:v>
                </c:pt>
                <c:pt idx="24">
                  <c:v>0.51024088540533419</c:v>
                </c:pt>
                <c:pt idx="25">
                  <c:v>0.49635001970824888</c:v>
                </c:pt>
                <c:pt idx="26">
                  <c:v>0.48117651431728853</c:v>
                </c:pt>
                <c:pt idx="27">
                  <c:v>0.46455462827695498</c:v>
                </c:pt>
                <c:pt idx="28">
                  <c:v>0.45005842049188244</c:v>
                </c:pt>
                <c:pt idx="29">
                  <c:v>0.42710132048081745</c:v>
                </c:pt>
                <c:pt idx="30">
                  <c:v>0.40666249272128457</c:v>
                </c:pt>
                <c:pt idx="31">
                  <c:v>0.38499091481081177</c:v>
                </c:pt>
                <c:pt idx="32">
                  <c:v>0.3625472256118788</c:v>
                </c:pt>
                <c:pt idx="33">
                  <c:v>0.33950316596888347</c:v>
                </c:pt>
                <c:pt idx="34">
                  <c:v>0.31616078411198661</c:v>
                </c:pt>
                <c:pt idx="35">
                  <c:v>0.29282897697564575</c:v>
                </c:pt>
                <c:pt idx="36">
                  <c:v>0.26975528441388874</c:v>
                </c:pt>
                <c:pt idx="37">
                  <c:v>0.24732712990802092</c:v>
                </c:pt>
                <c:pt idx="38">
                  <c:v>0.22596774245263906</c:v>
                </c:pt>
                <c:pt idx="39">
                  <c:v>0.20608804330484584</c:v>
                </c:pt>
                <c:pt idx="40">
                  <c:v>0.18823475513643975</c:v>
                </c:pt>
                <c:pt idx="41">
                  <c:v>0.17293651694670201</c:v>
                </c:pt>
                <c:pt idx="42">
                  <c:v>0.160414533563908</c:v>
                </c:pt>
                <c:pt idx="43">
                  <c:v>0.1508006800880107</c:v>
                </c:pt>
                <c:pt idx="44">
                  <c:v>0.14376787759285689</c:v>
                </c:pt>
                <c:pt idx="45">
                  <c:v>0.13884308402737558</c:v>
                </c:pt>
                <c:pt idx="46">
                  <c:v>0.13537936120929508</c:v>
                </c:pt>
                <c:pt idx="47">
                  <c:v>0.13270030610065722</c:v>
                </c:pt>
                <c:pt idx="48">
                  <c:v>0.13035835487992559</c:v>
                </c:pt>
                <c:pt idx="49">
                  <c:v>0.12799876738696694</c:v>
                </c:pt>
                <c:pt idx="50">
                  <c:v>0.12547509859331871</c:v>
                </c:pt>
                <c:pt idx="51">
                  <c:v>0.12272943325209172</c:v>
                </c:pt>
                <c:pt idx="52">
                  <c:v>0.11969113062943301</c:v>
                </c:pt>
                <c:pt idx="53">
                  <c:v>0.11633518806915549</c:v>
                </c:pt>
                <c:pt idx="54">
                  <c:v>0.11261996500981797</c:v>
                </c:pt>
                <c:pt idx="55">
                  <c:v>0.10854241848049127</c:v>
                </c:pt>
                <c:pt idx="56">
                  <c:v>0.10407064976900404</c:v>
                </c:pt>
                <c:pt idx="57">
                  <c:v>9.919934825654754E-2</c:v>
                </c:pt>
                <c:pt idx="58">
                  <c:v>9.3913529449411101E-2</c:v>
                </c:pt>
                <c:pt idx="59">
                  <c:v>8.8212519752049648E-2</c:v>
                </c:pt>
                <c:pt idx="60">
                  <c:v>8.2150625214103254E-2</c:v>
                </c:pt>
                <c:pt idx="61">
                  <c:v>7.5764549218534913E-2</c:v>
                </c:pt>
                <c:pt idx="62">
                  <c:v>6.9163140861953035E-2</c:v>
                </c:pt>
                <c:pt idx="63">
                  <c:v>6.2413558863657161E-2</c:v>
                </c:pt>
                <c:pt idx="64">
                  <c:v>5.565188625489937E-2</c:v>
                </c:pt>
                <c:pt idx="65">
                  <c:v>4.9022185756500913E-2</c:v>
                </c:pt>
                <c:pt idx="66">
                  <c:v>4.2608163041140117E-2</c:v>
                </c:pt>
                <c:pt idx="67">
                  <c:v>3.6631429589136989E-2</c:v>
                </c:pt>
                <c:pt idx="68">
                  <c:v>3.1151531959514641E-2</c:v>
                </c:pt>
                <c:pt idx="69">
                  <c:v>2.6300631790830628E-2</c:v>
                </c:pt>
                <c:pt idx="70">
                  <c:v>2.2103390796105012E-2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'600MeV'!$T$1</c:f>
              <c:strCache>
                <c:ptCount val="1"/>
                <c:pt idx="0">
                  <c:v>20Ne</c:v>
                </c:pt>
              </c:strCache>
            </c:strRef>
          </c:tx>
          <c:marker>
            <c:symbol val="circle"/>
            <c:size val="7"/>
          </c:marker>
          <c:xVal>
            <c:numRef>
              <c:f>'600MeV'!$P$2:$P$72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'600MeV'!$T$2:$T$72</c:f>
              <c:numCache>
                <c:formatCode>General</c:formatCode>
                <c:ptCount val="71"/>
                <c:pt idx="0">
                  <c:v>0</c:v>
                </c:pt>
                <c:pt idx="1">
                  <c:v>0.86984685718461241</c:v>
                </c:pt>
                <c:pt idx="2">
                  <c:v>0.88318240502013157</c:v>
                </c:pt>
                <c:pt idx="3">
                  <c:v>0.89415949086121849</c:v>
                </c:pt>
                <c:pt idx="4">
                  <c:v>0.90395981140630965</c:v>
                </c:pt>
                <c:pt idx="5">
                  <c:v>0.91293474172566458</c:v>
                </c:pt>
                <c:pt idx="6">
                  <c:v>0.92125223902202458</c:v>
                </c:pt>
                <c:pt idx="7">
                  <c:v>0.92902497469217593</c:v>
                </c:pt>
                <c:pt idx="8">
                  <c:v>0.9363342018895866</c:v>
                </c:pt>
                <c:pt idx="9">
                  <c:v>0.94320363390096751</c:v>
                </c:pt>
                <c:pt idx="10">
                  <c:v>0.94970790116541781</c:v>
                </c:pt>
                <c:pt idx="11">
                  <c:v>0.95587861895009762</c:v>
                </c:pt>
                <c:pt idx="12">
                  <c:v>0.96172286584969369</c:v>
                </c:pt>
                <c:pt idx="13">
                  <c:v>0.96730127210833583</c:v>
                </c:pt>
                <c:pt idx="14">
                  <c:v>0.97263020349295914</c:v>
                </c:pt>
                <c:pt idx="15">
                  <c:v>0.97768418224542464</c:v>
                </c:pt>
                <c:pt idx="16">
                  <c:v>0.98254799252885772</c:v>
                </c:pt>
                <c:pt idx="17">
                  <c:v>0.98719739790742678</c:v>
                </c:pt>
                <c:pt idx="18">
                  <c:v>0.99164134366631262</c:v>
                </c:pt>
                <c:pt idx="19">
                  <c:v>0.99590087221738932</c:v>
                </c:pt>
                <c:pt idx="20">
                  <c:v>1</c:v>
                </c:pt>
                <c:pt idx="21">
                  <c:v>0.54514398580918833</c:v>
                </c:pt>
                <c:pt idx="22">
                  <c:v>0.53358353036586836</c:v>
                </c:pt>
                <c:pt idx="23">
                  <c:v>0.52164752414027871</c:v>
                </c:pt>
                <c:pt idx="24">
                  <c:v>0.508846264491988</c:v>
                </c:pt>
                <c:pt idx="25">
                  <c:v>0.49490082168635491</c:v>
                </c:pt>
                <c:pt idx="26">
                  <c:v>0.47962726310147447</c:v>
                </c:pt>
                <c:pt idx="27">
                  <c:v>0.46304312452756069</c:v>
                </c:pt>
                <c:pt idx="28">
                  <c:v>0.44863898526956991</c:v>
                </c:pt>
                <c:pt idx="29">
                  <c:v>0.42570636977492238</c:v>
                </c:pt>
                <c:pt idx="30">
                  <c:v>0.40522215385654792</c:v>
                </c:pt>
                <c:pt idx="31">
                  <c:v>0.38373132134641402</c:v>
                </c:pt>
                <c:pt idx="32">
                  <c:v>0.3613910430580603</c:v>
                </c:pt>
                <c:pt idx="33">
                  <c:v>0.33852963463461655</c:v>
                </c:pt>
                <c:pt idx="34">
                  <c:v>0.31541929178899852</c:v>
                </c:pt>
                <c:pt idx="35">
                  <c:v>0.29233380916893098</c:v>
                </c:pt>
                <c:pt idx="36">
                  <c:v>0.26952470590137367</c:v>
                </c:pt>
                <c:pt idx="37">
                  <c:v>0.24735994036785075</c:v>
                </c:pt>
                <c:pt idx="38">
                  <c:v>0.22626092325954417</c:v>
                </c:pt>
                <c:pt idx="39">
                  <c:v>0.2066721258014714</c:v>
                </c:pt>
                <c:pt idx="40">
                  <c:v>0.1890425292518349</c:v>
                </c:pt>
                <c:pt idx="41">
                  <c:v>0.17390511437337167</c:v>
                </c:pt>
                <c:pt idx="42">
                  <c:v>0.16158049439431629</c:v>
                </c:pt>
                <c:pt idx="43">
                  <c:v>0.15205031156878171</c:v>
                </c:pt>
                <c:pt idx="44">
                  <c:v>0.14511624861247843</c:v>
                </c:pt>
                <c:pt idx="45">
                  <c:v>0.14022837476684041</c:v>
                </c:pt>
                <c:pt idx="46">
                  <c:v>0.13679764045922232</c:v>
                </c:pt>
                <c:pt idx="47">
                  <c:v>0.13411236566825963</c:v>
                </c:pt>
                <c:pt idx="48">
                  <c:v>0.13176357130292571</c:v>
                </c:pt>
                <c:pt idx="49">
                  <c:v>0.12942993523275975</c:v>
                </c:pt>
                <c:pt idx="50">
                  <c:v>0.1269043482890938</c:v>
                </c:pt>
                <c:pt idx="51">
                  <c:v>0.12412233360144596</c:v>
                </c:pt>
                <c:pt idx="52">
                  <c:v>0.12107091052449888</c:v>
                </c:pt>
                <c:pt idx="53">
                  <c:v>0.11770567131635828</c:v>
                </c:pt>
                <c:pt idx="54">
                  <c:v>0.11400062002581406</c:v>
                </c:pt>
                <c:pt idx="55">
                  <c:v>0.10988286160502395</c:v>
                </c:pt>
                <c:pt idx="56">
                  <c:v>0.1053910157278804</c:v>
                </c:pt>
                <c:pt idx="57">
                  <c:v>0.10050597068681322</c:v>
                </c:pt>
                <c:pt idx="58">
                  <c:v>9.5182415353599364E-2</c:v>
                </c:pt>
                <c:pt idx="59">
                  <c:v>8.9438064476415016E-2</c:v>
                </c:pt>
                <c:pt idx="60">
                  <c:v>8.3333910119233148E-2</c:v>
                </c:pt>
                <c:pt idx="61">
                  <c:v>7.6886883395591812E-2</c:v>
                </c:pt>
                <c:pt idx="62">
                  <c:v>7.021942095669767E-2</c:v>
                </c:pt>
                <c:pt idx="63">
                  <c:v>6.3397441434598786E-2</c:v>
                </c:pt>
                <c:pt idx="64">
                  <c:v>5.655834442992555E-2</c:v>
                </c:pt>
                <c:pt idx="65">
                  <c:v>4.9842302802228809E-2</c:v>
                </c:pt>
                <c:pt idx="66">
                  <c:v>4.3348551909318564E-2</c:v>
                </c:pt>
                <c:pt idx="67">
                  <c:v>3.7283772151691819E-2</c:v>
                </c:pt>
                <c:pt idx="68">
                  <c:v>3.1726190517767455E-2</c:v>
                </c:pt>
                <c:pt idx="69">
                  <c:v>2.6794901987155152E-2</c:v>
                </c:pt>
                <c:pt idx="70">
                  <c:v>2.252902400061196E-2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'600MeV'!$U$1</c:f>
              <c:strCache>
                <c:ptCount val="1"/>
                <c:pt idx="0">
                  <c:v>40Ar</c:v>
                </c:pt>
              </c:strCache>
            </c:strRef>
          </c:tx>
          <c:marker>
            <c:symbol val="diamond"/>
            <c:size val="7"/>
          </c:marker>
          <c:xVal>
            <c:numRef>
              <c:f>'600MeV'!$P$2:$P$72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'600MeV'!$U$2:$U$72</c:f>
              <c:numCache>
                <c:formatCode>General</c:formatCode>
                <c:ptCount val="71"/>
                <c:pt idx="0">
                  <c:v>0</c:v>
                </c:pt>
                <c:pt idx="1">
                  <c:v>0.8645072770362997</c:v>
                </c:pt>
                <c:pt idx="2">
                  <c:v>0.8785492162997508</c:v>
                </c:pt>
                <c:pt idx="3">
                  <c:v>0.88999133210232562</c:v>
                </c:pt>
                <c:pt idx="4">
                  <c:v>0.90020317784964765</c:v>
                </c:pt>
                <c:pt idx="5">
                  <c:v>0.90954617135323557</c:v>
                </c:pt>
                <c:pt idx="6">
                  <c:v>0.91820548108101852</c:v>
                </c:pt>
                <c:pt idx="7">
                  <c:v>0.92629566715471412</c:v>
                </c:pt>
                <c:pt idx="8">
                  <c:v>0.93387580519310398</c:v>
                </c:pt>
                <c:pt idx="9">
                  <c:v>0.941038761626248</c:v>
                </c:pt>
                <c:pt idx="10">
                  <c:v>0.94779703857760156</c:v>
                </c:pt>
                <c:pt idx="11">
                  <c:v>0.9541876194207457</c:v>
                </c:pt>
                <c:pt idx="12">
                  <c:v>0.96027418590481151</c:v>
                </c:pt>
                <c:pt idx="13">
                  <c:v>0.96606573852415434</c:v>
                </c:pt>
                <c:pt idx="14">
                  <c:v>0.97159546695407983</c:v>
                </c:pt>
                <c:pt idx="15">
                  <c:v>0.97686929195268579</c:v>
                </c:pt>
                <c:pt idx="16">
                  <c:v>0.98190179509955555</c:v>
                </c:pt>
                <c:pt idx="17">
                  <c:v>0.98671436975521309</c:v>
                </c:pt>
                <c:pt idx="18">
                  <c:v>0.99133037798962287</c:v>
                </c:pt>
                <c:pt idx="19">
                  <c:v>0.99575340146700853</c:v>
                </c:pt>
                <c:pt idx="20">
                  <c:v>1</c:v>
                </c:pt>
                <c:pt idx="21">
                  <c:v>0.55108629096478789</c:v>
                </c:pt>
                <c:pt idx="22">
                  <c:v>0.53949425151932562</c:v>
                </c:pt>
                <c:pt idx="23">
                  <c:v>0.52745064389805552</c:v>
                </c:pt>
                <c:pt idx="24">
                  <c:v>0.51460886972682551</c:v>
                </c:pt>
                <c:pt idx="25">
                  <c:v>0.50058005973150987</c:v>
                </c:pt>
                <c:pt idx="26">
                  <c:v>0.48531613859440992</c:v>
                </c:pt>
                <c:pt idx="27">
                  <c:v>0.46869059059658374</c:v>
                </c:pt>
                <c:pt idx="28">
                  <c:v>0.45425350589775682</c:v>
                </c:pt>
                <c:pt idx="29">
                  <c:v>0.43127617100104954</c:v>
                </c:pt>
                <c:pt idx="30">
                  <c:v>0.41078613306664741</c:v>
                </c:pt>
                <c:pt idx="31">
                  <c:v>0.3893267815760641</c:v>
                </c:pt>
                <c:pt idx="32">
                  <c:v>0.36697502799252707</c:v>
                </c:pt>
                <c:pt idx="33">
                  <c:v>0.34411681711803582</c:v>
                </c:pt>
                <c:pt idx="34">
                  <c:v>0.32104085506022384</c:v>
                </c:pt>
                <c:pt idx="35">
                  <c:v>0.29796210477848589</c:v>
                </c:pt>
                <c:pt idx="36">
                  <c:v>0.27512077197314627</c:v>
                </c:pt>
                <c:pt idx="37">
                  <c:v>0.25302212410379349</c:v>
                </c:pt>
                <c:pt idx="38">
                  <c:v>0.23192602800720041</c:v>
                </c:pt>
                <c:pt idx="39">
                  <c:v>0.21232745526232538</c:v>
                </c:pt>
                <c:pt idx="40">
                  <c:v>0.19467766257390137</c:v>
                </c:pt>
                <c:pt idx="41">
                  <c:v>0.17956089213829146</c:v>
                </c:pt>
                <c:pt idx="42">
                  <c:v>0.16717333903582593</c:v>
                </c:pt>
                <c:pt idx="43">
                  <c:v>0.15763432712782383</c:v>
                </c:pt>
                <c:pt idx="44">
                  <c:v>0.1506306633728014</c:v>
                </c:pt>
                <c:pt idx="45">
                  <c:v>0.14572001317385622</c:v>
                </c:pt>
                <c:pt idx="46">
                  <c:v>0.14218948474008991</c:v>
                </c:pt>
                <c:pt idx="47">
                  <c:v>0.13943629693543083</c:v>
                </c:pt>
                <c:pt idx="48">
                  <c:v>0.13698806306402359</c:v>
                </c:pt>
                <c:pt idx="49">
                  <c:v>0.13455764836588438</c:v>
                </c:pt>
                <c:pt idx="50">
                  <c:v>0.13193374680390871</c:v>
                </c:pt>
                <c:pt idx="51">
                  <c:v>0.12904272122059518</c:v>
                </c:pt>
                <c:pt idx="52">
                  <c:v>0.1258389469349348</c:v>
                </c:pt>
                <c:pt idx="53">
                  <c:v>0.12232988693006155</c:v>
                </c:pt>
                <c:pt idx="54">
                  <c:v>0.11845780957251685</c:v>
                </c:pt>
                <c:pt idx="55">
                  <c:v>0.11418126807958641</c:v>
                </c:pt>
                <c:pt idx="56">
                  <c:v>0.10947043864675324</c:v>
                </c:pt>
                <c:pt idx="57">
                  <c:v>0.10437434254740124</c:v>
                </c:pt>
                <c:pt idx="58">
                  <c:v>9.8822542887745252E-2</c:v>
                </c:pt>
                <c:pt idx="59">
                  <c:v>9.2873393582855068E-2</c:v>
                </c:pt>
                <c:pt idx="60">
                  <c:v>8.6513898685385324E-2</c:v>
                </c:pt>
                <c:pt idx="61">
                  <c:v>7.9838862108590189E-2</c:v>
                </c:pt>
                <c:pt idx="62">
                  <c:v>7.2920780970483004E-2</c:v>
                </c:pt>
                <c:pt idx="63">
                  <c:v>6.5854831961254925E-2</c:v>
                </c:pt>
                <c:pt idx="64">
                  <c:v>5.8775448552362546E-2</c:v>
                </c:pt>
                <c:pt idx="65">
                  <c:v>5.1819030105791732E-2</c:v>
                </c:pt>
                <c:pt idx="66">
                  <c:v>4.5092706756419514E-2</c:v>
                </c:pt>
                <c:pt idx="67">
                  <c:v>3.8816525347154997E-2</c:v>
                </c:pt>
                <c:pt idx="68">
                  <c:v>3.3055570320042998E-2</c:v>
                </c:pt>
                <c:pt idx="69">
                  <c:v>2.7935548293075058E-2</c:v>
                </c:pt>
                <c:pt idx="70">
                  <c:v>2.3503949033136781E-2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'600MeV'!$V$1</c:f>
              <c:strCache>
                <c:ptCount val="1"/>
                <c:pt idx="0">
                  <c:v>84Kr</c:v>
                </c:pt>
              </c:strCache>
            </c:strRef>
          </c:tx>
          <c:marker>
            <c:symbol val="square"/>
            <c:size val="7"/>
          </c:marker>
          <c:xVal>
            <c:numRef>
              <c:f>'600MeV'!$P$2:$P$72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'600MeV'!$V$2:$V$72</c:f>
              <c:numCache>
                <c:formatCode>General</c:formatCode>
                <c:ptCount val="71"/>
                <c:pt idx="0">
                  <c:v>0</c:v>
                </c:pt>
                <c:pt idx="1">
                  <c:v>0.85996032751066931</c:v>
                </c:pt>
                <c:pt idx="2">
                  <c:v>0.87468345644829237</c:v>
                </c:pt>
                <c:pt idx="3">
                  <c:v>0.88654729509761476</c:v>
                </c:pt>
                <c:pt idx="4">
                  <c:v>0.89709869116257135</c:v>
                </c:pt>
                <c:pt idx="5">
                  <c:v>0.90673709303305572</c:v>
                </c:pt>
                <c:pt idx="6">
                  <c:v>0.91566652304130358</c:v>
                </c:pt>
                <c:pt idx="7">
                  <c:v>0.92399605764690784</c:v>
                </c:pt>
                <c:pt idx="8">
                  <c:v>0.93181893317457942</c:v>
                </c:pt>
                <c:pt idx="9">
                  <c:v>0.9391922830984557</c:v>
                </c:pt>
                <c:pt idx="10">
                  <c:v>0.94615328305266544</c:v>
                </c:pt>
                <c:pt idx="11">
                  <c:v>0.95275916842521469</c:v>
                </c:pt>
                <c:pt idx="12">
                  <c:v>0.95902133051507998</c:v>
                </c:pt>
                <c:pt idx="13">
                  <c:v>0.96498668858007663</c:v>
                </c:pt>
                <c:pt idx="14">
                  <c:v>0.97068435617726512</c:v>
                </c:pt>
                <c:pt idx="15">
                  <c:v>0.97611243338360365</c:v>
                </c:pt>
                <c:pt idx="16">
                  <c:v>0.98130360355044155</c:v>
                </c:pt>
                <c:pt idx="17">
                  <c:v>0.98627505943893878</c:v>
                </c:pt>
                <c:pt idx="18">
                  <c:v>0.99103442965624622</c:v>
                </c:pt>
                <c:pt idx="19">
                  <c:v>0.99561173792173119</c:v>
                </c:pt>
                <c:pt idx="20">
                  <c:v>1</c:v>
                </c:pt>
                <c:pt idx="21">
                  <c:v>0.55750071115596811</c:v>
                </c:pt>
                <c:pt idx="22">
                  <c:v>0.54586668669901361</c:v>
                </c:pt>
                <c:pt idx="23">
                  <c:v>0.53385235447857415</c:v>
                </c:pt>
                <c:pt idx="24">
                  <c:v>0.5210172731153957</c:v>
                </c:pt>
                <c:pt idx="25">
                  <c:v>0.50699331426016692</c:v>
                </c:pt>
                <c:pt idx="26">
                  <c:v>0.49163418392448666</c:v>
                </c:pt>
                <c:pt idx="27">
                  <c:v>0.47495761053746338</c:v>
                </c:pt>
                <c:pt idx="28">
                  <c:v>0.46056197179228725</c:v>
                </c:pt>
                <c:pt idx="29">
                  <c:v>0.43748477235570193</c:v>
                </c:pt>
                <c:pt idx="30">
                  <c:v>0.41698154896248013</c:v>
                </c:pt>
                <c:pt idx="31">
                  <c:v>0.39540821728708186</c:v>
                </c:pt>
                <c:pt idx="32">
                  <c:v>0.37305962968498296</c:v>
                </c:pt>
                <c:pt idx="33">
                  <c:v>0.35012321640861643</c:v>
                </c:pt>
                <c:pt idx="34">
                  <c:v>0.32698045552430915</c:v>
                </c:pt>
                <c:pt idx="35">
                  <c:v>0.30380373553190637</c:v>
                </c:pt>
                <c:pt idx="36">
                  <c:v>0.28097407119912204</c:v>
                </c:pt>
                <c:pt idx="37">
                  <c:v>0.25879875294850813</c:v>
                </c:pt>
                <c:pt idx="38">
                  <c:v>0.23764023474948359</c:v>
                </c:pt>
                <c:pt idx="39">
                  <c:v>0.21793909998974206</c:v>
                </c:pt>
                <c:pt idx="40">
                  <c:v>0.20020903701332238</c:v>
                </c:pt>
                <c:pt idx="41">
                  <c:v>0.18498797333949196</c:v>
                </c:pt>
                <c:pt idx="42">
                  <c:v>0.17249394566441154</c:v>
                </c:pt>
                <c:pt idx="43">
                  <c:v>0.16282586377090788</c:v>
                </c:pt>
                <c:pt idx="44">
                  <c:v>0.1556935935324264</c:v>
                </c:pt>
                <c:pt idx="45">
                  <c:v>0.15062687989584359</c:v>
                </c:pt>
                <c:pt idx="46">
                  <c:v>0.14697220557881341</c:v>
                </c:pt>
                <c:pt idx="47">
                  <c:v>0.14408842612402592</c:v>
                </c:pt>
                <c:pt idx="48">
                  <c:v>0.14150442723050638</c:v>
                </c:pt>
                <c:pt idx="49">
                  <c:v>0.13892190392769771</c:v>
                </c:pt>
                <c:pt idx="50">
                  <c:v>0.13614847599146163</c:v>
                </c:pt>
                <c:pt idx="51">
                  <c:v>0.13313524749130004</c:v>
                </c:pt>
                <c:pt idx="52">
                  <c:v>0.12982081720225849</c:v>
                </c:pt>
                <c:pt idx="53">
                  <c:v>0.12616824356789638</c:v>
                </c:pt>
                <c:pt idx="54">
                  <c:v>0.12215470464110025</c:v>
                </c:pt>
                <c:pt idx="55">
                  <c:v>0.11774297609714988</c:v>
                </c:pt>
                <c:pt idx="56">
                  <c:v>0.11290896516185731</c:v>
                </c:pt>
                <c:pt idx="57">
                  <c:v>0.10765448332813772</c:v>
                </c:pt>
                <c:pt idx="58">
                  <c:v>0.10195082991538909</c:v>
                </c:pt>
                <c:pt idx="59">
                  <c:v>9.5812327276165676E-2</c:v>
                </c:pt>
                <c:pt idx="60">
                  <c:v>8.9294482528511368E-2</c:v>
                </c:pt>
                <c:pt idx="61">
                  <c:v>8.2437252428796709E-2</c:v>
                </c:pt>
                <c:pt idx="62">
                  <c:v>7.532827539082286E-2</c:v>
                </c:pt>
                <c:pt idx="63">
                  <c:v>6.8067797361193672E-2</c:v>
                </c:pt>
                <c:pt idx="64">
                  <c:v>6.0794601528150222E-2</c:v>
                </c:pt>
                <c:pt idx="65">
                  <c:v>5.3644825811061093E-2</c:v>
                </c:pt>
                <c:pt idx="66">
                  <c:v>4.6732357813257033E-2</c:v>
                </c:pt>
                <c:pt idx="67">
                  <c:v>4.0259518221459713E-2</c:v>
                </c:pt>
                <c:pt idx="68">
                  <c:v>3.4315701606079642E-2</c:v>
                </c:pt>
                <c:pt idx="69">
                  <c:v>2.903235868417017E-2</c:v>
                </c:pt>
                <c:pt idx="70">
                  <c:v>2.444030139401877E-2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'600MeV'!$W$1</c:f>
              <c:strCache>
                <c:ptCount val="1"/>
                <c:pt idx="0">
                  <c:v>132Xe</c:v>
                </c:pt>
              </c:strCache>
            </c:strRef>
          </c:tx>
          <c:marker>
            <c:symbol val="triangle"/>
            <c:size val="7"/>
          </c:marker>
          <c:xVal>
            <c:numRef>
              <c:f>'600MeV'!$P$2:$P$72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'600MeV'!$W$2:$W$72</c:f>
              <c:numCache>
                <c:formatCode>General</c:formatCode>
                <c:ptCount val="71"/>
                <c:pt idx="0">
                  <c:v>0</c:v>
                </c:pt>
                <c:pt idx="1">
                  <c:v>0.85664964329726556</c:v>
                </c:pt>
                <c:pt idx="2">
                  <c:v>0.87186402228111015</c:v>
                </c:pt>
                <c:pt idx="3">
                  <c:v>0.88410687105207741</c:v>
                </c:pt>
                <c:pt idx="4">
                  <c:v>0.89495930353474973</c:v>
                </c:pt>
                <c:pt idx="5">
                  <c:v>0.90483832691588395</c:v>
                </c:pt>
                <c:pt idx="6">
                  <c:v>0.91397706032820669</c:v>
                </c:pt>
                <c:pt idx="7">
                  <c:v>0.92249623538434133</c:v>
                </c:pt>
                <c:pt idx="8">
                  <c:v>0.93047741689302665</c:v>
                </c:pt>
                <c:pt idx="9">
                  <c:v>0.93800269554716009</c:v>
                </c:pt>
                <c:pt idx="10">
                  <c:v>0.94510904581298849</c:v>
                </c:pt>
                <c:pt idx="11">
                  <c:v>0.95184858496906888</c:v>
                </c:pt>
                <c:pt idx="12">
                  <c:v>0.95823841712294233</c:v>
                </c:pt>
                <c:pt idx="13">
                  <c:v>0.96432209877484509</c:v>
                </c:pt>
                <c:pt idx="14">
                  <c:v>0.97011468406595658</c:v>
                </c:pt>
                <c:pt idx="15">
                  <c:v>0.97565981194770335</c:v>
                </c:pt>
                <c:pt idx="16">
                  <c:v>0.98094531727347001</c:v>
                </c:pt>
                <c:pt idx="17">
                  <c:v>0.98601771098661495</c:v>
                </c:pt>
                <c:pt idx="18">
                  <c:v>0.99086656412193241</c:v>
                </c:pt>
                <c:pt idx="19">
                  <c:v>0.99552134549595883</c:v>
                </c:pt>
                <c:pt idx="20">
                  <c:v>1</c:v>
                </c:pt>
                <c:pt idx="21">
                  <c:v>0.56164774175011423</c:v>
                </c:pt>
                <c:pt idx="22">
                  <c:v>0.55011937758457441</c:v>
                </c:pt>
                <c:pt idx="23">
                  <c:v>0.53811242750496857</c:v>
                </c:pt>
                <c:pt idx="24">
                  <c:v>0.52526112949755843</c:v>
                </c:pt>
                <c:pt idx="25">
                  <c:v>0.51121582282376299</c:v>
                </c:pt>
                <c:pt idx="26">
                  <c:v>0.49597786604720939</c:v>
                </c:pt>
                <c:pt idx="27">
                  <c:v>0.47930481255658031</c:v>
                </c:pt>
                <c:pt idx="28">
                  <c:v>0.46490944276345542</c:v>
                </c:pt>
                <c:pt idx="29">
                  <c:v>0.441834764775133</c:v>
                </c:pt>
                <c:pt idx="30">
                  <c:v>0.42138092531741267</c:v>
                </c:pt>
                <c:pt idx="31">
                  <c:v>0.39982865539640139</c:v>
                </c:pt>
                <c:pt idx="32">
                  <c:v>0.37742444096091587</c:v>
                </c:pt>
                <c:pt idx="33">
                  <c:v>0.35453697501953257</c:v>
                </c:pt>
                <c:pt idx="34">
                  <c:v>0.33132125049868738</c:v>
                </c:pt>
                <c:pt idx="35">
                  <c:v>0.30816252564960944</c:v>
                </c:pt>
                <c:pt idx="36">
                  <c:v>0.28523358617874045</c:v>
                </c:pt>
                <c:pt idx="37">
                  <c:v>0.26296592304887201</c:v>
                </c:pt>
                <c:pt idx="38">
                  <c:v>0.24172609192794772</c:v>
                </c:pt>
                <c:pt idx="39">
                  <c:v>0.22200047042281593</c:v>
                </c:pt>
                <c:pt idx="40">
                  <c:v>0.20417442405283689</c:v>
                </c:pt>
                <c:pt idx="41">
                  <c:v>0.18889334286616949</c:v>
                </c:pt>
                <c:pt idx="42">
                  <c:v>0.17632116383014199</c:v>
                </c:pt>
                <c:pt idx="43">
                  <c:v>0.16659203594734709</c:v>
                </c:pt>
                <c:pt idx="44">
                  <c:v>0.15936942789697814</c:v>
                </c:pt>
                <c:pt idx="45">
                  <c:v>0.15422388319341959</c:v>
                </c:pt>
                <c:pt idx="46">
                  <c:v>0.15047531252103064</c:v>
                </c:pt>
                <c:pt idx="47">
                  <c:v>0.14750384078759504</c:v>
                </c:pt>
                <c:pt idx="48">
                  <c:v>0.14481351970364637</c:v>
                </c:pt>
                <c:pt idx="49">
                  <c:v>0.14211253510628841</c:v>
                </c:pt>
                <c:pt idx="50">
                  <c:v>0.13922047977818192</c:v>
                </c:pt>
                <c:pt idx="51">
                  <c:v>0.13607051385635088</c:v>
                </c:pt>
                <c:pt idx="52">
                  <c:v>0.13263944044832776</c:v>
                </c:pt>
                <c:pt idx="53">
                  <c:v>0.12883421195198988</c:v>
                </c:pt>
                <c:pt idx="54">
                  <c:v>0.12468742128968416</c:v>
                </c:pt>
                <c:pt idx="55">
                  <c:v>0.12014666749712542</c:v>
                </c:pt>
                <c:pt idx="56">
                  <c:v>0.11517105604555104</c:v>
                </c:pt>
                <c:pt idx="57">
                  <c:v>0.10977521198557877</c:v>
                </c:pt>
                <c:pt idx="58">
                  <c:v>0.10392226726869611</c:v>
                </c:pt>
                <c:pt idx="59">
                  <c:v>9.7655715396877063E-2</c:v>
                </c:pt>
                <c:pt idx="60">
                  <c:v>9.0993847076306963E-2</c:v>
                </c:pt>
                <c:pt idx="61">
                  <c:v>8.3987091475652767E-2</c:v>
                </c:pt>
                <c:pt idx="62">
                  <c:v>7.6736420790313994E-2</c:v>
                </c:pt>
                <c:pt idx="63">
                  <c:v>6.9337085302099519E-2</c:v>
                </c:pt>
                <c:pt idx="64">
                  <c:v>6.1928109570279832E-2</c:v>
                </c:pt>
                <c:pt idx="65">
                  <c:v>5.4657039305893183E-2</c:v>
                </c:pt>
                <c:pt idx="66">
                  <c:v>4.7607852696348027E-2</c:v>
                </c:pt>
                <c:pt idx="67">
                  <c:v>4.1028020282085097E-2</c:v>
                </c:pt>
                <c:pt idx="68">
                  <c:v>3.4983882767928402E-2</c:v>
                </c:pt>
                <c:pt idx="69">
                  <c:v>2.9601001425382308E-2</c:v>
                </c:pt>
                <c:pt idx="70">
                  <c:v>2.4925579764598797E-2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'600MeV'!$X$1</c:f>
              <c:strCache>
                <c:ptCount val="1"/>
                <c:pt idx="0">
                  <c:v>197Au</c:v>
                </c:pt>
              </c:strCache>
            </c:strRef>
          </c:tx>
          <c:marker>
            <c:symbol val="circle"/>
            <c:size val="7"/>
          </c:marker>
          <c:xVal>
            <c:numRef>
              <c:f>'600MeV'!$P$2:$P$72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'600MeV'!$X$2:$X$72</c:f>
              <c:numCache>
                <c:formatCode>General</c:formatCode>
                <c:ptCount val="71"/>
                <c:pt idx="0">
                  <c:v>0</c:v>
                </c:pt>
                <c:pt idx="1">
                  <c:v>0.85507588631040676</c:v>
                </c:pt>
                <c:pt idx="2">
                  <c:v>0.87081289405372764</c:v>
                </c:pt>
                <c:pt idx="3">
                  <c:v>0.88335875489422877</c:v>
                </c:pt>
                <c:pt idx="4">
                  <c:v>0.89440619062043336</c:v>
                </c:pt>
                <c:pt idx="5">
                  <c:v>0.90440718517681451</c:v>
                </c:pt>
                <c:pt idx="6">
                  <c:v>0.91362431582488612</c:v>
                </c:pt>
                <c:pt idx="7">
                  <c:v>0.9222150978574265</c:v>
                </c:pt>
                <c:pt idx="8">
                  <c:v>0.93023974714448465</c:v>
                </c:pt>
                <c:pt idx="9">
                  <c:v>0.93781484731048637</c:v>
                </c:pt>
                <c:pt idx="10">
                  <c:v>0.9449498051918076</c:v>
                </c:pt>
                <c:pt idx="11">
                  <c:v>0.95170343476297192</c:v>
                </c:pt>
                <c:pt idx="12">
                  <c:v>0.9581296688339247</c:v>
                </c:pt>
                <c:pt idx="13">
                  <c:v>0.96422276411318864</c:v>
                </c:pt>
                <c:pt idx="14">
                  <c:v>0.97004466672410472</c:v>
                </c:pt>
                <c:pt idx="15">
                  <c:v>0.97560093969693262</c:v>
                </c:pt>
                <c:pt idx="16">
                  <c:v>0.98089635735383862</c:v>
                </c:pt>
                <c:pt idx="17">
                  <c:v>0.98598339287559433</c:v>
                </c:pt>
                <c:pt idx="18">
                  <c:v>0.99083569830209062</c:v>
                </c:pt>
                <c:pt idx="19">
                  <c:v>0.99549859561290133</c:v>
                </c:pt>
                <c:pt idx="20">
                  <c:v>1</c:v>
                </c:pt>
                <c:pt idx="21">
                  <c:v>0.56408416965387864</c:v>
                </c:pt>
                <c:pt idx="22">
                  <c:v>0.55242165573394753</c:v>
                </c:pt>
                <c:pt idx="23">
                  <c:v>0.54033293110653169</c:v>
                </c:pt>
                <c:pt idx="24">
                  <c:v>0.52740848651900962</c:v>
                </c:pt>
                <c:pt idx="25">
                  <c:v>0.51339279447443231</c:v>
                </c:pt>
                <c:pt idx="26">
                  <c:v>0.49806750513479514</c:v>
                </c:pt>
                <c:pt idx="27">
                  <c:v>0.48132522422675356</c:v>
                </c:pt>
                <c:pt idx="28">
                  <c:v>0.46698918165424652</c:v>
                </c:pt>
                <c:pt idx="29">
                  <c:v>0.44391596589431825</c:v>
                </c:pt>
                <c:pt idx="30">
                  <c:v>0.42342879120235011</c:v>
                </c:pt>
                <c:pt idx="31">
                  <c:v>0.40198305947401858</c:v>
                </c:pt>
                <c:pt idx="32">
                  <c:v>0.37963306628160098</c:v>
                </c:pt>
                <c:pt idx="33">
                  <c:v>0.35677784475984603</c:v>
                </c:pt>
                <c:pt idx="34">
                  <c:v>0.33363217078459123</c:v>
                </c:pt>
                <c:pt idx="35">
                  <c:v>0.31052211611440445</c:v>
                </c:pt>
                <c:pt idx="36">
                  <c:v>0.28764564217633315</c:v>
                </c:pt>
                <c:pt idx="37">
                  <c:v>0.26546268336573375</c:v>
                </c:pt>
                <c:pt idx="38">
                  <c:v>0.24424818175333068</c:v>
                </c:pt>
                <c:pt idx="39">
                  <c:v>0.22450907150789598</c:v>
                </c:pt>
                <c:pt idx="40">
                  <c:v>0.20668844365640304</c:v>
                </c:pt>
                <c:pt idx="41">
                  <c:v>0.19134690141089272</c:v>
                </c:pt>
                <c:pt idx="42">
                  <c:v>0.17870024639050416</c:v>
                </c:pt>
                <c:pt idx="43">
                  <c:v>0.16886361667057337</c:v>
                </c:pt>
                <c:pt idx="44">
                  <c:v>0.1615240666851982</c:v>
                </c:pt>
                <c:pt idx="45">
                  <c:v>0.15622844819375278</c:v>
                </c:pt>
                <c:pt idx="46">
                  <c:v>0.15230249250155542</c:v>
                </c:pt>
                <c:pt idx="47">
                  <c:v>0.14917545960937389</c:v>
                </c:pt>
                <c:pt idx="48">
                  <c:v>0.14631802471476521</c:v>
                </c:pt>
                <c:pt idx="49">
                  <c:v>0.14346439432192884</c:v>
                </c:pt>
                <c:pt idx="50">
                  <c:v>0.14041619280343362</c:v>
                </c:pt>
                <c:pt idx="51">
                  <c:v>0.13712419083440291</c:v>
                </c:pt>
                <c:pt idx="52">
                  <c:v>0.13356108007213746</c:v>
                </c:pt>
                <c:pt idx="53">
                  <c:v>0.12963442990120955</c:v>
                </c:pt>
                <c:pt idx="54">
                  <c:v>0.12536039967620544</c:v>
                </c:pt>
                <c:pt idx="55">
                  <c:v>0.12071968011330966</c:v>
                </c:pt>
                <c:pt idx="56">
                  <c:v>0.11564885388753282</c:v>
                </c:pt>
                <c:pt idx="57">
                  <c:v>0.11016917303030323</c:v>
                </c:pt>
                <c:pt idx="58">
                  <c:v>0.10427008386983459</c:v>
                </c:pt>
                <c:pt idx="59">
                  <c:v>9.7935785055774618E-2</c:v>
                </c:pt>
                <c:pt idx="60">
                  <c:v>9.1239644075335039E-2</c:v>
                </c:pt>
                <c:pt idx="61">
                  <c:v>8.4198599228524254E-2</c:v>
                </c:pt>
                <c:pt idx="62">
                  <c:v>7.6922443509045313E-2</c:v>
                </c:pt>
                <c:pt idx="63">
                  <c:v>6.9500468939806673E-2</c:v>
                </c:pt>
                <c:pt idx="64">
                  <c:v>6.2082536552429346E-2</c:v>
                </c:pt>
                <c:pt idx="65">
                  <c:v>5.4791943109623736E-2</c:v>
                </c:pt>
                <c:pt idx="66">
                  <c:v>4.7743041209111943E-2</c:v>
                </c:pt>
                <c:pt idx="67">
                  <c:v>4.1156352841142704E-2</c:v>
                </c:pt>
                <c:pt idx="68">
                  <c:v>3.5099372239025872E-2</c:v>
                </c:pt>
                <c:pt idx="69">
                  <c:v>2.9705619036411231E-2</c:v>
                </c:pt>
                <c:pt idx="70">
                  <c:v>2.5015259924751256E-2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'600MeV'!$Y$1</c:f>
              <c:strCache>
                <c:ptCount val="1"/>
                <c:pt idx="0">
                  <c:v>238U</c:v>
                </c:pt>
              </c:strCache>
            </c:strRef>
          </c:tx>
          <c:marker>
            <c:symbol val="diamond"/>
            <c:size val="7"/>
          </c:marker>
          <c:xVal>
            <c:numRef>
              <c:f>'600MeV'!$P$2:$P$72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'600MeV'!$Y$2:$Y$72</c:f>
              <c:numCache>
                <c:formatCode>General</c:formatCode>
                <c:ptCount val="71"/>
                <c:pt idx="0">
                  <c:v>0</c:v>
                </c:pt>
                <c:pt idx="1">
                  <c:v>0.85485363686961324</c:v>
                </c:pt>
                <c:pt idx="2">
                  <c:v>0.87059238625669344</c:v>
                </c:pt>
                <c:pt idx="3">
                  <c:v>0.88317708704506959</c:v>
                </c:pt>
                <c:pt idx="4">
                  <c:v>0.89425069432981363</c:v>
                </c:pt>
                <c:pt idx="5">
                  <c:v>0.90428640899071988</c:v>
                </c:pt>
                <c:pt idx="6">
                  <c:v>0.9135329479471469</c:v>
                </c:pt>
                <c:pt idx="7">
                  <c:v>0.92214602785219169</c:v>
                </c:pt>
                <c:pt idx="8">
                  <c:v>0.93019325386420004</c:v>
                </c:pt>
                <c:pt idx="9">
                  <c:v>0.93778189342400609</c:v>
                </c:pt>
                <c:pt idx="10">
                  <c:v>0.94492954890786651</c:v>
                </c:pt>
                <c:pt idx="11">
                  <c:v>0.95169471077993772</c:v>
                </c:pt>
                <c:pt idx="12">
                  <c:v>0.95812461856825926</c:v>
                </c:pt>
                <c:pt idx="13">
                  <c:v>0.96423280905111508</c:v>
                </c:pt>
                <c:pt idx="14">
                  <c:v>0.97004909095224423</c:v>
                </c:pt>
                <c:pt idx="15">
                  <c:v>0.97560217584565856</c:v>
                </c:pt>
                <c:pt idx="16">
                  <c:v>0.98090532334159963</c:v>
                </c:pt>
                <c:pt idx="17">
                  <c:v>0.98598446477489554</c:v>
                </c:pt>
                <c:pt idx="18">
                  <c:v>0.9908578181676152</c:v>
                </c:pt>
                <c:pt idx="19">
                  <c:v>0.99553450476317051</c:v>
                </c:pt>
                <c:pt idx="20">
                  <c:v>1</c:v>
                </c:pt>
                <c:pt idx="21">
                  <c:v>0.56335772874972656</c:v>
                </c:pt>
                <c:pt idx="22">
                  <c:v>0.55175493463227765</c:v>
                </c:pt>
                <c:pt idx="23">
                  <c:v>0.53969202681426742</c:v>
                </c:pt>
                <c:pt idx="24">
                  <c:v>0.52678806137333101</c:v>
                </c:pt>
                <c:pt idx="25">
                  <c:v>0.51276772904784795</c:v>
                </c:pt>
                <c:pt idx="26">
                  <c:v>0.49750869070665643</c:v>
                </c:pt>
                <c:pt idx="27">
                  <c:v>0.48092145476077292</c:v>
                </c:pt>
                <c:pt idx="28">
                  <c:v>0.46661994036620746</c:v>
                </c:pt>
                <c:pt idx="29">
                  <c:v>0.44365093545788331</c:v>
                </c:pt>
                <c:pt idx="30">
                  <c:v>0.423178271731803</c:v>
                </c:pt>
                <c:pt idx="31">
                  <c:v>0.40179801619678279</c:v>
                </c:pt>
                <c:pt idx="32">
                  <c:v>0.37948712298627363</c:v>
                </c:pt>
                <c:pt idx="33">
                  <c:v>0.35670949432806931</c:v>
                </c:pt>
                <c:pt idx="34">
                  <c:v>0.33356007929326092</c:v>
                </c:pt>
                <c:pt idx="35">
                  <c:v>0.31047304632226796</c:v>
                </c:pt>
                <c:pt idx="36">
                  <c:v>0.28765949447929606</c:v>
                </c:pt>
                <c:pt idx="37">
                  <c:v>0.26546486782602924</c:v>
                </c:pt>
                <c:pt idx="38">
                  <c:v>0.24428709716181768</c:v>
                </c:pt>
                <c:pt idx="39">
                  <c:v>0.22457052645269787</c:v>
                </c:pt>
                <c:pt idx="40">
                  <c:v>0.2067862863214619</c:v>
                </c:pt>
                <c:pt idx="41">
                  <c:v>0.19146609198845549</c:v>
                </c:pt>
                <c:pt idx="42">
                  <c:v>0.17882130042282948</c:v>
                </c:pt>
                <c:pt idx="43">
                  <c:v>0.16901731762985842</c:v>
                </c:pt>
                <c:pt idx="44">
                  <c:v>0.16169722978703444</c:v>
                </c:pt>
                <c:pt idx="45">
                  <c:v>0.15641014055269739</c:v>
                </c:pt>
                <c:pt idx="46">
                  <c:v>0.15251968810342575</c:v>
                </c:pt>
                <c:pt idx="47">
                  <c:v>0.14939900380869328</c:v>
                </c:pt>
                <c:pt idx="48">
                  <c:v>0.14655548831948886</c:v>
                </c:pt>
                <c:pt idx="49">
                  <c:v>0.14370736022495834</c:v>
                </c:pt>
                <c:pt idx="50">
                  <c:v>0.14066901753913316</c:v>
                </c:pt>
                <c:pt idx="51">
                  <c:v>0.13737439312416183</c:v>
                </c:pt>
                <c:pt idx="52">
                  <c:v>0.13377658349770141</c:v>
                </c:pt>
                <c:pt idx="53">
                  <c:v>0.12985171368107357</c:v>
                </c:pt>
                <c:pt idx="54">
                  <c:v>0.12555687490370679</c:v>
                </c:pt>
                <c:pt idx="55">
                  <c:v>0.12086787169143758</c:v>
                </c:pt>
                <c:pt idx="56">
                  <c:v>0.11577425827945446</c:v>
                </c:pt>
                <c:pt idx="57">
                  <c:v>0.11026942215409355</c:v>
                </c:pt>
                <c:pt idx="58">
                  <c:v>0.10433745868829361</c:v>
                </c:pt>
                <c:pt idx="59">
                  <c:v>9.7990452323081748E-2</c:v>
                </c:pt>
                <c:pt idx="60">
                  <c:v>9.1254577477504623E-2</c:v>
                </c:pt>
                <c:pt idx="61">
                  <c:v>8.4211238535560395E-2</c:v>
                </c:pt>
                <c:pt idx="62">
                  <c:v>7.6925758085349558E-2</c:v>
                </c:pt>
                <c:pt idx="63">
                  <c:v>6.9503764518926897E-2</c:v>
                </c:pt>
                <c:pt idx="64">
                  <c:v>6.2069782318438432E-2</c:v>
                </c:pt>
                <c:pt idx="65">
                  <c:v>5.4781275637561903E-2</c:v>
                </c:pt>
                <c:pt idx="66">
                  <c:v>4.7747938848067828E-2</c:v>
                </c:pt>
                <c:pt idx="67">
                  <c:v>4.1165258335651156E-2</c:v>
                </c:pt>
                <c:pt idx="68">
                  <c:v>3.5118515009785481E-2</c:v>
                </c:pt>
                <c:pt idx="69">
                  <c:v>2.9734084829655019E-2</c:v>
                </c:pt>
                <c:pt idx="70">
                  <c:v>2.5049987950808431E-2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'600MeV'!$Z$1</c:f>
              <c:strCache>
                <c:ptCount val="1"/>
                <c:pt idx="0">
                  <c:v>GC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'600MeV'!$P$2:$P$72</c:f>
              <c:numCache>
                <c:formatCode>General</c:formatCode>
                <c:ptCount val="7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 formatCode="0.000">
                  <c:v>100.04958333333333</c:v>
                </c:pt>
                <c:pt idx="22" formatCode="0.000">
                  <c:v>100.05958333333334</c:v>
                </c:pt>
                <c:pt idx="23" formatCode="0.000">
                  <c:v>100.07083333333325</c:v>
                </c:pt>
                <c:pt idx="24" formatCode="0.000">
                  <c:v>100.08499999999999</c:v>
                </c:pt>
                <c:pt idx="25" formatCode="0.000">
                  <c:v>100.10124999999999</c:v>
                </c:pt>
                <c:pt idx="26" formatCode="0.000">
                  <c:v>100.12083333333322</c:v>
                </c:pt>
                <c:pt idx="27" formatCode="0.000">
                  <c:v>100.14458333333333</c:v>
                </c:pt>
                <c:pt idx="28" formatCode="0.000">
                  <c:v>100.16666666666667</c:v>
                </c:pt>
                <c:pt idx="29" formatCode="0.000">
                  <c:v>100.20625000000008</c:v>
                </c:pt>
                <c:pt idx="30" formatCode="0.000">
                  <c:v>100.2462500000001</c:v>
                </c:pt>
                <c:pt idx="31" formatCode="0.000">
                  <c:v>100.29416666666675</c:v>
                </c:pt>
                <c:pt idx="32" formatCode="0.000">
                  <c:v>100.35124999999999</c:v>
                </c:pt>
                <c:pt idx="33" formatCode="0.000">
                  <c:v>100.41958333333336</c:v>
                </c:pt>
                <c:pt idx="34" formatCode="0.000">
                  <c:v>100.50083333333328</c:v>
                </c:pt>
                <c:pt idx="35" formatCode="0.000">
                  <c:v>100.59833333333324</c:v>
                </c:pt>
                <c:pt idx="36" formatCode="0.000">
                  <c:v>100.71458333333339</c:v>
                </c:pt>
                <c:pt idx="37" formatCode="0.000">
                  <c:v>100.85375000000001</c:v>
                </c:pt>
                <c:pt idx="38" formatCode="0.000">
                  <c:v>101.01958333333333</c:v>
                </c:pt>
                <c:pt idx="39" formatCode="0.000">
                  <c:v>101.21791666666672</c:v>
                </c:pt>
                <c:pt idx="40" formatCode="0.000">
                  <c:v>101.45458333333333</c:v>
                </c:pt>
                <c:pt idx="41" formatCode="0.000">
                  <c:v>101.73708333333333</c:v>
                </c:pt>
                <c:pt idx="42" formatCode="0.000">
                  <c:v>102.07499999999999</c:v>
                </c:pt>
                <c:pt idx="43" formatCode="0.000">
                  <c:v>102.47833333333324</c:v>
                </c:pt>
                <c:pt idx="44" formatCode="0.000">
                  <c:v>102.96000000000002</c:v>
                </c:pt>
                <c:pt idx="45" formatCode="0.000">
                  <c:v>103.53541666666665</c:v>
                </c:pt>
                <c:pt idx="46" formatCode="0.000">
                  <c:v>104.22291666666665</c:v>
                </c:pt>
                <c:pt idx="47" formatCode="0.000">
                  <c:v>105.04375</c:v>
                </c:pt>
                <c:pt idx="48" formatCode="0.000">
                  <c:v>106.02416666666667</c:v>
                </c:pt>
                <c:pt idx="49" formatCode="0.000">
                  <c:v>107.19499999999999</c:v>
                </c:pt>
                <c:pt idx="50" formatCode="0.000">
                  <c:v>108.59375</c:v>
                </c:pt>
                <c:pt idx="51" formatCode="0.000">
                  <c:v>110.26458333333333</c:v>
                </c:pt>
                <c:pt idx="52" formatCode="0.000">
                  <c:v>112.25958333333334</c:v>
                </c:pt>
                <c:pt idx="53" formatCode="0.000">
                  <c:v>114.64291666666665</c:v>
                </c:pt>
                <c:pt idx="54" formatCode="0.000">
                  <c:v>117.48958333333333</c:v>
                </c:pt>
                <c:pt idx="55" formatCode="0.000">
                  <c:v>120.88916666666667</c:v>
                </c:pt>
                <c:pt idx="56" formatCode="0.000">
                  <c:v>124.95</c:v>
                </c:pt>
                <c:pt idx="57" formatCode="0.000">
                  <c:v>129.80000000000001</c:v>
                </c:pt>
                <c:pt idx="58" formatCode="0.000">
                  <c:v>135.59666666666658</c:v>
                </c:pt>
                <c:pt idx="59" formatCode="0.000">
                  <c:v>142.51166666666649</c:v>
                </c:pt>
                <c:pt idx="60" formatCode="0.000">
                  <c:v>150.77541666666662</c:v>
                </c:pt>
                <c:pt idx="61" formatCode="0.000">
                  <c:v>160.64583333333334</c:v>
                </c:pt>
                <c:pt idx="62" formatCode="0.000">
                  <c:v>172.435</c:v>
                </c:pt>
                <c:pt idx="63" formatCode="0.000">
                  <c:v>186.5158333333334</c:v>
                </c:pt>
                <c:pt idx="64" formatCode="0.000">
                  <c:v>203.33375000000001</c:v>
                </c:pt>
                <c:pt idx="65" formatCode="0.000">
                  <c:v>223.42083333333358</c:v>
                </c:pt>
                <c:pt idx="66" formatCode="0.000">
                  <c:v>247.41250000000002</c:v>
                </c:pt>
                <c:pt idx="67" formatCode="0.000">
                  <c:v>277.31833333333338</c:v>
                </c:pt>
                <c:pt idx="68" formatCode="0.000">
                  <c:v>310.29458333333383</c:v>
                </c:pt>
                <c:pt idx="69" formatCode="0.000">
                  <c:v>351.17416666666702</c:v>
                </c:pt>
                <c:pt idx="70" formatCode="0.000">
                  <c:v>400</c:v>
                </c:pt>
              </c:numCache>
            </c:numRef>
          </c:xVal>
          <c:yVal>
            <c:numRef>
              <c:f>'600MeV'!$Z$2:$Z$72</c:f>
              <c:numCache>
                <c:formatCode>General</c:formatCode>
                <c:ptCount val="71"/>
                <c:pt idx="0">
                  <c:v>0</c:v>
                </c:pt>
                <c:pt idx="1">
                  <c:v>0.86007483429483333</c:v>
                </c:pt>
                <c:pt idx="2">
                  <c:v>0.87496443164731863</c:v>
                </c:pt>
                <c:pt idx="3">
                  <c:v>0.88696014921199628</c:v>
                </c:pt>
                <c:pt idx="4">
                  <c:v>0.89758743905096339</c:v>
                </c:pt>
                <c:pt idx="5">
                  <c:v>0.90725954940992659</c:v>
                </c:pt>
                <c:pt idx="6">
                  <c:v>0.91619614394827587</c:v>
                </c:pt>
                <c:pt idx="7">
                  <c:v>0.92452045368960389</c:v>
                </c:pt>
                <c:pt idx="8">
                  <c:v>0.9323210338915987</c:v>
                </c:pt>
                <c:pt idx="9">
                  <c:v>0.93966547796809818</c:v>
                </c:pt>
                <c:pt idx="10">
                  <c:v>0.94659790273798017</c:v>
                </c:pt>
                <c:pt idx="11">
                  <c:v>0.95316059506358253</c:v>
                </c:pt>
                <c:pt idx="12">
                  <c:v>0.95939070014774552</c:v>
                </c:pt>
                <c:pt idx="13">
                  <c:v>0.9653134814180766</c:v>
                </c:pt>
                <c:pt idx="14">
                  <c:v>0.97096164586864697</c:v>
                </c:pt>
                <c:pt idx="15">
                  <c:v>0.97634580820410122</c:v>
                </c:pt>
                <c:pt idx="16">
                  <c:v>0.98149093221439765</c:v>
                </c:pt>
                <c:pt idx="17">
                  <c:v>0.98641673887313785</c:v>
                </c:pt>
                <c:pt idx="18">
                  <c:v>0.99113168942896057</c:v>
                </c:pt>
                <c:pt idx="19">
                  <c:v>0.9956574983047457</c:v>
                </c:pt>
                <c:pt idx="20">
                  <c:v>1</c:v>
                </c:pt>
                <c:pt idx="21">
                  <c:v>0.55797140436236192</c:v>
                </c:pt>
                <c:pt idx="22">
                  <c:v>0.54634976884074848</c:v>
                </c:pt>
                <c:pt idx="23">
                  <c:v>0.53432889073053691</c:v>
                </c:pt>
                <c:pt idx="24">
                  <c:v>0.52144900760932156</c:v>
                </c:pt>
                <c:pt idx="25">
                  <c:v>0.50744225421978761</c:v>
                </c:pt>
                <c:pt idx="26">
                  <c:v>0.49218254260884198</c:v>
                </c:pt>
                <c:pt idx="27">
                  <c:v>0.47554136374394917</c:v>
                </c:pt>
                <c:pt idx="28">
                  <c:v>0.46114347799413202</c:v>
                </c:pt>
                <c:pt idx="29">
                  <c:v>0.43815007073531831</c:v>
                </c:pt>
                <c:pt idx="30">
                  <c:v>0.41765472685101634</c:v>
                </c:pt>
                <c:pt idx="31">
                  <c:v>0.39613562684338427</c:v>
                </c:pt>
                <c:pt idx="32">
                  <c:v>0.37375756855215131</c:v>
                </c:pt>
                <c:pt idx="33">
                  <c:v>0.35083598469346305</c:v>
                </c:pt>
                <c:pt idx="34">
                  <c:v>0.32763483968296603</c:v>
                </c:pt>
                <c:pt idx="35">
                  <c:v>0.30444635170974654</c:v>
                </c:pt>
                <c:pt idx="36">
                  <c:v>0.28153097802006982</c:v>
                </c:pt>
                <c:pt idx="37">
                  <c:v>0.25926099644315959</c:v>
                </c:pt>
                <c:pt idx="38">
                  <c:v>0.23803113914365864</c:v>
                </c:pt>
                <c:pt idx="39">
                  <c:v>0.21828358327076669</c:v>
                </c:pt>
                <c:pt idx="40">
                  <c:v>0.20048507357769974</c:v>
                </c:pt>
                <c:pt idx="41">
                  <c:v>0.18520523273245165</c:v>
                </c:pt>
                <c:pt idx="42">
                  <c:v>0.17265326166536274</c:v>
                </c:pt>
                <c:pt idx="43">
                  <c:v>0.16294022253426696</c:v>
                </c:pt>
                <c:pt idx="44">
                  <c:v>0.15575843592227229</c:v>
                </c:pt>
                <c:pt idx="45">
                  <c:v>0.1506397726853784</c:v>
                </c:pt>
                <c:pt idx="46">
                  <c:v>0.14692712978753714</c:v>
                </c:pt>
                <c:pt idx="47">
                  <c:v>0.14398561451474201</c:v>
                </c:pt>
                <c:pt idx="48">
                  <c:v>0.14134403540750609</c:v>
                </c:pt>
                <c:pt idx="49">
                  <c:v>0.13869195137702042</c:v>
                </c:pt>
                <c:pt idx="50">
                  <c:v>0.13584846945774806</c:v>
                </c:pt>
                <c:pt idx="51">
                  <c:v>0.13275634158864374</c:v>
                </c:pt>
                <c:pt idx="52">
                  <c:v>0.12936332619396593</c:v>
                </c:pt>
                <c:pt idx="53">
                  <c:v>0.12563554813998457</c:v>
                </c:pt>
                <c:pt idx="54">
                  <c:v>0.12154583508340856</c:v>
                </c:pt>
                <c:pt idx="55">
                  <c:v>0.11706435785887416</c:v>
                </c:pt>
                <c:pt idx="56">
                  <c:v>0.11216980232287617</c:v>
                </c:pt>
                <c:pt idx="57">
                  <c:v>0.1068628083893748</c:v>
                </c:pt>
                <c:pt idx="58">
                  <c:v>0.10112561372518404</c:v>
                </c:pt>
                <c:pt idx="59">
                  <c:v>9.4967580339286276E-2</c:v>
                </c:pt>
                <c:pt idx="60">
                  <c:v>8.8437103574745393E-2</c:v>
                </c:pt>
                <c:pt idx="61">
                  <c:v>8.1580589466006978E-2</c:v>
                </c:pt>
                <c:pt idx="62">
                  <c:v>7.4498668352805206E-2</c:v>
                </c:pt>
                <c:pt idx="63">
                  <c:v>6.7277523604947043E-2</c:v>
                </c:pt>
                <c:pt idx="64">
                  <c:v>6.0054829808096524E-2</c:v>
                </c:pt>
                <c:pt idx="65">
                  <c:v>5.2972998745653484E-2</c:v>
                </c:pt>
                <c:pt idx="66">
                  <c:v>4.6128941156427954E-2</c:v>
                </c:pt>
                <c:pt idx="67">
                  <c:v>3.9736530479587612E-2</c:v>
                </c:pt>
                <c:pt idx="68">
                  <c:v>3.386830795419965E-2</c:v>
                </c:pt>
                <c:pt idx="69">
                  <c:v>2.8648884472572651E-2</c:v>
                </c:pt>
                <c:pt idx="70">
                  <c:v>2.4115703579521891E-2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180928"/>
        <c:axId val="101182848"/>
      </c:scatterChart>
      <c:valAx>
        <c:axId val="101180928"/>
        <c:scaling>
          <c:orientation val="minMax"/>
          <c:max val="4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/>
                  <a:t>Time [days]</a:t>
                </a:r>
              </a:p>
            </c:rich>
          </c:tx>
          <c:layout>
            <c:manualLayout>
              <c:xMode val="edge"/>
              <c:yMode val="edge"/>
              <c:x val="0.44328073217526132"/>
              <c:y val="0.9550737772207146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1182848"/>
        <c:crossesAt val="0"/>
        <c:crossBetween val="midCat"/>
      </c:valAx>
      <c:valAx>
        <c:axId val="101182848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GB" sz="1200" b="1" i="0" u="none" strike="noStrike" baseline="0">
                    <a:effectLst/>
                  </a:rPr>
                  <a:t>A</a:t>
                </a:r>
                <a:r>
                  <a:rPr lang="en-GB" sz="1200" b="1" i="0" u="none" strike="noStrike" baseline="-25000">
                    <a:effectLst/>
                  </a:rPr>
                  <a:t>t</a:t>
                </a:r>
                <a:r>
                  <a:rPr lang="en-GB" sz="1200" b="1" i="0" u="none" strike="noStrike" baseline="0">
                    <a:effectLst/>
                  </a:rPr>
                  <a:t>/A</a:t>
                </a:r>
                <a:r>
                  <a:rPr lang="en-GB" sz="1200" b="1" i="0" u="none" strike="noStrike" baseline="-25000">
                    <a:effectLst/>
                  </a:rPr>
                  <a:t>eoi</a:t>
                </a:r>
                <a:endParaRPr lang="en-GB"/>
              </a:p>
            </c:rich>
          </c:tx>
          <c:layout>
            <c:manualLayout>
              <c:xMode val="edge"/>
              <c:yMode val="edge"/>
              <c:x val="1.3353018372703413E-3"/>
              <c:y val="0.419100008042170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01180928"/>
        <c:crossesAt val="0"/>
        <c:crossBetween val="midCat"/>
      </c:valAx>
    </c:plotArea>
    <c:legend>
      <c:legendPos val="r"/>
      <c:layout>
        <c:manualLayout>
          <c:xMode val="edge"/>
          <c:yMode val="edge"/>
          <c:x val="0.85678135936132982"/>
          <c:y val="1.8751416518617669E-3"/>
          <c:w val="0.14321864063867021"/>
          <c:h val="0.91381289538414379"/>
        </c:manualLayout>
      </c:layout>
      <c:overlay val="0"/>
    </c:legend>
    <c:plotVisOnly val="1"/>
    <c:dispBlanksAs val="span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4D7EC-D57C-48A2-B0FF-6B426735B11A}" type="datetimeFigureOut">
              <a:rPr lang="en-GB" smtClean="0"/>
              <a:pPr/>
              <a:t>08/01/2015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92DB1-60E3-42AF-A92B-AE8A13BB76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204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2CF47-C4AA-45D7-9852-BC2BF31320E7}" type="datetimeFigureOut">
              <a:rPr lang="en-GB" smtClean="0"/>
              <a:pPr/>
              <a:t>08/01/2015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63D01-0616-40FC-B7A3-794F878D72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366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4864-B5F0-48D4-BF9F-0852AFA0E271}" type="datetime4">
              <a:rPr lang="de-DE" smtClean="0"/>
              <a:pPr/>
              <a:t>8. Januar 2015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036217-7493-41F1-A522-1FEC94DC37E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Peter KATRIK | TU Darmstadt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C028-F9AC-4993-A43B-5F24CBECF500}" type="datetime4">
              <a:rPr lang="de-DE" smtClean="0"/>
              <a:pPr/>
              <a:t>8. Januar 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| Peter KATRIK | TU Darmstadt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6217-7493-41F1-A522-1FEC94DC37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B2DD-486E-4EAB-B008-98817ADE30A0}" type="datetime4">
              <a:rPr lang="de-DE" smtClean="0"/>
              <a:pPr/>
              <a:t>8. Januar 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| Peter KATRIK | TU Darmstadt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6217-7493-41F1-A522-1FEC94DC37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3A0C-6827-4C93-9125-882F6FC44196}" type="datetime4">
              <a:rPr lang="de-DE" smtClean="0"/>
              <a:pPr/>
              <a:t>8. Januar 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| Peter KATRIK | TU Darmstadt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6217-7493-41F1-A522-1FEC94DC37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44F2-2ADE-4CBB-A26D-24A2AAF006E1}" type="datetime4">
              <a:rPr lang="de-DE" smtClean="0"/>
              <a:pPr/>
              <a:t>8. Januar 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| Peter KATRIK | TU Darmstadt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6217-7493-41F1-A522-1FEC94DC37E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5D90-E0C5-47BA-B141-836905B0B3E2}" type="datetime4">
              <a:rPr lang="de-DE" smtClean="0"/>
              <a:pPr/>
              <a:t>8. Januar 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| Peter KATRIK | TU Darmstadt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6217-7493-41F1-A522-1FEC94DC37E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FAEC-D099-4B55-98C3-F86B8D122636}" type="datetime4">
              <a:rPr lang="de-DE" smtClean="0"/>
              <a:pPr/>
              <a:t>8. Januar 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| Peter KATRIK | TU Darmstadt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6217-7493-41F1-A522-1FEC94DC37E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E482-81B8-4412-B179-FC2B02B3D2B6}" type="datetime4">
              <a:rPr lang="de-DE" smtClean="0"/>
              <a:pPr/>
              <a:t>8. Januar 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| Peter KATRIK | TU Darmstadt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6217-7493-41F1-A522-1FEC94DC37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AE61-B33F-440B-8D4F-986804DB332A}" type="datetime4">
              <a:rPr lang="de-DE" smtClean="0"/>
              <a:pPr/>
              <a:t>8. Januar 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| Peter KATRIK | TU Darmstadt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6217-7493-41F1-A522-1FEC94DC37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B35D-1471-469C-848B-DCBBEACC5888}" type="datetime4">
              <a:rPr lang="de-DE" smtClean="0"/>
              <a:pPr/>
              <a:t>8. Januar 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| Peter KATRIK | TU Darmstadt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6217-7493-41F1-A522-1FEC94DC37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C5EA-15BC-4B5C-8EB7-F2CBEC11C167}" type="datetime4">
              <a:rPr lang="de-DE" smtClean="0"/>
              <a:pPr/>
              <a:t>8. Januar 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| Peter KATRIK | TU Darmstadt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36217-7493-41F1-A522-1FEC94DC37E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4E2EC5D-F61D-4215-B796-CA0867377E05}" type="datetime4">
              <a:rPr lang="de-DE" smtClean="0"/>
              <a:pPr/>
              <a:t>8. Januar 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GB" smtClean="0"/>
              <a:t>| Peter KATRIK | TU Darmstadt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5036217-7493-41F1-A522-1FEC94DC37E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3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/>
          <p:cNvSpPr/>
          <p:nvPr/>
        </p:nvSpPr>
        <p:spPr>
          <a:xfrm>
            <a:off x="-36513" y="-27385"/>
            <a:ext cx="9202191" cy="6910165"/>
          </a:xfrm>
          <a:custGeom>
            <a:avLst/>
            <a:gdLst>
              <a:gd name="connsiteX0" fmla="*/ 0 w 30243463"/>
              <a:gd name="connsiteY0" fmla="*/ 0 h 42840000"/>
              <a:gd name="connsiteX1" fmla="*/ 30243463 w 30243463"/>
              <a:gd name="connsiteY1" fmla="*/ 0 h 42840000"/>
              <a:gd name="connsiteX2" fmla="*/ 30243463 w 30243463"/>
              <a:gd name="connsiteY2" fmla="*/ 42840000 h 42840000"/>
              <a:gd name="connsiteX3" fmla="*/ 0 w 30243463"/>
              <a:gd name="connsiteY3" fmla="*/ 42840000 h 42840000"/>
              <a:gd name="connsiteX4" fmla="*/ 0 w 30243463"/>
              <a:gd name="connsiteY4" fmla="*/ 0 h 42840000"/>
              <a:gd name="connsiteX0" fmla="*/ 0 w 30243463"/>
              <a:gd name="connsiteY0" fmla="*/ 0 h 42840000"/>
              <a:gd name="connsiteX1" fmla="*/ 30243463 w 30243463"/>
              <a:gd name="connsiteY1" fmla="*/ 0 h 42840000"/>
              <a:gd name="connsiteX2" fmla="*/ 30175200 w 30243463"/>
              <a:gd name="connsiteY2" fmla="*/ 4754880 h 42840000"/>
              <a:gd name="connsiteX3" fmla="*/ 30243463 w 30243463"/>
              <a:gd name="connsiteY3" fmla="*/ 42840000 h 42840000"/>
              <a:gd name="connsiteX4" fmla="*/ 0 w 30243463"/>
              <a:gd name="connsiteY4" fmla="*/ 42840000 h 42840000"/>
              <a:gd name="connsiteX5" fmla="*/ 0 w 30243463"/>
              <a:gd name="connsiteY5" fmla="*/ 0 h 42840000"/>
              <a:gd name="connsiteX0" fmla="*/ 0 w 30243463"/>
              <a:gd name="connsiteY0" fmla="*/ 0 h 42840000"/>
              <a:gd name="connsiteX1" fmla="*/ 30243463 w 30243463"/>
              <a:gd name="connsiteY1" fmla="*/ 0 h 42840000"/>
              <a:gd name="connsiteX2" fmla="*/ 30175200 w 30243463"/>
              <a:gd name="connsiteY2" fmla="*/ 4754880 h 42840000"/>
              <a:gd name="connsiteX3" fmla="*/ 30243463 w 30243463"/>
              <a:gd name="connsiteY3" fmla="*/ 42840000 h 42840000"/>
              <a:gd name="connsiteX4" fmla="*/ 4480560 w 30243463"/>
              <a:gd name="connsiteY4" fmla="*/ 42793920 h 42840000"/>
              <a:gd name="connsiteX5" fmla="*/ 0 w 30243463"/>
              <a:gd name="connsiteY5" fmla="*/ 42840000 h 42840000"/>
              <a:gd name="connsiteX6" fmla="*/ 0 w 30243463"/>
              <a:gd name="connsiteY6" fmla="*/ 0 h 42840000"/>
              <a:gd name="connsiteX0" fmla="*/ 0 w 30243463"/>
              <a:gd name="connsiteY0" fmla="*/ 0 h 42840000"/>
              <a:gd name="connsiteX1" fmla="*/ 30243463 w 30243463"/>
              <a:gd name="connsiteY1" fmla="*/ 0 h 42840000"/>
              <a:gd name="connsiteX2" fmla="*/ 30175200 w 30243463"/>
              <a:gd name="connsiteY2" fmla="*/ 4754880 h 42840000"/>
              <a:gd name="connsiteX3" fmla="*/ 4457384 w 30243463"/>
              <a:gd name="connsiteY3" fmla="*/ 4892400 h 42840000"/>
              <a:gd name="connsiteX4" fmla="*/ 4480560 w 30243463"/>
              <a:gd name="connsiteY4" fmla="*/ 42793920 h 42840000"/>
              <a:gd name="connsiteX5" fmla="*/ 0 w 30243463"/>
              <a:gd name="connsiteY5" fmla="*/ 42840000 h 42840000"/>
              <a:gd name="connsiteX6" fmla="*/ 0 w 30243463"/>
              <a:gd name="connsiteY6" fmla="*/ 0 h 42840000"/>
              <a:gd name="connsiteX0" fmla="*/ 0 w 30243463"/>
              <a:gd name="connsiteY0" fmla="*/ 0 h 42840000"/>
              <a:gd name="connsiteX1" fmla="*/ 30243463 w 30243463"/>
              <a:gd name="connsiteY1" fmla="*/ 0 h 42840000"/>
              <a:gd name="connsiteX2" fmla="*/ 30175200 w 30243463"/>
              <a:gd name="connsiteY2" fmla="*/ 4754880 h 42840000"/>
              <a:gd name="connsiteX3" fmla="*/ 4308297 w 30243463"/>
              <a:gd name="connsiteY3" fmla="*/ 4842705 h 42840000"/>
              <a:gd name="connsiteX4" fmla="*/ 4480560 w 30243463"/>
              <a:gd name="connsiteY4" fmla="*/ 42793920 h 42840000"/>
              <a:gd name="connsiteX5" fmla="*/ 0 w 30243463"/>
              <a:gd name="connsiteY5" fmla="*/ 42840000 h 42840000"/>
              <a:gd name="connsiteX6" fmla="*/ 0 w 30243463"/>
              <a:gd name="connsiteY6" fmla="*/ 0 h 42840000"/>
              <a:gd name="connsiteX0" fmla="*/ 0 w 30254713"/>
              <a:gd name="connsiteY0" fmla="*/ 0 h 42840000"/>
              <a:gd name="connsiteX1" fmla="*/ 30243463 w 30254713"/>
              <a:gd name="connsiteY1" fmla="*/ 0 h 42840000"/>
              <a:gd name="connsiteX2" fmla="*/ 30254713 w 30254713"/>
              <a:gd name="connsiteY2" fmla="*/ 4864211 h 42840000"/>
              <a:gd name="connsiteX3" fmla="*/ 4308297 w 30254713"/>
              <a:gd name="connsiteY3" fmla="*/ 4842705 h 42840000"/>
              <a:gd name="connsiteX4" fmla="*/ 4480560 w 30254713"/>
              <a:gd name="connsiteY4" fmla="*/ 42793920 h 42840000"/>
              <a:gd name="connsiteX5" fmla="*/ 0 w 30254713"/>
              <a:gd name="connsiteY5" fmla="*/ 42840000 h 42840000"/>
              <a:gd name="connsiteX6" fmla="*/ 0 w 30254713"/>
              <a:gd name="connsiteY6" fmla="*/ 0 h 42840000"/>
              <a:gd name="connsiteX0" fmla="*/ 0 w 30254713"/>
              <a:gd name="connsiteY0" fmla="*/ 0 h 42863493"/>
              <a:gd name="connsiteX1" fmla="*/ 30243463 w 30254713"/>
              <a:gd name="connsiteY1" fmla="*/ 0 h 42863493"/>
              <a:gd name="connsiteX2" fmla="*/ 30254713 w 30254713"/>
              <a:gd name="connsiteY2" fmla="*/ 4864211 h 42863493"/>
              <a:gd name="connsiteX3" fmla="*/ 4308297 w 30254713"/>
              <a:gd name="connsiteY3" fmla="*/ 4842705 h 42863493"/>
              <a:gd name="connsiteX4" fmla="*/ 4311595 w 30254713"/>
              <a:gd name="connsiteY4" fmla="*/ 42863493 h 42863493"/>
              <a:gd name="connsiteX5" fmla="*/ 0 w 30254713"/>
              <a:gd name="connsiteY5" fmla="*/ 42840000 h 42863493"/>
              <a:gd name="connsiteX6" fmla="*/ 0 w 30254713"/>
              <a:gd name="connsiteY6" fmla="*/ 0 h 42863493"/>
              <a:gd name="connsiteX0" fmla="*/ 19878 w 30274591"/>
              <a:gd name="connsiteY0" fmla="*/ 0 h 42863493"/>
              <a:gd name="connsiteX1" fmla="*/ 30263341 w 30274591"/>
              <a:gd name="connsiteY1" fmla="*/ 0 h 42863493"/>
              <a:gd name="connsiteX2" fmla="*/ 30274591 w 30274591"/>
              <a:gd name="connsiteY2" fmla="*/ 4864211 h 42863493"/>
              <a:gd name="connsiteX3" fmla="*/ 4328175 w 30274591"/>
              <a:gd name="connsiteY3" fmla="*/ 4842705 h 42863493"/>
              <a:gd name="connsiteX4" fmla="*/ 4331473 w 30274591"/>
              <a:gd name="connsiteY4" fmla="*/ 42863493 h 42863493"/>
              <a:gd name="connsiteX5" fmla="*/ 0 w 30274591"/>
              <a:gd name="connsiteY5" fmla="*/ 42859878 h 42863493"/>
              <a:gd name="connsiteX6" fmla="*/ 19878 w 30274591"/>
              <a:gd name="connsiteY6" fmla="*/ 0 h 42863493"/>
              <a:gd name="connsiteX0" fmla="*/ 19878 w 30274591"/>
              <a:gd name="connsiteY0" fmla="*/ 0 h 42863493"/>
              <a:gd name="connsiteX1" fmla="*/ 30263341 w 30274591"/>
              <a:gd name="connsiteY1" fmla="*/ 0 h 42863493"/>
              <a:gd name="connsiteX2" fmla="*/ 30274591 w 30274591"/>
              <a:gd name="connsiteY2" fmla="*/ 4864211 h 42863493"/>
              <a:gd name="connsiteX3" fmla="*/ 978688 w 30274591"/>
              <a:gd name="connsiteY3" fmla="*/ 4852645 h 42863493"/>
              <a:gd name="connsiteX4" fmla="*/ 4331473 w 30274591"/>
              <a:gd name="connsiteY4" fmla="*/ 42863493 h 42863493"/>
              <a:gd name="connsiteX5" fmla="*/ 0 w 30274591"/>
              <a:gd name="connsiteY5" fmla="*/ 42859878 h 42863493"/>
              <a:gd name="connsiteX6" fmla="*/ 19878 w 30274591"/>
              <a:gd name="connsiteY6" fmla="*/ 0 h 42863493"/>
              <a:gd name="connsiteX0" fmla="*/ 19878 w 30274591"/>
              <a:gd name="connsiteY0" fmla="*/ 0 h 42863492"/>
              <a:gd name="connsiteX1" fmla="*/ 30263341 w 30274591"/>
              <a:gd name="connsiteY1" fmla="*/ 0 h 42863492"/>
              <a:gd name="connsiteX2" fmla="*/ 30274591 w 30274591"/>
              <a:gd name="connsiteY2" fmla="*/ 4864211 h 42863492"/>
              <a:gd name="connsiteX3" fmla="*/ 978688 w 30274591"/>
              <a:gd name="connsiteY3" fmla="*/ 4852645 h 42863492"/>
              <a:gd name="connsiteX4" fmla="*/ 989183 w 30274591"/>
              <a:gd name="connsiteY4" fmla="*/ 42863492 h 42863492"/>
              <a:gd name="connsiteX5" fmla="*/ 0 w 30274591"/>
              <a:gd name="connsiteY5" fmla="*/ 42859878 h 42863492"/>
              <a:gd name="connsiteX6" fmla="*/ 19878 w 30274591"/>
              <a:gd name="connsiteY6" fmla="*/ 0 h 42863492"/>
              <a:gd name="connsiteX0" fmla="*/ 1213750 w 31468463"/>
              <a:gd name="connsiteY0" fmla="*/ 0 h 42863492"/>
              <a:gd name="connsiteX1" fmla="*/ 31457213 w 31468463"/>
              <a:gd name="connsiteY1" fmla="*/ 0 h 42863492"/>
              <a:gd name="connsiteX2" fmla="*/ 31468463 w 31468463"/>
              <a:gd name="connsiteY2" fmla="*/ 4864211 h 42863492"/>
              <a:gd name="connsiteX3" fmla="*/ 2172560 w 31468463"/>
              <a:gd name="connsiteY3" fmla="*/ 4852645 h 42863492"/>
              <a:gd name="connsiteX4" fmla="*/ 2166250 w 31468463"/>
              <a:gd name="connsiteY4" fmla="*/ 9931400 h 42863492"/>
              <a:gd name="connsiteX5" fmla="*/ 2183055 w 31468463"/>
              <a:gd name="connsiteY5" fmla="*/ 42863492 h 42863492"/>
              <a:gd name="connsiteX6" fmla="*/ 1193872 w 31468463"/>
              <a:gd name="connsiteY6" fmla="*/ 42859878 h 42863492"/>
              <a:gd name="connsiteX7" fmla="*/ 1213750 w 31468463"/>
              <a:gd name="connsiteY7" fmla="*/ 0 h 42863492"/>
              <a:gd name="connsiteX0" fmla="*/ 1213750 w 31468463"/>
              <a:gd name="connsiteY0" fmla="*/ 0 h 42863492"/>
              <a:gd name="connsiteX1" fmla="*/ 31457213 w 31468463"/>
              <a:gd name="connsiteY1" fmla="*/ 0 h 42863492"/>
              <a:gd name="connsiteX2" fmla="*/ 31468463 w 31468463"/>
              <a:gd name="connsiteY2" fmla="*/ 4864211 h 42863492"/>
              <a:gd name="connsiteX3" fmla="*/ 2172560 w 31468463"/>
              <a:gd name="connsiteY3" fmla="*/ 4852645 h 42863492"/>
              <a:gd name="connsiteX4" fmla="*/ 2166250 w 31468463"/>
              <a:gd name="connsiteY4" fmla="*/ 9931400 h 42863492"/>
              <a:gd name="connsiteX5" fmla="*/ 2178950 w 31468463"/>
              <a:gd name="connsiteY5" fmla="*/ 10375900 h 42863492"/>
              <a:gd name="connsiteX6" fmla="*/ 2183055 w 31468463"/>
              <a:gd name="connsiteY6" fmla="*/ 42863492 h 42863492"/>
              <a:gd name="connsiteX7" fmla="*/ 1193872 w 31468463"/>
              <a:gd name="connsiteY7" fmla="*/ 42859878 h 42863492"/>
              <a:gd name="connsiteX8" fmla="*/ 1213750 w 31468463"/>
              <a:gd name="connsiteY8" fmla="*/ 0 h 42863492"/>
              <a:gd name="connsiteX0" fmla="*/ 1213750 w 31468463"/>
              <a:gd name="connsiteY0" fmla="*/ 0 h 42863492"/>
              <a:gd name="connsiteX1" fmla="*/ 31457213 w 31468463"/>
              <a:gd name="connsiteY1" fmla="*/ 0 h 42863492"/>
              <a:gd name="connsiteX2" fmla="*/ 31468463 w 31468463"/>
              <a:gd name="connsiteY2" fmla="*/ 4864211 h 42863492"/>
              <a:gd name="connsiteX3" fmla="*/ 2172560 w 31468463"/>
              <a:gd name="connsiteY3" fmla="*/ 4852645 h 42863492"/>
              <a:gd name="connsiteX4" fmla="*/ 2166250 w 31468463"/>
              <a:gd name="connsiteY4" fmla="*/ 9931400 h 42863492"/>
              <a:gd name="connsiteX5" fmla="*/ 2178950 w 31468463"/>
              <a:gd name="connsiteY5" fmla="*/ 10375900 h 42863492"/>
              <a:gd name="connsiteX6" fmla="*/ 2178950 w 31468463"/>
              <a:gd name="connsiteY6" fmla="*/ 10820400 h 42863492"/>
              <a:gd name="connsiteX7" fmla="*/ 2183055 w 31468463"/>
              <a:gd name="connsiteY7" fmla="*/ 42863492 h 42863492"/>
              <a:gd name="connsiteX8" fmla="*/ 1193872 w 31468463"/>
              <a:gd name="connsiteY8" fmla="*/ 42859878 h 42863492"/>
              <a:gd name="connsiteX9" fmla="*/ 1213750 w 31468463"/>
              <a:gd name="connsiteY9" fmla="*/ 0 h 42863492"/>
              <a:gd name="connsiteX0" fmla="*/ 745208 w 30999921"/>
              <a:gd name="connsiteY0" fmla="*/ 0 h 42863492"/>
              <a:gd name="connsiteX1" fmla="*/ 30988671 w 30999921"/>
              <a:gd name="connsiteY1" fmla="*/ 0 h 42863492"/>
              <a:gd name="connsiteX2" fmla="*/ 30999921 w 30999921"/>
              <a:gd name="connsiteY2" fmla="*/ 4864211 h 42863492"/>
              <a:gd name="connsiteX3" fmla="*/ 1704018 w 30999921"/>
              <a:gd name="connsiteY3" fmla="*/ 4852645 h 42863492"/>
              <a:gd name="connsiteX4" fmla="*/ 1697708 w 30999921"/>
              <a:gd name="connsiteY4" fmla="*/ 9931400 h 42863492"/>
              <a:gd name="connsiteX5" fmla="*/ 1710408 w 30999921"/>
              <a:gd name="connsiteY5" fmla="*/ 10375900 h 42863492"/>
              <a:gd name="connsiteX6" fmla="*/ 1710408 w 30999921"/>
              <a:gd name="connsiteY6" fmla="*/ 10820400 h 42863492"/>
              <a:gd name="connsiteX7" fmla="*/ 1714513 w 30999921"/>
              <a:gd name="connsiteY7" fmla="*/ 42863492 h 42863492"/>
              <a:gd name="connsiteX8" fmla="*/ 725330 w 30999921"/>
              <a:gd name="connsiteY8" fmla="*/ 42859878 h 42863492"/>
              <a:gd name="connsiteX9" fmla="*/ 745208 w 30999921"/>
              <a:gd name="connsiteY9" fmla="*/ 0 h 42863492"/>
              <a:gd name="connsiteX0" fmla="*/ 19878 w 30274591"/>
              <a:gd name="connsiteY0" fmla="*/ 0 h 42863492"/>
              <a:gd name="connsiteX1" fmla="*/ 30263341 w 30274591"/>
              <a:gd name="connsiteY1" fmla="*/ 0 h 42863492"/>
              <a:gd name="connsiteX2" fmla="*/ 30274591 w 30274591"/>
              <a:gd name="connsiteY2" fmla="*/ 4864211 h 42863492"/>
              <a:gd name="connsiteX3" fmla="*/ 978688 w 30274591"/>
              <a:gd name="connsiteY3" fmla="*/ 4852645 h 42863492"/>
              <a:gd name="connsiteX4" fmla="*/ 972378 w 30274591"/>
              <a:gd name="connsiteY4" fmla="*/ 9931400 h 42863492"/>
              <a:gd name="connsiteX5" fmla="*/ 985078 w 30274591"/>
              <a:gd name="connsiteY5" fmla="*/ 10375900 h 42863492"/>
              <a:gd name="connsiteX6" fmla="*/ 985078 w 30274591"/>
              <a:gd name="connsiteY6" fmla="*/ 10820400 h 42863492"/>
              <a:gd name="connsiteX7" fmla="*/ 989183 w 30274591"/>
              <a:gd name="connsiteY7" fmla="*/ 42863492 h 42863492"/>
              <a:gd name="connsiteX8" fmla="*/ 0 w 30274591"/>
              <a:gd name="connsiteY8" fmla="*/ 42859878 h 42863492"/>
              <a:gd name="connsiteX9" fmla="*/ 19878 w 30274591"/>
              <a:gd name="connsiteY9" fmla="*/ 0 h 42863492"/>
              <a:gd name="connsiteX0" fmla="*/ 19878 w 30274591"/>
              <a:gd name="connsiteY0" fmla="*/ 0 h 42863492"/>
              <a:gd name="connsiteX1" fmla="*/ 30263341 w 30274591"/>
              <a:gd name="connsiteY1" fmla="*/ 0 h 42863492"/>
              <a:gd name="connsiteX2" fmla="*/ 30274591 w 30274591"/>
              <a:gd name="connsiteY2" fmla="*/ 4864211 h 42863492"/>
              <a:gd name="connsiteX3" fmla="*/ 978688 w 30274591"/>
              <a:gd name="connsiteY3" fmla="*/ 4852645 h 42863492"/>
              <a:gd name="connsiteX4" fmla="*/ 972378 w 30274591"/>
              <a:gd name="connsiteY4" fmla="*/ 9931400 h 42863492"/>
              <a:gd name="connsiteX5" fmla="*/ 985078 w 30274591"/>
              <a:gd name="connsiteY5" fmla="*/ 10375900 h 42863492"/>
              <a:gd name="connsiteX6" fmla="*/ 985078 w 30274591"/>
              <a:gd name="connsiteY6" fmla="*/ 10820400 h 42863492"/>
              <a:gd name="connsiteX7" fmla="*/ 989183 w 30274591"/>
              <a:gd name="connsiteY7" fmla="*/ 42863492 h 42863492"/>
              <a:gd name="connsiteX8" fmla="*/ 0 w 30274591"/>
              <a:gd name="connsiteY8" fmla="*/ 42859878 h 42863492"/>
              <a:gd name="connsiteX9" fmla="*/ 19878 w 30274591"/>
              <a:gd name="connsiteY9" fmla="*/ 0 h 42863492"/>
              <a:gd name="connsiteX0" fmla="*/ 19878 w 30274591"/>
              <a:gd name="connsiteY0" fmla="*/ 0 h 42863492"/>
              <a:gd name="connsiteX1" fmla="*/ 30263341 w 30274591"/>
              <a:gd name="connsiteY1" fmla="*/ 0 h 42863492"/>
              <a:gd name="connsiteX2" fmla="*/ 30274591 w 30274591"/>
              <a:gd name="connsiteY2" fmla="*/ 4864211 h 42863492"/>
              <a:gd name="connsiteX3" fmla="*/ 978688 w 30274591"/>
              <a:gd name="connsiteY3" fmla="*/ 4852645 h 42863492"/>
              <a:gd name="connsiteX4" fmla="*/ 972378 w 30274591"/>
              <a:gd name="connsiteY4" fmla="*/ 9931400 h 42863492"/>
              <a:gd name="connsiteX5" fmla="*/ 3412968 w 30274591"/>
              <a:gd name="connsiteY5" fmla="*/ 10375900 h 42863492"/>
              <a:gd name="connsiteX6" fmla="*/ 985078 w 30274591"/>
              <a:gd name="connsiteY6" fmla="*/ 10820400 h 42863492"/>
              <a:gd name="connsiteX7" fmla="*/ 989183 w 30274591"/>
              <a:gd name="connsiteY7" fmla="*/ 42863492 h 42863492"/>
              <a:gd name="connsiteX8" fmla="*/ 0 w 30274591"/>
              <a:gd name="connsiteY8" fmla="*/ 42859878 h 42863492"/>
              <a:gd name="connsiteX9" fmla="*/ 19878 w 30274591"/>
              <a:gd name="connsiteY9" fmla="*/ 0 h 42863492"/>
              <a:gd name="connsiteX0" fmla="*/ 19878 w 30274591"/>
              <a:gd name="connsiteY0" fmla="*/ 0 h 42863492"/>
              <a:gd name="connsiteX1" fmla="*/ 30263341 w 30274591"/>
              <a:gd name="connsiteY1" fmla="*/ 0 h 42863492"/>
              <a:gd name="connsiteX2" fmla="*/ 30274591 w 30274591"/>
              <a:gd name="connsiteY2" fmla="*/ 4864211 h 42863492"/>
              <a:gd name="connsiteX3" fmla="*/ 978688 w 30274591"/>
              <a:gd name="connsiteY3" fmla="*/ 4852645 h 42863492"/>
              <a:gd name="connsiteX4" fmla="*/ 972378 w 30274591"/>
              <a:gd name="connsiteY4" fmla="*/ 9931400 h 42863492"/>
              <a:gd name="connsiteX5" fmla="*/ 3412968 w 30274591"/>
              <a:gd name="connsiteY5" fmla="*/ 10375900 h 42863492"/>
              <a:gd name="connsiteX6" fmla="*/ 985078 w 30274591"/>
              <a:gd name="connsiteY6" fmla="*/ 10820400 h 42863492"/>
              <a:gd name="connsiteX7" fmla="*/ 989183 w 30274591"/>
              <a:gd name="connsiteY7" fmla="*/ 42863492 h 42863492"/>
              <a:gd name="connsiteX8" fmla="*/ 0 w 30274591"/>
              <a:gd name="connsiteY8" fmla="*/ 42859878 h 42863492"/>
              <a:gd name="connsiteX9" fmla="*/ 19878 w 30274591"/>
              <a:gd name="connsiteY9" fmla="*/ 0 h 42863492"/>
              <a:gd name="connsiteX0" fmla="*/ 19878 w 30274591"/>
              <a:gd name="connsiteY0" fmla="*/ 0 h 42863492"/>
              <a:gd name="connsiteX1" fmla="*/ 30263341 w 30274591"/>
              <a:gd name="connsiteY1" fmla="*/ 0 h 42863492"/>
              <a:gd name="connsiteX2" fmla="*/ 30274591 w 30274591"/>
              <a:gd name="connsiteY2" fmla="*/ 4864211 h 42863492"/>
              <a:gd name="connsiteX3" fmla="*/ 978688 w 30274591"/>
              <a:gd name="connsiteY3" fmla="*/ 4852645 h 42863492"/>
              <a:gd name="connsiteX4" fmla="*/ 972378 w 30274591"/>
              <a:gd name="connsiteY4" fmla="*/ 9931400 h 42863492"/>
              <a:gd name="connsiteX5" fmla="*/ 3412968 w 30274591"/>
              <a:gd name="connsiteY5" fmla="*/ 10375900 h 42863492"/>
              <a:gd name="connsiteX6" fmla="*/ 985078 w 30274591"/>
              <a:gd name="connsiteY6" fmla="*/ 10820400 h 42863492"/>
              <a:gd name="connsiteX7" fmla="*/ 989183 w 30274591"/>
              <a:gd name="connsiteY7" fmla="*/ 42863492 h 42863492"/>
              <a:gd name="connsiteX8" fmla="*/ 0 w 30274591"/>
              <a:gd name="connsiteY8" fmla="*/ 42859878 h 42863492"/>
              <a:gd name="connsiteX9" fmla="*/ 19878 w 30274591"/>
              <a:gd name="connsiteY9" fmla="*/ 0 h 42863492"/>
              <a:gd name="connsiteX0" fmla="*/ 19878 w 30274591"/>
              <a:gd name="connsiteY0" fmla="*/ 0 h 42863492"/>
              <a:gd name="connsiteX1" fmla="*/ 30263341 w 30274591"/>
              <a:gd name="connsiteY1" fmla="*/ 0 h 42863492"/>
              <a:gd name="connsiteX2" fmla="*/ 30274591 w 30274591"/>
              <a:gd name="connsiteY2" fmla="*/ 4864211 h 42863492"/>
              <a:gd name="connsiteX3" fmla="*/ 978688 w 30274591"/>
              <a:gd name="connsiteY3" fmla="*/ 4852645 h 42863492"/>
              <a:gd name="connsiteX4" fmla="*/ 972378 w 30274591"/>
              <a:gd name="connsiteY4" fmla="*/ 9931400 h 42863492"/>
              <a:gd name="connsiteX5" fmla="*/ 3412968 w 30274591"/>
              <a:gd name="connsiteY5" fmla="*/ 10375900 h 42863492"/>
              <a:gd name="connsiteX6" fmla="*/ 985078 w 30274591"/>
              <a:gd name="connsiteY6" fmla="*/ 10820400 h 42863492"/>
              <a:gd name="connsiteX7" fmla="*/ 989183 w 30274591"/>
              <a:gd name="connsiteY7" fmla="*/ 42863492 h 42863492"/>
              <a:gd name="connsiteX8" fmla="*/ 0 w 30274591"/>
              <a:gd name="connsiteY8" fmla="*/ 42859878 h 42863492"/>
              <a:gd name="connsiteX9" fmla="*/ 19878 w 30274591"/>
              <a:gd name="connsiteY9" fmla="*/ 0 h 42863492"/>
              <a:gd name="connsiteX0" fmla="*/ 19878 w 30274591"/>
              <a:gd name="connsiteY0" fmla="*/ 0 h 42863492"/>
              <a:gd name="connsiteX1" fmla="*/ 30263341 w 30274591"/>
              <a:gd name="connsiteY1" fmla="*/ 0 h 42863492"/>
              <a:gd name="connsiteX2" fmla="*/ 30274591 w 30274591"/>
              <a:gd name="connsiteY2" fmla="*/ 4864211 h 42863492"/>
              <a:gd name="connsiteX3" fmla="*/ 978688 w 30274591"/>
              <a:gd name="connsiteY3" fmla="*/ 4852645 h 42863492"/>
              <a:gd name="connsiteX4" fmla="*/ 972378 w 30274591"/>
              <a:gd name="connsiteY4" fmla="*/ 9931400 h 42863492"/>
              <a:gd name="connsiteX5" fmla="*/ 3412968 w 30274591"/>
              <a:gd name="connsiteY5" fmla="*/ 10375900 h 42863492"/>
              <a:gd name="connsiteX6" fmla="*/ 985078 w 30274591"/>
              <a:gd name="connsiteY6" fmla="*/ 10820400 h 42863492"/>
              <a:gd name="connsiteX7" fmla="*/ 989183 w 30274591"/>
              <a:gd name="connsiteY7" fmla="*/ 42863492 h 42863492"/>
              <a:gd name="connsiteX8" fmla="*/ 0 w 30274591"/>
              <a:gd name="connsiteY8" fmla="*/ 42859878 h 42863492"/>
              <a:gd name="connsiteX9" fmla="*/ 19878 w 30274591"/>
              <a:gd name="connsiteY9" fmla="*/ 0 h 42863492"/>
              <a:gd name="connsiteX0" fmla="*/ 19878 w 30274591"/>
              <a:gd name="connsiteY0" fmla="*/ 0 h 42863492"/>
              <a:gd name="connsiteX1" fmla="*/ 30263341 w 30274591"/>
              <a:gd name="connsiteY1" fmla="*/ 0 h 42863492"/>
              <a:gd name="connsiteX2" fmla="*/ 30274591 w 30274591"/>
              <a:gd name="connsiteY2" fmla="*/ 4864211 h 42863492"/>
              <a:gd name="connsiteX3" fmla="*/ 978688 w 30274591"/>
              <a:gd name="connsiteY3" fmla="*/ 4852645 h 42863492"/>
              <a:gd name="connsiteX4" fmla="*/ 972378 w 30274591"/>
              <a:gd name="connsiteY4" fmla="*/ 9931400 h 42863492"/>
              <a:gd name="connsiteX5" fmla="*/ 3412968 w 30274591"/>
              <a:gd name="connsiteY5" fmla="*/ 10375900 h 42863492"/>
              <a:gd name="connsiteX6" fmla="*/ 985078 w 30274591"/>
              <a:gd name="connsiteY6" fmla="*/ 10820400 h 42863492"/>
              <a:gd name="connsiteX7" fmla="*/ 989183 w 30274591"/>
              <a:gd name="connsiteY7" fmla="*/ 42863492 h 42863492"/>
              <a:gd name="connsiteX8" fmla="*/ 0 w 30274591"/>
              <a:gd name="connsiteY8" fmla="*/ 42859878 h 42863492"/>
              <a:gd name="connsiteX9" fmla="*/ 19878 w 30274591"/>
              <a:gd name="connsiteY9" fmla="*/ 0 h 42863492"/>
              <a:gd name="connsiteX0" fmla="*/ 19878 w 30274591"/>
              <a:gd name="connsiteY0" fmla="*/ 0 h 42863492"/>
              <a:gd name="connsiteX1" fmla="*/ 30263341 w 30274591"/>
              <a:gd name="connsiteY1" fmla="*/ 0 h 42863492"/>
              <a:gd name="connsiteX2" fmla="*/ 30274591 w 30274591"/>
              <a:gd name="connsiteY2" fmla="*/ 4864211 h 42863492"/>
              <a:gd name="connsiteX3" fmla="*/ 978688 w 30274591"/>
              <a:gd name="connsiteY3" fmla="*/ 4852645 h 42863492"/>
              <a:gd name="connsiteX4" fmla="*/ 972378 w 30274591"/>
              <a:gd name="connsiteY4" fmla="*/ 9931400 h 42863492"/>
              <a:gd name="connsiteX5" fmla="*/ 3412968 w 30274591"/>
              <a:gd name="connsiteY5" fmla="*/ 10375900 h 42863492"/>
              <a:gd name="connsiteX6" fmla="*/ 985078 w 30274591"/>
              <a:gd name="connsiteY6" fmla="*/ 10820400 h 42863492"/>
              <a:gd name="connsiteX7" fmla="*/ 989183 w 30274591"/>
              <a:gd name="connsiteY7" fmla="*/ 42863492 h 42863492"/>
              <a:gd name="connsiteX8" fmla="*/ 0 w 30274591"/>
              <a:gd name="connsiteY8" fmla="*/ 42859878 h 42863492"/>
              <a:gd name="connsiteX9" fmla="*/ 19878 w 30274591"/>
              <a:gd name="connsiteY9" fmla="*/ 0 h 42863492"/>
              <a:gd name="connsiteX0" fmla="*/ 19878 w 30274591"/>
              <a:gd name="connsiteY0" fmla="*/ 0 h 42863492"/>
              <a:gd name="connsiteX1" fmla="*/ 30263341 w 30274591"/>
              <a:gd name="connsiteY1" fmla="*/ 0 h 42863492"/>
              <a:gd name="connsiteX2" fmla="*/ 30274591 w 30274591"/>
              <a:gd name="connsiteY2" fmla="*/ 4864211 h 42863492"/>
              <a:gd name="connsiteX3" fmla="*/ 978688 w 30274591"/>
              <a:gd name="connsiteY3" fmla="*/ 4852645 h 42863492"/>
              <a:gd name="connsiteX4" fmla="*/ 972378 w 30274591"/>
              <a:gd name="connsiteY4" fmla="*/ 9931400 h 42863492"/>
              <a:gd name="connsiteX5" fmla="*/ 3412968 w 30274591"/>
              <a:gd name="connsiteY5" fmla="*/ 10375900 h 42863492"/>
              <a:gd name="connsiteX6" fmla="*/ 1026174 w 30274591"/>
              <a:gd name="connsiteY6" fmla="*/ 10799851 h 42863492"/>
              <a:gd name="connsiteX7" fmla="*/ 989183 w 30274591"/>
              <a:gd name="connsiteY7" fmla="*/ 42863492 h 42863492"/>
              <a:gd name="connsiteX8" fmla="*/ 0 w 30274591"/>
              <a:gd name="connsiteY8" fmla="*/ 42859878 h 42863492"/>
              <a:gd name="connsiteX9" fmla="*/ 19878 w 30274591"/>
              <a:gd name="connsiteY9" fmla="*/ 0 h 42863492"/>
              <a:gd name="connsiteX0" fmla="*/ 19878 w 30274591"/>
              <a:gd name="connsiteY0" fmla="*/ 0 h 42863492"/>
              <a:gd name="connsiteX1" fmla="*/ 30263341 w 30274591"/>
              <a:gd name="connsiteY1" fmla="*/ 0 h 42863492"/>
              <a:gd name="connsiteX2" fmla="*/ 30274591 w 30274591"/>
              <a:gd name="connsiteY2" fmla="*/ 4864211 h 42863492"/>
              <a:gd name="connsiteX3" fmla="*/ 978688 w 30274591"/>
              <a:gd name="connsiteY3" fmla="*/ 4852645 h 42863492"/>
              <a:gd name="connsiteX4" fmla="*/ 972378 w 30274591"/>
              <a:gd name="connsiteY4" fmla="*/ 9931400 h 42863492"/>
              <a:gd name="connsiteX5" fmla="*/ 3412968 w 30274591"/>
              <a:gd name="connsiteY5" fmla="*/ 10375900 h 42863492"/>
              <a:gd name="connsiteX6" fmla="*/ 1026174 w 30274591"/>
              <a:gd name="connsiteY6" fmla="*/ 10799851 h 42863492"/>
              <a:gd name="connsiteX7" fmla="*/ 989183 w 30274591"/>
              <a:gd name="connsiteY7" fmla="*/ 42863492 h 42863492"/>
              <a:gd name="connsiteX8" fmla="*/ 0 w 30274591"/>
              <a:gd name="connsiteY8" fmla="*/ 42859878 h 42863492"/>
              <a:gd name="connsiteX9" fmla="*/ 19878 w 30274591"/>
              <a:gd name="connsiteY9" fmla="*/ 0 h 42863492"/>
              <a:gd name="connsiteX0" fmla="*/ 19878 w 30274591"/>
              <a:gd name="connsiteY0" fmla="*/ 0 h 42863492"/>
              <a:gd name="connsiteX1" fmla="*/ 30263341 w 30274591"/>
              <a:gd name="connsiteY1" fmla="*/ 0 h 42863492"/>
              <a:gd name="connsiteX2" fmla="*/ 30274591 w 30274591"/>
              <a:gd name="connsiteY2" fmla="*/ 4864211 h 42863492"/>
              <a:gd name="connsiteX3" fmla="*/ 978688 w 30274591"/>
              <a:gd name="connsiteY3" fmla="*/ 4852645 h 42863492"/>
              <a:gd name="connsiteX4" fmla="*/ 972378 w 30274591"/>
              <a:gd name="connsiteY4" fmla="*/ 9931400 h 42863492"/>
              <a:gd name="connsiteX5" fmla="*/ 3412968 w 30274591"/>
              <a:gd name="connsiteY5" fmla="*/ 10375900 h 42863492"/>
              <a:gd name="connsiteX6" fmla="*/ 1026174 w 30274591"/>
              <a:gd name="connsiteY6" fmla="*/ 10799851 h 42863492"/>
              <a:gd name="connsiteX7" fmla="*/ 989183 w 30274591"/>
              <a:gd name="connsiteY7" fmla="*/ 42863492 h 42863492"/>
              <a:gd name="connsiteX8" fmla="*/ 0 w 30274591"/>
              <a:gd name="connsiteY8" fmla="*/ 42859878 h 42863492"/>
              <a:gd name="connsiteX9" fmla="*/ 19878 w 30274591"/>
              <a:gd name="connsiteY9" fmla="*/ 0 h 42863492"/>
              <a:gd name="connsiteX0" fmla="*/ 19878 w 30274591"/>
              <a:gd name="connsiteY0" fmla="*/ 0 h 42863492"/>
              <a:gd name="connsiteX1" fmla="*/ 30263341 w 30274591"/>
              <a:gd name="connsiteY1" fmla="*/ 0 h 42863492"/>
              <a:gd name="connsiteX2" fmla="*/ 30274591 w 30274591"/>
              <a:gd name="connsiteY2" fmla="*/ 4864211 h 42863492"/>
              <a:gd name="connsiteX3" fmla="*/ 978688 w 30274591"/>
              <a:gd name="connsiteY3" fmla="*/ 4852645 h 42863492"/>
              <a:gd name="connsiteX4" fmla="*/ 972378 w 30274591"/>
              <a:gd name="connsiteY4" fmla="*/ 9931400 h 42863492"/>
              <a:gd name="connsiteX5" fmla="*/ 3412968 w 30274591"/>
              <a:gd name="connsiteY5" fmla="*/ 10375900 h 42863492"/>
              <a:gd name="connsiteX6" fmla="*/ 954255 w 30274591"/>
              <a:gd name="connsiteY6" fmla="*/ 10440255 h 42863492"/>
              <a:gd name="connsiteX7" fmla="*/ 989183 w 30274591"/>
              <a:gd name="connsiteY7" fmla="*/ 42863492 h 42863492"/>
              <a:gd name="connsiteX8" fmla="*/ 0 w 30274591"/>
              <a:gd name="connsiteY8" fmla="*/ 42859878 h 42863492"/>
              <a:gd name="connsiteX9" fmla="*/ 19878 w 30274591"/>
              <a:gd name="connsiteY9" fmla="*/ 0 h 42863492"/>
              <a:gd name="connsiteX0" fmla="*/ 19878 w 30274591"/>
              <a:gd name="connsiteY0" fmla="*/ 0 h 42863492"/>
              <a:gd name="connsiteX1" fmla="*/ 30263341 w 30274591"/>
              <a:gd name="connsiteY1" fmla="*/ 0 h 42863492"/>
              <a:gd name="connsiteX2" fmla="*/ 30274591 w 30274591"/>
              <a:gd name="connsiteY2" fmla="*/ 4864211 h 42863492"/>
              <a:gd name="connsiteX3" fmla="*/ 978688 w 30274591"/>
              <a:gd name="connsiteY3" fmla="*/ 4852645 h 42863492"/>
              <a:gd name="connsiteX4" fmla="*/ 972378 w 30274591"/>
              <a:gd name="connsiteY4" fmla="*/ 9931400 h 42863492"/>
              <a:gd name="connsiteX5" fmla="*/ 2406101 w 30274591"/>
              <a:gd name="connsiteY5" fmla="*/ 6677203 h 42863492"/>
              <a:gd name="connsiteX6" fmla="*/ 954255 w 30274591"/>
              <a:gd name="connsiteY6" fmla="*/ 10440255 h 42863492"/>
              <a:gd name="connsiteX7" fmla="*/ 989183 w 30274591"/>
              <a:gd name="connsiteY7" fmla="*/ 42863492 h 42863492"/>
              <a:gd name="connsiteX8" fmla="*/ 0 w 30274591"/>
              <a:gd name="connsiteY8" fmla="*/ 42859878 h 42863492"/>
              <a:gd name="connsiteX9" fmla="*/ 19878 w 30274591"/>
              <a:gd name="connsiteY9" fmla="*/ 0 h 42863492"/>
              <a:gd name="connsiteX0" fmla="*/ 19878 w 30274591"/>
              <a:gd name="connsiteY0" fmla="*/ 0 h 42863492"/>
              <a:gd name="connsiteX1" fmla="*/ 30263341 w 30274591"/>
              <a:gd name="connsiteY1" fmla="*/ 0 h 42863492"/>
              <a:gd name="connsiteX2" fmla="*/ 30274591 w 30274591"/>
              <a:gd name="connsiteY2" fmla="*/ 4864211 h 42863492"/>
              <a:gd name="connsiteX3" fmla="*/ 978688 w 30274591"/>
              <a:gd name="connsiteY3" fmla="*/ 4852645 h 42863492"/>
              <a:gd name="connsiteX4" fmla="*/ 1249781 w 30274591"/>
              <a:gd name="connsiteY4" fmla="*/ 6150510 h 42863492"/>
              <a:gd name="connsiteX5" fmla="*/ 2406101 w 30274591"/>
              <a:gd name="connsiteY5" fmla="*/ 6677203 h 42863492"/>
              <a:gd name="connsiteX6" fmla="*/ 954255 w 30274591"/>
              <a:gd name="connsiteY6" fmla="*/ 10440255 h 42863492"/>
              <a:gd name="connsiteX7" fmla="*/ 989183 w 30274591"/>
              <a:gd name="connsiteY7" fmla="*/ 42863492 h 42863492"/>
              <a:gd name="connsiteX8" fmla="*/ 0 w 30274591"/>
              <a:gd name="connsiteY8" fmla="*/ 42859878 h 42863492"/>
              <a:gd name="connsiteX9" fmla="*/ 19878 w 30274591"/>
              <a:gd name="connsiteY9" fmla="*/ 0 h 42863492"/>
              <a:gd name="connsiteX0" fmla="*/ 19878 w 30274591"/>
              <a:gd name="connsiteY0" fmla="*/ 0 h 42863492"/>
              <a:gd name="connsiteX1" fmla="*/ 30263341 w 30274591"/>
              <a:gd name="connsiteY1" fmla="*/ 0 h 42863492"/>
              <a:gd name="connsiteX2" fmla="*/ 30274591 w 30274591"/>
              <a:gd name="connsiteY2" fmla="*/ 4864211 h 42863492"/>
              <a:gd name="connsiteX3" fmla="*/ 978688 w 30274591"/>
              <a:gd name="connsiteY3" fmla="*/ 4852645 h 42863492"/>
              <a:gd name="connsiteX4" fmla="*/ 1249781 w 30274591"/>
              <a:gd name="connsiteY4" fmla="*/ 6150510 h 42863492"/>
              <a:gd name="connsiteX5" fmla="*/ 2406101 w 30274591"/>
              <a:gd name="connsiteY5" fmla="*/ 6677203 h 42863492"/>
              <a:gd name="connsiteX6" fmla="*/ 954255 w 30274591"/>
              <a:gd name="connsiteY6" fmla="*/ 10440255 h 42863492"/>
              <a:gd name="connsiteX7" fmla="*/ 989183 w 30274591"/>
              <a:gd name="connsiteY7" fmla="*/ 42863492 h 42863492"/>
              <a:gd name="connsiteX8" fmla="*/ 0 w 30274591"/>
              <a:gd name="connsiteY8" fmla="*/ 42859878 h 42863492"/>
              <a:gd name="connsiteX9" fmla="*/ 19878 w 30274591"/>
              <a:gd name="connsiteY9" fmla="*/ 0 h 42863492"/>
              <a:gd name="connsiteX0" fmla="*/ 19878 w 30274591"/>
              <a:gd name="connsiteY0" fmla="*/ 0 h 42863492"/>
              <a:gd name="connsiteX1" fmla="*/ 30263341 w 30274591"/>
              <a:gd name="connsiteY1" fmla="*/ 0 h 42863492"/>
              <a:gd name="connsiteX2" fmla="*/ 30274591 w 30274591"/>
              <a:gd name="connsiteY2" fmla="*/ 4864211 h 42863492"/>
              <a:gd name="connsiteX3" fmla="*/ 978688 w 30274591"/>
              <a:gd name="connsiteY3" fmla="*/ 4852645 h 42863492"/>
              <a:gd name="connsiteX4" fmla="*/ 746348 w 30274591"/>
              <a:gd name="connsiteY4" fmla="*/ 6294348 h 42863492"/>
              <a:gd name="connsiteX5" fmla="*/ 2406101 w 30274591"/>
              <a:gd name="connsiteY5" fmla="*/ 6677203 h 42863492"/>
              <a:gd name="connsiteX6" fmla="*/ 954255 w 30274591"/>
              <a:gd name="connsiteY6" fmla="*/ 10440255 h 42863492"/>
              <a:gd name="connsiteX7" fmla="*/ 989183 w 30274591"/>
              <a:gd name="connsiteY7" fmla="*/ 42863492 h 42863492"/>
              <a:gd name="connsiteX8" fmla="*/ 0 w 30274591"/>
              <a:gd name="connsiteY8" fmla="*/ 42859878 h 42863492"/>
              <a:gd name="connsiteX9" fmla="*/ 19878 w 30274591"/>
              <a:gd name="connsiteY9" fmla="*/ 0 h 42863492"/>
              <a:gd name="connsiteX0" fmla="*/ 19878 w 30274591"/>
              <a:gd name="connsiteY0" fmla="*/ 0 h 42863492"/>
              <a:gd name="connsiteX1" fmla="*/ 30263341 w 30274591"/>
              <a:gd name="connsiteY1" fmla="*/ 0 h 42863492"/>
              <a:gd name="connsiteX2" fmla="*/ 30274591 w 30274591"/>
              <a:gd name="connsiteY2" fmla="*/ 4864211 h 42863492"/>
              <a:gd name="connsiteX3" fmla="*/ 742382 w 30274591"/>
              <a:gd name="connsiteY3" fmla="*/ 4842371 h 42863492"/>
              <a:gd name="connsiteX4" fmla="*/ 746348 w 30274591"/>
              <a:gd name="connsiteY4" fmla="*/ 6294348 h 42863492"/>
              <a:gd name="connsiteX5" fmla="*/ 2406101 w 30274591"/>
              <a:gd name="connsiteY5" fmla="*/ 6677203 h 42863492"/>
              <a:gd name="connsiteX6" fmla="*/ 954255 w 30274591"/>
              <a:gd name="connsiteY6" fmla="*/ 10440255 h 42863492"/>
              <a:gd name="connsiteX7" fmla="*/ 989183 w 30274591"/>
              <a:gd name="connsiteY7" fmla="*/ 42863492 h 42863492"/>
              <a:gd name="connsiteX8" fmla="*/ 0 w 30274591"/>
              <a:gd name="connsiteY8" fmla="*/ 42859878 h 42863492"/>
              <a:gd name="connsiteX9" fmla="*/ 19878 w 30274591"/>
              <a:gd name="connsiteY9" fmla="*/ 0 h 42863492"/>
              <a:gd name="connsiteX0" fmla="*/ 19878 w 30274591"/>
              <a:gd name="connsiteY0" fmla="*/ 0 h 42863492"/>
              <a:gd name="connsiteX1" fmla="*/ 30263341 w 30274591"/>
              <a:gd name="connsiteY1" fmla="*/ 0 h 42863492"/>
              <a:gd name="connsiteX2" fmla="*/ 30274591 w 30274591"/>
              <a:gd name="connsiteY2" fmla="*/ 4864211 h 42863492"/>
              <a:gd name="connsiteX3" fmla="*/ 742382 w 30274591"/>
              <a:gd name="connsiteY3" fmla="*/ 4842371 h 42863492"/>
              <a:gd name="connsiteX4" fmla="*/ 746348 w 30274591"/>
              <a:gd name="connsiteY4" fmla="*/ 6294348 h 42863492"/>
              <a:gd name="connsiteX5" fmla="*/ 2406101 w 30274591"/>
              <a:gd name="connsiteY5" fmla="*/ 6677203 h 42863492"/>
              <a:gd name="connsiteX6" fmla="*/ 954255 w 30274591"/>
              <a:gd name="connsiteY6" fmla="*/ 10440255 h 42863492"/>
              <a:gd name="connsiteX7" fmla="*/ 989183 w 30274591"/>
              <a:gd name="connsiteY7" fmla="*/ 42863492 h 42863492"/>
              <a:gd name="connsiteX8" fmla="*/ 0 w 30274591"/>
              <a:gd name="connsiteY8" fmla="*/ 42859878 h 42863492"/>
              <a:gd name="connsiteX9" fmla="*/ 19878 w 30274591"/>
              <a:gd name="connsiteY9" fmla="*/ 0 h 42863492"/>
              <a:gd name="connsiteX0" fmla="*/ 19878 w 30274591"/>
              <a:gd name="connsiteY0" fmla="*/ 0 h 42863492"/>
              <a:gd name="connsiteX1" fmla="*/ 30263341 w 30274591"/>
              <a:gd name="connsiteY1" fmla="*/ 0 h 42863492"/>
              <a:gd name="connsiteX2" fmla="*/ 30274591 w 30274591"/>
              <a:gd name="connsiteY2" fmla="*/ 4864211 h 42863492"/>
              <a:gd name="connsiteX3" fmla="*/ 742382 w 30274591"/>
              <a:gd name="connsiteY3" fmla="*/ 4842371 h 42863492"/>
              <a:gd name="connsiteX4" fmla="*/ 746348 w 30274591"/>
              <a:gd name="connsiteY4" fmla="*/ 6294348 h 42863492"/>
              <a:gd name="connsiteX5" fmla="*/ 1471152 w 30274591"/>
              <a:gd name="connsiteY5" fmla="*/ 6995702 h 42863492"/>
              <a:gd name="connsiteX6" fmla="*/ 954255 w 30274591"/>
              <a:gd name="connsiteY6" fmla="*/ 10440255 h 42863492"/>
              <a:gd name="connsiteX7" fmla="*/ 989183 w 30274591"/>
              <a:gd name="connsiteY7" fmla="*/ 42863492 h 42863492"/>
              <a:gd name="connsiteX8" fmla="*/ 0 w 30274591"/>
              <a:gd name="connsiteY8" fmla="*/ 42859878 h 42863492"/>
              <a:gd name="connsiteX9" fmla="*/ 19878 w 30274591"/>
              <a:gd name="connsiteY9" fmla="*/ 0 h 42863492"/>
              <a:gd name="connsiteX0" fmla="*/ 19878 w 30274591"/>
              <a:gd name="connsiteY0" fmla="*/ 0 h 42863492"/>
              <a:gd name="connsiteX1" fmla="*/ 30263341 w 30274591"/>
              <a:gd name="connsiteY1" fmla="*/ 0 h 42863492"/>
              <a:gd name="connsiteX2" fmla="*/ 30274591 w 30274591"/>
              <a:gd name="connsiteY2" fmla="*/ 4864211 h 42863492"/>
              <a:gd name="connsiteX3" fmla="*/ 742382 w 30274591"/>
              <a:gd name="connsiteY3" fmla="*/ 4842371 h 42863492"/>
              <a:gd name="connsiteX4" fmla="*/ 746348 w 30274591"/>
              <a:gd name="connsiteY4" fmla="*/ 6294348 h 42863492"/>
              <a:gd name="connsiteX5" fmla="*/ 1471152 w 30274591"/>
              <a:gd name="connsiteY5" fmla="*/ 6995702 h 42863492"/>
              <a:gd name="connsiteX6" fmla="*/ 759046 w 30274591"/>
              <a:gd name="connsiteY6" fmla="*/ 7738151 h 42863492"/>
              <a:gd name="connsiteX7" fmla="*/ 989183 w 30274591"/>
              <a:gd name="connsiteY7" fmla="*/ 42863492 h 42863492"/>
              <a:gd name="connsiteX8" fmla="*/ 0 w 30274591"/>
              <a:gd name="connsiteY8" fmla="*/ 42859878 h 42863492"/>
              <a:gd name="connsiteX9" fmla="*/ 19878 w 30274591"/>
              <a:gd name="connsiteY9" fmla="*/ 0 h 42863492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59046 w 30274591"/>
              <a:gd name="connsiteY6" fmla="*/ 7738151 h 42859878"/>
              <a:gd name="connsiteX7" fmla="*/ 722055 w 30274591"/>
              <a:gd name="connsiteY7" fmla="*/ 42853218 h 42859878"/>
              <a:gd name="connsiteX8" fmla="*/ 0 w 30274591"/>
              <a:gd name="connsiteY8" fmla="*/ 42859878 h 42859878"/>
              <a:gd name="connsiteX9" fmla="*/ 19878 w 30274591"/>
              <a:gd name="connsiteY9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59046 w 30274591"/>
              <a:gd name="connsiteY6" fmla="*/ 7738151 h 42859878"/>
              <a:gd name="connsiteX7" fmla="*/ 722055 w 30274591"/>
              <a:gd name="connsiteY7" fmla="*/ 42853218 h 42859878"/>
              <a:gd name="connsiteX8" fmla="*/ 0 w 30274591"/>
              <a:gd name="connsiteY8" fmla="*/ 42859878 h 42859878"/>
              <a:gd name="connsiteX9" fmla="*/ 19878 w 30274591"/>
              <a:gd name="connsiteY9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59046 w 30274591"/>
              <a:gd name="connsiteY6" fmla="*/ 7738151 h 42859878"/>
              <a:gd name="connsiteX7" fmla="*/ 722055 w 30274591"/>
              <a:gd name="connsiteY7" fmla="*/ 42853218 h 42859878"/>
              <a:gd name="connsiteX8" fmla="*/ 0 w 30274591"/>
              <a:gd name="connsiteY8" fmla="*/ 42859878 h 42859878"/>
              <a:gd name="connsiteX9" fmla="*/ 19878 w 30274591"/>
              <a:gd name="connsiteY9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59046 w 30274591"/>
              <a:gd name="connsiteY6" fmla="*/ 7738151 h 42859878"/>
              <a:gd name="connsiteX7" fmla="*/ 743778 w 30274591"/>
              <a:gd name="connsiteY7" fmla="*/ 14833600 h 42859878"/>
              <a:gd name="connsiteX8" fmla="*/ 722055 w 30274591"/>
              <a:gd name="connsiteY8" fmla="*/ 42853218 h 42859878"/>
              <a:gd name="connsiteX9" fmla="*/ 0 w 30274591"/>
              <a:gd name="connsiteY9" fmla="*/ 42859878 h 42859878"/>
              <a:gd name="connsiteX10" fmla="*/ 19878 w 30274591"/>
              <a:gd name="connsiteY10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59046 w 30274591"/>
              <a:gd name="connsiteY6" fmla="*/ 7738151 h 42859878"/>
              <a:gd name="connsiteX7" fmla="*/ 743778 w 30274591"/>
              <a:gd name="connsiteY7" fmla="*/ 14833600 h 42859878"/>
              <a:gd name="connsiteX8" fmla="*/ 722055 w 30274591"/>
              <a:gd name="connsiteY8" fmla="*/ 42853218 h 42859878"/>
              <a:gd name="connsiteX9" fmla="*/ 0 w 30274591"/>
              <a:gd name="connsiteY9" fmla="*/ 42859878 h 42859878"/>
              <a:gd name="connsiteX10" fmla="*/ 19878 w 30274591"/>
              <a:gd name="connsiteY10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59046 w 30274591"/>
              <a:gd name="connsiteY6" fmla="*/ 7738151 h 42859878"/>
              <a:gd name="connsiteX7" fmla="*/ 743778 w 30274591"/>
              <a:gd name="connsiteY7" fmla="*/ 14833600 h 42859878"/>
              <a:gd name="connsiteX8" fmla="*/ 722055 w 30274591"/>
              <a:gd name="connsiteY8" fmla="*/ 42853218 h 42859878"/>
              <a:gd name="connsiteX9" fmla="*/ 0 w 30274591"/>
              <a:gd name="connsiteY9" fmla="*/ 42859878 h 42859878"/>
              <a:gd name="connsiteX10" fmla="*/ 19878 w 30274591"/>
              <a:gd name="connsiteY10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59046 w 30274591"/>
              <a:gd name="connsiteY6" fmla="*/ 7738151 h 42859878"/>
              <a:gd name="connsiteX7" fmla="*/ 743778 w 30274591"/>
              <a:gd name="connsiteY7" fmla="*/ 14833600 h 42859878"/>
              <a:gd name="connsiteX8" fmla="*/ 722055 w 30274591"/>
              <a:gd name="connsiteY8" fmla="*/ 42853218 h 42859878"/>
              <a:gd name="connsiteX9" fmla="*/ 0 w 30274591"/>
              <a:gd name="connsiteY9" fmla="*/ 42859878 h 42859878"/>
              <a:gd name="connsiteX10" fmla="*/ 19878 w 30274591"/>
              <a:gd name="connsiteY10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59046 w 30274591"/>
              <a:gd name="connsiteY6" fmla="*/ 7738151 h 42859878"/>
              <a:gd name="connsiteX7" fmla="*/ 743778 w 30274591"/>
              <a:gd name="connsiteY7" fmla="*/ 14833600 h 42859878"/>
              <a:gd name="connsiteX8" fmla="*/ 722055 w 30274591"/>
              <a:gd name="connsiteY8" fmla="*/ 42853218 h 42859878"/>
              <a:gd name="connsiteX9" fmla="*/ 0 w 30274591"/>
              <a:gd name="connsiteY9" fmla="*/ 42859878 h 42859878"/>
              <a:gd name="connsiteX10" fmla="*/ 19878 w 30274591"/>
              <a:gd name="connsiteY10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59046 w 30274591"/>
              <a:gd name="connsiteY6" fmla="*/ 7738151 h 42859878"/>
              <a:gd name="connsiteX7" fmla="*/ 743778 w 30274591"/>
              <a:gd name="connsiteY7" fmla="*/ 14833600 h 42859878"/>
              <a:gd name="connsiteX8" fmla="*/ 722055 w 30274591"/>
              <a:gd name="connsiteY8" fmla="*/ 42853218 h 42859878"/>
              <a:gd name="connsiteX9" fmla="*/ 0 w 30274591"/>
              <a:gd name="connsiteY9" fmla="*/ 42859878 h 42859878"/>
              <a:gd name="connsiteX10" fmla="*/ 19878 w 30274591"/>
              <a:gd name="connsiteY10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59046 w 30274591"/>
              <a:gd name="connsiteY6" fmla="*/ 7738151 h 42859878"/>
              <a:gd name="connsiteX7" fmla="*/ 743778 w 30274591"/>
              <a:gd name="connsiteY7" fmla="*/ 14833600 h 42859878"/>
              <a:gd name="connsiteX8" fmla="*/ 722055 w 30274591"/>
              <a:gd name="connsiteY8" fmla="*/ 42853218 h 42859878"/>
              <a:gd name="connsiteX9" fmla="*/ 0 w 30274591"/>
              <a:gd name="connsiteY9" fmla="*/ 42859878 h 42859878"/>
              <a:gd name="connsiteX10" fmla="*/ 19878 w 30274591"/>
              <a:gd name="connsiteY10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59046 w 30274591"/>
              <a:gd name="connsiteY6" fmla="*/ 7738151 h 42859878"/>
              <a:gd name="connsiteX7" fmla="*/ 743778 w 30274591"/>
              <a:gd name="connsiteY7" fmla="*/ 14833600 h 42859878"/>
              <a:gd name="connsiteX8" fmla="*/ 722055 w 30274591"/>
              <a:gd name="connsiteY8" fmla="*/ 42853218 h 42859878"/>
              <a:gd name="connsiteX9" fmla="*/ 0 w 30274591"/>
              <a:gd name="connsiteY9" fmla="*/ 42859878 h 42859878"/>
              <a:gd name="connsiteX10" fmla="*/ 19878 w 30274591"/>
              <a:gd name="connsiteY10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59046 w 30274591"/>
              <a:gd name="connsiteY6" fmla="*/ 7738151 h 42859878"/>
              <a:gd name="connsiteX7" fmla="*/ 743778 w 30274591"/>
              <a:gd name="connsiteY7" fmla="*/ 14833600 h 42859878"/>
              <a:gd name="connsiteX8" fmla="*/ 805069 w 30274591"/>
              <a:gd name="connsiteY8" fmla="*/ 15992061 h 42859878"/>
              <a:gd name="connsiteX9" fmla="*/ 722055 w 30274591"/>
              <a:gd name="connsiteY9" fmla="*/ 42853218 h 42859878"/>
              <a:gd name="connsiteX10" fmla="*/ 0 w 30274591"/>
              <a:gd name="connsiteY10" fmla="*/ 42859878 h 42859878"/>
              <a:gd name="connsiteX11" fmla="*/ 19878 w 30274591"/>
              <a:gd name="connsiteY11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59046 w 30274591"/>
              <a:gd name="connsiteY6" fmla="*/ 7738151 h 42859878"/>
              <a:gd name="connsiteX7" fmla="*/ 743778 w 30274591"/>
              <a:gd name="connsiteY7" fmla="*/ 14833600 h 42859878"/>
              <a:gd name="connsiteX8" fmla="*/ 805069 w 30274591"/>
              <a:gd name="connsiteY8" fmla="*/ 15992061 h 42859878"/>
              <a:gd name="connsiteX9" fmla="*/ 722055 w 30274591"/>
              <a:gd name="connsiteY9" fmla="*/ 42853218 h 42859878"/>
              <a:gd name="connsiteX10" fmla="*/ 0 w 30274591"/>
              <a:gd name="connsiteY10" fmla="*/ 42859878 h 42859878"/>
              <a:gd name="connsiteX11" fmla="*/ 19878 w 30274591"/>
              <a:gd name="connsiteY11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59046 w 30274591"/>
              <a:gd name="connsiteY6" fmla="*/ 7738151 h 42859878"/>
              <a:gd name="connsiteX7" fmla="*/ 743778 w 30274591"/>
              <a:gd name="connsiteY7" fmla="*/ 14833600 h 42859878"/>
              <a:gd name="connsiteX8" fmla="*/ 805069 w 30274591"/>
              <a:gd name="connsiteY8" fmla="*/ 15992061 h 42859878"/>
              <a:gd name="connsiteX9" fmla="*/ 722055 w 30274591"/>
              <a:gd name="connsiteY9" fmla="*/ 42853218 h 42859878"/>
              <a:gd name="connsiteX10" fmla="*/ 0 w 30274591"/>
              <a:gd name="connsiteY10" fmla="*/ 42859878 h 42859878"/>
              <a:gd name="connsiteX11" fmla="*/ 19878 w 30274591"/>
              <a:gd name="connsiteY11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59046 w 30274591"/>
              <a:gd name="connsiteY6" fmla="*/ 7738151 h 42859878"/>
              <a:gd name="connsiteX7" fmla="*/ 743778 w 30274591"/>
              <a:gd name="connsiteY7" fmla="*/ 14833600 h 42859878"/>
              <a:gd name="connsiteX8" fmla="*/ 805069 w 30274591"/>
              <a:gd name="connsiteY8" fmla="*/ 15992061 h 42859878"/>
              <a:gd name="connsiteX9" fmla="*/ 722055 w 30274591"/>
              <a:gd name="connsiteY9" fmla="*/ 42853218 h 42859878"/>
              <a:gd name="connsiteX10" fmla="*/ 0 w 30274591"/>
              <a:gd name="connsiteY10" fmla="*/ 42859878 h 42859878"/>
              <a:gd name="connsiteX11" fmla="*/ 19878 w 30274591"/>
              <a:gd name="connsiteY11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59046 w 30274591"/>
              <a:gd name="connsiteY6" fmla="*/ 7738151 h 42859878"/>
              <a:gd name="connsiteX7" fmla="*/ 743778 w 30274591"/>
              <a:gd name="connsiteY7" fmla="*/ 14833600 h 42859878"/>
              <a:gd name="connsiteX8" fmla="*/ 805069 w 30274591"/>
              <a:gd name="connsiteY8" fmla="*/ 15992061 h 42859878"/>
              <a:gd name="connsiteX9" fmla="*/ 805069 w 30274591"/>
              <a:gd name="connsiteY9" fmla="*/ 16926339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59046 w 30274591"/>
              <a:gd name="connsiteY6" fmla="*/ 7738151 h 42859878"/>
              <a:gd name="connsiteX7" fmla="*/ 743778 w 30274591"/>
              <a:gd name="connsiteY7" fmla="*/ 14833600 h 42859878"/>
              <a:gd name="connsiteX8" fmla="*/ 805069 w 30274591"/>
              <a:gd name="connsiteY8" fmla="*/ 15992061 h 42859878"/>
              <a:gd name="connsiteX9" fmla="*/ 805069 w 30274591"/>
              <a:gd name="connsiteY9" fmla="*/ 16926339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59046 w 30274591"/>
              <a:gd name="connsiteY6" fmla="*/ 7738151 h 42859878"/>
              <a:gd name="connsiteX7" fmla="*/ 743778 w 30274591"/>
              <a:gd name="connsiteY7" fmla="*/ 14833600 h 42859878"/>
              <a:gd name="connsiteX8" fmla="*/ 805069 w 30274591"/>
              <a:gd name="connsiteY8" fmla="*/ 15992061 h 42859878"/>
              <a:gd name="connsiteX9" fmla="*/ 805069 w 30274591"/>
              <a:gd name="connsiteY9" fmla="*/ 16926339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59046 w 30274591"/>
              <a:gd name="connsiteY6" fmla="*/ 7738151 h 42859878"/>
              <a:gd name="connsiteX7" fmla="*/ 743778 w 30274591"/>
              <a:gd name="connsiteY7" fmla="*/ 14833600 h 42859878"/>
              <a:gd name="connsiteX8" fmla="*/ 805069 w 30274591"/>
              <a:gd name="connsiteY8" fmla="*/ 15992061 h 42859878"/>
              <a:gd name="connsiteX9" fmla="*/ 805069 w 30274591"/>
              <a:gd name="connsiteY9" fmla="*/ 16926339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59046 w 30274591"/>
              <a:gd name="connsiteY6" fmla="*/ 7738151 h 42859878"/>
              <a:gd name="connsiteX7" fmla="*/ 743778 w 30274591"/>
              <a:gd name="connsiteY7" fmla="*/ 14833600 h 42859878"/>
              <a:gd name="connsiteX8" fmla="*/ 805069 w 30274591"/>
              <a:gd name="connsiteY8" fmla="*/ 15992061 h 42859878"/>
              <a:gd name="connsiteX9" fmla="*/ 805069 w 30274591"/>
              <a:gd name="connsiteY9" fmla="*/ 16926339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59046 w 30274591"/>
              <a:gd name="connsiteY6" fmla="*/ 7738151 h 42859878"/>
              <a:gd name="connsiteX7" fmla="*/ 743778 w 30274591"/>
              <a:gd name="connsiteY7" fmla="*/ 14833600 h 42859878"/>
              <a:gd name="connsiteX8" fmla="*/ 805069 w 30274591"/>
              <a:gd name="connsiteY8" fmla="*/ 15992061 h 42859878"/>
              <a:gd name="connsiteX9" fmla="*/ 805069 w 30274591"/>
              <a:gd name="connsiteY9" fmla="*/ 16926339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59046 w 30274591"/>
              <a:gd name="connsiteY6" fmla="*/ 7738151 h 42859878"/>
              <a:gd name="connsiteX7" fmla="*/ 743778 w 30274591"/>
              <a:gd name="connsiteY7" fmla="*/ 14833600 h 42859878"/>
              <a:gd name="connsiteX8" fmla="*/ 805069 w 30274591"/>
              <a:gd name="connsiteY8" fmla="*/ 15992061 h 42859878"/>
              <a:gd name="connsiteX9" fmla="*/ 805069 w 30274591"/>
              <a:gd name="connsiteY9" fmla="*/ 16926339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59046 w 30274591"/>
              <a:gd name="connsiteY6" fmla="*/ 7738151 h 42859878"/>
              <a:gd name="connsiteX7" fmla="*/ 743778 w 30274591"/>
              <a:gd name="connsiteY7" fmla="*/ 14833600 h 42859878"/>
              <a:gd name="connsiteX8" fmla="*/ 805069 w 30274591"/>
              <a:gd name="connsiteY8" fmla="*/ 15992061 h 42859878"/>
              <a:gd name="connsiteX9" fmla="*/ 805069 w 30274591"/>
              <a:gd name="connsiteY9" fmla="*/ 16926339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59046 w 30274591"/>
              <a:gd name="connsiteY6" fmla="*/ 7738151 h 42859878"/>
              <a:gd name="connsiteX7" fmla="*/ 743778 w 30274591"/>
              <a:gd name="connsiteY7" fmla="*/ 14833600 h 42859878"/>
              <a:gd name="connsiteX8" fmla="*/ 805069 w 30274591"/>
              <a:gd name="connsiteY8" fmla="*/ 15992061 h 42859878"/>
              <a:gd name="connsiteX9" fmla="*/ 805069 w 30274591"/>
              <a:gd name="connsiteY9" fmla="*/ 16926339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59046 w 30274591"/>
              <a:gd name="connsiteY6" fmla="*/ 7738151 h 42859878"/>
              <a:gd name="connsiteX7" fmla="*/ 743778 w 30274591"/>
              <a:gd name="connsiteY7" fmla="*/ 14833600 h 42859878"/>
              <a:gd name="connsiteX8" fmla="*/ 805069 w 30274591"/>
              <a:gd name="connsiteY8" fmla="*/ 15992061 h 42859878"/>
              <a:gd name="connsiteX9" fmla="*/ 805069 w 30274591"/>
              <a:gd name="connsiteY9" fmla="*/ 16926339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59046 w 30274591"/>
              <a:gd name="connsiteY6" fmla="*/ 7738151 h 42859878"/>
              <a:gd name="connsiteX7" fmla="*/ 713961 w 30274591"/>
              <a:gd name="connsiteY7" fmla="*/ 13471939 h 42859878"/>
              <a:gd name="connsiteX8" fmla="*/ 805069 w 30274591"/>
              <a:gd name="connsiteY8" fmla="*/ 15992061 h 42859878"/>
              <a:gd name="connsiteX9" fmla="*/ 805069 w 30274591"/>
              <a:gd name="connsiteY9" fmla="*/ 16926339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59046 w 30274591"/>
              <a:gd name="connsiteY6" fmla="*/ 7738151 h 42859878"/>
              <a:gd name="connsiteX7" fmla="*/ 713961 w 30274591"/>
              <a:gd name="connsiteY7" fmla="*/ 13471939 h 42859878"/>
              <a:gd name="connsiteX8" fmla="*/ 1451113 w 30274591"/>
              <a:gd name="connsiteY8" fmla="*/ 13865087 h 42859878"/>
              <a:gd name="connsiteX9" fmla="*/ 805069 w 30274591"/>
              <a:gd name="connsiteY9" fmla="*/ 16926339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59046 w 30274591"/>
              <a:gd name="connsiteY6" fmla="*/ 7738151 h 42859878"/>
              <a:gd name="connsiteX7" fmla="*/ 713961 w 30274591"/>
              <a:gd name="connsiteY7" fmla="*/ 13471939 h 42859878"/>
              <a:gd name="connsiteX8" fmla="*/ 1451113 w 30274591"/>
              <a:gd name="connsiteY8" fmla="*/ 13865087 h 42859878"/>
              <a:gd name="connsiteX9" fmla="*/ 805069 w 30274591"/>
              <a:gd name="connsiteY9" fmla="*/ 16926339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59046 w 30274591"/>
              <a:gd name="connsiteY6" fmla="*/ 7738151 h 42859878"/>
              <a:gd name="connsiteX7" fmla="*/ 713961 w 30274591"/>
              <a:gd name="connsiteY7" fmla="*/ 13471939 h 42859878"/>
              <a:gd name="connsiteX8" fmla="*/ 1451113 w 30274591"/>
              <a:gd name="connsiteY8" fmla="*/ 13865087 h 42859878"/>
              <a:gd name="connsiteX9" fmla="*/ 805069 w 30274591"/>
              <a:gd name="connsiteY9" fmla="*/ 16926339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59046 w 30274591"/>
              <a:gd name="connsiteY6" fmla="*/ 7738151 h 42859878"/>
              <a:gd name="connsiteX7" fmla="*/ 713961 w 30274591"/>
              <a:gd name="connsiteY7" fmla="*/ 13471939 h 42859878"/>
              <a:gd name="connsiteX8" fmla="*/ 1451113 w 30274591"/>
              <a:gd name="connsiteY8" fmla="*/ 13865087 h 42859878"/>
              <a:gd name="connsiteX9" fmla="*/ 805069 w 30274591"/>
              <a:gd name="connsiteY9" fmla="*/ 16926339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59046 w 30274591"/>
              <a:gd name="connsiteY6" fmla="*/ 7738151 h 42859878"/>
              <a:gd name="connsiteX7" fmla="*/ 713961 w 30274591"/>
              <a:gd name="connsiteY7" fmla="*/ 13471939 h 42859878"/>
              <a:gd name="connsiteX8" fmla="*/ 1451113 w 30274591"/>
              <a:gd name="connsiteY8" fmla="*/ 13865087 h 42859878"/>
              <a:gd name="connsiteX9" fmla="*/ 735495 w 30274591"/>
              <a:gd name="connsiteY9" fmla="*/ 14242774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59046 w 30274591"/>
              <a:gd name="connsiteY6" fmla="*/ 7738151 h 42859878"/>
              <a:gd name="connsiteX7" fmla="*/ 713961 w 30274591"/>
              <a:gd name="connsiteY7" fmla="*/ 13471939 h 42859878"/>
              <a:gd name="connsiteX8" fmla="*/ 1451113 w 30274591"/>
              <a:gd name="connsiteY8" fmla="*/ 13865087 h 42859878"/>
              <a:gd name="connsiteX9" fmla="*/ 735495 w 30274591"/>
              <a:gd name="connsiteY9" fmla="*/ 14242774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59046 w 30274591"/>
              <a:gd name="connsiteY6" fmla="*/ 7738151 h 42859878"/>
              <a:gd name="connsiteX7" fmla="*/ 713961 w 30274591"/>
              <a:gd name="connsiteY7" fmla="*/ 13471939 h 42859878"/>
              <a:gd name="connsiteX8" fmla="*/ 1451113 w 30274591"/>
              <a:gd name="connsiteY8" fmla="*/ 13865087 h 42859878"/>
              <a:gd name="connsiteX9" fmla="*/ 735495 w 30274591"/>
              <a:gd name="connsiteY9" fmla="*/ 14242774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59046 w 30274591"/>
              <a:gd name="connsiteY6" fmla="*/ 7738151 h 42859878"/>
              <a:gd name="connsiteX7" fmla="*/ 713961 w 30274591"/>
              <a:gd name="connsiteY7" fmla="*/ 13471939 h 42859878"/>
              <a:gd name="connsiteX8" fmla="*/ 1451113 w 30274591"/>
              <a:gd name="connsiteY8" fmla="*/ 13865087 h 42859878"/>
              <a:gd name="connsiteX9" fmla="*/ 735495 w 30274591"/>
              <a:gd name="connsiteY9" fmla="*/ 14242774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59046 w 30274591"/>
              <a:gd name="connsiteY6" fmla="*/ 7738151 h 42859878"/>
              <a:gd name="connsiteX7" fmla="*/ 713961 w 30274591"/>
              <a:gd name="connsiteY7" fmla="*/ 13471939 h 42859878"/>
              <a:gd name="connsiteX8" fmla="*/ 1451113 w 30274591"/>
              <a:gd name="connsiteY8" fmla="*/ 13865087 h 42859878"/>
              <a:gd name="connsiteX9" fmla="*/ 735495 w 30274591"/>
              <a:gd name="connsiteY9" fmla="*/ 14242774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59046 w 30274591"/>
              <a:gd name="connsiteY6" fmla="*/ 7738151 h 42859878"/>
              <a:gd name="connsiteX7" fmla="*/ 713961 w 30274591"/>
              <a:gd name="connsiteY7" fmla="*/ 13471939 h 42859878"/>
              <a:gd name="connsiteX8" fmla="*/ 1451113 w 30274591"/>
              <a:gd name="connsiteY8" fmla="*/ 13865087 h 42859878"/>
              <a:gd name="connsiteX9" fmla="*/ 735495 w 30274591"/>
              <a:gd name="connsiteY9" fmla="*/ 14242774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29228 w 30274591"/>
              <a:gd name="connsiteY6" fmla="*/ 7758030 h 42859878"/>
              <a:gd name="connsiteX7" fmla="*/ 713961 w 30274591"/>
              <a:gd name="connsiteY7" fmla="*/ 13471939 h 42859878"/>
              <a:gd name="connsiteX8" fmla="*/ 1451113 w 30274591"/>
              <a:gd name="connsiteY8" fmla="*/ 13865087 h 42859878"/>
              <a:gd name="connsiteX9" fmla="*/ 735495 w 30274591"/>
              <a:gd name="connsiteY9" fmla="*/ 14242774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29228 w 30274591"/>
              <a:gd name="connsiteY6" fmla="*/ 7758030 h 42859878"/>
              <a:gd name="connsiteX7" fmla="*/ 713961 w 30274591"/>
              <a:gd name="connsiteY7" fmla="*/ 13471939 h 42859878"/>
              <a:gd name="connsiteX8" fmla="*/ 1451113 w 30274591"/>
              <a:gd name="connsiteY8" fmla="*/ 13865087 h 42859878"/>
              <a:gd name="connsiteX9" fmla="*/ 735495 w 30274591"/>
              <a:gd name="connsiteY9" fmla="*/ 14242774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29228 w 30274591"/>
              <a:gd name="connsiteY6" fmla="*/ 7758030 h 42859878"/>
              <a:gd name="connsiteX7" fmla="*/ 713961 w 30274591"/>
              <a:gd name="connsiteY7" fmla="*/ 13471939 h 42859878"/>
              <a:gd name="connsiteX8" fmla="*/ 1451113 w 30274591"/>
              <a:gd name="connsiteY8" fmla="*/ 13865087 h 42859878"/>
              <a:gd name="connsiteX9" fmla="*/ 735495 w 30274591"/>
              <a:gd name="connsiteY9" fmla="*/ 14242774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29228 w 30274591"/>
              <a:gd name="connsiteY6" fmla="*/ 7758030 h 42859878"/>
              <a:gd name="connsiteX7" fmla="*/ 728102 w 30274591"/>
              <a:gd name="connsiteY7" fmla="*/ 13486079 h 42859878"/>
              <a:gd name="connsiteX8" fmla="*/ 1451113 w 30274591"/>
              <a:gd name="connsiteY8" fmla="*/ 13865087 h 42859878"/>
              <a:gd name="connsiteX9" fmla="*/ 735495 w 30274591"/>
              <a:gd name="connsiteY9" fmla="*/ 14242774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29228 w 30274591"/>
              <a:gd name="connsiteY6" fmla="*/ 7758030 h 42859878"/>
              <a:gd name="connsiteX7" fmla="*/ 728102 w 30274591"/>
              <a:gd name="connsiteY7" fmla="*/ 13486079 h 42859878"/>
              <a:gd name="connsiteX8" fmla="*/ 1451113 w 30274591"/>
              <a:gd name="connsiteY8" fmla="*/ 13865087 h 42859878"/>
              <a:gd name="connsiteX9" fmla="*/ 735495 w 30274591"/>
              <a:gd name="connsiteY9" fmla="*/ 14242774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29228 w 30274591"/>
              <a:gd name="connsiteY6" fmla="*/ 7758030 h 42859878"/>
              <a:gd name="connsiteX7" fmla="*/ 728102 w 30274591"/>
              <a:gd name="connsiteY7" fmla="*/ 13486079 h 42859878"/>
              <a:gd name="connsiteX8" fmla="*/ 1451113 w 30274591"/>
              <a:gd name="connsiteY8" fmla="*/ 13865087 h 42859878"/>
              <a:gd name="connsiteX9" fmla="*/ 735495 w 30274591"/>
              <a:gd name="connsiteY9" fmla="*/ 14242774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29228 w 30274591"/>
              <a:gd name="connsiteY6" fmla="*/ 7758030 h 42859878"/>
              <a:gd name="connsiteX7" fmla="*/ 728102 w 30274591"/>
              <a:gd name="connsiteY7" fmla="*/ 13486079 h 42859878"/>
              <a:gd name="connsiteX8" fmla="*/ 1451113 w 30274591"/>
              <a:gd name="connsiteY8" fmla="*/ 13865087 h 42859878"/>
              <a:gd name="connsiteX9" fmla="*/ 735495 w 30274591"/>
              <a:gd name="connsiteY9" fmla="*/ 14242774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29228 w 30274591"/>
              <a:gd name="connsiteY6" fmla="*/ 7758030 h 42859878"/>
              <a:gd name="connsiteX7" fmla="*/ 728102 w 30274591"/>
              <a:gd name="connsiteY7" fmla="*/ 13486079 h 42859878"/>
              <a:gd name="connsiteX8" fmla="*/ 1451113 w 30274591"/>
              <a:gd name="connsiteY8" fmla="*/ 13865087 h 42859878"/>
              <a:gd name="connsiteX9" fmla="*/ 650654 w 30274591"/>
              <a:gd name="connsiteY9" fmla="*/ 14148506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29228 w 30274591"/>
              <a:gd name="connsiteY6" fmla="*/ 7758030 h 42859878"/>
              <a:gd name="connsiteX7" fmla="*/ 728102 w 30274591"/>
              <a:gd name="connsiteY7" fmla="*/ 13486079 h 42859878"/>
              <a:gd name="connsiteX8" fmla="*/ 1451113 w 30274591"/>
              <a:gd name="connsiteY8" fmla="*/ 13865087 h 42859878"/>
              <a:gd name="connsiteX9" fmla="*/ 730782 w 30274591"/>
              <a:gd name="connsiteY9" fmla="*/ 14209780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29228 w 30274591"/>
              <a:gd name="connsiteY6" fmla="*/ 7758030 h 42859878"/>
              <a:gd name="connsiteX7" fmla="*/ 902497 w 30274591"/>
              <a:gd name="connsiteY7" fmla="*/ 13434232 h 42859878"/>
              <a:gd name="connsiteX8" fmla="*/ 1451113 w 30274591"/>
              <a:gd name="connsiteY8" fmla="*/ 13865087 h 42859878"/>
              <a:gd name="connsiteX9" fmla="*/ 730782 w 30274591"/>
              <a:gd name="connsiteY9" fmla="*/ 14209780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29228 w 30274591"/>
              <a:gd name="connsiteY6" fmla="*/ 7758030 h 42859878"/>
              <a:gd name="connsiteX7" fmla="*/ 742241 w 30274591"/>
              <a:gd name="connsiteY7" fmla="*/ 13495506 h 42859878"/>
              <a:gd name="connsiteX8" fmla="*/ 1451113 w 30274591"/>
              <a:gd name="connsiteY8" fmla="*/ 13865087 h 42859878"/>
              <a:gd name="connsiteX9" fmla="*/ 730782 w 30274591"/>
              <a:gd name="connsiteY9" fmla="*/ 14209780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29228 w 30274591"/>
              <a:gd name="connsiteY6" fmla="*/ 7758030 h 42859878"/>
              <a:gd name="connsiteX7" fmla="*/ 742241 w 30274591"/>
              <a:gd name="connsiteY7" fmla="*/ 13495506 h 42859878"/>
              <a:gd name="connsiteX8" fmla="*/ 1451113 w 30274591"/>
              <a:gd name="connsiteY8" fmla="*/ 13865087 h 42859878"/>
              <a:gd name="connsiteX9" fmla="*/ 730782 w 30274591"/>
              <a:gd name="connsiteY9" fmla="*/ 14209780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29228 w 30274591"/>
              <a:gd name="connsiteY6" fmla="*/ 7758030 h 42859878"/>
              <a:gd name="connsiteX7" fmla="*/ 742241 w 30274591"/>
              <a:gd name="connsiteY7" fmla="*/ 13495506 h 42859878"/>
              <a:gd name="connsiteX8" fmla="*/ 1451113 w 30274591"/>
              <a:gd name="connsiteY8" fmla="*/ 13865087 h 42859878"/>
              <a:gd name="connsiteX9" fmla="*/ 730782 w 30274591"/>
              <a:gd name="connsiteY9" fmla="*/ 14209780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29228 w 30274591"/>
              <a:gd name="connsiteY6" fmla="*/ 7758030 h 42859878"/>
              <a:gd name="connsiteX7" fmla="*/ 742241 w 30274591"/>
              <a:gd name="connsiteY7" fmla="*/ 13495506 h 42859878"/>
              <a:gd name="connsiteX8" fmla="*/ 1451113 w 30274591"/>
              <a:gd name="connsiteY8" fmla="*/ 13865087 h 42859878"/>
              <a:gd name="connsiteX9" fmla="*/ 730782 w 30274591"/>
              <a:gd name="connsiteY9" fmla="*/ 14209780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29228 w 30274591"/>
              <a:gd name="connsiteY6" fmla="*/ 7758030 h 42859878"/>
              <a:gd name="connsiteX7" fmla="*/ 742241 w 30274591"/>
              <a:gd name="connsiteY7" fmla="*/ 13495506 h 42859878"/>
              <a:gd name="connsiteX8" fmla="*/ 1451113 w 30274591"/>
              <a:gd name="connsiteY8" fmla="*/ 13865087 h 42859878"/>
              <a:gd name="connsiteX9" fmla="*/ 730782 w 30274591"/>
              <a:gd name="connsiteY9" fmla="*/ 14209780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29228 w 30274591"/>
              <a:gd name="connsiteY6" fmla="*/ 7758030 h 42859878"/>
              <a:gd name="connsiteX7" fmla="*/ 742241 w 30274591"/>
              <a:gd name="connsiteY7" fmla="*/ 13495506 h 42859878"/>
              <a:gd name="connsiteX8" fmla="*/ 1451113 w 30274591"/>
              <a:gd name="connsiteY8" fmla="*/ 13865087 h 42859878"/>
              <a:gd name="connsiteX9" fmla="*/ 730782 w 30274591"/>
              <a:gd name="connsiteY9" fmla="*/ 14209780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29228 w 30274591"/>
              <a:gd name="connsiteY6" fmla="*/ 7758030 h 42859878"/>
              <a:gd name="connsiteX7" fmla="*/ 742241 w 30274591"/>
              <a:gd name="connsiteY7" fmla="*/ 13495506 h 42859878"/>
              <a:gd name="connsiteX8" fmla="*/ 1451113 w 30274591"/>
              <a:gd name="connsiteY8" fmla="*/ 13865087 h 42859878"/>
              <a:gd name="connsiteX9" fmla="*/ 730782 w 30274591"/>
              <a:gd name="connsiteY9" fmla="*/ 14209780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29228 w 30274591"/>
              <a:gd name="connsiteY6" fmla="*/ 7758030 h 42859878"/>
              <a:gd name="connsiteX7" fmla="*/ 742241 w 30274591"/>
              <a:gd name="connsiteY7" fmla="*/ 13495506 h 42859878"/>
              <a:gd name="connsiteX8" fmla="*/ 1451113 w 30274591"/>
              <a:gd name="connsiteY8" fmla="*/ 13865087 h 42859878"/>
              <a:gd name="connsiteX9" fmla="*/ 730782 w 30274591"/>
              <a:gd name="connsiteY9" fmla="*/ 14209780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29228 w 30274591"/>
              <a:gd name="connsiteY6" fmla="*/ 7758030 h 42859878"/>
              <a:gd name="connsiteX7" fmla="*/ 742241 w 30274591"/>
              <a:gd name="connsiteY7" fmla="*/ 13495506 h 42859878"/>
              <a:gd name="connsiteX8" fmla="*/ 1032013 w 30274591"/>
              <a:gd name="connsiteY8" fmla="*/ 13884137 h 42859878"/>
              <a:gd name="connsiteX9" fmla="*/ 730782 w 30274591"/>
              <a:gd name="connsiteY9" fmla="*/ 14209780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29228 w 30274591"/>
              <a:gd name="connsiteY6" fmla="*/ 7758030 h 42859878"/>
              <a:gd name="connsiteX7" fmla="*/ 742241 w 30274591"/>
              <a:gd name="connsiteY7" fmla="*/ 13495506 h 42859878"/>
              <a:gd name="connsiteX8" fmla="*/ 1032013 w 30274591"/>
              <a:gd name="connsiteY8" fmla="*/ 13884137 h 42859878"/>
              <a:gd name="connsiteX9" fmla="*/ 730782 w 30274591"/>
              <a:gd name="connsiteY9" fmla="*/ 14209780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29228 w 30274591"/>
              <a:gd name="connsiteY6" fmla="*/ 7758030 h 42859878"/>
              <a:gd name="connsiteX7" fmla="*/ 742241 w 30274591"/>
              <a:gd name="connsiteY7" fmla="*/ 13495506 h 42859878"/>
              <a:gd name="connsiteX8" fmla="*/ 1032013 w 30274591"/>
              <a:gd name="connsiteY8" fmla="*/ 13884137 h 42859878"/>
              <a:gd name="connsiteX9" fmla="*/ 730782 w 30274591"/>
              <a:gd name="connsiteY9" fmla="*/ 14209780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29228 w 30274591"/>
              <a:gd name="connsiteY6" fmla="*/ 7758030 h 42859878"/>
              <a:gd name="connsiteX7" fmla="*/ 742241 w 30274591"/>
              <a:gd name="connsiteY7" fmla="*/ 13495506 h 42859878"/>
              <a:gd name="connsiteX8" fmla="*/ 1032013 w 30274591"/>
              <a:gd name="connsiteY8" fmla="*/ 13884137 h 42859878"/>
              <a:gd name="connsiteX9" fmla="*/ 730782 w 30274591"/>
              <a:gd name="connsiteY9" fmla="*/ 14209780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29228 w 30274591"/>
              <a:gd name="connsiteY6" fmla="*/ 7758030 h 42859878"/>
              <a:gd name="connsiteX7" fmla="*/ 742241 w 30274591"/>
              <a:gd name="connsiteY7" fmla="*/ 13495506 h 42859878"/>
              <a:gd name="connsiteX8" fmla="*/ 1032013 w 30274591"/>
              <a:gd name="connsiteY8" fmla="*/ 13884137 h 42859878"/>
              <a:gd name="connsiteX9" fmla="*/ 730782 w 30274591"/>
              <a:gd name="connsiteY9" fmla="*/ 14209780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29228 w 30274591"/>
              <a:gd name="connsiteY6" fmla="*/ 7758030 h 42859878"/>
              <a:gd name="connsiteX7" fmla="*/ 742241 w 30274591"/>
              <a:gd name="connsiteY7" fmla="*/ 13495506 h 42859878"/>
              <a:gd name="connsiteX8" fmla="*/ 1032013 w 30274591"/>
              <a:gd name="connsiteY8" fmla="*/ 13884137 h 42859878"/>
              <a:gd name="connsiteX9" fmla="*/ 730782 w 30274591"/>
              <a:gd name="connsiteY9" fmla="*/ 14209780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29228 w 30274591"/>
              <a:gd name="connsiteY6" fmla="*/ 7758030 h 42859878"/>
              <a:gd name="connsiteX7" fmla="*/ 742241 w 30274591"/>
              <a:gd name="connsiteY7" fmla="*/ 13495506 h 42859878"/>
              <a:gd name="connsiteX8" fmla="*/ 1032013 w 30274591"/>
              <a:gd name="connsiteY8" fmla="*/ 13884137 h 42859878"/>
              <a:gd name="connsiteX9" fmla="*/ 730782 w 30274591"/>
              <a:gd name="connsiteY9" fmla="*/ 14209780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29228 w 30274591"/>
              <a:gd name="connsiteY6" fmla="*/ 7758030 h 42859878"/>
              <a:gd name="connsiteX7" fmla="*/ 742241 w 30274591"/>
              <a:gd name="connsiteY7" fmla="*/ 13495506 h 42859878"/>
              <a:gd name="connsiteX8" fmla="*/ 1032013 w 30274591"/>
              <a:gd name="connsiteY8" fmla="*/ 13884137 h 42859878"/>
              <a:gd name="connsiteX9" fmla="*/ 730782 w 30274591"/>
              <a:gd name="connsiteY9" fmla="*/ 14209780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29228 w 30274591"/>
              <a:gd name="connsiteY6" fmla="*/ 7758030 h 42859878"/>
              <a:gd name="connsiteX7" fmla="*/ 742241 w 30274591"/>
              <a:gd name="connsiteY7" fmla="*/ 13495506 h 42859878"/>
              <a:gd name="connsiteX8" fmla="*/ 1032013 w 30274591"/>
              <a:gd name="connsiteY8" fmla="*/ 13884137 h 42859878"/>
              <a:gd name="connsiteX9" fmla="*/ 730782 w 30274591"/>
              <a:gd name="connsiteY9" fmla="*/ 14209780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29228 w 30274591"/>
              <a:gd name="connsiteY6" fmla="*/ 7758030 h 42859878"/>
              <a:gd name="connsiteX7" fmla="*/ 742241 w 30274591"/>
              <a:gd name="connsiteY7" fmla="*/ 13495506 h 42859878"/>
              <a:gd name="connsiteX8" fmla="*/ 1032013 w 30274591"/>
              <a:gd name="connsiteY8" fmla="*/ 13884137 h 42859878"/>
              <a:gd name="connsiteX9" fmla="*/ 730782 w 30274591"/>
              <a:gd name="connsiteY9" fmla="*/ 14209780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29228 w 30274591"/>
              <a:gd name="connsiteY6" fmla="*/ 7758030 h 42859878"/>
              <a:gd name="connsiteX7" fmla="*/ 742241 w 30274591"/>
              <a:gd name="connsiteY7" fmla="*/ 13495506 h 42859878"/>
              <a:gd name="connsiteX8" fmla="*/ 1032013 w 30274591"/>
              <a:gd name="connsiteY8" fmla="*/ 13884137 h 42859878"/>
              <a:gd name="connsiteX9" fmla="*/ 730782 w 30274591"/>
              <a:gd name="connsiteY9" fmla="*/ 14209780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29228 w 30274591"/>
              <a:gd name="connsiteY6" fmla="*/ 7758030 h 42859878"/>
              <a:gd name="connsiteX7" fmla="*/ 742241 w 30274591"/>
              <a:gd name="connsiteY7" fmla="*/ 13495506 h 42859878"/>
              <a:gd name="connsiteX8" fmla="*/ 1456219 w 30274591"/>
              <a:gd name="connsiteY8" fmla="*/ 13852715 h 42859878"/>
              <a:gd name="connsiteX9" fmla="*/ 730782 w 30274591"/>
              <a:gd name="connsiteY9" fmla="*/ 14209780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29228 w 30274591"/>
              <a:gd name="connsiteY6" fmla="*/ 7758030 h 42859878"/>
              <a:gd name="connsiteX7" fmla="*/ 742241 w 30274591"/>
              <a:gd name="connsiteY7" fmla="*/ 13495506 h 42859878"/>
              <a:gd name="connsiteX8" fmla="*/ 953456 w 30274591"/>
              <a:gd name="connsiteY8" fmla="*/ 13821292 h 42859878"/>
              <a:gd name="connsiteX9" fmla="*/ 730782 w 30274591"/>
              <a:gd name="connsiteY9" fmla="*/ 14209780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29228 w 30274591"/>
              <a:gd name="connsiteY6" fmla="*/ 7758030 h 42859878"/>
              <a:gd name="connsiteX7" fmla="*/ 742241 w 30274591"/>
              <a:gd name="connsiteY7" fmla="*/ 13495506 h 42859878"/>
              <a:gd name="connsiteX8" fmla="*/ 1060293 w 30274591"/>
              <a:gd name="connsiteY8" fmla="*/ 13830719 h 42859878"/>
              <a:gd name="connsiteX9" fmla="*/ 730782 w 30274591"/>
              <a:gd name="connsiteY9" fmla="*/ 14209780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29228 w 30274591"/>
              <a:gd name="connsiteY6" fmla="*/ 7758030 h 42859878"/>
              <a:gd name="connsiteX7" fmla="*/ 742241 w 30274591"/>
              <a:gd name="connsiteY7" fmla="*/ 13495506 h 42859878"/>
              <a:gd name="connsiteX8" fmla="*/ 1076005 w 30274591"/>
              <a:gd name="connsiteY8" fmla="*/ 13868426 h 42859878"/>
              <a:gd name="connsiteX9" fmla="*/ 730782 w 30274591"/>
              <a:gd name="connsiteY9" fmla="*/ 14209780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29228 w 30274591"/>
              <a:gd name="connsiteY6" fmla="*/ 7758030 h 42859878"/>
              <a:gd name="connsiteX7" fmla="*/ 742241 w 30274591"/>
              <a:gd name="connsiteY7" fmla="*/ 13495506 h 42859878"/>
              <a:gd name="connsiteX8" fmla="*/ 1116855 w 30274591"/>
              <a:gd name="connsiteY8" fmla="*/ 13855857 h 42859878"/>
              <a:gd name="connsiteX9" fmla="*/ 730782 w 30274591"/>
              <a:gd name="connsiteY9" fmla="*/ 14209780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59878"/>
              <a:gd name="connsiteX1" fmla="*/ 30263341 w 30274591"/>
              <a:gd name="connsiteY1" fmla="*/ 0 h 42859878"/>
              <a:gd name="connsiteX2" fmla="*/ 30274591 w 30274591"/>
              <a:gd name="connsiteY2" fmla="*/ 4864211 h 42859878"/>
              <a:gd name="connsiteX3" fmla="*/ 742382 w 30274591"/>
              <a:gd name="connsiteY3" fmla="*/ 4842371 h 42859878"/>
              <a:gd name="connsiteX4" fmla="*/ 746348 w 30274591"/>
              <a:gd name="connsiteY4" fmla="*/ 6294348 h 42859878"/>
              <a:gd name="connsiteX5" fmla="*/ 1471152 w 30274591"/>
              <a:gd name="connsiteY5" fmla="*/ 6995702 h 42859878"/>
              <a:gd name="connsiteX6" fmla="*/ 729228 w 30274591"/>
              <a:gd name="connsiteY6" fmla="*/ 7758030 h 42859878"/>
              <a:gd name="connsiteX7" fmla="*/ 742241 w 30274591"/>
              <a:gd name="connsiteY7" fmla="*/ 13495506 h 42859878"/>
              <a:gd name="connsiteX8" fmla="*/ 1110571 w 30274591"/>
              <a:gd name="connsiteY8" fmla="*/ 13862142 h 42859878"/>
              <a:gd name="connsiteX9" fmla="*/ 730782 w 30274591"/>
              <a:gd name="connsiteY9" fmla="*/ 14209780 h 42859878"/>
              <a:gd name="connsiteX10" fmla="*/ 722055 w 30274591"/>
              <a:gd name="connsiteY10" fmla="*/ 42853218 h 42859878"/>
              <a:gd name="connsiteX11" fmla="*/ 0 w 30274591"/>
              <a:gd name="connsiteY11" fmla="*/ 42859878 h 42859878"/>
              <a:gd name="connsiteX12" fmla="*/ 19878 w 30274591"/>
              <a:gd name="connsiteY12" fmla="*/ 0 h 42859878"/>
              <a:gd name="connsiteX0" fmla="*/ 19878 w 30274591"/>
              <a:gd name="connsiteY0" fmla="*/ 0 h 42875709"/>
              <a:gd name="connsiteX1" fmla="*/ 30263341 w 30274591"/>
              <a:gd name="connsiteY1" fmla="*/ 0 h 42875709"/>
              <a:gd name="connsiteX2" fmla="*/ 30274591 w 30274591"/>
              <a:gd name="connsiteY2" fmla="*/ 4864211 h 42875709"/>
              <a:gd name="connsiteX3" fmla="*/ 742382 w 30274591"/>
              <a:gd name="connsiteY3" fmla="*/ 4842371 h 42875709"/>
              <a:gd name="connsiteX4" fmla="*/ 746348 w 30274591"/>
              <a:gd name="connsiteY4" fmla="*/ 6294348 h 42875709"/>
              <a:gd name="connsiteX5" fmla="*/ 1471152 w 30274591"/>
              <a:gd name="connsiteY5" fmla="*/ 6995702 h 42875709"/>
              <a:gd name="connsiteX6" fmla="*/ 729228 w 30274591"/>
              <a:gd name="connsiteY6" fmla="*/ 7758030 h 42875709"/>
              <a:gd name="connsiteX7" fmla="*/ 742241 w 30274591"/>
              <a:gd name="connsiteY7" fmla="*/ 13495506 h 42875709"/>
              <a:gd name="connsiteX8" fmla="*/ 1110571 w 30274591"/>
              <a:gd name="connsiteY8" fmla="*/ 13862142 h 42875709"/>
              <a:gd name="connsiteX9" fmla="*/ 730782 w 30274591"/>
              <a:gd name="connsiteY9" fmla="*/ 14209780 h 42875709"/>
              <a:gd name="connsiteX10" fmla="*/ 725766 w 30274591"/>
              <a:gd name="connsiteY10" fmla="*/ 42875538 h 42875709"/>
              <a:gd name="connsiteX11" fmla="*/ 0 w 30274591"/>
              <a:gd name="connsiteY11" fmla="*/ 42859878 h 42875709"/>
              <a:gd name="connsiteX12" fmla="*/ 19878 w 30274591"/>
              <a:gd name="connsiteY12" fmla="*/ 0 h 42875709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6294348 h 42875896"/>
              <a:gd name="connsiteX5" fmla="*/ 1471152 w 30274591"/>
              <a:gd name="connsiteY5" fmla="*/ 6995702 h 42875896"/>
              <a:gd name="connsiteX6" fmla="*/ 729228 w 30274591"/>
              <a:gd name="connsiteY6" fmla="*/ 7758030 h 42875896"/>
              <a:gd name="connsiteX7" fmla="*/ 742241 w 30274591"/>
              <a:gd name="connsiteY7" fmla="*/ 13495506 h 42875896"/>
              <a:gd name="connsiteX8" fmla="*/ 1110571 w 30274591"/>
              <a:gd name="connsiteY8" fmla="*/ 13862142 h 42875896"/>
              <a:gd name="connsiteX9" fmla="*/ 730782 w 30274591"/>
              <a:gd name="connsiteY9" fmla="*/ 14209780 h 42875896"/>
              <a:gd name="connsiteX10" fmla="*/ 725766 w 30274591"/>
              <a:gd name="connsiteY10" fmla="*/ 42875538 h 42875896"/>
              <a:gd name="connsiteX11" fmla="*/ 0 w 30274591"/>
              <a:gd name="connsiteY11" fmla="*/ 42871044 h 42875896"/>
              <a:gd name="connsiteX12" fmla="*/ 19878 w 30274591"/>
              <a:gd name="connsiteY12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6294348 h 42875896"/>
              <a:gd name="connsiteX5" fmla="*/ 1471152 w 30274591"/>
              <a:gd name="connsiteY5" fmla="*/ 6995702 h 42875896"/>
              <a:gd name="connsiteX6" fmla="*/ 729228 w 30274591"/>
              <a:gd name="connsiteY6" fmla="*/ 7758030 h 42875896"/>
              <a:gd name="connsiteX7" fmla="*/ 1110571 w 30274591"/>
              <a:gd name="connsiteY7" fmla="*/ 13862142 h 42875896"/>
              <a:gd name="connsiteX8" fmla="*/ 730782 w 30274591"/>
              <a:gd name="connsiteY8" fmla="*/ 14209780 h 42875896"/>
              <a:gd name="connsiteX9" fmla="*/ 725766 w 30274591"/>
              <a:gd name="connsiteY9" fmla="*/ 42875538 h 42875896"/>
              <a:gd name="connsiteX10" fmla="*/ 0 w 30274591"/>
              <a:gd name="connsiteY10" fmla="*/ 42871044 h 42875896"/>
              <a:gd name="connsiteX11" fmla="*/ 19878 w 30274591"/>
              <a:gd name="connsiteY11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6294348 h 42875896"/>
              <a:gd name="connsiteX5" fmla="*/ 1471152 w 30274591"/>
              <a:gd name="connsiteY5" fmla="*/ 6995702 h 42875896"/>
              <a:gd name="connsiteX6" fmla="*/ 729228 w 30274591"/>
              <a:gd name="connsiteY6" fmla="*/ 7758030 h 42875896"/>
              <a:gd name="connsiteX7" fmla="*/ 730782 w 30274591"/>
              <a:gd name="connsiteY7" fmla="*/ 14209780 h 42875896"/>
              <a:gd name="connsiteX8" fmla="*/ 725766 w 30274591"/>
              <a:gd name="connsiteY8" fmla="*/ 42875538 h 42875896"/>
              <a:gd name="connsiteX9" fmla="*/ 0 w 30274591"/>
              <a:gd name="connsiteY9" fmla="*/ 42871044 h 42875896"/>
              <a:gd name="connsiteX10" fmla="*/ 19878 w 30274591"/>
              <a:gd name="connsiteY10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6294348 h 42875896"/>
              <a:gd name="connsiteX5" fmla="*/ 1471152 w 30274591"/>
              <a:gd name="connsiteY5" fmla="*/ 6995702 h 42875896"/>
              <a:gd name="connsiteX6" fmla="*/ 729228 w 30274591"/>
              <a:gd name="connsiteY6" fmla="*/ 7758030 h 42875896"/>
              <a:gd name="connsiteX7" fmla="*/ 725766 w 30274591"/>
              <a:gd name="connsiteY7" fmla="*/ 42875538 h 42875896"/>
              <a:gd name="connsiteX8" fmla="*/ 0 w 30274591"/>
              <a:gd name="connsiteY8" fmla="*/ 42871044 h 42875896"/>
              <a:gd name="connsiteX9" fmla="*/ 19878 w 30274591"/>
              <a:gd name="connsiteY9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71152 w 30274591"/>
              <a:gd name="connsiteY5" fmla="*/ 6995702 h 42875896"/>
              <a:gd name="connsiteX6" fmla="*/ 729228 w 30274591"/>
              <a:gd name="connsiteY6" fmla="*/ 7758030 h 42875896"/>
              <a:gd name="connsiteX7" fmla="*/ 725766 w 30274591"/>
              <a:gd name="connsiteY7" fmla="*/ 42875538 h 42875896"/>
              <a:gd name="connsiteX8" fmla="*/ 0 w 30274591"/>
              <a:gd name="connsiteY8" fmla="*/ 42871044 h 42875896"/>
              <a:gd name="connsiteX9" fmla="*/ 19878 w 30274591"/>
              <a:gd name="connsiteY9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29228 w 30274591"/>
              <a:gd name="connsiteY6" fmla="*/ 7758030 h 42875896"/>
              <a:gd name="connsiteX7" fmla="*/ 725766 w 30274591"/>
              <a:gd name="connsiteY7" fmla="*/ 42875538 h 42875896"/>
              <a:gd name="connsiteX8" fmla="*/ 0 w 30274591"/>
              <a:gd name="connsiteY8" fmla="*/ 42871044 h 42875896"/>
              <a:gd name="connsiteX9" fmla="*/ 19878 w 30274591"/>
              <a:gd name="connsiteY9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25766 w 30274591"/>
              <a:gd name="connsiteY7" fmla="*/ 42875538 h 42875896"/>
              <a:gd name="connsiteX8" fmla="*/ 0 w 30274591"/>
              <a:gd name="connsiteY8" fmla="*/ 42871044 h 42875896"/>
              <a:gd name="connsiteX9" fmla="*/ 19878 w 30274591"/>
              <a:gd name="connsiteY9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25766 w 30274591"/>
              <a:gd name="connsiteY7" fmla="*/ 42875538 h 42875896"/>
              <a:gd name="connsiteX8" fmla="*/ 0 w 30274591"/>
              <a:gd name="connsiteY8" fmla="*/ 42871044 h 42875896"/>
              <a:gd name="connsiteX9" fmla="*/ 19878 w 30274591"/>
              <a:gd name="connsiteY9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725766 w 30274591"/>
              <a:gd name="connsiteY8" fmla="*/ 42875538 h 42875896"/>
              <a:gd name="connsiteX9" fmla="*/ 0 w 30274591"/>
              <a:gd name="connsiteY9" fmla="*/ 42871044 h 42875896"/>
              <a:gd name="connsiteX10" fmla="*/ 19878 w 30274591"/>
              <a:gd name="connsiteY10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725766 w 30274591"/>
              <a:gd name="connsiteY8" fmla="*/ 42875538 h 42875896"/>
              <a:gd name="connsiteX9" fmla="*/ 0 w 30274591"/>
              <a:gd name="connsiteY9" fmla="*/ 42871044 h 42875896"/>
              <a:gd name="connsiteX10" fmla="*/ 19878 w 30274591"/>
              <a:gd name="connsiteY10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800991 w 30274591"/>
              <a:gd name="connsiteY8" fmla="*/ 8908107 h 42875896"/>
              <a:gd name="connsiteX9" fmla="*/ 725766 w 30274591"/>
              <a:gd name="connsiteY9" fmla="*/ 42875538 h 42875896"/>
              <a:gd name="connsiteX10" fmla="*/ 0 w 30274591"/>
              <a:gd name="connsiteY10" fmla="*/ 42871044 h 42875896"/>
              <a:gd name="connsiteX11" fmla="*/ 19878 w 30274591"/>
              <a:gd name="connsiteY11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30105 w 30274591"/>
              <a:gd name="connsiteY8" fmla="*/ 8844257 h 42875896"/>
              <a:gd name="connsiteX9" fmla="*/ 725766 w 30274591"/>
              <a:gd name="connsiteY9" fmla="*/ 42875538 h 42875896"/>
              <a:gd name="connsiteX10" fmla="*/ 0 w 30274591"/>
              <a:gd name="connsiteY10" fmla="*/ 42871044 h 42875896"/>
              <a:gd name="connsiteX11" fmla="*/ 19878 w 30274591"/>
              <a:gd name="connsiteY11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30105 w 30274591"/>
              <a:gd name="connsiteY8" fmla="*/ 8844257 h 42875896"/>
              <a:gd name="connsiteX9" fmla="*/ 1098255 w 30274591"/>
              <a:gd name="connsiteY9" fmla="*/ 14792946 h 42875896"/>
              <a:gd name="connsiteX10" fmla="*/ 725766 w 30274591"/>
              <a:gd name="connsiteY10" fmla="*/ 42875538 h 42875896"/>
              <a:gd name="connsiteX11" fmla="*/ 0 w 30274591"/>
              <a:gd name="connsiteY11" fmla="*/ 42871044 h 42875896"/>
              <a:gd name="connsiteX12" fmla="*/ 19878 w 30274591"/>
              <a:gd name="connsiteY12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30105 w 30274591"/>
              <a:gd name="connsiteY8" fmla="*/ 8844257 h 42875896"/>
              <a:gd name="connsiteX9" fmla="*/ 758525 w 30274591"/>
              <a:gd name="connsiteY9" fmla="*/ 9174149 h 42875896"/>
              <a:gd name="connsiteX10" fmla="*/ 725766 w 30274591"/>
              <a:gd name="connsiteY10" fmla="*/ 42875538 h 42875896"/>
              <a:gd name="connsiteX11" fmla="*/ 0 w 30274591"/>
              <a:gd name="connsiteY11" fmla="*/ 42871044 h 42875896"/>
              <a:gd name="connsiteX12" fmla="*/ 19878 w 30274591"/>
              <a:gd name="connsiteY12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30105 w 30274591"/>
              <a:gd name="connsiteY8" fmla="*/ 8844257 h 42875896"/>
              <a:gd name="connsiteX9" fmla="*/ 758525 w 30274591"/>
              <a:gd name="connsiteY9" fmla="*/ 9174149 h 42875896"/>
              <a:gd name="connsiteX10" fmla="*/ 725766 w 30274591"/>
              <a:gd name="connsiteY10" fmla="*/ 42875538 h 42875896"/>
              <a:gd name="connsiteX11" fmla="*/ 0 w 30274591"/>
              <a:gd name="connsiteY11" fmla="*/ 42871044 h 42875896"/>
              <a:gd name="connsiteX12" fmla="*/ 19878 w 30274591"/>
              <a:gd name="connsiteY12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30105 w 30274591"/>
              <a:gd name="connsiteY8" fmla="*/ 8844257 h 42875896"/>
              <a:gd name="connsiteX9" fmla="*/ 758525 w 30274591"/>
              <a:gd name="connsiteY9" fmla="*/ 9174149 h 42875896"/>
              <a:gd name="connsiteX10" fmla="*/ 725766 w 30274591"/>
              <a:gd name="connsiteY10" fmla="*/ 42875538 h 42875896"/>
              <a:gd name="connsiteX11" fmla="*/ 0 w 30274591"/>
              <a:gd name="connsiteY11" fmla="*/ 42871044 h 42875896"/>
              <a:gd name="connsiteX12" fmla="*/ 19878 w 30274591"/>
              <a:gd name="connsiteY12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30105 w 30274591"/>
              <a:gd name="connsiteY8" fmla="*/ 8844257 h 42875896"/>
              <a:gd name="connsiteX9" fmla="*/ 758525 w 30274591"/>
              <a:gd name="connsiteY9" fmla="*/ 9174149 h 42875896"/>
              <a:gd name="connsiteX10" fmla="*/ 725766 w 30274591"/>
              <a:gd name="connsiteY10" fmla="*/ 42875538 h 42875896"/>
              <a:gd name="connsiteX11" fmla="*/ 0 w 30274591"/>
              <a:gd name="connsiteY11" fmla="*/ 42871044 h 42875896"/>
              <a:gd name="connsiteX12" fmla="*/ 19878 w 30274591"/>
              <a:gd name="connsiteY12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30105 w 30274591"/>
              <a:gd name="connsiteY8" fmla="*/ 8844257 h 42875896"/>
              <a:gd name="connsiteX9" fmla="*/ 758525 w 30274591"/>
              <a:gd name="connsiteY9" fmla="*/ 9174149 h 42875896"/>
              <a:gd name="connsiteX10" fmla="*/ 725766 w 30274591"/>
              <a:gd name="connsiteY10" fmla="*/ 42875538 h 42875896"/>
              <a:gd name="connsiteX11" fmla="*/ 0 w 30274591"/>
              <a:gd name="connsiteY11" fmla="*/ 42871044 h 42875896"/>
              <a:gd name="connsiteX12" fmla="*/ 19878 w 30274591"/>
              <a:gd name="connsiteY12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30105 w 30274591"/>
              <a:gd name="connsiteY8" fmla="*/ 8844257 h 42875896"/>
              <a:gd name="connsiteX9" fmla="*/ 758525 w 30274591"/>
              <a:gd name="connsiteY9" fmla="*/ 9174149 h 42875896"/>
              <a:gd name="connsiteX10" fmla="*/ 725766 w 30274591"/>
              <a:gd name="connsiteY10" fmla="*/ 42875538 h 42875896"/>
              <a:gd name="connsiteX11" fmla="*/ 0 w 30274591"/>
              <a:gd name="connsiteY11" fmla="*/ 42871044 h 42875896"/>
              <a:gd name="connsiteX12" fmla="*/ 19878 w 30274591"/>
              <a:gd name="connsiteY12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30105 w 30274591"/>
              <a:gd name="connsiteY8" fmla="*/ 8844257 h 42875896"/>
              <a:gd name="connsiteX9" fmla="*/ 758525 w 30274591"/>
              <a:gd name="connsiteY9" fmla="*/ 9174149 h 42875896"/>
              <a:gd name="connsiteX10" fmla="*/ 725766 w 30274591"/>
              <a:gd name="connsiteY10" fmla="*/ 42875538 h 42875896"/>
              <a:gd name="connsiteX11" fmla="*/ 0 w 30274591"/>
              <a:gd name="connsiteY11" fmla="*/ 42871044 h 42875896"/>
              <a:gd name="connsiteX12" fmla="*/ 19878 w 30274591"/>
              <a:gd name="connsiteY12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30105 w 30274591"/>
              <a:gd name="connsiteY8" fmla="*/ 8844257 h 42875896"/>
              <a:gd name="connsiteX9" fmla="*/ 758525 w 30274591"/>
              <a:gd name="connsiteY9" fmla="*/ 9174149 h 42875896"/>
              <a:gd name="connsiteX10" fmla="*/ 725766 w 30274591"/>
              <a:gd name="connsiteY10" fmla="*/ 42875538 h 42875896"/>
              <a:gd name="connsiteX11" fmla="*/ 0 w 30274591"/>
              <a:gd name="connsiteY11" fmla="*/ 42871044 h 42875896"/>
              <a:gd name="connsiteX12" fmla="*/ 19878 w 30274591"/>
              <a:gd name="connsiteY12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30105 w 30274591"/>
              <a:gd name="connsiteY8" fmla="*/ 8844257 h 42875896"/>
              <a:gd name="connsiteX9" fmla="*/ 758525 w 30274591"/>
              <a:gd name="connsiteY9" fmla="*/ 9174149 h 42875896"/>
              <a:gd name="connsiteX10" fmla="*/ 725766 w 30274591"/>
              <a:gd name="connsiteY10" fmla="*/ 42875538 h 42875896"/>
              <a:gd name="connsiteX11" fmla="*/ 0 w 30274591"/>
              <a:gd name="connsiteY11" fmla="*/ 42871044 h 42875896"/>
              <a:gd name="connsiteX12" fmla="*/ 19878 w 30274591"/>
              <a:gd name="connsiteY12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30105 w 30274591"/>
              <a:gd name="connsiteY8" fmla="*/ 8844257 h 42875896"/>
              <a:gd name="connsiteX9" fmla="*/ 758525 w 30274591"/>
              <a:gd name="connsiteY9" fmla="*/ 9174149 h 42875896"/>
              <a:gd name="connsiteX10" fmla="*/ 725766 w 30274591"/>
              <a:gd name="connsiteY10" fmla="*/ 42875538 h 42875896"/>
              <a:gd name="connsiteX11" fmla="*/ 0 w 30274591"/>
              <a:gd name="connsiteY11" fmla="*/ 42871044 h 42875896"/>
              <a:gd name="connsiteX12" fmla="*/ 19878 w 30274591"/>
              <a:gd name="connsiteY12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30105 w 30274591"/>
              <a:gd name="connsiteY8" fmla="*/ 8844257 h 42875896"/>
              <a:gd name="connsiteX9" fmla="*/ 758525 w 30274591"/>
              <a:gd name="connsiteY9" fmla="*/ 9174149 h 42875896"/>
              <a:gd name="connsiteX10" fmla="*/ 725766 w 30274591"/>
              <a:gd name="connsiteY10" fmla="*/ 42875538 h 42875896"/>
              <a:gd name="connsiteX11" fmla="*/ 0 w 30274591"/>
              <a:gd name="connsiteY11" fmla="*/ 42871044 h 42875896"/>
              <a:gd name="connsiteX12" fmla="*/ 19878 w 30274591"/>
              <a:gd name="connsiteY12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30105 w 30274591"/>
              <a:gd name="connsiteY8" fmla="*/ 8844257 h 42875896"/>
              <a:gd name="connsiteX9" fmla="*/ 758525 w 30274591"/>
              <a:gd name="connsiteY9" fmla="*/ 9174149 h 42875896"/>
              <a:gd name="connsiteX10" fmla="*/ 725766 w 30274591"/>
              <a:gd name="connsiteY10" fmla="*/ 42875538 h 42875896"/>
              <a:gd name="connsiteX11" fmla="*/ 0 w 30274591"/>
              <a:gd name="connsiteY11" fmla="*/ 42871044 h 42875896"/>
              <a:gd name="connsiteX12" fmla="*/ 19878 w 30274591"/>
              <a:gd name="connsiteY12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30105 w 30274591"/>
              <a:gd name="connsiteY8" fmla="*/ 8844257 h 42875896"/>
              <a:gd name="connsiteX9" fmla="*/ 758525 w 30274591"/>
              <a:gd name="connsiteY9" fmla="*/ 9174149 h 42875896"/>
              <a:gd name="connsiteX10" fmla="*/ 725766 w 30274591"/>
              <a:gd name="connsiteY10" fmla="*/ 42875538 h 42875896"/>
              <a:gd name="connsiteX11" fmla="*/ 0 w 30274591"/>
              <a:gd name="connsiteY11" fmla="*/ 42871044 h 42875896"/>
              <a:gd name="connsiteX12" fmla="*/ 19878 w 30274591"/>
              <a:gd name="connsiteY12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30105 w 30274591"/>
              <a:gd name="connsiteY8" fmla="*/ 8844257 h 42875896"/>
              <a:gd name="connsiteX9" fmla="*/ 758525 w 30274591"/>
              <a:gd name="connsiteY9" fmla="*/ 9174149 h 42875896"/>
              <a:gd name="connsiteX10" fmla="*/ 725766 w 30274591"/>
              <a:gd name="connsiteY10" fmla="*/ 42875538 h 42875896"/>
              <a:gd name="connsiteX11" fmla="*/ 0 w 30274591"/>
              <a:gd name="connsiteY11" fmla="*/ 42871044 h 42875896"/>
              <a:gd name="connsiteX12" fmla="*/ 19878 w 30274591"/>
              <a:gd name="connsiteY12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30105 w 30274591"/>
              <a:gd name="connsiteY8" fmla="*/ 8844257 h 42875896"/>
              <a:gd name="connsiteX9" fmla="*/ 758525 w 30274591"/>
              <a:gd name="connsiteY9" fmla="*/ 9174149 h 42875896"/>
              <a:gd name="connsiteX10" fmla="*/ 725766 w 30274591"/>
              <a:gd name="connsiteY10" fmla="*/ 42875538 h 42875896"/>
              <a:gd name="connsiteX11" fmla="*/ 0 w 30274591"/>
              <a:gd name="connsiteY11" fmla="*/ 42871044 h 42875896"/>
              <a:gd name="connsiteX12" fmla="*/ 19878 w 30274591"/>
              <a:gd name="connsiteY12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30105 w 30274591"/>
              <a:gd name="connsiteY8" fmla="*/ 8844257 h 42875896"/>
              <a:gd name="connsiteX9" fmla="*/ 758525 w 30274591"/>
              <a:gd name="connsiteY9" fmla="*/ 9174149 h 42875896"/>
              <a:gd name="connsiteX10" fmla="*/ 725766 w 30274591"/>
              <a:gd name="connsiteY10" fmla="*/ 42875538 h 42875896"/>
              <a:gd name="connsiteX11" fmla="*/ 0 w 30274591"/>
              <a:gd name="connsiteY11" fmla="*/ 42871044 h 42875896"/>
              <a:gd name="connsiteX12" fmla="*/ 19878 w 30274591"/>
              <a:gd name="connsiteY12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30105 w 30274591"/>
              <a:gd name="connsiteY8" fmla="*/ 8844257 h 42875896"/>
              <a:gd name="connsiteX9" fmla="*/ 758525 w 30274591"/>
              <a:gd name="connsiteY9" fmla="*/ 9174149 h 42875896"/>
              <a:gd name="connsiteX10" fmla="*/ 725766 w 30274591"/>
              <a:gd name="connsiteY10" fmla="*/ 42875538 h 42875896"/>
              <a:gd name="connsiteX11" fmla="*/ 0 w 30274591"/>
              <a:gd name="connsiteY11" fmla="*/ 42871044 h 42875896"/>
              <a:gd name="connsiteX12" fmla="*/ 19878 w 30274591"/>
              <a:gd name="connsiteY12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30105 w 30274591"/>
              <a:gd name="connsiteY8" fmla="*/ 8844257 h 42875896"/>
              <a:gd name="connsiteX9" fmla="*/ 758525 w 30274591"/>
              <a:gd name="connsiteY9" fmla="*/ 9174149 h 42875896"/>
              <a:gd name="connsiteX10" fmla="*/ 725766 w 30274591"/>
              <a:gd name="connsiteY10" fmla="*/ 42875538 h 42875896"/>
              <a:gd name="connsiteX11" fmla="*/ 0 w 30274591"/>
              <a:gd name="connsiteY11" fmla="*/ 42871044 h 42875896"/>
              <a:gd name="connsiteX12" fmla="*/ 19878 w 30274591"/>
              <a:gd name="connsiteY12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30105 w 30274591"/>
              <a:gd name="connsiteY8" fmla="*/ 8844257 h 42875896"/>
              <a:gd name="connsiteX9" fmla="*/ 758525 w 30274591"/>
              <a:gd name="connsiteY9" fmla="*/ 9174149 h 42875896"/>
              <a:gd name="connsiteX10" fmla="*/ 725766 w 30274591"/>
              <a:gd name="connsiteY10" fmla="*/ 42875538 h 42875896"/>
              <a:gd name="connsiteX11" fmla="*/ 0 w 30274591"/>
              <a:gd name="connsiteY11" fmla="*/ 42871044 h 42875896"/>
              <a:gd name="connsiteX12" fmla="*/ 19878 w 30274591"/>
              <a:gd name="connsiteY12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30105 w 30274591"/>
              <a:gd name="connsiteY8" fmla="*/ 8844257 h 42875896"/>
              <a:gd name="connsiteX9" fmla="*/ 758525 w 30274591"/>
              <a:gd name="connsiteY9" fmla="*/ 9174149 h 42875896"/>
              <a:gd name="connsiteX10" fmla="*/ 725766 w 30274591"/>
              <a:gd name="connsiteY10" fmla="*/ 42875538 h 42875896"/>
              <a:gd name="connsiteX11" fmla="*/ 0 w 30274591"/>
              <a:gd name="connsiteY11" fmla="*/ 42871044 h 42875896"/>
              <a:gd name="connsiteX12" fmla="*/ 19878 w 30274591"/>
              <a:gd name="connsiteY12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30105 w 30274591"/>
              <a:gd name="connsiteY8" fmla="*/ 8844257 h 42875896"/>
              <a:gd name="connsiteX9" fmla="*/ 758525 w 30274591"/>
              <a:gd name="connsiteY9" fmla="*/ 9174149 h 42875896"/>
              <a:gd name="connsiteX10" fmla="*/ 725766 w 30274591"/>
              <a:gd name="connsiteY10" fmla="*/ 42875538 h 42875896"/>
              <a:gd name="connsiteX11" fmla="*/ 0 w 30274591"/>
              <a:gd name="connsiteY11" fmla="*/ 42871044 h 42875896"/>
              <a:gd name="connsiteX12" fmla="*/ 19878 w 30274591"/>
              <a:gd name="connsiteY12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30105 w 30274591"/>
              <a:gd name="connsiteY8" fmla="*/ 8844257 h 42875896"/>
              <a:gd name="connsiteX9" fmla="*/ 758525 w 30274591"/>
              <a:gd name="connsiteY9" fmla="*/ 9174149 h 42875896"/>
              <a:gd name="connsiteX10" fmla="*/ 725766 w 30274591"/>
              <a:gd name="connsiteY10" fmla="*/ 42875538 h 42875896"/>
              <a:gd name="connsiteX11" fmla="*/ 0 w 30274591"/>
              <a:gd name="connsiteY11" fmla="*/ 42871044 h 42875896"/>
              <a:gd name="connsiteX12" fmla="*/ 19878 w 30274591"/>
              <a:gd name="connsiteY12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30105 w 30274591"/>
              <a:gd name="connsiteY8" fmla="*/ 8844257 h 42875896"/>
              <a:gd name="connsiteX9" fmla="*/ 758525 w 30274591"/>
              <a:gd name="connsiteY9" fmla="*/ 9174149 h 42875896"/>
              <a:gd name="connsiteX10" fmla="*/ 725766 w 30274591"/>
              <a:gd name="connsiteY10" fmla="*/ 42875538 h 42875896"/>
              <a:gd name="connsiteX11" fmla="*/ 0 w 30274591"/>
              <a:gd name="connsiteY11" fmla="*/ 42871044 h 42875896"/>
              <a:gd name="connsiteX12" fmla="*/ 19878 w 30274591"/>
              <a:gd name="connsiteY12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25766 w 30274591"/>
              <a:gd name="connsiteY10" fmla="*/ 42875538 h 42875896"/>
              <a:gd name="connsiteX11" fmla="*/ 0 w 30274591"/>
              <a:gd name="connsiteY11" fmla="*/ 42871044 h 42875896"/>
              <a:gd name="connsiteX12" fmla="*/ 19878 w 30274591"/>
              <a:gd name="connsiteY12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90374 w 30274591"/>
              <a:gd name="connsiteY10" fmla="*/ 17123469 h 42875896"/>
              <a:gd name="connsiteX11" fmla="*/ 725766 w 30274591"/>
              <a:gd name="connsiteY11" fmla="*/ 42875538 h 42875896"/>
              <a:gd name="connsiteX12" fmla="*/ 0 w 30274591"/>
              <a:gd name="connsiteY12" fmla="*/ 42871044 h 42875896"/>
              <a:gd name="connsiteX13" fmla="*/ 19878 w 30274591"/>
              <a:gd name="connsiteY13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1130105 w 30274591"/>
              <a:gd name="connsiteY10" fmla="*/ 17102184 h 42875896"/>
              <a:gd name="connsiteX11" fmla="*/ 725766 w 30274591"/>
              <a:gd name="connsiteY11" fmla="*/ 42875538 h 42875896"/>
              <a:gd name="connsiteX12" fmla="*/ 0 w 30274591"/>
              <a:gd name="connsiteY12" fmla="*/ 42871044 h 42875896"/>
              <a:gd name="connsiteX13" fmla="*/ 19878 w 30274591"/>
              <a:gd name="connsiteY13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1130105 w 30274591"/>
              <a:gd name="connsiteY10" fmla="*/ 17102184 h 42875896"/>
              <a:gd name="connsiteX11" fmla="*/ 725766 w 30274591"/>
              <a:gd name="connsiteY11" fmla="*/ 42875538 h 42875896"/>
              <a:gd name="connsiteX12" fmla="*/ 0 w 30274591"/>
              <a:gd name="connsiteY12" fmla="*/ 42871044 h 42875896"/>
              <a:gd name="connsiteX13" fmla="*/ 19878 w 30274591"/>
              <a:gd name="connsiteY13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1130105 w 30274591"/>
              <a:gd name="connsiteY10" fmla="*/ 17102184 h 42875896"/>
              <a:gd name="connsiteX11" fmla="*/ 725766 w 30274591"/>
              <a:gd name="connsiteY11" fmla="*/ 42875538 h 42875896"/>
              <a:gd name="connsiteX12" fmla="*/ 0 w 30274591"/>
              <a:gd name="connsiteY12" fmla="*/ 42871044 h 42875896"/>
              <a:gd name="connsiteX13" fmla="*/ 19878 w 30274591"/>
              <a:gd name="connsiteY13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1098255 w 30274591"/>
              <a:gd name="connsiteY10" fmla="*/ 16538178 h 42875896"/>
              <a:gd name="connsiteX11" fmla="*/ 1130105 w 30274591"/>
              <a:gd name="connsiteY11" fmla="*/ 17102184 h 42875896"/>
              <a:gd name="connsiteX12" fmla="*/ 725766 w 30274591"/>
              <a:gd name="connsiteY12" fmla="*/ 42875538 h 42875896"/>
              <a:gd name="connsiteX13" fmla="*/ 0 w 30274591"/>
              <a:gd name="connsiteY13" fmla="*/ 42871044 h 42875896"/>
              <a:gd name="connsiteX14" fmla="*/ 19878 w 30274591"/>
              <a:gd name="connsiteY14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864690 w 30274591"/>
              <a:gd name="connsiteY10" fmla="*/ 16538178 h 42875896"/>
              <a:gd name="connsiteX11" fmla="*/ 1130105 w 30274591"/>
              <a:gd name="connsiteY11" fmla="*/ 17102184 h 42875896"/>
              <a:gd name="connsiteX12" fmla="*/ 725766 w 30274591"/>
              <a:gd name="connsiteY12" fmla="*/ 42875538 h 42875896"/>
              <a:gd name="connsiteX13" fmla="*/ 0 w 30274591"/>
              <a:gd name="connsiteY13" fmla="*/ 42871044 h 42875896"/>
              <a:gd name="connsiteX14" fmla="*/ 19878 w 30274591"/>
              <a:gd name="connsiteY14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864690 w 30274591"/>
              <a:gd name="connsiteY10" fmla="*/ 16538178 h 42875896"/>
              <a:gd name="connsiteX11" fmla="*/ 1130105 w 30274591"/>
              <a:gd name="connsiteY11" fmla="*/ 17102184 h 42875896"/>
              <a:gd name="connsiteX12" fmla="*/ 1119488 w 30274591"/>
              <a:gd name="connsiteY12" fmla="*/ 17527852 h 42875896"/>
              <a:gd name="connsiteX13" fmla="*/ 725766 w 30274591"/>
              <a:gd name="connsiteY13" fmla="*/ 42875538 h 42875896"/>
              <a:gd name="connsiteX14" fmla="*/ 0 w 30274591"/>
              <a:gd name="connsiteY14" fmla="*/ 42871044 h 42875896"/>
              <a:gd name="connsiteX15" fmla="*/ 19878 w 30274591"/>
              <a:gd name="connsiteY15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864690 w 30274591"/>
              <a:gd name="connsiteY10" fmla="*/ 16538178 h 42875896"/>
              <a:gd name="connsiteX11" fmla="*/ 1130105 w 30274591"/>
              <a:gd name="connsiteY11" fmla="*/ 17102184 h 42875896"/>
              <a:gd name="connsiteX12" fmla="*/ 811607 w 30274591"/>
              <a:gd name="connsiteY12" fmla="*/ 17538493 h 42875896"/>
              <a:gd name="connsiteX13" fmla="*/ 725766 w 30274591"/>
              <a:gd name="connsiteY13" fmla="*/ 42875538 h 42875896"/>
              <a:gd name="connsiteX14" fmla="*/ 0 w 30274591"/>
              <a:gd name="connsiteY14" fmla="*/ 42871044 h 42875896"/>
              <a:gd name="connsiteX15" fmla="*/ 19878 w 30274591"/>
              <a:gd name="connsiteY15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864690 w 30274591"/>
              <a:gd name="connsiteY10" fmla="*/ 16538178 h 42875896"/>
              <a:gd name="connsiteX11" fmla="*/ 1130105 w 30274591"/>
              <a:gd name="connsiteY11" fmla="*/ 17102184 h 42875896"/>
              <a:gd name="connsiteX12" fmla="*/ 811607 w 30274591"/>
              <a:gd name="connsiteY12" fmla="*/ 17538493 h 42875896"/>
              <a:gd name="connsiteX13" fmla="*/ 725766 w 30274591"/>
              <a:gd name="connsiteY13" fmla="*/ 42875538 h 42875896"/>
              <a:gd name="connsiteX14" fmla="*/ 0 w 30274591"/>
              <a:gd name="connsiteY14" fmla="*/ 42871044 h 42875896"/>
              <a:gd name="connsiteX15" fmla="*/ 19878 w 30274591"/>
              <a:gd name="connsiteY15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864690 w 30274591"/>
              <a:gd name="connsiteY10" fmla="*/ 16538178 h 42875896"/>
              <a:gd name="connsiteX11" fmla="*/ 1130105 w 30274591"/>
              <a:gd name="connsiteY11" fmla="*/ 17102184 h 42875896"/>
              <a:gd name="connsiteX12" fmla="*/ 811607 w 30274591"/>
              <a:gd name="connsiteY12" fmla="*/ 17538493 h 42875896"/>
              <a:gd name="connsiteX13" fmla="*/ 725766 w 30274591"/>
              <a:gd name="connsiteY13" fmla="*/ 42875538 h 42875896"/>
              <a:gd name="connsiteX14" fmla="*/ 0 w 30274591"/>
              <a:gd name="connsiteY14" fmla="*/ 42871044 h 42875896"/>
              <a:gd name="connsiteX15" fmla="*/ 19878 w 30274591"/>
              <a:gd name="connsiteY15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864690 w 30274591"/>
              <a:gd name="connsiteY10" fmla="*/ 16538178 h 42875896"/>
              <a:gd name="connsiteX11" fmla="*/ 1130105 w 30274591"/>
              <a:gd name="connsiteY11" fmla="*/ 17102184 h 42875896"/>
              <a:gd name="connsiteX12" fmla="*/ 811607 w 30274591"/>
              <a:gd name="connsiteY12" fmla="*/ 17538493 h 42875896"/>
              <a:gd name="connsiteX13" fmla="*/ 725766 w 30274591"/>
              <a:gd name="connsiteY13" fmla="*/ 42875538 h 42875896"/>
              <a:gd name="connsiteX14" fmla="*/ 0 w 30274591"/>
              <a:gd name="connsiteY14" fmla="*/ 42871044 h 42875896"/>
              <a:gd name="connsiteX15" fmla="*/ 19878 w 30274591"/>
              <a:gd name="connsiteY15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864690 w 30274591"/>
              <a:gd name="connsiteY10" fmla="*/ 16538178 h 42875896"/>
              <a:gd name="connsiteX11" fmla="*/ 1130105 w 30274591"/>
              <a:gd name="connsiteY11" fmla="*/ 17102184 h 42875896"/>
              <a:gd name="connsiteX12" fmla="*/ 811607 w 30274591"/>
              <a:gd name="connsiteY12" fmla="*/ 17538493 h 42875896"/>
              <a:gd name="connsiteX13" fmla="*/ 725766 w 30274591"/>
              <a:gd name="connsiteY13" fmla="*/ 42875538 h 42875896"/>
              <a:gd name="connsiteX14" fmla="*/ 0 w 30274591"/>
              <a:gd name="connsiteY14" fmla="*/ 42871044 h 42875896"/>
              <a:gd name="connsiteX15" fmla="*/ 19878 w 30274591"/>
              <a:gd name="connsiteY15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864690 w 30274591"/>
              <a:gd name="connsiteY10" fmla="*/ 16538178 h 42875896"/>
              <a:gd name="connsiteX11" fmla="*/ 1130105 w 30274591"/>
              <a:gd name="connsiteY11" fmla="*/ 17102184 h 42875896"/>
              <a:gd name="connsiteX12" fmla="*/ 811607 w 30274591"/>
              <a:gd name="connsiteY12" fmla="*/ 17538493 h 42875896"/>
              <a:gd name="connsiteX13" fmla="*/ 725766 w 30274591"/>
              <a:gd name="connsiteY13" fmla="*/ 42875538 h 42875896"/>
              <a:gd name="connsiteX14" fmla="*/ 0 w 30274591"/>
              <a:gd name="connsiteY14" fmla="*/ 42871044 h 42875896"/>
              <a:gd name="connsiteX15" fmla="*/ 19878 w 30274591"/>
              <a:gd name="connsiteY15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864690 w 30274591"/>
              <a:gd name="connsiteY10" fmla="*/ 16538178 h 42875896"/>
              <a:gd name="connsiteX11" fmla="*/ 1130105 w 30274591"/>
              <a:gd name="connsiteY11" fmla="*/ 17102184 h 42875896"/>
              <a:gd name="connsiteX12" fmla="*/ 811607 w 30274591"/>
              <a:gd name="connsiteY12" fmla="*/ 17538493 h 42875896"/>
              <a:gd name="connsiteX13" fmla="*/ 725766 w 30274591"/>
              <a:gd name="connsiteY13" fmla="*/ 42875538 h 42875896"/>
              <a:gd name="connsiteX14" fmla="*/ 0 w 30274591"/>
              <a:gd name="connsiteY14" fmla="*/ 42871044 h 42875896"/>
              <a:gd name="connsiteX15" fmla="*/ 19878 w 30274591"/>
              <a:gd name="connsiteY15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864690 w 30274591"/>
              <a:gd name="connsiteY10" fmla="*/ 16538178 h 42875896"/>
              <a:gd name="connsiteX11" fmla="*/ 1130105 w 30274591"/>
              <a:gd name="connsiteY11" fmla="*/ 17102184 h 42875896"/>
              <a:gd name="connsiteX12" fmla="*/ 811607 w 30274591"/>
              <a:gd name="connsiteY12" fmla="*/ 17538493 h 42875896"/>
              <a:gd name="connsiteX13" fmla="*/ 725766 w 30274591"/>
              <a:gd name="connsiteY13" fmla="*/ 42875538 h 42875896"/>
              <a:gd name="connsiteX14" fmla="*/ 0 w 30274591"/>
              <a:gd name="connsiteY14" fmla="*/ 42871044 h 42875896"/>
              <a:gd name="connsiteX15" fmla="*/ 19878 w 30274591"/>
              <a:gd name="connsiteY15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864690 w 30274591"/>
              <a:gd name="connsiteY10" fmla="*/ 16538178 h 42875896"/>
              <a:gd name="connsiteX11" fmla="*/ 1130105 w 30274591"/>
              <a:gd name="connsiteY11" fmla="*/ 17102184 h 42875896"/>
              <a:gd name="connsiteX12" fmla="*/ 386944 w 30274591"/>
              <a:gd name="connsiteY12" fmla="*/ 17485284 h 42875896"/>
              <a:gd name="connsiteX13" fmla="*/ 725766 w 30274591"/>
              <a:gd name="connsiteY13" fmla="*/ 42875538 h 42875896"/>
              <a:gd name="connsiteX14" fmla="*/ 0 w 30274591"/>
              <a:gd name="connsiteY14" fmla="*/ 42871044 h 42875896"/>
              <a:gd name="connsiteX15" fmla="*/ 19878 w 30274591"/>
              <a:gd name="connsiteY15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864690 w 30274591"/>
              <a:gd name="connsiteY10" fmla="*/ 16538178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25766 w 30274591"/>
              <a:gd name="connsiteY13" fmla="*/ 42875538 h 42875896"/>
              <a:gd name="connsiteX14" fmla="*/ 0 w 30274591"/>
              <a:gd name="connsiteY14" fmla="*/ 42871044 h 42875896"/>
              <a:gd name="connsiteX15" fmla="*/ 19878 w 30274591"/>
              <a:gd name="connsiteY15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864690 w 30274591"/>
              <a:gd name="connsiteY10" fmla="*/ 16538178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25766 w 30274591"/>
              <a:gd name="connsiteY13" fmla="*/ 42875538 h 42875896"/>
              <a:gd name="connsiteX14" fmla="*/ 0 w 30274591"/>
              <a:gd name="connsiteY14" fmla="*/ 42871044 h 42875896"/>
              <a:gd name="connsiteX15" fmla="*/ 19878 w 30274591"/>
              <a:gd name="connsiteY15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864690 w 30274591"/>
              <a:gd name="connsiteY10" fmla="*/ 16538178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25766 w 30274591"/>
              <a:gd name="connsiteY13" fmla="*/ 42875538 h 42875896"/>
              <a:gd name="connsiteX14" fmla="*/ 0 w 30274591"/>
              <a:gd name="connsiteY14" fmla="*/ 42871044 h 42875896"/>
              <a:gd name="connsiteX15" fmla="*/ 19878 w 30274591"/>
              <a:gd name="connsiteY15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864690 w 30274591"/>
              <a:gd name="connsiteY10" fmla="*/ 16538178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25766 w 30274591"/>
              <a:gd name="connsiteY13" fmla="*/ 42875538 h 42875896"/>
              <a:gd name="connsiteX14" fmla="*/ 0 w 30274591"/>
              <a:gd name="connsiteY14" fmla="*/ 42871044 h 42875896"/>
              <a:gd name="connsiteX15" fmla="*/ 19878 w 30274591"/>
              <a:gd name="connsiteY15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864690 w 30274591"/>
              <a:gd name="connsiteY10" fmla="*/ 16538178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25766 w 30274591"/>
              <a:gd name="connsiteY13" fmla="*/ 42875538 h 42875896"/>
              <a:gd name="connsiteX14" fmla="*/ 0 w 30274591"/>
              <a:gd name="connsiteY14" fmla="*/ 42871044 h 42875896"/>
              <a:gd name="connsiteX15" fmla="*/ 19878 w 30274591"/>
              <a:gd name="connsiteY15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864690 w 30274591"/>
              <a:gd name="connsiteY10" fmla="*/ 16538178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25766 w 30274591"/>
              <a:gd name="connsiteY13" fmla="*/ 42875538 h 42875896"/>
              <a:gd name="connsiteX14" fmla="*/ 0 w 30274591"/>
              <a:gd name="connsiteY14" fmla="*/ 42871044 h 42875896"/>
              <a:gd name="connsiteX15" fmla="*/ 19878 w 30274591"/>
              <a:gd name="connsiteY15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482493 w 30274591"/>
              <a:gd name="connsiteY10" fmla="*/ 16474328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25766 w 30274591"/>
              <a:gd name="connsiteY13" fmla="*/ 42875538 h 42875896"/>
              <a:gd name="connsiteX14" fmla="*/ 0 w 30274591"/>
              <a:gd name="connsiteY14" fmla="*/ 42871044 h 42875896"/>
              <a:gd name="connsiteX15" fmla="*/ 19878 w 30274591"/>
              <a:gd name="connsiteY15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25766 w 30274591"/>
              <a:gd name="connsiteY13" fmla="*/ 42875538 h 42875896"/>
              <a:gd name="connsiteX14" fmla="*/ 0 w 30274591"/>
              <a:gd name="connsiteY14" fmla="*/ 42871044 h 42875896"/>
              <a:gd name="connsiteX15" fmla="*/ 19878 w 30274591"/>
              <a:gd name="connsiteY15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25766 w 30274591"/>
              <a:gd name="connsiteY13" fmla="*/ 42875538 h 42875896"/>
              <a:gd name="connsiteX14" fmla="*/ 0 w 30274591"/>
              <a:gd name="connsiteY14" fmla="*/ 42871044 h 42875896"/>
              <a:gd name="connsiteX15" fmla="*/ 19878 w 30274591"/>
              <a:gd name="connsiteY15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25766 w 30274591"/>
              <a:gd name="connsiteY13" fmla="*/ 42875538 h 42875896"/>
              <a:gd name="connsiteX14" fmla="*/ 0 w 30274591"/>
              <a:gd name="connsiteY14" fmla="*/ 42871044 h 42875896"/>
              <a:gd name="connsiteX15" fmla="*/ 19878 w 30274591"/>
              <a:gd name="connsiteY15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811607 w 30274591"/>
              <a:gd name="connsiteY13" fmla="*/ 22508149 h 42875896"/>
              <a:gd name="connsiteX14" fmla="*/ 725766 w 30274591"/>
              <a:gd name="connsiteY14" fmla="*/ 42875538 h 42875896"/>
              <a:gd name="connsiteX15" fmla="*/ 0 w 30274591"/>
              <a:gd name="connsiteY15" fmla="*/ 42871044 h 42875896"/>
              <a:gd name="connsiteX16" fmla="*/ 19878 w 30274591"/>
              <a:gd name="connsiteY16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1013323 w 30274591"/>
              <a:gd name="connsiteY13" fmla="*/ 22529431 h 42875896"/>
              <a:gd name="connsiteX14" fmla="*/ 725766 w 30274591"/>
              <a:gd name="connsiteY14" fmla="*/ 42875538 h 42875896"/>
              <a:gd name="connsiteX15" fmla="*/ 0 w 30274591"/>
              <a:gd name="connsiteY15" fmla="*/ 42871044 h 42875896"/>
              <a:gd name="connsiteX16" fmla="*/ 19878 w 30274591"/>
              <a:gd name="connsiteY16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1002706 w 30274591"/>
              <a:gd name="connsiteY13" fmla="*/ 21039600 h 42875896"/>
              <a:gd name="connsiteX14" fmla="*/ 1013323 w 30274591"/>
              <a:gd name="connsiteY14" fmla="*/ 22529431 h 42875896"/>
              <a:gd name="connsiteX15" fmla="*/ 725766 w 30274591"/>
              <a:gd name="connsiteY15" fmla="*/ 42875538 h 42875896"/>
              <a:gd name="connsiteX16" fmla="*/ 0 w 30274591"/>
              <a:gd name="connsiteY16" fmla="*/ 42871044 h 42875896"/>
              <a:gd name="connsiteX17" fmla="*/ 19878 w 30274591"/>
              <a:gd name="connsiteY17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58525 w 30274591"/>
              <a:gd name="connsiteY13" fmla="*/ 21475909 h 42875896"/>
              <a:gd name="connsiteX14" fmla="*/ 1013323 w 30274591"/>
              <a:gd name="connsiteY14" fmla="*/ 22529431 h 42875896"/>
              <a:gd name="connsiteX15" fmla="*/ 725766 w 30274591"/>
              <a:gd name="connsiteY15" fmla="*/ 42875538 h 42875896"/>
              <a:gd name="connsiteX16" fmla="*/ 0 w 30274591"/>
              <a:gd name="connsiteY16" fmla="*/ 42871044 h 42875896"/>
              <a:gd name="connsiteX17" fmla="*/ 19878 w 30274591"/>
              <a:gd name="connsiteY17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58525 w 30274591"/>
              <a:gd name="connsiteY13" fmla="*/ 21475909 h 42875896"/>
              <a:gd name="connsiteX14" fmla="*/ 1013323 w 30274591"/>
              <a:gd name="connsiteY14" fmla="*/ 22529431 h 42875896"/>
              <a:gd name="connsiteX15" fmla="*/ 992090 w 30274591"/>
              <a:gd name="connsiteY15" fmla="*/ 23710657 h 42875896"/>
              <a:gd name="connsiteX16" fmla="*/ 725766 w 30274591"/>
              <a:gd name="connsiteY16" fmla="*/ 42875538 h 42875896"/>
              <a:gd name="connsiteX17" fmla="*/ 0 w 30274591"/>
              <a:gd name="connsiteY17" fmla="*/ 42871044 h 42875896"/>
              <a:gd name="connsiteX18" fmla="*/ 19878 w 30274591"/>
              <a:gd name="connsiteY18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58525 w 30274591"/>
              <a:gd name="connsiteY13" fmla="*/ 21475909 h 42875896"/>
              <a:gd name="connsiteX14" fmla="*/ 1013323 w 30274591"/>
              <a:gd name="connsiteY14" fmla="*/ 22529431 h 42875896"/>
              <a:gd name="connsiteX15" fmla="*/ 694825 w 30274591"/>
              <a:gd name="connsiteY15" fmla="*/ 22891248 h 42875896"/>
              <a:gd name="connsiteX16" fmla="*/ 725766 w 30274591"/>
              <a:gd name="connsiteY16" fmla="*/ 42875538 h 42875896"/>
              <a:gd name="connsiteX17" fmla="*/ 0 w 30274591"/>
              <a:gd name="connsiteY17" fmla="*/ 42871044 h 42875896"/>
              <a:gd name="connsiteX18" fmla="*/ 19878 w 30274591"/>
              <a:gd name="connsiteY18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58525 w 30274591"/>
              <a:gd name="connsiteY13" fmla="*/ 21475909 h 42875896"/>
              <a:gd name="connsiteX14" fmla="*/ 1087639 w 30274591"/>
              <a:gd name="connsiteY14" fmla="*/ 22550715 h 42875896"/>
              <a:gd name="connsiteX15" fmla="*/ 694825 w 30274591"/>
              <a:gd name="connsiteY15" fmla="*/ 22891248 h 42875896"/>
              <a:gd name="connsiteX16" fmla="*/ 725766 w 30274591"/>
              <a:gd name="connsiteY16" fmla="*/ 42875538 h 42875896"/>
              <a:gd name="connsiteX17" fmla="*/ 0 w 30274591"/>
              <a:gd name="connsiteY17" fmla="*/ 42871044 h 42875896"/>
              <a:gd name="connsiteX18" fmla="*/ 19878 w 30274591"/>
              <a:gd name="connsiteY18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58525 w 30274591"/>
              <a:gd name="connsiteY13" fmla="*/ 21475909 h 42875896"/>
              <a:gd name="connsiteX14" fmla="*/ 1130105 w 30274591"/>
              <a:gd name="connsiteY14" fmla="*/ 22561358 h 42875896"/>
              <a:gd name="connsiteX15" fmla="*/ 694825 w 30274591"/>
              <a:gd name="connsiteY15" fmla="*/ 22891248 h 42875896"/>
              <a:gd name="connsiteX16" fmla="*/ 725766 w 30274591"/>
              <a:gd name="connsiteY16" fmla="*/ 42875538 h 42875896"/>
              <a:gd name="connsiteX17" fmla="*/ 0 w 30274591"/>
              <a:gd name="connsiteY17" fmla="*/ 42871044 h 42875896"/>
              <a:gd name="connsiteX18" fmla="*/ 19878 w 30274591"/>
              <a:gd name="connsiteY18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58525 w 30274591"/>
              <a:gd name="connsiteY13" fmla="*/ 21475909 h 42875896"/>
              <a:gd name="connsiteX14" fmla="*/ 1130105 w 30274591"/>
              <a:gd name="connsiteY14" fmla="*/ 22561358 h 42875896"/>
              <a:gd name="connsiteX15" fmla="*/ 726675 w 30274591"/>
              <a:gd name="connsiteY15" fmla="*/ 22880607 h 42875896"/>
              <a:gd name="connsiteX16" fmla="*/ 725766 w 30274591"/>
              <a:gd name="connsiteY16" fmla="*/ 42875538 h 42875896"/>
              <a:gd name="connsiteX17" fmla="*/ 0 w 30274591"/>
              <a:gd name="connsiteY17" fmla="*/ 42871044 h 42875896"/>
              <a:gd name="connsiteX18" fmla="*/ 19878 w 30274591"/>
              <a:gd name="connsiteY18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503727 w 30274591"/>
              <a:gd name="connsiteY13" fmla="*/ 22274033 h 42875896"/>
              <a:gd name="connsiteX14" fmla="*/ 1130105 w 30274591"/>
              <a:gd name="connsiteY14" fmla="*/ 22561358 h 42875896"/>
              <a:gd name="connsiteX15" fmla="*/ 726675 w 30274591"/>
              <a:gd name="connsiteY15" fmla="*/ 22880607 h 42875896"/>
              <a:gd name="connsiteX16" fmla="*/ 725766 w 30274591"/>
              <a:gd name="connsiteY16" fmla="*/ 42875538 h 42875896"/>
              <a:gd name="connsiteX17" fmla="*/ 0 w 30274591"/>
              <a:gd name="connsiteY17" fmla="*/ 42871044 h 42875896"/>
              <a:gd name="connsiteX18" fmla="*/ 19878 w 30274591"/>
              <a:gd name="connsiteY18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47908 w 30274591"/>
              <a:gd name="connsiteY13" fmla="*/ 22178258 h 42875896"/>
              <a:gd name="connsiteX14" fmla="*/ 1130105 w 30274591"/>
              <a:gd name="connsiteY14" fmla="*/ 22561358 h 42875896"/>
              <a:gd name="connsiteX15" fmla="*/ 726675 w 30274591"/>
              <a:gd name="connsiteY15" fmla="*/ 22880607 h 42875896"/>
              <a:gd name="connsiteX16" fmla="*/ 725766 w 30274591"/>
              <a:gd name="connsiteY16" fmla="*/ 42875538 h 42875896"/>
              <a:gd name="connsiteX17" fmla="*/ 0 w 30274591"/>
              <a:gd name="connsiteY17" fmla="*/ 42871044 h 42875896"/>
              <a:gd name="connsiteX18" fmla="*/ 19878 w 30274591"/>
              <a:gd name="connsiteY18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47908 w 30274591"/>
              <a:gd name="connsiteY13" fmla="*/ 22178258 h 42875896"/>
              <a:gd name="connsiteX14" fmla="*/ 1130105 w 30274591"/>
              <a:gd name="connsiteY14" fmla="*/ 22561358 h 42875896"/>
              <a:gd name="connsiteX15" fmla="*/ 758525 w 30274591"/>
              <a:gd name="connsiteY15" fmla="*/ 22891249 h 42875896"/>
              <a:gd name="connsiteX16" fmla="*/ 725766 w 30274591"/>
              <a:gd name="connsiteY16" fmla="*/ 42875538 h 42875896"/>
              <a:gd name="connsiteX17" fmla="*/ 0 w 30274591"/>
              <a:gd name="connsiteY17" fmla="*/ 42871044 h 42875896"/>
              <a:gd name="connsiteX18" fmla="*/ 19878 w 30274591"/>
              <a:gd name="connsiteY18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47908 w 30274591"/>
              <a:gd name="connsiteY13" fmla="*/ 22178258 h 42875896"/>
              <a:gd name="connsiteX14" fmla="*/ 1130105 w 30274591"/>
              <a:gd name="connsiteY14" fmla="*/ 22561358 h 42875896"/>
              <a:gd name="connsiteX15" fmla="*/ 758525 w 30274591"/>
              <a:gd name="connsiteY15" fmla="*/ 22891249 h 42875896"/>
              <a:gd name="connsiteX16" fmla="*/ 725766 w 30274591"/>
              <a:gd name="connsiteY16" fmla="*/ 42875538 h 42875896"/>
              <a:gd name="connsiteX17" fmla="*/ 0 w 30274591"/>
              <a:gd name="connsiteY17" fmla="*/ 42871044 h 42875896"/>
              <a:gd name="connsiteX18" fmla="*/ 19878 w 30274591"/>
              <a:gd name="connsiteY18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47908 w 30274591"/>
              <a:gd name="connsiteY13" fmla="*/ 22178258 h 42875896"/>
              <a:gd name="connsiteX14" fmla="*/ 1130105 w 30274591"/>
              <a:gd name="connsiteY14" fmla="*/ 22561358 h 42875896"/>
              <a:gd name="connsiteX15" fmla="*/ 758525 w 30274591"/>
              <a:gd name="connsiteY15" fmla="*/ 22891249 h 42875896"/>
              <a:gd name="connsiteX16" fmla="*/ 725766 w 30274591"/>
              <a:gd name="connsiteY16" fmla="*/ 42875538 h 42875896"/>
              <a:gd name="connsiteX17" fmla="*/ 0 w 30274591"/>
              <a:gd name="connsiteY17" fmla="*/ 42871044 h 42875896"/>
              <a:gd name="connsiteX18" fmla="*/ 19878 w 30274591"/>
              <a:gd name="connsiteY18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47908 w 30274591"/>
              <a:gd name="connsiteY13" fmla="*/ 22178258 h 42875896"/>
              <a:gd name="connsiteX14" fmla="*/ 1130105 w 30274591"/>
              <a:gd name="connsiteY14" fmla="*/ 22561358 h 42875896"/>
              <a:gd name="connsiteX15" fmla="*/ 758525 w 30274591"/>
              <a:gd name="connsiteY15" fmla="*/ 22891249 h 42875896"/>
              <a:gd name="connsiteX16" fmla="*/ 725766 w 30274591"/>
              <a:gd name="connsiteY16" fmla="*/ 42875538 h 42875896"/>
              <a:gd name="connsiteX17" fmla="*/ 0 w 30274591"/>
              <a:gd name="connsiteY17" fmla="*/ 42871044 h 42875896"/>
              <a:gd name="connsiteX18" fmla="*/ 19878 w 30274591"/>
              <a:gd name="connsiteY18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47908 w 30274591"/>
              <a:gd name="connsiteY13" fmla="*/ 22178258 h 42875896"/>
              <a:gd name="connsiteX14" fmla="*/ 1130105 w 30274591"/>
              <a:gd name="connsiteY14" fmla="*/ 22561358 h 42875896"/>
              <a:gd name="connsiteX15" fmla="*/ 758525 w 30274591"/>
              <a:gd name="connsiteY15" fmla="*/ 22891249 h 42875896"/>
              <a:gd name="connsiteX16" fmla="*/ 725766 w 30274591"/>
              <a:gd name="connsiteY16" fmla="*/ 42875538 h 42875896"/>
              <a:gd name="connsiteX17" fmla="*/ 0 w 30274591"/>
              <a:gd name="connsiteY17" fmla="*/ 42871044 h 42875896"/>
              <a:gd name="connsiteX18" fmla="*/ 19878 w 30274591"/>
              <a:gd name="connsiteY18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47908 w 30274591"/>
              <a:gd name="connsiteY13" fmla="*/ 22178258 h 42875896"/>
              <a:gd name="connsiteX14" fmla="*/ 1130105 w 30274591"/>
              <a:gd name="connsiteY14" fmla="*/ 22561358 h 42875896"/>
              <a:gd name="connsiteX15" fmla="*/ 758525 w 30274591"/>
              <a:gd name="connsiteY15" fmla="*/ 22891249 h 42875896"/>
              <a:gd name="connsiteX16" fmla="*/ 725766 w 30274591"/>
              <a:gd name="connsiteY16" fmla="*/ 42875538 h 42875896"/>
              <a:gd name="connsiteX17" fmla="*/ 0 w 30274591"/>
              <a:gd name="connsiteY17" fmla="*/ 42871044 h 42875896"/>
              <a:gd name="connsiteX18" fmla="*/ 19878 w 30274591"/>
              <a:gd name="connsiteY18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47908 w 30274591"/>
              <a:gd name="connsiteY13" fmla="*/ 22178258 h 42875896"/>
              <a:gd name="connsiteX14" fmla="*/ 1130105 w 30274591"/>
              <a:gd name="connsiteY14" fmla="*/ 22561358 h 42875896"/>
              <a:gd name="connsiteX15" fmla="*/ 758525 w 30274591"/>
              <a:gd name="connsiteY15" fmla="*/ 22891249 h 42875896"/>
              <a:gd name="connsiteX16" fmla="*/ 725766 w 30274591"/>
              <a:gd name="connsiteY16" fmla="*/ 42875538 h 42875896"/>
              <a:gd name="connsiteX17" fmla="*/ 0 w 30274591"/>
              <a:gd name="connsiteY17" fmla="*/ 42871044 h 42875896"/>
              <a:gd name="connsiteX18" fmla="*/ 19878 w 30274591"/>
              <a:gd name="connsiteY18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47908 w 30274591"/>
              <a:gd name="connsiteY13" fmla="*/ 22178258 h 42875896"/>
              <a:gd name="connsiteX14" fmla="*/ 1130105 w 30274591"/>
              <a:gd name="connsiteY14" fmla="*/ 22561358 h 42875896"/>
              <a:gd name="connsiteX15" fmla="*/ 758525 w 30274591"/>
              <a:gd name="connsiteY15" fmla="*/ 22891249 h 42875896"/>
              <a:gd name="connsiteX16" fmla="*/ 1119488 w 30274591"/>
              <a:gd name="connsiteY16" fmla="*/ 31777036 h 42875896"/>
              <a:gd name="connsiteX17" fmla="*/ 725766 w 30274591"/>
              <a:gd name="connsiteY17" fmla="*/ 42875538 h 42875896"/>
              <a:gd name="connsiteX18" fmla="*/ 0 w 30274591"/>
              <a:gd name="connsiteY18" fmla="*/ 42871044 h 42875896"/>
              <a:gd name="connsiteX19" fmla="*/ 19878 w 30274591"/>
              <a:gd name="connsiteY19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47908 w 30274591"/>
              <a:gd name="connsiteY13" fmla="*/ 22178258 h 42875896"/>
              <a:gd name="connsiteX14" fmla="*/ 1130105 w 30274591"/>
              <a:gd name="connsiteY14" fmla="*/ 22561358 h 42875896"/>
              <a:gd name="connsiteX15" fmla="*/ 758525 w 30274591"/>
              <a:gd name="connsiteY15" fmla="*/ 22891249 h 42875896"/>
              <a:gd name="connsiteX16" fmla="*/ 758525 w 30274591"/>
              <a:gd name="connsiteY16" fmla="*/ 31393936 h 42875896"/>
              <a:gd name="connsiteX17" fmla="*/ 1119488 w 30274591"/>
              <a:gd name="connsiteY17" fmla="*/ 31777036 h 42875896"/>
              <a:gd name="connsiteX18" fmla="*/ 725766 w 30274591"/>
              <a:gd name="connsiteY18" fmla="*/ 42875538 h 42875896"/>
              <a:gd name="connsiteX19" fmla="*/ 0 w 30274591"/>
              <a:gd name="connsiteY19" fmla="*/ 42871044 h 42875896"/>
              <a:gd name="connsiteX20" fmla="*/ 19878 w 30274591"/>
              <a:gd name="connsiteY20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47908 w 30274591"/>
              <a:gd name="connsiteY13" fmla="*/ 22178258 h 42875896"/>
              <a:gd name="connsiteX14" fmla="*/ 1130105 w 30274591"/>
              <a:gd name="connsiteY14" fmla="*/ 22561358 h 42875896"/>
              <a:gd name="connsiteX15" fmla="*/ 758525 w 30274591"/>
              <a:gd name="connsiteY15" fmla="*/ 22891249 h 42875896"/>
              <a:gd name="connsiteX16" fmla="*/ 758525 w 30274591"/>
              <a:gd name="connsiteY16" fmla="*/ 31393936 h 42875896"/>
              <a:gd name="connsiteX17" fmla="*/ 1119488 w 30274591"/>
              <a:gd name="connsiteY17" fmla="*/ 31777036 h 42875896"/>
              <a:gd name="connsiteX18" fmla="*/ 769141 w 30274591"/>
              <a:gd name="connsiteY18" fmla="*/ 32075003 h 42875896"/>
              <a:gd name="connsiteX19" fmla="*/ 725766 w 30274591"/>
              <a:gd name="connsiteY19" fmla="*/ 42875538 h 42875896"/>
              <a:gd name="connsiteX20" fmla="*/ 0 w 30274591"/>
              <a:gd name="connsiteY20" fmla="*/ 42871044 h 42875896"/>
              <a:gd name="connsiteX21" fmla="*/ 19878 w 30274591"/>
              <a:gd name="connsiteY21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47908 w 30274591"/>
              <a:gd name="connsiteY13" fmla="*/ 22178258 h 42875896"/>
              <a:gd name="connsiteX14" fmla="*/ 1130105 w 30274591"/>
              <a:gd name="connsiteY14" fmla="*/ 22561358 h 42875896"/>
              <a:gd name="connsiteX15" fmla="*/ 758525 w 30274591"/>
              <a:gd name="connsiteY15" fmla="*/ 22891249 h 42875896"/>
              <a:gd name="connsiteX16" fmla="*/ 758525 w 30274591"/>
              <a:gd name="connsiteY16" fmla="*/ 31393936 h 42875896"/>
              <a:gd name="connsiteX17" fmla="*/ 1140722 w 30274591"/>
              <a:gd name="connsiteY17" fmla="*/ 31766394 h 42875896"/>
              <a:gd name="connsiteX18" fmla="*/ 769141 w 30274591"/>
              <a:gd name="connsiteY18" fmla="*/ 32075003 h 42875896"/>
              <a:gd name="connsiteX19" fmla="*/ 725766 w 30274591"/>
              <a:gd name="connsiteY19" fmla="*/ 42875538 h 42875896"/>
              <a:gd name="connsiteX20" fmla="*/ 0 w 30274591"/>
              <a:gd name="connsiteY20" fmla="*/ 42871044 h 42875896"/>
              <a:gd name="connsiteX21" fmla="*/ 19878 w 30274591"/>
              <a:gd name="connsiteY21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47908 w 30274591"/>
              <a:gd name="connsiteY13" fmla="*/ 22178258 h 42875896"/>
              <a:gd name="connsiteX14" fmla="*/ 1130105 w 30274591"/>
              <a:gd name="connsiteY14" fmla="*/ 22561358 h 42875896"/>
              <a:gd name="connsiteX15" fmla="*/ 758525 w 30274591"/>
              <a:gd name="connsiteY15" fmla="*/ 22891249 h 42875896"/>
              <a:gd name="connsiteX16" fmla="*/ 758525 w 30274591"/>
              <a:gd name="connsiteY16" fmla="*/ 31393936 h 42875896"/>
              <a:gd name="connsiteX17" fmla="*/ 1140722 w 30274591"/>
              <a:gd name="connsiteY17" fmla="*/ 31766394 h 42875896"/>
              <a:gd name="connsiteX18" fmla="*/ 769141 w 30274591"/>
              <a:gd name="connsiteY18" fmla="*/ 32075003 h 42875896"/>
              <a:gd name="connsiteX19" fmla="*/ 725766 w 30274591"/>
              <a:gd name="connsiteY19" fmla="*/ 42875538 h 42875896"/>
              <a:gd name="connsiteX20" fmla="*/ 0 w 30274591"/>
              <a:gd name="connsiteY20" fmla="*/ 42871044 h 42875896"/>
              <a:gd name="connsiteX21" fmla="*/ 19878 w 30274591"/>
              <a:gd name="connsiteY21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47908 w 30274591"/>
              <a:gd name="connsiteY13" fmla="*/ 22178258 h 42875896"/>
              <a:gd name="connsiteX14" fmla="*/ 1130105 w 30274591"/>
              <a:gd name="connsiteY14" fmla="*/ 22561358 h 42875896"/>
              <a:gd name="connsiteX15" fmla="*/ 758525 w 30274591"/>
              <a:gd name="connsiteY15" fmla="*/ 22891249 h 42875896"/>
              <a:gd name="connsiteX16" fmla="*/ 567427 w 30274591"/>
              <a:gd name="connsiteY16" fmla="*/ 31372653 h 42875896"/>
              <a:gd name="connsiteX17" fmla="*/ 1140722 w 30274591"/>
              <a:gd name="connsiteY17" fmla="*/ 31766394 h 42875896"/>
              <a:gd name="connsiteX18" fmla="*/ 769141 w 30274591"/>
              <a:gd name="connsiteY18" fmla="*/ 32075003 h 42875896"/>
              <a:gd name="connsiteX19" fmla="*/ 725766 w 30274591"/>
              <a:gd name="connsiteY19" fmla="*/ 42875538 h 42875896"/>
              <a:gd name="connsiteX20" fmla="*/ 0 w 30274591"/>
              <a:gd name="connsiteY20" fmla="*/ 42871044 h 42875896"/>
              <a:gd name="connsiteX21" fmla="*/ 19878 w 30274591"/>
              <a:gd name="connsiteY21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47908 w 30274591"/>
              <a:gd name="connsiteY13" fmla="*/ 22178258 h 42875896"/>
              <a:gd name="connsiteX14" fmla="*/ 1130105 w 30274591"/>
              <a:gd name="connsiteY14" fmla="*/ 22561358 h 42875896"/>
              <a:gd name="connsiteX15" fmla="*/ 758525 w 30274591"/>
              <a:gd name="connsiteY15" fmla="*/ 22891249 h 42875896"/>
              <a:gd name="connsiteX16" fmla="*/ 737292 w 30274591"/>
              <a:gd name="connsiteY16" fmla="*/ 31383294 h 42875896"/>
              <a:gd name="connsiteX17" fmla="*/ 1140722 w 30274591"/>
              <a:gd name="connsiteY17" fmla="*/ 31766394 h 42875896"/>
              <a:gd name="connsiteX18" fmla="*/ 769141 w 30274591"/>
              <a:gd name="connsiteY18" fmla="*/ 32075003 h 42875896"/>
              <a:gd name="connsiteX19" fmla="*/ 725766 w 30274591"/>
              <a:gd name="connsiteY19" fmla="*/ 42875538 h 42875896"/>
              <a:gd name="connsiteX20" fmla="*/ 0 w 30274591"/>
              <a:gd name="connsiteY20" fmla="*/ 42871044 h 42875896"/>
              <a:gd name="connsiteX21" fmla="*/ 19878 w 30274591"/>
              <a:gd name="connsiteY21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47908 w 30274591"/>
              <a:gd name="connsiteY13" fmla="*/ 22178258 h 42875896"/>
              <a:gd name="connsiteX14" fmla="*/ 1130105 w 30274591"/>
              <a:gd name="connsiteY14" fmla="*/ 22561358 h 42875896"/>
              <a:gd name="connsiteX15" fmla="*/ 758525 w 30274591"/>
              <a:gd name="connsiteY15" fmla="*/ 22891249 h 42875896"/>
              <a:gd name="connsiteX16" fmla="*/ 737292 w 30274591"/>
              <a:gd name="connsiteY16" fmla="*/ 31383294 h 42875896"/>
              <a:gd name="connsiteX17" fmla="*/ 1140722 w 30274591"/>
              <a:gd name="connsiteY17" fmla="*/ 31766394 h 42875896"/>
              <a:gd name="connsiteX18" fmla="*/ 769141 w 30274591"/>
              <a:gd name="connsiteY18" fmla="*/ 32075003 h 42875896"/>
              <a:gd name="connsiteX19" fmla="*/ 725766 w 30274591"/>
              <a:gd name="connsiteY19" fmla="*/ 42875538 h 42875896"/>
              <a:gd name="connsiteX20" fmla="*/ 0 w 30274591"/>
              <a:gd name="connsiteY20" fmla="*/ 42871044 h 42875896"/>
              <a:gd name="connsiteX21" fmla="*/ 19878 w 30274591"/>
              <a:gd name="connsiteY21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47908 w 30274591"/>
              <a:gd name="connsiteY13" fmla="*/ 22178258 h 42875896"/>
              <a:gd name="connsiteX14" fmla="*/ 1130105 w 30274591"/>
              <a:gd name="connsiteY14" fmla="*/ 22561358 h 42875896"/>
              <a:gd name="connsiteX15" fmla="*/ 758525 w 30274591"/>
              <a:gd name="connsiteY15" fmla="*/ 22891249 h 42875896"/>
              <a:gd name="connsiteX16" fmla="*/ 737292 w 30274591"/>
              <a:gd name="connsiteY16" fmla="*/ 31383294 h 42875896"/>
              <a:gd name="connsiteX17" fmla="*/ 1140722 w 30274591"/>
              <a:gd name="connsiteY17" fmla="*/ 31766394 h 42875896"/>
              <a:gd name="connsiteX18" fmla="*/ 769141 w 30274591"/>
              <a:gd name="connsiteY18" fmla="*/ 32075003 h 42875896"/>
              <a:gd name="connsiteX19" fmla="*/ 725766 w 30274591"/>
              <a:gd name="connsiteY19" fmla="*/ 42875538 h 42875896"/>
              <a:gd name="connsiteX20" fmla="*/ 0 w 30274591"/>
              <a:gd name="connsiteY20" fmla="*/ 42871044 h 42875896"/>
              <a:gd name="connsiteX21" fmla="*/ 19878 w 30274591"/>
              <a:gd name="connsiteY21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47908 w 30274591"/>
              <a:gd name="connsiteY13" fmla="*/ 22178258 h 42875896"/>
              <a:gd name="connsiteX14" fmla="*/ 1130105 w 30274591"/>
              <a:gd name="connsiteY14" fmla="*/ 22561358 h 42875896"/>
              <a:gd name="connsiteX15" fmla="*/ 758525 w 30274591"/>
              <a:gd name="connsiteY15" fmla="*/ 22891249 h 42875896"/>
              <a:gd name="connsiteX16" fmla="*/ 737292 w 30274591"/>
              <a:gd name="connsiteY16" fmla="*/ 31383294 h 42875896"/>
              <a:gd name="connsiteX17" fmla="*/ 1140722 w 30274591"/>
              <a:gd name="connsiteY17" fmla="*/ 31766394 h 42875896"/>
              <a:gd name="connsiteX18" fmla="*/ 769141 w 30274591"/>
              <a:gd name="connsiteY18" fmla="*/ 32075003 h 42875896"/>
              <a:gd name="connsiteX19" fmla="*/ 725766 w 30274591"/>
              <a:gd name="connsiteY19" fmla="*/ 42875538 h 42875896"/>
              <a:gd name="connsiteX20" fmla="*/ 0 w 30274591"/>
              <a:gd name="connsiteY20" fmla="*/ 42871044 h 42875896"/>
              <a:gd name="connsiteX21" fmla="*/ 19878 w 30274591"/>
              <a:gd name="connsiteY21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47908 w 30274591"/>
              <a:gd name="connsiteY13" fmla="*/ 22178258 h 42875896"/>
              <a:gd name="connsiteX14" fmla="*/ 1130105 w 30274591"/>
              <a:gd name="connsiteY14" fmla="*/ 22561358 h 42875896"/>
              <a:gd name="connsiteX15" fmla="*/ 758525 w 30274591"/>
              <a:gd name="connsiteY15" fmla="*/ 22891249 h 42875896"/>
              <a:gd name="connsiteX16" fmla="*/ 737292 w 30274591"/>
              <a:gd name="connsiteY16" fmla="*/ 31383294 h 42875896"/>
              <a:gd name="connsiteX17" fmla="*/ 1140722 w 30274591"/>
              <a:gd name="connsiteY17" fmla="*/ 31766394 h 42875896"/>
              <a:gd name="connsiteX18" fmla="*/ 769141 w 30274591"/>
              <a:gd name="connsiteY18" fmla="*/ 32075003 h 42875896"/>
              <a:gd name="connsiteX19" fmla="*/ 725766 w 30274591"/>
              <a:gd name="connsiteY19" fmla="*/ 42875538 h 42875896"/>
              <a:gd name="connsiteX20" fmla="*/ 0 w 30274591"/>
              <a:gd name="connsiteY20" fmla="*/ 42871044 h 42875896"/>
              <a:gd name="connsiteX21" fmla="*/ 19878 w 30274591"/>
              <a:gd name="connsiteY21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47908 w 30274591"/>
              <a:gd name="connsiteY13" fmla="*/ 22178258 h 42875896"/>
              <a:gd name="connsiteX14" fmla="*/ 1130105 w 30274591"/>
              <a:gd name="connsiteY14" fmla="*/ 22561358 h 42875896"/>
              <a:gd name="connsiteX15" fmla="*/ 758525 w 30274591"/>
              <a:gd name="connsiteY15" fmla="*/ 22891249 h 42875896"/>
              <a:gd name="connsiteX16" fmla="*/ 737292 w 30274591"/>
              <a:gd name="connsiteY16" fmla="*/ 31383294 h 42875896"/>
              <a:gd name="connsiteX17" fmla="*/ 1140722 w 30274591"/>
              <a:gd name="connsiteY17" fmla="*/ 31766394 h 42875896"/>
              <a:gd name="connsiteX18" fmla="*/ 769141 w 30274591"/>
              <a:gd name="connsiteY18" fmla="*/ 32075003 h 42875896"/>
              <a:gd name="connsiteX19" fmla="*/ 725766 w 30274591"/>
              <a:gd name="connsiteY19" fmla="*/ 42875538 h 42875896"/>
              <a:gd name="connsiteX20" fmla="*/ 0 w 30274591"/>
              <a:gd name="connsiteY20" fmla="*/ 42871044 h 42875896"/>
              <a:gd name="connsiteX21" fmla="*/ 19878 w 30274591"/>
              <a:gd name="connsiteY21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47908 w 30274591"/>
              <a:gd name="connsiteY13" fmla="*/ 22178258 h 42875896"/>
              <a:gd name="connsiteX14" fmla="*/ 1130105 w 30274591"/>
              <a:gd name="connsiteY14" fmla="*/ 22561358 h 42875896"/>
              <a:gd name="connsiteX15" fmla="*/ 758525 w 30274591"/>
              <a:gd name="connsiteY15" fmla="*/ 22891249 h 42875896"/>
              <a:gd name="connsiteX16" fmla="*/ 737292 w 30274591"/>
              <a:gd name="connsiteY16" fmla="*/ 31383294 h 42875896"/>
              <a:gd name="connsiteX17" fmla="*/ 1140722 w 30274591"/>
              <a:gd name="connsiteY17" fmla="*/ 31766394 h 42875896"/>
              <a:gd name="connsiteX18" fmla="*/ 758525 w 30274591"/>
              <a:gd name="connsiteY18" fmla="*/ 32245271 h 42875896"/>
              <a:gd name="connsiteX19" fmla="*/ 725766 w 30274591"/>
              <a:gd name="connsiteY19" fmla="*/ 42875538 h 42875896"/>
              <a:gd name="connsiteX20" fmla="*/ 0 w 30274591"/>
              <a:gd name="connsiteY20" fmla="*/ 42871044 h 42875896"/>
              <a:gd name="connsiteX21" fmla="*/ 19878 w 30274591"/>
              <a:gd name="connsiteY21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47908 w 30274591"/>
              <a:gd name="connsiteY13" fmla="*/ 22178258 h 42875896"/>
              <a:gd name="connsiteX14" fmla="*/ 1130105 w 30274591"/>
              <a:gd name="connsiteY14" fmla="*/ 22561358 h 42875896"/>
              <a:gd name="connsiteX15" fmla="*/ 758525 w 30274591"/>
              <a:gd name="connsiteY15" fmla="*/ 22891249 h 42875896"/>
              <a:gd name="connsiteX16" fmla="*/ 737292 w 30274591"/>
              <a:gd name="connsiteY16" fmla="*/ 31383294 h 42875896"/>
              <a:gd name="connsiteX17" fmla="*/ 1140722 w 30274591"/>
              <a:gd name="connsiteY17" fmla="*/ 31755753 h 42875896"/>
              <a:gd name="connsiteX18" fmla="*/ 758525 w 30274591"/>
              <a:gd name="connsiteY18" fmla="*/ 32245271 h 42875896"/>
              <a:gd name="connsiteX19" fmla="*/ 725766 w 30274591"/>
              <a:gd name="connsiteY19" fmla="*/ 42875538 h 42875896"/>
              <a:gd name="connsiteX20" fmla="*/ 0 w 30274591"/>
              <a:gd name="connsiteY20" fmla="*/ 42871044 h 42875896"/>
              <a:gd name="connsiteX21" fmla="*/ 19878 w 30274591"/>
              <a:gd name="connsiteY21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47908 w 30274591"/>
              <a:gd name="connsiteY13" fmla="*/ 22178258 h 42875896"/>
              <a:gd name="connsiteX14" fmla="*/ 1130105 w 30274591"/>
              <a:gd name="connsiteY14" fmla="*/ 22561358 h 42875896"/>
              <a:gd name="connsiteX15" fmla="*/ 758525 w 30274591"/>
              <a:gd name="connsiteY15" fmla="*/ 22891249 h 42875896"/>
              <a:gd name="connsiteX16" fmla="*/ 737292 w 30274591"/>
              <a:gd name="connsiteY16" fmla="*/ 31383294 h 42875896"/>
              <a:gd name="connsiteX17" fmla="*/ 1140722 w 30274591"/>
              <a:gd name="connsiteY17" fmla="*/ 31755753 h 42875896"/>
              <a:gd name="connsiteX18" fmla="*/ 535577 w 30274591"/>
              <a:gd name="connsiteY18" fmla="*/ 32128214 h 42875896"/>
              <a:gd name="connsiteX19" fmla="*/ 725766 w 30274591"/>
              <a:gd name="connsiteY19" fmla="*/ 42875538 h 42875896"/>
              <a:gd name="connsiteX20" fmla="*/ 0 w 30274591"/>
              <a:gd name="connsiteY20" fmla="*/ 42871044 h 42875896"/>
              <a:gd name="connsiteX21" fmla="*/ 19878 w 30274591"/>
              <a:gd name="connsiteY21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47908 w 30274591"/>
              <a:gd name="connsiteY13" fmla="*/ 22178258 h 42875896"/>
              <a:gd name="connsiteX14" fmla="*/ 1130105 w 30274591"/>
              <a:gd name="connsiteY14" fmla="*/ 22561358 h 42875896"/>
              <a:gd name="connsiteX15" fmla="*/ 758525 w 30274591"/>
              <a:gd name="connsiteY15" fmla="*/ 22891249 h 42875896"/>
              <a:gd name="connsiteX16" fmla="*/ 737292 w 30274591"/>
              <a:gd name="connsiteY16" fmla="*/ 31383294 h 42875896"/>
              <a:gd name="connsiteX17" fmla="*/ 1140722 w 30274591"/>
              <a:gd name="connsiteY17" fmla="*/ 31755753 h 42875896"/>
              <a:gd name="connsiteX18" fmla="*/ 737292 w 30274591"/>
              <a:gd name="connsiteY18" fmla="*/ 32117572 h 42875896"/>
              <a:gd name="connsiteX19" fmla="*/ 725766 w 30274591"/>
              <a:gd name="connsiteY19" fmla="*/ 42875538 h 42875896"/>
              <a:gd name="connsiteX20" fmla="*/ 0 w 30274591"/>
              <a:gd name="connsiteY20" fmla="*/ 42871044 h 42875896"/>
              <a:gd name="connsiteX21" fmla="*/ 19878 w 30274591"/>
              <a:gd name="connsiteY21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47908 w 30274591"/>
              <a:gd name="connsiteY13" fmla="*/ 22178258 h 42875896"/>
              <a:gd name="connsiteX14" fmla="*/ 1130105 w 30274591"/>
              <a:gd name="connsiteY14" fmla="*/ 22561358 h 42875896"/>
              <a:gd name="connsiteX15" fmla="*/ 758525 w 30274591"/>
              <a:gd name="connsiteY15" fmla="*/ 22891249 h 42875896"/>
              <a:gd name="connsiteX16" fmla="*/ 737292 w 30274591"/>
              <a:gd name="connsiteY16" fmla="*/ 31383294 h 42875896"/>
              <a:gd name="connsiteX17" fmla="*/ 1140722 w 30274591"/>
              <a:gd name="connsiteY17" fmla="*/ 31755753 h 42875896"/>
              <a:gd name="connsiteX18" fmla="*/ 737292 w 30274591"/>
              <a:gd name="connsiteY18" fmla="*/ 32117572 h 42875896"/>
              <a:gd name="connsiteX19" fmla="*/ 725766 w 30274591"/>
              <a:gd name="connsiteY19" fmla="*/ 42875538 h 42875896"/>
              <a:gd name="connsiteX20" fmla="*/ 0 w 30274591"/>
              <a:gd name="connsiteY20" fmla="*/ 42871044 h 42875896"/>
              <a:gd name="connsiteX21" fmla="*/ 19878 w 30274591"/>
              <a:gd name="connsiteY21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47908 w 30274591"/>
              <a:gd name="connsiteY13" fmla="*/ 22178258 h 42875896"/>
              <a:gd name="connsiteX14" fmla="*/ 1130105 w 30274591"/>
              <a:gd name="connsiteY14" fmla="*/ 22561358 h 42875896"/>
              <a:gd name="connsiteX15" fmla="*/ 758525 w 30274591"/>
              <a:gd name="connsiteY15" fmla="*/ 22891249 h 42875896"/>
              <a:gd name="connsiteX16" fmla="*/ 737292 w 30274591"/>
              <a:gd name="connsiteY16" fmla="*/ 31383294 h 42875896"/>
              <a:gd name="connsiteX17" fmla="*/ 1140722 w 30274591"/>
              <a:gd name="connsiteY17" fmla="*/ 31755753 h 42875896"/>
              <a:gd name="connsiteX18" fmla="*/ 737292 w 30274591"/>
              <a:gd name="connsiteY18" fmla="*/ 32117572 h 42875896"/>
              <a:gd name="connsiteX19" fmla="*/ 725766 w 30274591"/>
              <a:gd name="connsiteY19" fmla="*/ 42875538 h 42875896"/>
              <a:gd name="connsiteX20" fmla="*/ 0 w 30274591"/>
              <a:gd name="connsiteY20" fmla="*/ 42871044 h 42875896"/>
              <a:gd name="connsiteX21" fmla="*/ 19878 w 30274591"/>
              <a:gd name="connsiteY21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47908 w 30274591"/>
              <a:gd name="connsiteY13" fmla="*/ 22178258 h 42875896"/>
              <a:gd name="connsiteX14" fmla="*/ 1130105 w 30274591"/>
              <a:gd name="connsiteY14" fmla="*/ 22561358 h 42875896"/>
              <a:gd name="connsiteX15" fmla="*/ 758525 w 30274591"/>
              <a:gd name="connsiteY15" fmla="*/ 22891249 h 42875896"/>
              <a:gd name="connsiteX16" fmla="*/ 737292 w 30274591"/>
              <a:gd name="connsiteY16" fmla="*/ 31383294 h 42875896"/>
              <a:gd name="connsiteX17" fmla="*/ 1140722 w 30274591"/>
              <a:gd name="connsiteY17" fmla="*/ 31755753 h 42875896"/>
              <a:gd name="connsiteX18" fmla="*/ 758525 w 30274591"/>
              <a:gd name="connsiteY18" fmla="*/ 32053724 h 42875896"/>
              <a:gd name="connsiteX19" fmla="*/ 725766 w 30274591"/>
              <a:gd name="connsiteY19" fmla="*/ 42875538 h 42875896"/>
              <a:gd name="connsiteX20" fmla="*/ 0 w 30274591"/>
              <a:gd name="connsiteY20" fmla="*/ 42871044 h 42875896"/>
              <a:gd name="connsiteX21" fmla="*/ 19878 w 30274591"/>
              <a:gd name="connsiteY21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47908 w 30274591"/>
              <a:gd name="connsiteY13" fmla="*/ 22178258 h 42875896"/>
              <a:gd name="connsiteX14" fmla="*/ 1130105 w 30274591"/>
              <a:gd name="connsiteY14" fmla="*/ 22561358 h 42875896"/>
              <a:gd name="connsiteX15" fmla="*/ 758525 w 30274591"/>
              <a:gd name="connsiteY15" fmla="*/ 22891249 h 42875896"/>
              <a:gd name="connsiteX16" fmla="*/ 737292 w 30274591"/>
              <a:gd name="connsiteY16" fmla="*/ 31383294 h 42875896"/>
              <a:gd name="connsiteX17" fmla="*/ 1140722 w 30274591"/>
              <a:gd name="connsiteY17" fmla="*/ 31755753 h 42875896"/>
              <a:gd name="connsiteX18" fmla="*/ 790375 w 30274591"/>
              <a:gd name="connsiteY18" fmla="*/ 32075008 h 42875896"/>
              <a:gd name="connsiteX19" fmla="*/ 725766 w 30274591"/>
              <a:gd name="connsiteY19" fmla="*/ 42875538 h 42875896"/>
              <a:gd name="connsiteX20" fmla="*/ 0 w 30274591"/>
              <a:gd name="connsiteY20" fmla="*/ 42871044 h 42875896"/>
              <a:gd name="connsiteX21" fmla="*/ 19878 w 30274591"/>
              <a:gd name="connsiteY21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47908 w 30274591"/>
              <a:gd name="connsiteY13" fmla="*/ 22178258 h 42875896"/>
              <a:gd name="connsiteX14" fmla="*/ 1130105 w 30274591"/>
              <a:gd name="connsiteY14" fmla="*/ 22561358 h 42875896"/>
              <a:gd name="connsiteX15" fmla="*/ 758525 w 30274591"/>
              <a:gd name="connsiteY15" fmla="*/ 22891249 h 42875896"/>
              <a:gd name="connsiteX16" fmla="*/ 737292 w 30274591"/>
              <a:gd name="connsiteY16" fmla="*/ 31383294 h 42875896"/>
              <a:gd name="connsiteX17" fmla="*/ 1140722 w 30274591"/>
              <a:gd name="connsiteY17" fmla="*/ 31755753 h 42875896"/>
              <a:gd name="connsiteX18" fmla="*/ 790375 w 30274591"/>
              <a:gd name="connsiteY18" fmla="*/ 32075008 h 42875896"/>
              <a:gd name="connsiteX19" fmla="*/ 725766 w 30274591"/>
              <a:gd name="connsiteY19" fmla="*/ 42875538 h 42875896"/>
              <a:gd name="connsiteX20" fmla="*/ 0 w 30274591"/>
              <a:gd name="connsiteY20" fmla="*/ 42871044 h 42875896"/>
              <a:gd name="connsiteX21" fmla="*/ 19878 w 30274591"/>
              <a:gd name="connsiteY21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47908 w 30274591"/>
              <a:gd name="connsiteY13" fmla="*/ 22178258 h 42875896"/>
              <a:gd name="connsiteX14" fmla="*/ 1130105 w 30274591"/>
              <a:gd name="connsiteY14" fmla="*/ 22561358 h 42875896"/>
              <a:gd name="connsiteX15" fmla="*/ 758525 w 30274591"/>
              <a:gd name="connsiteY15" fmla="*/ 22891249 h 42875896"/>
              <a:gd name="connsiteX16" fmla="*/ 737292 w 30274591"/>
              <a:gd name="connsiteY16" fmla="*/ 31383294 h 42875896"/>
              <a:gd name="connsiteX17" fmla="*/ 1140722 w 30274591"/>
              <a:gd name="connsiteY17" fmla="*/ 31755753 h 42875896"/>
              <a:gd name="connsiteX18" fmla="*/ 769142 w 30274591"/>
              <a:gd name="connsiteY18" fmla="*/ 32117576 h 42875896"/>
              <a:gd name="connsiteX19" fmla="*/ 725766 w 30274591"/>
              <a:gd name="connsiteY19" fmla="*/ 42875538 h 42875896"/>
              <a:gd name="connsiteX20" fmla="*/ 0 w 30274591"/>
              <a:gd name="connsiteY20" fmla="*/ 42871044 h 42875896"/>
              <a:gd name="connsiteX21" fmla="*/ 19878 w 30274591"/>
              <a:gd name="connsiteY21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47908 w 30274591"/>
              <a:gd name="connsiteY13" fmla="*/ 22178258 h 42875896"/>
              <a:gd name="connsiteX14" fmla="*/ 1130105 w 30274591"/>
              <a:gd name="connsiteY14" fmla="*/ 22561358 h 42875896"/>
              <a:gd name="connsiteX15" fmla="*/ 758525 w 30274591"/>
              <a:gd name="connsiteY15" fmla="*/ 22891249 h 42875896"/>
              <a:gd name="connsiteX16" fmla="*/ 747908 w 30274591"/>
              <a:gd name="connsiteY16" fmla="*/ 31404578 h 42875896"/>
              <a:gd name="connsiteX17" fmla="*/ 1140722 w 30274591"/>
              <a:gd name="connsiteY17" fmla="*/ 31755753 h 42875896"/>
              <a:gd name="connsiteX18" fmla="*/ 769142 w 30274591"/>
              <a:gd name="connsiteY18" fmla="*/ 32117576 h 42875896"/>
              <a:gd name="connsiteX19" fmla="*/ 725766 w 30274591"/>
              <a:gd name="connsiteY19" fmla="*/ 42875538 h 42875896"/>
              <a:gd name="connsiteX20" fmla="*/ 0 w 30274591"/>
              <a:gd name="connsiteY20" fmla="*/ 42871044 h 42875896"/>
              <a:gd name="connsiteX21" fmla="*/ 19878 w 30274591"/>
              <a:gd name="connsiteY21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47908 w 30274591"/>
              <a:gd name="connsiteY13" fmla="*/ 22178258 h 42875896"/>
              <a:gd name="connsiteX14" fmla="*/ 1130105 w 30274591"/>
              <a:gd name="connsiteY14" fmla="*/ 22561358 h 42875896"/>
              <a:gd name="connsiteX15" fmla="*/ 758525 w 30274591"/>
              <a:gd name="connsiteY15" fmla="*/ 22891249 h 42875896"/>
              <a:gd name="connsiteX16" fmla="*/ 747908 w 30274591"/>
              <a:gd name="connsiteY16" fmla="*/ 31404578 h 42875896"/>
              <a:gd name="connsiteX17" fmla="*/ 1140722 w 30274591"/>
              <a:gd name="connsiteY17" fmla="*/ 31755753 h 42875896"/>
              <a:gd name="connsiteX18" fmla="*/ 769142 w 30274591"/>
              <a:gd name="connsiteY18" fmla="*/ 32117576 h 42875896"/>
              <a:gd name="connsiteX19" fmla="*/ 1161955 w 30274591"/>
              <a:gd name="connsiteY19" fmla="*/ 38428074 h 42875896"/>
              <a:gd name="connsiteX20" fmla="*/ 725766 w 30274591"/>
              <a:gd name="connsiteY20" fmla="*/ 42875538 h 42875896"/>
              <a:gd name="connsiteX21" fmla="*/ 0 w 30274591"/>
              <a:gd name="connsiteY21" fmla="*/ 42871044 h 42875896"/>
              <a:gd name="connsiteX22" fmla="*/ 19878 w 30274591"/>
              <a:gd name="connsiteY22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47908 w 30274591"/>
              <a:gd name="connsiteY13" fmla="*/ 22178258 h 42875896"/>
              <a:gd name="connsiteX14" fmla="*/ 1130105 w 30274591"/>
              <a:gd name="connsiteY14" fmla="*/ 22561358 h 42875896"/>
              <a:gd name="connsiteX15" fmla="*/ 758525 w 30274591"/>
              <a:gd name="connsiteY15" fmla="*/ 22891249 h 42875896"/>
              <a:gd name="connsiteX16" fmla="*/ 747908 w 30274591"/>
              <a:gd name="connsiteY16" fmla="*/ 31404578 h 42875896"/>
              <a:gd name="connsiteX17" fmla="*/ 1140722 w 30274591"/>
              <a:gd name="connsiteY17" fmla="*/ 31755753 h 42875896"/>
              <a:gd name="connsiteX18" fmla="*/ 769142 w 30274591"/>
              <a:gd name="connsiteY18" fmla="*/ 32117576 h 42875896"/>
              <a:gd name="connsiteX19" fmla="*/ 779758 w 30274591"/>
              <a:gd name="connsiteY19" fmla="*/ 38034334 h 42875896"/>
              <a:gd name="connsiteX20" fmla="*/ 1161955 w 30274591"/>
              <a:gd name="connsiteY20" fmla="*/ 38428074 h 42875896"/>
              <a:gd name="connsiteX21" fmla="*/ 725766 w 30274591"/>
              <a:gd name="connsiteY21" fmla="*/ 42875538 h 42875896"/>
              <a:gd name="connsiteX22" fmla="*/ 0 w 30274591"/>
              <a:gd name="connsiteY22" fmla="*/ 42871044 h 42875896"/>
              <a:gd name="connsiteX23" fmla="*/ 19878 w 30274591"/>
              <a:gd name="connsiteY23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47908 w 30274591"/>
              <a:gd name="connsiteY13" fmla="*/ 22178258 h 42875896"/>
              <a:gd name="connsiteX14" fmla="*/ 1130105 w 30274591"/>
              <a:gd name="connsiteY14" fmla="*/ 22561358 h 42875896"/>
              <a:gd name="connsiteX15" fmla="*/ 758525 w 30274591"/>
              <a:gd name="connsiteY15" fmla="*/ 22891249 h 42875896"/>
              <a:gd name="connsiteX16" fmla="*/ 747908 w 30274591"/>
              <a:gd name="connsiteY16" fmla="*/ 31404578 h 42875896"/>
              <a:gd name="connsiteX17" fmla="*/ 1140722 w 30274591"/>
              <a:gd name="connsiteY17" fmla="*/ 31755753 h 42875896"/>
              <a:gd name="connsiteX18" fmla="*/ 769142 w 30274591"/>
              <a:gd name="connsiteY18" fmla="*/ 32117576 h 42875896"/>
              <a:gd name="connsiteX19" fmla="*/ 779758 w 30274591"/>
              <a:gd name="connsiteY19" fmla="*/ 38034334 h 42875896"/>
              <a:gd name="connsiteX20" fmla="*/ 1161955 w 30274591"/>
              <a:gd name="connsiteY20" fmla="*/ 38428074 h 42875896"/>
              <a:gd name="connsiteX21" fmla="*/ 790374 w 30274591"/>
              <a:gd name="connsiteY21" fmla="*/ 38757967 h 42875896"/>
              <a:gd name="connsiteX22" fmla="*/ 725766 w 30274591"/>
              <a:gd name="connsiteY22" fmla="*/ 42875538 h 42875896"/>
              <a:gd name="connsiteX23" fmla="*/ 0 w 30274591"/>
              <a:gd name="connsiteY23" fmla="*/ 42871044 h 42875896"/>
              <a:gd name="connsiteX24" fmla="*/ 19878 w 30274591"/>
              <a:gd name="connsiteY24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47908 w 30274591"/>
              <a:gd name="connsiteY13" fmla="*/ 22178258 h 42875896"/>
              <a:gd name="connsiteX14" fmla="*/ 1130105 w 30274591"/>
              <a:gd name="connsiteY14" fmla="*/ 22561358 h 42875896"/>
              <a:gd name="connsiteX15" fmla="*/ 758525 w 30274591"/>
              <a:gd name="connsiteY15" fmla="*/ 22891249 h 42875896"/>
              <a:gd name="connsiteX16" fmla="*/ 747908 w 30274591"/>
              <a:gd name="connsiteY16" fmla="*/ 31404578 h 42875896"/>
              <a:gd name="connsiteX17" fmla="*/ 1140722 w 30274591"/>
              <a:gd name="connsiteY17" fmla="*/ 31755753 h 42875896"/>
              <a:gd name="connsiteX18" fmla="*/ 769142 w 30274591"/>
              <a:gd name="connsiteY18" fmla="*/ 32117576 h 42875896"/>
              <a:gd name="connsiteX19" fmla="*/ 779758 w 30274591"/>
              <a:gd name="connsiteY19" fmla="*/ 38034334 h 42875896"/>
              <a:gd name="connsiteX20" fmla="*/ 1161955 w 30274591"/>
              <a:gd name="connsiteY20" fmla="*/ 38428074 h 42875896"/>
              <a:gd name="connsiteX21" fmla="*/ 790374 w 30274591"/>
              <a:gd name="connsiteY21" fmla="*/ 38757967 h 42875896"/>
              <a:gd name="connsiteX22" fmla="*/ 725766 w 30274591"/>
              <a:gd name="connsiteY22" fmla="*/ 42875538 h 42875896"/>
              <a:gd name="connsiteX23" fmla="*/ 0 w 30274591"/>
              <a:gd name="connsiteY23" fmla="*/ 42871044 h 42875896"/>
              <a:gd name="connsiteX24" fmla="*/ 19878 w 30274591"/>
              <a:gd name="connsiteY24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47908 w 30274591"/>
              <a:gd name="connsiteY13" fmla="*/ 22178258 h 42875896"/>
              <a:gd name="connsiteX14" fmla="*/ 1130105 w 30274591"/>
              <a:gd name="connsiteY14" fmla="*/ 22561358 h 42875896"/>
              <a:gd name="connsiteX15" fmla="*/ 758525 w 30274591"/>
              <a:gd name="connsiteY15" fmla="*/ 22891249 h 42875896"/>
              <a:gd name="connsiteX16" fmla="*/ 747908 w 30274591"/>
              <a:gd name="connsiteY16" fmla="*/ 31404578 h 42875896"/>
              <a:gd name="connsiteX17" fmla="*/ 1140722 w 30274591"/>
              <a:gd name="connsiteY17" fmla="*/ 31755753 h 42875896"/>
              <a:gd name="connsiteX18" fmla="*/ 769142 w 30274591"/>
              <a:gd name="connsiteY18" fmla="*/ 32117576 h 42875896"/>
              <a:gd name="connsiteX19" fmla="*/ 779758 w 30274591"/>
              <a:gd name="connsiteY19" fmla="*/ 38034334 h 42875896"/>
              <a:gd name="connsiteX20" fmla="*/ 1161955 w 30274591"/>
              <a:gd name="connsiteY20" fmla="*/ 38428074 h 42875896"/>
              <a:gd name="connsiteX21" fmla="*/ 790374 w 30274591"/>
              <a:gd name="connsiteY21" fmla="*/ 38757967 h 42875896"/>
              <a:gd name="connsiteX22" fmla="*/ 725766 w 30274591"/>
              <a:gd name="connsiteY22" fmla="*/ 42875538 h 42875896"/>
              <a:gd name="connsiteX23" fmla="*/ 0 w 30274591"/>
              <a:gd name="connsiteY23" fmla="*/ 42871044 h 42875896"/>
              <a:gd name="connsiteX24" fmla="*/ 19878 w 30274591"/>
              <a:gd name="connsiteY24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47908 w 30274591"/>
              <a:gd name="connsiteY13" fmla="*/ 22178258 h 42875896"/>
              <a:gd name="connsiteX14" fmla="*/ 1130105 w 30274591"/>
              <a:gd name="connsiteY14" fmla="*/ 22561358 h 42875896"/>
              <a:gd name="connsiteX15" fmla="*/ 758525 w 30274591"/>
              <a:gd name="connsiteY15" fmla="*/ 22891249 h 42875896"/>
              <a:gd name="connsiteX16" fmla="*/ 747908 w 30274591"/>
              <a:gd name="connsiteY16" fmla="*/ 31404578 h 42875896"/>
              <a:gd name="connsiteX17" fmla="*/ 1140722 w 30274591"/>
              <a:gd name="connsiteY17" fmla="*/ 31755753 h 42875896"/>
              <a:gd name="connsiteX18" fmla="*/ 769142 w 30274591"/>
              <a:gd name="connsiteY18" fmla="*/ 32117576 h 42875896"/>
              <a:gd name="connsiteX19" fmla="*/ 779758 w 30274591"/>
              <a:gd name="connsiteY19" fmla="*/ 38034334 h 42875896"/>
              <a:gd name="connsiteX20" fmla="*/ 1161955 w 30274591"/>
              <a:gd name="connsiteY20" fmla="*/ 38353580 h 42875896"/>
              <a:gd name="connsiteX21" fmla="*/ 790374 w 30274591"/>
              <a:gd name="connsiteY21" fmla="*/ 38757967 h 42875896"/>
              <a:gd name="connsiteX22" fmla="*/ 725766 w 30274591"/>
              <a:gd name="connsiteY22" fmla="*/ 42875538 h 42875896"/>
              <a:gd name="connsiteX23" fmla="*/ 0 w 30274591"/>
              <a:gd name="connsiteY23" fmla="*/ 42871044 h 42875896"/>
              <a:gd name="connsiteX24" fmla="*/ 19878 w 30274591"/>
              <a:gd name="connsiteY24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47908 w 30274591"/>
              <a:gd name="connsiteY13" fmla="*/ 22178258 h 42875896"/>
              <a:gd name="connsiteX14" fmla="*/ 1130105 w 30274591"/>
              <a:gd name="connsiteY14" fmla="*/ 22561358 h 42875896"/>
              <a:gd name="connsiteX15" fmla="*/ 758525 w 30274591"/>
              <a:gd name="connsiteY15" fmla="*/ 22891249 h 42875896"/>
              <a:gd name="connsiteX16" fmla="*/ 747908 w 30274591"/>
              <a:gd name="connsiteY16" fmla="*/ 31404578 h 42875896"/>
              <a:gd name="connsiteX17" fmla="*/ 1140722 w 30274591"/>
              <a:gd name="connsiteY17" fmla="*/ 31755753 h 42875896"/>
              <a:gd name="connsiteX18" fmla="*/ 769142 w 30274591"/>
              <a:gd name="connsiteY18" fmla="*/ 32117576 h 42875896"/>
              <a:gd name="connsiteX19" fmla="*/ 779758 w 30274591"/>
              <a:gd name="connsiteY19" fmla="*/ 38034334 h 42875896"/>
              <a:gd name="connsiteX20" fmla="*/ 1161955 w 30274591"/>
              <a:gd name="connsiteY20" fmla="*/ 38353580 h 42875896"/>
              <a:gd name="connsiteX21" fmla="*/ 790374 w 30274591"/>
              <a:gd name="connsiteY21" fmla="*/ 38757967 h 42875896"/>
              <a:gd name="connsiteX22" fmla="*/ 725766 w 30274591"/>
              <a:gd name="connsiteY22" fmla="*/ 42875538 h 42875896"/>
              <a:gd name="connsiteX23" fmla="*/ 0 w 30274591"/>
              <a:gd name="connsiteY23" fmla="*/ 42871044 h 42875896"/>
              <a:gd name="connsiteX24" fmla="*/ 19878 w 30274591"/>
              <a:gd name="connsiteY24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47908 w 30274591"/>
              <a:gd name="connsiteY13" fmla="*/ 22178258 h 42875896"/>
              <a:gd name="connsiteX14" fmla="*/ 1130105 w 30274591"/>
              <a:gd name="connsiteY14" fmla="*/ 22561358 h 42875896"/>
              <a:gd name="connsiteX15" fmla="*/ 758525 w 30274591"/>
              <a:gd name="connsiteY15" fmla="*/ 22891249 h 42875896"/>
              <a:gd name="connsiteX16" fmla="*/ 747908 w 30274591"/>
              <a:gd name="connsiteY16" fmla="*/ 31404578 h 42875896"/>
              <a:gd name="connsiteX17" fmla="*/ 1140722 w 30274591"/>
              <a:gd name="connsiteY17" fmla="*/ 31755753 h 42875896"/>
              <a:gd name="connsiteX18" fmla="*/ 769142 w 30274591"/>
              <a:gd name="connsiteY18" fmla="*/ 32117576 h 42875896"/>
              <a:gd name="connsiteX19" fmla="*/ 779758 w 30274591"/>
              <a:gd name="connsiteY19" fmla="*/ 38034334 h 42875896"/>
              <a:gd name="connsiteX20" fmla="*/ 1161955 w 30274591"/>
              <a:gd name="connsiteY20" fmla="*/ 38353580 h 42875896"/>
              <a:gd name="connsiteX21" fmla="*/ 790374 w 30274591"/>
              <a:gd name="connsiteY21" fmla="*/ 38757967 h 42875896"/>
              <a:gd name="connsiteX22" fmla="*/ 725766 w 30274591"/>
              <a:gd name="connsiteY22" fmla="*/ 42875538 h 42875896"/>
              <a:gd name="connsiteX23" fmla="*/ 0 w 30274591"/>
              <a:gd name="connsiteY23" fmla="*/ 42871044 h 42875896"/>
              <a:gd name="connsiteX24" fmla="*/ 19878 w 30274591"/>
              <a:gd name="connsiteY24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47908 w 30274591"/>
              <a:gd name="connsiteY13" fmla="*/ 22178258 h 42875896"/>
              <a:gd name="connsiteX14" fmla="*/ 1130105 w 30274591"/>
              <a:gd name="connsiteY14" fmla="*/ 22561358 h 42875896"/>
              <a:gd name="connsiteX15" fmla="*/ 758525 w 30274591"/>
              <a:gd name="connsiteY15" fmla="*/ 22891249 h 42875896"/>
              <a:gd name="connsiteX16" fmla="*/ 747908 w 30274591"/>
              <a:gd name="connsiteY16" fmla="*/ 31404578 h 42875896"/>
              <a:gd name="connsiteX17" fmla="*/ 1140722 w 30274591"/>
              <a:gd name="connsiteY17" fmla="*/ 31755753 h 42875896"/>
              <a:gd name="connsiteX18" fmla="*/ 769142 w 30274591"/>
              <a:gd name="connsiteY18" fmla="*/ 32117576 h 42875896"/>
              <a:gd name="connsiteX19" fmla="*/ 779758 w 30274591"/>
              <a:gd name="connsiteY19" fmla="*/ 38034334 h 42875896"/>
              <a:gd name="connsiteX20" fmla="*/ 1161955 w 30274591"/>
              <a:gd name="connsiteY20" fmla="*/ 38353580 h 42875896"/>
              <a:gd name="connsiteX21" fmla="*/ 790374 w 30274591"/>
              <a:gd name="connsiteY21" fmla="*/ 38757967 h 42875896"/>
              <a:gd name="connsiteX22" fmla="*/ 725766 w 30274591"/>
              <a:gd name="connsiteY22" fmla="*/ 42875538 h 42875896"/>
              <a:gd name="connsiteX23" fmla="*/ 0 w 30274591"/>
              <a:gd name="connsiteY23" fmla="*/ 42871044 h 42875896"/>
              <a:gd name="connsiteX24" fmla="*/ 19878 w 30274591"/>
              <a:gd name="connsiteY24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47908 w 30274591"/>
              <a:gd name="connsiteY13" fmla="*/ 22178258 h 42875896"/>
              <a:gd name="connsiteX14" fmla="*/ 1130105 w 30274591"/>
              <a:gd name="connsiteY14" fmla="*/ 22561358 h 42875896"/>
              <a:gd name="connsiteX15" fmla="*/ 758525 w 30274591"/>
              <a:gd name="connsiteY15" fmla="*/ 22891249 h 42875896"/>
              <a:gd name="connsiteX16" fmla="*/ 747908 w 30274591"/>
              <a:gd name="connsiteY16" fmla="*/ 31404578 h 42875896"/>
              <a:gd name="connsiteX17" fmla="*/ 1140722 w 30274591"/>
              <a:gd name="connsiteY17" fmla="*/ 31755753 h 42875896"/>
              <a:gd name="connsiteX18" fmla="*/ 769142 w 30274591"/>
              <a:gd name="connsiteY18" fmla="*/ 32117576 h 42875896"/>
              <a:gd name="connsiteX19" fmla="*/ 779758 w 30274591"/>
              <a:gd name="connsiteY19" fmla="*/ 38034334 h 42875896"/>
              <a:gd name="connsiteX20" fmla="*/ 1161955 w 30274591"/>
              <a:gd name="connsiteY20" fmla="*/ 38353580 h 42875896"/>
              <a:gd name="connsiteX21" fmla="*/ 790374 w 30274591"/>
              <a:gd name="connsiteY21" fmla="*/ 38757967 h 42875896"/>
              <a:gd name="connsiteX22" fmla="*/ 725766 w 30274591"/>
              <a:gd name="connsiteY22" fmla="*/ 42875538 h 42875896"/>
              <a:gd name="connsiteX23" fmla="*/ 0 w 30274591"/>
              <a:gd name="connsiteY23" fmla="*/ 42871044 h 42875896"/>
              <a:gd name="connsiteX24" fmla="*/ 19878 w 30274591"/>
              <a:gd name="connsiteY24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47908 w 30274591"/>
              <a:gd name="connsiteY13" fmla="*/ 22178258 h 42875896"/>
              <a:gd name="connsiteX14" fmla="*/ 1130105 w 30274591"/>
              <a:gd name="connsiteY14" fmla="*/ 22561358 h 42875896"/>
              <a:gd name="connsiteX15" fmla="*/ 758525 w 30274591"/>
              <a:gd name="connsiteY15" fmla="*/ 22891249 h 42875896"/>
              <a:gd name="connsiteX16" fmla="*/ 747908 w 30274591"/>
              <a:gd name="connsiteY16" fmla="*/ 31404578 h 42875896"/>
              <a:gd name="connsiteX17" fmla="*/ 1140722 w 30274591"/>
              <a:gd name="connsiteY17" fmla="*/ 31755753 h 42875896"/>
              <a:gd name="connsiteX18" fmla="*/ 769142 w 30274591"/>
              <a:gd name="connsiteY18" fmla="*/ 32117576 h 42875896"/>
              <a:gd name="connsiteX19" fmla="*/ 779758 w 30274591"/>
              <a:gd name="connsiteY19" fmla="*/ 38034334 h 42875896"/>
              <a:gd name="connsiteX20" fmla="*/ 1161955 w 30274591"/>
              <a:gd name="connsiteY20" fmla="*/ 38353580 h 42875896"/>
              <a:gd name="connsiteX21" fmla="*/ 790374 w 30274591"/>
              <a:gd name="connsiteY21" fmla="*/ 38757967 h 42875896"/>
              <a:gd name="connsiteX22" fmla="*/ 725766 w 30274591"/>
              <a:gd name="connsiteY22" fmla="*/ 42875538 h 42875896"/>
              <a:gd name="connsiteX23" fmla="*/ 0 w 30274591"/>
              <a:gd name="connsiteY23" fmla="*/ 42871044 h 42875896"/>
              <a:gd name="connsiteX24" fmla="*/ 19878 w 30274591"/>
              <a:gd name="connsiteY24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47908 w 30274591"/>
              <a:gd name="connsiteY13" fmla="*/ 22178258 h 42875896"/>
              <a:gd name="connsiteX14" fmla="*/ 1130105 w 30274591"/>
              <a:gd name="connsiteY14" fmla="*/ 22561358 h 42875896"/>
              <a:gd name="connsiteX15" fmla="*/ 758525 w 30274591"/>
              <a:gd name="connsiteY15" fmla="*/ 22891249 h 42875896"/>
              <a:gd name="connsiteX16" fmla="*/ 747908 w 30274591"/>
              <a:gd name="connsiteY16" fmla="*/ 31404578 h 42875896"/>
              <a:gd name="connsiteX17" fmla="*/ 1140722 w 30274591"/>
              <a:gd name="connsiteY17" fmla="*/ 31755753 h 42875896"/>
              <a:gd name="connsiteX18" fmla="*/ 769142 w 30274591"/>
              <a:gd name="connsiteY18" fmla="*/ 32117576 h 42875896"/>
              <a:gd name="connsiteX19" fmla="*/ 779758 w 30274591"/>
              <a:gd name="connsiteY19" fmla="*/ 38034334 h 42875896"/>
              <a:gd name="connsiteX20" fmla="*/ 1161955 w 30274591"/>
              <a:gd name="connsiteY20" fmla="*/ 38353580 h 42875896"/>
              <a:gd name="connsiteX21" fmla="*/ 790374 w 30274591"/>
              <a:gd name="connsiteY21" fmla="*/ 38757967 h 42875896"/>
              <a:gd name="connsiteX22" fmla="*/ 725766 w 30274591"/>
              <a:gd name="connsiteY22" fmla="*/ 42875538 h 42875896"/>
              <a:gd name="connsiteX23" fmla="*/ 0 w 30274591"/>
              <a:gd name="connsiteY23" fmla="*/ 42871044 h 42875896"/>
              <a:gd name="connsiteX24" fmla="*/ 19878 w 30274591"/>
              <a:gd name="connsiteY24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47908 w 30274591"/>
              <a:gd name="connsiteY13" fmla="*/ 22178258 h 42875896"/>
              <a:gd name="connsiteX14" fmla="*/ 1130105 w 30274591"/>
              <a:gd name="connsiteY14" fmla="*/ 22561358 h 42875896"/>
              <a:gd name="connsiteX15" fmla="*/ 758525 w 30274591"/>
              <a:gd name="connsiteY15" fmla="*/ 22891249 h 42875896"/>
              <a:gd name="connsiteX16" fmla="*/ 747908 w 30274591"/>
              <a:gd name="connsiteY16" fmla="*/ 31404578 h 42875896"/>
              <a:gd name="connsiteX17" fmla="*/ 1140722 w 30274591"/>
              <a:gd name="connsiteY17" fmla="*/ 31755753 h 42875896"/>
              <a:gd name="connsiteX18" fmla="*/ 769142 w 30274591"/>
              <a:gd name="connsiteY18" fmla="*/ 32117576 h 42875896"/>
              <a:gd name="connsiteX19" fmla="*/ 779758 w 30274591"/>
              <a:gd name="connsiteY19" fmla="*/ 38034334 h 42875896"/>
              <a:gd name="connsiteX20" fmla="*/ 1140722 w 30274591"/>
              <a:gd name="connsiteY20" fmla="*/ 38449355 h 42875896"/>
              <a:gd name="connsiteX21" fmla="*/ 790374 w 30274591"/>
              <a:gd name="connsiteY21" fmla="*/ 38757967 h 42875896"/>
              <a:gd name="connsiteX22" fmla="*/ 725766 w 30274591"/>
              <a:gd name="connsiteY22" fmla="*/ 42875538 h 42875896"/>
              <a:gd name="connsiteX23" fmla="*/ 0 w 30274591"/>
              <a:gd name="connsiteY23" fmla="*/ 42871044 h 42875896"/>
              <a:gd name="connsiteX24" fmla="*/ 19878 w 30274591"/>
              <a:gd name="connsiteY24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47908 w 30274591"/>
              <a:gd name="connsiteY13" fmla="*/ 22178258 h 42875896"/>
              <a:gd name="connsiteX14" fmla="*/ 1130105 w 30274591"/>
              <a:gd name="connsiteY14" fmla="*/ 22561358 h 42875896"/>
              <a:gd name="connsiteX15" fmla="*/ 758525 w 30274591"/>
              <a:gd name="connsiteY15" fmla="*/ 22891249 h 42875896"/>
              <a:gd name="connsiteX16" fmla="*/ 747908 w 30274591"/>
              <a:gd name="connsiteY16" fmla="*/ 31404578 h 42875896"/>
              <a:gd name="connsiteX17" fmla="*/ 1140722 w 30274591"/>
              <a:gd name="connsiteY17" fmla="*/ 31755753 h 42875896"/>
              <a:gd name="connsiteX18" fmla="*/ 769142 w 30274591"/>
              <a:gd name="connsiteY18" fmla="*/ 32117576 h 42875896"/>
              <a:gd name="connsiteX19" fmla="*/ 769141 w 30274591"/>
              <a:gd name="connsiteY19" fmla="*/ 38055617 h 42875896"/>
              <a:gd name="connsiteX20" fmla="*/ 779758 w 30274591"/>
              <a:gd name="connsiteY20" fmla="*/ 38034334 h 42875896"/>
              <a:gd name="connsiteX21" fmla="*/ 1140722 w 30274591"/>
              <a:gd name="connsiteY21" fmla="*/ 38449355 h 42875896"/>
              <a:gd name="connsiteX22" fmla="*/ 790374 w 30274591"/>
              <a:gd name="connsiteY22" fmla="*/ 38757967 h 42875896"/>
              <a:gd name="connsiteX23" fmla="*/ 725766 w 30274591"/>
              <a:gd name="connsiteY23" fmla="*/ 42875538 h 42875896"/>
              <a:gd name="connsiteX24" fmla="*/ 0 w 30274591"/>
              <a:gd name="connsiteY24" fmla="*/ 42871044 h 42875896"/>
              <a:gd name="connsiteX25" fmla="*/ 19878 w 30274591"/>
              <a:gd name="connsiteY25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47908 w 30274591"/>
              <a:gd name="connsiteY13" fmla="*/ 22178258 h 42875896"/>
              <a:gd name="connsiteX14" fmla="*/ 1130105 w 30274591"/>
              <a:gd name="connsiteY14" fmla="*/ 22561358 h 42875896"/>
              <a:gd name="connsiteX15" fmla="*/ 758525 w 30274591"/>
              <a:gd name="connsiteY15" fmla="*/ 22891249 h 42875896"/>
              <a:gd name="connsiteX16" fmla="*/ 747908 w 30274591"/>
              <a:gd name="connsiteY16" fmla="*/ 31404578 h 42875896"/>
              <a:gd name="connsiteX17" fmla="*/ 1140722 w 30274591"/>
              <a:gd name="connsiteY17" fmla="*/ 31755753 h 42875896"/>
              <a:gd name="connsiteX18" fmla="*/ 769142 w 30274591"/>
              <a:gd name="connsiteY18" fmla="*/ 32117576 h 42875896"/>
              <a:gd name="connsiteX19" fmla="*/ 769141 w 30274591"/>
              <a:gd name="connsiteY19" fmla="*/ 38055617 h 42875896"/>
              <a:gd name="connsiteX20" fmla="*/ 779758 w 30274591"/>
              <a:gd name="connsiteY20" fmla="*/ 38034334 h 42875896"/>
              <a:gd name="connsiteX21" fmla="*/ 1140722 w 30274591"/>
              <a:gd name="connsiteY21" fmla="*/ 38449355 h 42875896"/>
              <a:gd name="connsiteX22" fmla="*/ 790374 w 30274591"/>
              <a:gd name="connsiteY22" fmla="*/ 38757967 h 42875896"/>
              <a:gd name="connsiteX23" fmla="*/ 725766 w 30274591"/>
              <a:gd name="connsiteY23" fmla="*/ 42875538 h 42875896"/>
              <a:gd name="connsiteX24" fmla="*/ 0 w 30274591"/>
              <a:gd name="connsiteY24" fmla="*/ 42871044 h 42875896"/>
              <a:gd name="connsiteX25" fmla="*/ 19878 w 30274591"/>
              <a:gd name="connsiteY25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47908 w 30274591"/>
              <a:gd name="connsiteY13" fmla="*/ 22178258 h 42875896"/>
              <a:gd name="connsiteX14" fmla="*/ 1130105 w 30274591"/>
              <a:gd name="connsiteY14" fmla="*/ 22561358 h 42875896"/>
              <a:gd name="connsiteX15" fmla="*/ 758525 w 30274591"/>
              <a:gd name="connsiteY15" fmla="*/ 22891249 h 42875896"/>
              <a:gd name="connsiteX16" fmla="*/ 747908 w 30274591"/>
              <a:gd name="connsiteY16" fmla="*/ 31404578 h 42875896"/>
              <a:gd name="connsiteX17" fmla="*/ 1140722 w 30274591"/>
              <a:gd name="connsiteY17" fmla="*/ 31755753 h 42875896"/>
              <a:gd name="connsiteX18" fmla="*/ 769142 w 30274591"/>
              <a:gd name="connsiteY18" fmla="*/ 32117576 h 42875896"/>
              <a:gd name="connsiteX19" fmla="*/ 769141 w 30274591"/>
              <a:gd name="connsiteY19" fmla="*/ 38055617 h 42875896"/>
              <a:gd name="connsiteX20" fmla="*/ 779758 w 30274591"/>
              <a:gd name="connsiteY20" fmla="*/ 38034334 h 42875896"/>
              <a:gd name="connsiteX21" fmla="*/ 1151339 w 30274591"/>
              <a:gd name="connsiteY21" fmla="*/ 38396149 h 42875896"/>
              <a:gd name="connsiteX22" fmla="*/ 790374 w 30274591"/>
              <a:gd name="connsiteY22" fmla="*/ 38757967 h 42875896"/>
              <a:gd name="connsiteX23" fmla="*/ 725766 w 30274591"/>
              <a:gd name="connsiteY23" fmla="*/ 42875538 h 42875896"/>
              <a:gd name="connsiteX24" fmla="*/ 0 w 30274591"/>
              <a:gd name="connsiteY24" fmla="*/ 42871044 h 42875896"/>
              <a:gd name="connsiteX25" fmla="*/ 19878 w 30274591"/>
              <a:gd name="connsiteY25" fmla="*/ 0 h 42875896"/>
              <a:gd name="connsiteX0" fmla="*/ 19878 w 30274591"/>
              <a:gd name="connsiteY0" fmla="*/ 0 h 42875896"/>
              <a:gd name="connsiteX1" fmla="*/ 30263341 w 30274591"/>
              <a:gd name="connsiteY1" fmla="*/ 0 h 42875896"/>
              <a:gd name="connsiteX2" fmla="*/ 30274591 w 30274591"/>
              <a:gd name="connsiteY2" fmla="*/ 4864211 h 42875896"/>
              <a:gd name="connsiteX3" fmla="*/ 742382 w 30274591"/>
              <a:gd name="connsiteY3" fmla="*/ 4842371 h 42875896"/>
              <a:gd name="connsiteX4" fmla="*/ 746348 w 30274591"/>
              <a:gd name="connsiteY4" fmla="*/ 5581640 h 42875896"/>
              <a:gd name="connsiteX5" fmla="*/ 1454993 w 30274591"/>
              <a:gd name="connsiteY5" fmla="*/ 6307290 h 42875896"/>
              <a:gd name="connsiteX6" fmla="*/ 745388 w 30274591"/>
              <a:gd name="connsiteY6" fmla="*/ 7029124 h 42875896"/>
              <a:gd name="connsiteX7" fmla="*/ 737291 w 30274591"/>
              <a:gd name="connsiteY7" fmla="*/ 8471799 h 42875896"/>
              <a:gd name="connsiteX8" fmla="*/ 1151339 w 30274591"/>
              <a:gd name="connsiteY8" fmla="*/ 8865541 h 42875896"/>
              <a:gd name="connsiteX9" fmla="*/ 758525 w 30274591"/>
              <a:gd name="connsiteY9" fmla="*/ 9174149 h 42875896"/>
              <a:gd name="connsiteX10" fmla="*/ 737290 w 30274591"/>
              <a:gd name="connsiteY10" fmla="*/ 16740370 h 42875896"/>
              <a:gd name="connsiteX11" fmla="*/ 1130105 w 30274591"/>
              <a:gd name="connsiteY11" fmla="*/ 17102184 h 42875896"/>
              <a:gd name="connsiteX12" fmla="*/ 779758 w 30274591"/>
              <a:gd name="connsiteY12" fmla="*/ 17506568 h 42875896"/>
              <a:gd name="connsiteX13" fmla="*/ 747908 w 30274591"/>
              <a:gd name="connsiteY13" fmla="*/ 22178258 h 42875896"/>
              <a:gd name="connsiteX14" fmla="*/ 1130105 w 30274591"/>
              <a:gd name="connsiteY14" fmla="*/ 22561358 h 42875896"/>
              <a:gd name="connsiteX15" fmla="*/ 758525 w 30274591"/>
              <a:gd name="connsiteY15" fmla="*/ 22891249 h 42875896"/>
              <a:gd name="connsiteX16" fmla="*/ 747908 w 30274591"/>
              <a:gd name="connsiteY16" fmla="*/ 31404578 h 42875896"/>
              <a:gd name="connsiteX17" fmla="*/ 1140722 w 30274591"/>
              <a:gd name="connsiteY17" fmla="*/ 31755753 h 42875896"/>
              <a:gd name="connsiteX18" fmla="*/ 769142 w 30274591"/>
              <a:gd name="connsiteY18" fmla="*/ 32117576 h 42875896"/>
              <a:gd name="connsiteX19" fmla="*/ 769141 w 30274591"/>
              <a:gd name="connsiteY19" fmla="*/ 38055617 h 42875896"/>
              <a:gd name="connsiteX20" fmla="*/ 779758 w 30274591"/>
              <a:gd name="connsiteY20" fmla="*/ 38034334 h 42875896"/>
              <a:gd name="connsiteX21" fmla="*/ 1151339 w 30274591"/>
              <a:gd name="connsiteY21" fmla="*/ 38396149 h 42875896"/>
              <a:gd name="connsiteX22" fmla="*/ 790374 w 30274591"/>
              <a:gd name="connsiteY22" fmla="*/ 38757967 h 42875896"/>
              <a:gd name="connsiteX23" fmla="*/ 725766 w 30274591"/>
              <a:gd name="connsiteY23" fmla="*/ 42875538 h 42875896"/>
              <a:gd name="connsiteX24" fmla="*/ 0 w 30274591"/>
              <a:gd name="connsiteY24" fmla="*/ 42871044 h 42875896"/>
              <a:gd name="connsiteX25" fmla="*/ 19878 w 30274591"/>
              <a:gd name="connsiteY25" fmla="*/ 0 h 42875896"/>
              <a:gd name="connsiteX0" fmla="*/ 19878 w 30274591"/>
              <a:gd name="connsiteY0" fmla="*/ 0 h 42871044"/>
              <a:gd name="connsiteX1" fmla="*/ 30263341 w 30274591"/>
              <a:gd name="connsiteY1" fmla="*/ 0 h 42871044"/>
              <a:gd name="connsiteX2" fmla="*/ 30274591 w 30274591"/>
              <a:gd name="connsiteY2" fmla="*/ 4864211 h 42871044"/>
              <a:gd name="connsiteX3" fmla="*/ 742382 w 30274591"/>
              <a:gd name="connsiteY3" fmla="*/ 4842371 h 42871044"/>
              <a:gd name="connsiteX4" fmla="*/ 746348 w 30274591"/>
              <a:gd name="connsiteY4" fmla="*/ 5581640 h 42871044"/>
              <a:gd name="connsiteX5" fmla="*/ 1454993 w 30274591"/>
              <a:gd name="connsiteY5" fmla="*/ 6307290 h 42871044"/>
              <a:gd name="connsiteX6" fmla="*/ 745388 w 30274591"/>
              <a:gd name="connsiteY6" fmla="*/ 7029124 h 42871044"/>
              <a:gd name="connsiteX7" fmla="*/ 737291 w 30274591"/>
              <a:gd name="connsiteY7" fmla="*/ 8471799 h 42871044"/>
              <a:gd name="connsiteX8" fmla="*/ 1151339 w 30274591"/>
              <a:gd name="connsiteY8" fmla="*/ 8865541 h 42871044"/>
              <a:gd name="connsiteX9" fmla="*/ 758525 w 30274591"/>
              <a:gd name="connsiteY9" fmla="*/ 9174149 h 42871044"/>
              <a:gd name="connsiteX10" fmla="*/ 737290 w 30274591"/>
              <a:gd name="connsiteY10" fmla="*/ 16740370 h 42871044"/>
              <a:gd name="connsiteX11" fmla="*/ 1130105 w 30274591"/>
              <a:gd name="connsiteY11" fmla="*/ 17102184 h 42871044"/>
              <a:gd name="connsiteX12" fmla="*/ 779758 w 30274591"/>
              <a:gd name="connsiteY12" fmla="*/ 17506568 h 42871044"/>
              <a:gd name="connsiteX13" fmla="*/ 747908 w 30274591"/>
              <a:gd name="connsiteY13" fmla="*/ 22178258 h 42871044"/>
              <a:gd name="connsiteX14" fmla="*/ 1130105 w 30274591"/>
              <a:gd name="connsiteY14" fmla="*/ 22561358 h 42871044"/>
              <a:gd name="connsiteX15" fmla="*/ 758525 w 30274591"/>
              <a:gd name="connsiteY15" fmla="*/ 22891249 h 42871044"/>
              <a:gd name="connsiteX16" fmla="*/ 747908 w 30274591"/>
              <a:gd name="connsiteY16" fmla="*/ 31404578 h 42871044"/>
              <a:gd name="connsiteX17" fmla="*/ 1140722 w 30274591"/>
              <a:gd name="connsiteY17" fmla="*/ 31755753 h 42871044"/>
              <a:gd name="connsiteX18" fmla="*/ 769142 w 30274591"/>
              <a:gd name="connsiteY18" fmla="*/ 32117576 h 42871044"/>
              <a:gd name="connsiteX19" fmla="*/ 769141 w 30274591"/>
              <a:gd name="connsiteY19" fmla="*/ 38055617 h 42871044"/>
              <a:gd name="connsiteX20" fmla="*/ 779758 w 30274591"/>
              <a:gd name="connsiteY20" fmla="*/ 38034334 h 42871044"/>
              <a:gd name="connsiteX21" fmla="*/ 1151339 w 30274591"/>
              <a:gd name="connsiteY21" fmla="*/ 38396149 h 42871044"/>
              <a:gd name="connsiteX22" fmla="*/ 790374 w 30274591"/>
              <a:gd name="connsiteY22" fmla="*/ 38757967 h 42871044"/>
              <a:gd name="connsiteX23" fmla="*/ 746999 w 30274591"/>
              <a:gd name="connsiteY23" fmla="*/ 42864895 h 42871044"/>
              <a:gd name="connsiteX24" fmla="*/ 0 w 30274591"/>
              <a:gd name="connsiteY24" fmla="*/ 42871044 h 42871044"/>
              <a:gd name="connsiteX25" fmla="*/ 19878 w 30274591"/>
              <a:gd name="connsiteY25" fmla="*/ 0 h 42871044"/>
              <a:gd name="connsiteX0" fmla="*/ 19878 w 30274591"/>
              <a:gd name="connsiteY0" fmla="*/ 0 h 42871044"/>
              <a:gd name="connsiteX1" fmla="*/ 30263341 w 30274591"/>
              <a:gd name="connsiteY1" fmla="*/ 0 h 42871044"/>
              <a:gd name="connsiteX2" fmla="*/ 30274591 w 30274591"/>
              <a:gd name="connsiteY2" fmla="*/ 4864211 h 42871044"/>
              <a:gd name="connsiteX3" fmla="*/ 742382 w 30274591"/>
              <a:gd name="connsiteY3" fmla="*/ 4842371 h 42871044"/>
              <a:gd name="connsiteX4" fmla="*/ 746348 w 30274591"/>
              <a:gd name="connsiteY4" fmla="*/ 5581640 h 42871044"/>
              <a:gd name="connsiteX5" fmla="*/ 1454993 w 30274591"/>
              <a:gd name="connsiteY5" fmla="*/ 6307290 h 42871044"/>
              <a:gd name="connsiteX6" fmla="*/ 745388 w 30274591"/>
              <a:gd name="connsiteY6" fmla="*/ 7029124 h 42871044"/>
              <a:gd name="connsiteX7" fmla="*/ 737291 w 30274591"/>
              <a:gd name="connsiteY7" fmla="*/ 8471799 h 42871044"/>
              <a:gd name="connsiteX8" fmla="*/ 1151339 w 30274591"/>
              <a:gd name="connsiteY8" fmla="*/ 8865541 h 42871044"/>
              <a:gd name="connsiteX9" fmla="*/ 758525 w 30274591"/>
              <a:gd name="connsiteY9" fmla="*/ 9174149 h 42871044"/>
              <a:gd name="connsiteX10" fmla="*/ 737290 w 30274591"/>
              <a:gd name="connsiteY10" fmla="*/ 16740370 h 42871044"/>
              <a:gd name="connsiteX11" fmla="*/ 1130105 w 30274591"/>
              <a:gd name="connsiteY11" fmla="*/ 17102184 h 42871044"/>
              <a:gd name="connsiteX12" fmla="*/ 779758 w 30274591"/>
              <a:gd name="connsiteY12" fmla="*/ 17506568 h 42871044"/>
              <a:gd name="connsiteX13" fmla="*/ 747908 w 30274591"/>
              <a:gd name="connsiteY13" fmla="*/ 22178258 h 42871044"/>
              <a:gd name="connsiteX14" fmla="*/ 1130105 w 30274591"/>
              <a:gd name="connsiteY14" fmla="*/ 22561358 h 42871044"/>
              <a:gd name="connsiteX15" fmla="*/ 758525 w 30274591"/>
              <a:gd name="connsiteY15" fmla="*/ 22891249 h 42871044"/>
              <a:gd name="connsiteX16" fmla="*/ 747908 w 30274591"/>
              <a:gd name="connsiteY16" fmla="*/ 31404578 h 42871044"/>
              <a:gd name="connsiteX17" fmla="*/ 1140722 w 30274591"/>
              <a:gd name="connsiteY17" fmla="*/ 31755753 h 42871044"/>
              <a:gd name="connsiteX18" fmla="*/ 769142 w 30274591"/>
              <a:gd name="connsiteY18" fmla="*/ 32117576 h 42871044"/>
              <a:gd name="connsiteX19" fmla="*/ 769141 w 30274591"/>
              <a:gd name="connsiteY19" fmla="*/ 38055617 h 42871044"/>
              <a:gd name="connsiteX20" fmla="*/ 779758 w 30274591"/>
              <a:gd name="connsiteY20" fmla="*/ 38034334 h 42871044"/>
              <a:gd name="connsiteX21" fmla="*/ 1151339 w 30274591"/>
              <a:gd name="connsiteY21" fmla="*/ 38396149 h 42871044"/>
              <a:gd name="connsiteX22" fmla="*/ 790374 w 30274591"/>
              <a:gd name="connsiteY22" fmla="*/ 38757967 h 42871044"/>
              <a:gd name="connsiteX23" fmla="*/ 746999 w 30274591"/>
              <a:gd name="connsiteY23" fmla="*/ 42864895 h 42871044"/>
              <a:gd name="connsiteX24" fmla="*/ 0 w 30274591"/>
              <a:gd name="connsiteY24" fmla="*/ 42871044 h 42871044"/>
              <a:gd name="connsiteX25" fmla="*/ 19878 w 30274591"/>
              <a:gd name="connsiteY25" fmla="*/ 0 h 42871044"/>
              <a:gd name="connsiteX0" fmla="*/ 19878 w 30274591"/>
              <a:gd name="connsiteY0" fmla="*/ 0 h 42871044"/>
              <a:gd name="connsiteX1" fmla="*/ 30263341 w 30274591"/>
              <a:gd name="connsiteY1" fmla="*/ 0 h 42871044"/>
              <a:gd name="connsiteX2" fmla="*/ 30274591 w 30274591"/>
              <a:gd name="connsiteY2" fmla="*/ 4864211 h 42871044"/>
              <a:gd name="connsiteX3" fmla="*/ 742382 w 30274591"/>
              <a:gd name="connsiteY3" fmla="*/ 4842371 h 42871044"/>
              <a:gd name="connsiteX4" fmla="*/ 746348 w 30274591"/>
              <a:gd name="connsiteY4" fmla="*/ 5581640 h 42871044"/>
              <a:gd name="connsiteX5" fmla="*/ 1454993 w 30274591"/>
              <a:gd name="connsiteY5" fmla="*/ 6307290 h 42871044"/>
              <a:gd name="connsiteX6" fmla="*/ 745388 w 30274591"/>
              <a:gd name="connsiteY6" fmla="*/ 7029124 h 42871044"/>
              <a:gd name="connsiteX7" fmla="*/ 737291 w 30274591"/>
              <a:gd name="connsiteY7" fmla="*/ 8471799 h 42871044"/>
              <a:gd name="connsiteX8" fmla="*/ 1151339 w 30274591"/>
              <a:gd name="connsiteY8" fmla="*/ 8865541 h 42871044"/>
              <a:gd name="connsiteX9" fmla="*/ 758525 w 30274591"/>
              <a:gd name="connsiteY9" fmla="*/ 9174149 h 42871044"/>
              <a:gd name="connsiteX10" fmla="*/ 737290 w 30274591"/>
              <a:gd name="connsiteY10" fmla="*/ 16740370 h 42871044"/>
              <a:gd name="connsiteX11" fmla="*/ 1130105 w 30274591"/>
              <a:gd name="connsiteY11" fmla="*/ 17102184 h 42871044"/>
              <a:gd name="connsiteX12" fmla="*/ 779758 w 30274591"/>
              <a:gd name="connsiteY12" fmla="*/ 17506568 h 42871044"/>
              <a:gd name="connsiteX13" fmla="*/ 747908 w 30274591"/>
              <a:gd name="connsiteY13" fmla="*/ 22178258 h 42871044"/>
              <a:gd name="connsiteX14" fmla="*/ 1130105 w 30274591"/>
              <a:gd name="connsiteY14" fmla="*/ 22561358 h 42871044"/>
              <a:gd name="connsiteX15" fmla="*/ 758525 w 30274591"/>
              <a:gd name="connsiteY15" fmla="*/ 22891249 h 42871044"/>
              <a:gd name="connsiteX16" fmla="*/ 747908 w 30274591"/>
              <a:gd name="connsiteY16" fmla="*/ 31404578 h 42871044"/>
              <a:gd name="connsiteX17" fmla="*/ 1140722 w 30274591"/>
              <a:gd name="connsiteY17" fmla="*/ 31755753 h 42871044"/>
              <a:gd name="connsiteX18" fmla="*/ 769142 w 30274591"/>
              <a:gd name="connsiteY18" fmla="*/ 32117576 h 42871044"/>
              <a:gd name="connsiteX19" fmla="*/ 769141 w 30274591"/>
              <a:gd name="connsiteY19" fmla="*/ 38055617 h 42871044"/>
              <a:gd name="connsiteX20" fmla="*/ 779758 w 30274591"/>
              <a:gd name="connsiteY20" fmla="*/ 38034334 h 42871044"/>
              <a:gd name="connsiteX21" fmla="*/ 1151339 w 30274591"/>
              <a:gd name="connsiteY21" fmla="*/ 38396149 h 42871044"/>
              <a:gd name="connsiteX22" fmla="*/ 790374 w 30274591"/>
              <a:gd name="connsiteY22" fmla="*/ 38757967 h 42871044"/>
              <a:gd name="connsiteX23" fmla="*/ 746999 w 30274591"/>
              <a:gd name="connsiteY23" fmla="*/ 42864895 h 42871044"/>
              <a:gd name="connsiteX24" fmla="*/ 0 w 30274591"/>
              <a:gd name="connsiteY24" fmla="*/ 42871044 h 42871044"/>
              <a:gd name="connsiteX25" fmla="*/ 19878 w 30274591"/>
              <a:gd name="connsiteY25" fmla="*/ 0 h 42871044"/>
              <a:gd name="connsiteX0" fmla="*/ 19878 w 30274591"/>
              <a:gd name="connsiteY0" fmla="*/ 0 h 42871044"/>
              <a:gd name="connsiteX1" fmla="*/ 30263341 w 30274591"/>
              <a:gd name="connsiteY1" fmla="*/ 0 h 42871044"/>
              <a:gd name="connsiteX2" fmla="*/ 30274591 w 30274591"/>
              <a:gd name="connsiteY2" fmla="*/ 4864211 h 42871044"/>
              <a:gd name="connsiteX3" fmla="*/ 742382 w 30274591"/>
              <a:gd name="connsiteY3" fmla="*/ 4842371 h 42871044"/>
              <a:gd name="connsiteX4" fmla="*/ 746348 w 30274591"/>
              <a:gd name="connsiteY4" fmla="*/ 5581640 h 42871044"/>
              <a:gd name="connsiteX5" fmla="*/ 1454993 w 30274591"/>
              <a:gd name="connsiteY5" fmla="*/ 6307290 h 42871044"/>
              <a:gd name="connsiteX6" fmla="*/ 745388 w 30274591"/>
              <a:gd name="connsiteY6" fmla="*/ 7029124 h 42871044"/>
              <a:gd name="connsiteX7" fmla="*/ 737291 w 30274591"/>
              <a:gd name="connsiteY7" fmla="*/ 8471799 h 42871044"/>
              <a:gd name="connsiteX8" fmla="*/ 1151339 w 30274591"/>
              <a:gd name="connsiteY8" fmla="*/ 8865541 h 42871044"/>
              <a:gd name="connsiteX9" fmla="*/ 758525 w 30274591"/>
              <a:gd name="connsiteY9" fmla="*/ 9174149 h 42871044"/>
              <a:gd name="connsiteX10" fmla="*/ 737290 w 30274591"/>
              <a:gd name="connsiteY10" fmla="*/ 16740370 h 42871044"/>
              <a:gd name="connsiteX11" fmla="*/ 1130105 w 30274591"/>
              <a:gd name="connsiteY11" fmla="*/ 17102184 h 42871044"/>
              <a:gd name="connsiteX12" fmla="*/ 779758 w 30274591"/>
              <a:gd name="connsiteY12" fmla="*/ 17506568 h 42871044"/>
              <a:gd name="connsiteX13" fmla="*/ 747908 w 30274591"/>
              <a:gd name="connsiteY13" fmla="*/ 22178258 h 42871044"/>
              <a:gd name="connsiteX14" fmla="*/ 1130105 w 30274591"/>
              <a:gd name="connsiteY14" fmla="*/ 22561358 h 42871044"/>
              <a:gd name="connsiteX15" fmla="*/ 758525 w 30274591"/>
              <a:gd name="connsiteY15" fmla="*/ 22891249 h 42871044"/>
              <a:gd name="connsiteX16" fmla="*/ 747908 w 30274591"/>
              <a:gd name="connsiteY16" fmla="*/ 31404578 h 42871044"/>
              <a:gd name="connsiteX17" fmla="*/ 1140722 w 30274591"/>
              <a:gd name="connsiteY17" fmla="*/ 31755753 h 42871044"/>
              <a:gd name="connsiteX18" fmla="*/ 769142 w 30274591"/>
              <a:gd name="connsiteY18" fmla="*/ 32117576 h 42871044"/>
              <a:gd name="connsiteX19" fmla="*/ 769141 w 30274591"/>
              <a:gd name="connsiteY19" fmla="*/ 38055617 h 42871044"/>
              <a:gd name="connsiteX20" fmla="*/ 779758 w 30274591"/>
              <a:gd name="connsiteY20" fmla="*/ 38034334 h 42871044"/>
              <a:gd name="connsiteX21" fmla="*/ 1151339 w 30274591"/>
              <a:gd name="connsiteY21" fmla="*/ 38396149 h 42871044"/>
              <a:gd name="connsiteX22" fmla="*/ 790374 w 30274591"/>
              <a:gd name="connsiteY22" fmla="*/ 38757967 h 42871044"/>
              <a:gd name="connsiteX23" fmla="*/ 746999 w 30274591"/>
              <a:gd name="connsiteY23" fmla="*/ 42864895 h 42871044"/>
              <a:gd name="connsiteX24" fmla="*/ 0 w 30274591"/>
              <a:gd name="connsiteY24" fmla="*/ 42871044 h 42871044"/>
              <a:gd name="connsiteX25" fmla="*/ 19878 w 30274591"/>
              <a:gd name="connsiteY25" fmla="*/ 0 h 42871044"/>
              <a:gd name="connsiteX0" fmla="*/ 19878 w 30274591"/>
              <a:gd name="connsiteY0" fmla="*/ 0 h 42871044"/>
              <a:gd name="connsiteX1" fmla="*/ 30263341 w 30274591"/>
              <a:gd name="connsiteY1" fmla="*/ 0 h 42871044"/>
              <a:gd name="connsiteX2" fmla="*/ 30274591 w 30274591"/>
              <a:gd name="connsiteY2" fmla="*/ 4864211 h 42871044"/>
              <a:gd name="connsiteX3" fmla="*/ 742382 w 30274591"/>
              <a:gd name="connsiteY3" fmla="*/ 4842371 h 42871044"/>
              <a:gd name="connsiteX4" fmla="*/ 746348 w 30274591"/>
              <a:gd name="connsiteY4" fmla="*/ 5581640 h 42871044"/>
              <a:gd name="connsiteX5" fmla="*/ 1454993 w 30274591"/>
              <a:gd name="connsiteY5" fmla="*/ 6307290 h 42871044"/>
              <a:gd name="connsiteX6" fmla="*/ 745388 w 30274591"/>
              <a:gd name="connsiteY6" fmla="*/ 7029124 h 42871044"/>
              <a:gd name="connsiteX7" fmla="*/ 737291 w 30274591"/>
              <a:gd name="connsiteY7" fmla="*/ 8471799 h 42871044"/>
              <a:gd name="connsiteX8" fmla="*/ 1151339 w 30274591"/>
              <a:gd name="connsiteY8" fmla="*/ 8865541 h 42871044"/>
              <a:gd name="connsiteX9" fmla="*/ 758525 w 30274591"/>
              <a:gd name="connsiteY9" fmla="*/ 9174149 h 42871044"/>
              <a:gd name="connsiteX10" fmla="*/ 737290 w 30274591"/>
              <a:gd name="connsiteY10" fmla="*/ 16740370 h 42871044"/>
              <a:gd name="connsiteX11" fmla="*/ 1130105 w 30274591"/>
              <a:gd name="connsiteY11" fmla="*/ 17102184 h 42871044"/>
              <a:gd name="connsiteX12" fmla="*/ 779758 w 30274591"/>
              <a:gd name="connsiteY12" fmla="*/ 17506568 h 42871044"/>
              <a:gd name="connsiteX13" fmla="*/ 747908 w 30274591"/>
              <a:gd name="connsiteY13" fmla="*/ 22178258 h 42871044"/>
              <a:gd name="connsiteX14" fmla="*/ 1130105 w 30274591"/>
              <a:gd name="connsiteY14" fmla="*/ 22561358 h 42871044"/>
              <a:gd name="connsiteX15" fmla="*/ 758525 w 30274591"/>
              <a:gd name="connsiteY15" fmla="*/ 22891249 h 42871044"/>
              <a:gd name="connsiteX16" fmla="*/ 747908 w 30274591"/>
              <a:gd name="connsiteY16" fmla="*/ 31404578 h 42871044"/>
              <a:gd name="connsiteX17" fmla="*/ 1140722 w 30274591"/>
              <a:gd name="connsiteY17" fmla="*/ 31755753 h 42871044"/>
              <a:gd name="connsiteX18" fmla="*/ 769142 w 30274591"/>
              <a:gd name="connsiteY18" fmla="*/ 32117576 h 42871044"/>
              <a:gd name="connsiteX19" fmla="*/ 769141 w 30274591"/>
              <a:gd name="connsiteY19" fmla="*/ 38055617 h 42871044"/>
              <a:gd name="connsiteX20" fmla="*/ 779758 w 30274591"/>
              <a:gd name="connsiteY20" fmla="*/ 38034334 h 42871044"/>
              <a:gd name="connsiteX21" fmla="*/ 1151339 w 30274591"/>
              <a:gd name="connsiteY21" fmla="*/ 38396149 h 42871044"/>
              <a:gd name="connsiteX22" fmla="*/ 790374 w 30274591"/>
              <a:gd name="connsiteY22" fmla="*/ 38757967 h 42871044"/>
              <a:gd name="connsiteX23" fmla="*/ 746999 w 30274591"/>
              <a:gd name="connsiteY23" fmla="*/ 42864895 h 42871044"/>
              <a:gd name="connsiteX24" fmla="*/ 0 w 30274591"/>
              <a:gd name="connsiteY24" fmla="*/ 42871044 h 42871044"/>
              <a:gd name="connsiteX25" fmla="*/ 19878 w 30274591"/>
              <a:gd name="connsiteY25" fmla="*/ 0 h 42871044"/>
              <a:gd name="connsiteX0" fmla="*/ 19878 w 30274591"/>
              <a:gd name="connsiteY0" fmla="*/ 0 h 42871044"/>
              <a:gd name="connsiteX1" fmla="*/ 30263341 w 30274591"/>
              <a:gd name="connsiteY1" fmla="*/ 0 h 42871044"/>
              <a:gd name="connsiteX2" fmla="*/ 30274591 w 30274591"/>
              <a:gd name="connsiteY2" fmla="*/ 4864211 h 42871044"/>
              <a:gd name="connsiteX3" fmla="*/ 742382 w 30274591"/>
              <a:gd name="connsiteY3" fmla="*/ 4842371 h 42871044"/>
              <a:gd name="connsiteX4" fmla="*/ 746348 w 30274591"/>
              <a:gd name="connsiteY4" fmla="*/ 5581640 h 42871044"/>
              <a:gd name="connsiteX5" fmla="*/ 1454993 w 30274591"/>
              <a:gd name="connsiteY5" fmla="*/ 6307290 h 42871044"/>
              <a:gd name="connsiteX6" fmla="*/ 745388 w 30274591"/>
              <a:gd name="connsiteY6" fmla="*/ 7029124 h 42871044"/>
              <a:gd name="connsiteX7" fmla="*/ 737291 w 30274591"/>
              <a:gd name="connsiteY7" fmla="*/ 8471799 h 42871044"/>
              <a:gd name="connsiteX8" fmla="*/ 1151339 w 30274591"/>
              <a:gd name="connsiteY8" fmla="*/ 8865541 h 42871044"/>
              <a:gd name="connsiteX9" fmla="*/ 758525 w 30274591"/>
              <a:gd name="connsiteY9" fmla="*/ 9174149 h 42871044"/>
              <a:gd name="connsiteX10" fmla="*/ 737290 w 30274591"/>
              <a:gd name="connsiteY10" fmla="*/ 16740370 h 42871044"/>
              <a:gd name="connsiteX11" fmla="*/ 1130105 w 30274591"/>
              <a:gd name="connsiteY11" fmla="*/ 17102184 h 42871044"/>
              <a:gd name="connsiteX12" fmla="*/ 779758 w 30274591"/>
              <a:gd name="connsiteY12" fmla="*/ 17506568 h 42871044"/>
              <a:gd name="connsiteX13" fmla="*/ 747908 w 30274591"/>
              <a:gd name="connsiteY13" fmla="*/ 22178258 h 42871044"/>
              <a:gd name="connsiteX14" fmla="*/ 1130105 w 30274591"/>
              <a:gd name="connsiteY14" fmla="*/ 22561358 h 42871044"/>
              <a:gd name="connsiteX15" fmla="*/ 758525 w 30274591"/>
              <a:gd name="connsiteY15" fmla="*/ 22891249 h 42871044"/>
              <a:gd name="connsiteX16" fmla="*/ 747908 w 30274591"/>
              <a:gd name="connsiteY16" fmla="*/ 31404578 h 42871044"/>
              <a:gd name="connsiteX17" fmla="*/ 1140722 w 30274591"/>
              <a:gd name="connsiteY17" fmla="*/ 31755753 h 42871044"/>
              <a:gd name="connsiteX18" fmla="*/ 769142 w 30274591"/>
              <a:gd name="connsiteY18" fmla="*/ 32117576 h 42871044"/>
              <a:gd name="connsiteX19" fmla="*/ 769141 w 30274591"/>
              <a:gd name="connsiteY19" fmla="*/ 38055617 h 42871044"/>
              <a:gd name="connsiteX20" fmla="*/ 779758 w 30274591"/>
              <a:gd name="connsiteY20" fmla="*/ 38034334 h 42871044"/>
              <a:gd name="connsiteX21" fmla="*/ 1151339 w 30274591"/>
              <a:gd name="connsiteY21" fmla="*/ 38396149 h 42871044"/>
              <a:gd name="connsiteX22" fmla="*/ 790374 w 30274591"/>
              <a:gd name="connsiteY22" fmla="*/ 38757967 h 42871044"/>
              <a:gd name="connsiteX23" fmla="*/ 746999 w 30274591"/>
              <a:gd name="connsiteY23" fmla="*/ 42864895 h 42871044"/>
              <a:gd name="connsiteX24" fmla="*/ 0 w 30274591"/>
              <a:gd name="connsiteY24" fmla="*/ 42871044 h 42871044"/>
              <a:gd name="connsiteX25" fmla="*/ 19878 w 30274591"/>
              <a:gd name="connsiteY25" fmla="*/ 0 h 42871044"/>
              <a:gd name="connsiteX0" fmla="*/ 19878 w 30274591"/>
              <a:gd name="connsiteY0" fmla="*/ 0 h 42871044"/>
              <a:gd name="connsiteX1" fmla="*/ 30263341 w 30274591"/>
              <a:gd name="connsiteY1" fmla="*/ 0 h 42871044"/>
              <a:gd name="connsiteX2" fmla="*/ 30274591 w 30274591"/>
              <a:gd name="connsiteY2" fmla="*/ 4864211 h 42871044"/>
              <a:gd name="connsiteX3" fmla="*/ 742382 w 30274591"/>
              <a:gd name="connsiteY3" fmla="*/ 4842371 h 42871044"/>
              <a:gd name="connsiteX4" fmla="*/ 746348 w 30274591"/>
              <a:gd name="connsiteY4" fmla="*/ 5581640 h 42871044"/>
              <a:gd name="connsiteX5" fmla="*/ 1454993 w 30274591"/>
              <a:gd name="connsiteY5" fmla="*/ 6307290 h 42871044"/>
              <a:gd name="connsiteX6" fmla="*/ 745388 w 30274591"/>
              <a:gd name="connsiteY6" fmla="*/ 7029124 h 42871044"/>
              <a:gd name="connsiteX7" fmla="*/ 737291 w 30274591"/>
              <a:gd name="connsiteY7" fmla="*/ 8471799 h 42871044"/>
              <a:gd name="connsiteX8" fmla="*/ 1151339 w 30274591"/>
              <a:gd name="connsiteY8" fmla="*/ 8865541 h 42871044"/>
              <a:gd name="connsiteX9" fmla="*/ 758525 w 30274591"/>
              <a:gd name="connsiteY9" fmla="*/ 9174149 h 42871044"/>
              <a:gd name="connsiteX10" fmla="*/ 737290 w 30274591"/>
              <a:gd name="connsiteY10" fmla="*/ 16740370 h 42871044"/>
              <a:gd name="connsiteX11" fmla="*/ 1130105 w 30274591"/>
              <a:gd name="connsiteY11" fmla="*/ 17102184 h 42871044"/>
              <a:gd name="connsiteX12" fmla="*/ 779758 w 30274591"/>
              <a:gd name="connsiteY12" fmla="*/ 17506568 h 42871044"/>
              <a:gd name="connsiteX13" fmla="*/ 747908 w 30274591"/>
              <a:gd name="connsiteY13" fmla="*/ 22178258 h 42871044"/>
              <a:gd name="connsiteX14" fmla="*/ 1130105 w 30274591"/>
              <a:gd name="connsiteY14" fmla="*/ 22561358 h 42871044"/>
              <a:gd name="connsiteX15" fmla="*/ 758525 w 30274591"/>
              <a:gd name="connsiteY15" fmla="*/ 22891249 h 42871044"/>
              <a:gd name="connsiteX16" fmla="*/ 747908 w 30274591"/>
              <a:gd name="connsiteY16" fmla="*/ 31404578 h 42871044"/>
              <a:gd name="connsiteX17" fmla="*/ 1140722 w 30274591"/>
              <a:gd name="connsiteY17" fmla="*/ 31755753 h 42871044"/>
              <a:gd name="connsiteX18" fmla="*/ 769142 w 30274591"/>
              <a:gd name="connsiteY18" fmla="*/ 32117576 h 42871044"/>
              <a:gd name="connsiteX19" fmla="*/ 769141 w 30274591"/>
              <a:gd name="connsiteY19" fmla="*/ 38055617 h 42871044"/>
              <a:gd name="connsiteX20" fmla="*/ 779758 w 30274591"/>
              <a:gd name="connsiteY20" fmla="*/ 38034334 h 42871044"/>
              <a:gd name="connsiteX21" fmla="*/ 1151339 w 30274591"/>
              <a:gd name="connsiteY21" fmla="*/ 38396149 h 42871044"/>
              <a:gd name="connsiteX22" fmla="*/ 790374 w 30274591"/>
              <a:gd name="connsiteY22" fmla="*/ 38757967 h 42871044"/>
              <a:gd name="connsiteX23" fmla="*/ 746999 w 30274591"/>
              <a:gd name="connsiteY23" fmla="*/ 42864895 h 42871044"/>
              <a:gd name="connsiteX24" fmla="*/ 0 w 30274591"/>
              <a:gd name="connsiteY24" fmla="*/ 42871044 h 42871044"/>
              <a:gd name="connsiteX25" fmla="*/ 19878 w 30274591"/>
              <a:gd name="connsiteY25" fmla="*/ 0 h 42871044"/>
              <a:gd name="connsiteX0" fmla="*/ 19878 w 30274591"/>
              <a:gd name="connsiteY0" fmla="*/ 0 h 42871044"/>
              <a:gd name="connsiteX1" fmla="*/ 30263341 w 30274591"/>
              <a:gd name="connsiteY1" fmla="*/ 0 h 42871044"/>
              <a:gd name="connsiteX2" fmla="*/ 30274591 w 30274591"/>
              <a:gd name="connsiteY2" fmla="*/ 4864211 h 42871044"/>
              <a:gd name="connsiteX3" fmla="*/ 742382 w 30274591"/>
              <a:gd name="connsiteY3" fmla="*/ 4842371 h 42871044"/>
              <a:gd name="connsiteX4" fmla="*/ 746348 w 30274591"/>
              <a:gd name="connsiteY4" fmla="*/ 5581640 h 42871044"/>
              <a:gd name="connsiteX5" fmla="*/ 1454993 w 30274591"/>
              <a:gd name="connsiteY5" fmla="*/ 6307290 h 42871044"/>
              <a:gd name="connsiteX6" fmla="*/ 745388 w 30274591"/>
              <a:gd name="connsiteY6" fmla="*/ 7029124 h 42871044"/>
              <a:gd name="connsiteX7" fmla="*/ 737291 w 30274591"/>
              <a:gd name="connsiteY7" fmla="*/ 8471799 h 42871044"/>
              <a:gd name="connsiteX8" fmla="*/ 1151339 w 30274591"/>
              <a:gd name="connsiteY8" fmla="*/ 8865541 h 42871044"/>
              <a:gd name="connsiteX9" fmla="*/ 758525 w 30274591"/>
              <a:gd name="connsiteY9" fmla="*/ 9174149 h 42871044"/>
              <a:gd name="connsiteX10" fmla="*/ 737290 w 30274591"/>
              <a:gd name="connsiteY10" fmla="*/ 16740370 h 42871044"/>
              <a:gd name="connsiteX11" fmla="*/ 1130105 w 30274591"/>
              <a:gd name="connsiteY11" fmla="*/ 17102184 h 42871044"/>
              <a:gd name="connsiteX12" fmla="*/ 779758 w 30274591"/>
              <a:gd name="connsiteY12" fmla="*/ 17506568 h 42871044"/>
              <a:gd name="connsiteX13" fmla="*/ 747908 w 30274591"/>
              <a:gd name="connsiteY13" fmla="*/ 22178258 h 42871044"/>
              <a:gd name="connsiteX14" fmla="*/ 1130105 w 30274591"/>
              <a:gd name="connsiteY14" fmla="*/ 22561358 h 42871044"/>
              <a:gd name="connsiteX15" fmla="*/ 758525 w 30274591"/>
              <a:gd name="connsiteY15" fmla="*/ 22891249 h 42871044"/>
              <a:gd name="connsiteX16" fmla="*/ 747908 w 30274591"/>
              <a:gd name="connsiteY16" fmla="*/ 31404578 h 42871044"/>
              <a:gd name="connsiteX17" fmla="*/ 1140722 w 30274591"/>
              <a:gd name="connsiteY17" fmla="*/ 31755753 h 42871044"/>
              <a:gd name="connsiteX18" fmla="*/ 769142 w 30274591"/>
              <a:gd name="connsiteY18" fmla="*/ 32117576 h 42871044"/>
              <a:gd name="connsiteX19" fmla="*/ 769141 w 30274591"/>
              <a:gd name="connsiteY19" fmla="*/ 38055617 h 42871044"/>
              <a:gd name="connsiteX20" fmla="*/ 779758 w 30274591"/>
              <a:gd name="connsiteY20" fmla="*/ 38034334 h 42871044"/>
              <a:gd name="connsiteX21" fmla="*/ 1151339 w 30274591"/>
              <a:gd name="connsiteY21" fmla="*/ 38396149 h 42871044"/>
              <a:gd name="connsiteX22" fmla="*/ 790374 w 30274591"/>
              <a:gd name="connsiteY22" fmla="*/ 38757967 h 42871044"/>
              <a:gd name="connsiteX23" fmla="*/ 746999 w 30274591"/>
              <a:gd name="connsiteY23" fmla="*/ 42864895 h 42871044"/>
              <a:gd name="connsiteX24" fmla="*/ 0 w 30274591"/>
              <a:gd name="connsiteY24" fmla="*/ 42871044 h 42871044"/>
              <a:gd name="connsiteX25" fmla="*/ 19878 w 30274591"/>
              <a:gd name="connsiteY25" fmla="*/ 0 h 42871044"/>
              <a:gd name="connsiteX0" fmla="*/ 19878 w 30399908"/>
              <a:gd name="connsiteY0" fmla="*/ 0 h 42871044"/>
              <a:gd name="connsiteX1" fmla="*/ 30263341 w 30399908"/>
              <a:gd name="connsiteY1" fmla="*/ 0 h 42871044"/>
              <a:gd name="connsiteX2" fmla="*/ 30399908 w 30399908"/>
              <a:gd name="connsiteY2" fmla="*/ 4864211 h 42871044"/>
              <a:gd name="connsiteX3" fmla="*/ 742382 w 30399908"/>
              <a:gd name="connsiteY3" fmla="*/ 4842371 h 42871044"/>
              <a:gd name="connsiteX4" fmla="*/ 746348 w 30399908"/>
              <a:gd name="connsiteY4" fmla="*/ 5581640 h 42871044"/>
              <a:gd name="connsiteX5" fmla="*/ 1454993 w 30399908"/>
              <a:gd name="connsiteY5" fmla="*/ 6307290 h 42871044"/>
              <a:gd name="connsiteX6" fmla="*/ 745388 w 30399908"/>
              <a:gd name="connsiteY6" fmla="*/ 7029124 h 42871044"/>
              <a:gd name="connsiteX7" fmla="*/ 737291 w 30399908"/>
              <a:gd name="connsiteY7" fmla="*/ 8471799 h 42871044"/>
              <a:gd name="connsiteX8" fmla="*/ 1151339 w 30399908"/>
              <a:gd name="connsiteY8" fmla="*/ 8865541 h 42871044"/>
              <a:gd name="connsiteX9" fmla="*/ 758525 w 30399908"/>
              <a:gd name="connsiteY9" fmla="*/ 9174149 h 42871044"/>
              <a:gd name="connsiteX10" fmla="*/ 737290 w 30399908"/>
              <a:gd name="connsiteY10" fmla="*/ 16740370 h 42871044"/>
              <a:gd name="connsiteX11" fmla="*/ 1130105 w 30399908"/>
              <a:gd name="connsiteY11" fmla="*/ 17102184 h 42871044"/>
              <a:gd name="connsiteX12" fmla="*/ 779758 w 30399908"/>
              <a:gd name="connsiteY12" fmla="*/ 17506568 h 42871044"/>
              <a:gd name="connsiteX13" fmla="*/ 747908 w 30399908"/>
              <a:gd name="connsiteY13" fmla="*/ 22178258 h 42871044"/>
              <a:gd name="connsiteX14" fmla="*/ 1130105 w 30399908"/>
              <a:gd name="connsiteY14" fmla="*/ 22561358 h 42871044"/>
              <a:gd name="connsiteX15" fmla="*/ 758525 w 30399908"/>
              <a:gd name="connsiteY15" fmla="*/ 22891249 h 42871044"/>
              <a:gd name="connsiteX16" fmla="*/ 747908 w 30399908"/>
              <a:gd name="connsiteY16" fmla="*/ 31404578 h 42871044"/>
              <a:gd name="connsiteX17" fmla="*/ 1140722 w 30399908"/>
              <a:gd name="connsiteY17" fmla="*/ 31755753 h 42871044"/>
              <a:gd name="connsiteX18" fmla="*/ 769142 w 30399908"/>
              <a:gd name="connsiteY18" fmla="*/ 32117576 h 42871044"/>
              <a:gd name="connsiteX19" fmla="*/ 769141 w 30399908"/>
              <a:gd name="connsiteY19" fmla="*/ 38055617 h 42871044"/>
              <a:gd name="connsiteX20" fmla="*/ 779758 w 30399908"/>
              <a:gd name="connsiteY20" fmla="*/ 38034334 h 42871044"/>
              <a:gd name="connsiteX21" fmla="*/ 1151339 w 30399908"/>
              <a:gd name="connsiteY21" fmla="*/ 38396149 h 42871044"/>
              <a:gd name="connsiteX22" fmla="*/ 790374 w 30399908"/>
              <a:gd name="connsiteY22" fmla="*/ 38757967 h 42871044"/>
              <a:gd name="connsiteX23" fmla="*/ 746999 w 30399908"/>
              <a:gd name="connsiteY23" fmla="*/ 42864895 h 42871044"/>
              <a:gd name="connsiteX24" fmla="*/ 0 w 30399908"/>
              <a:gd name="connsiteY24" fmla="*/ 42871044 h 42871044"/>
              <a:gd name="connsiteX25" fmla="*/ 19878 w 30399908"/>
              <a:gd name="connsiteY25" fmla="*/ 0 h 42871044"/>
              <a:gd name="connsiteX0" fmla="*/ 19878 w 30263341"/>
              <a:gd name="connsiteY0" fmla="*/ 0 h 42871044"/>
              <a:gd name="connsiteX1" fmla="*/ 30263341 w 30263341"/>
              <a:gd name="connsiteY1" fmla="*/ 0 h 42871044"/>
              <a:gd name="connsiteX2" fmla="*/ 30247737 w 30263341"/>
              <a:gd name="connsiteY2" fmla="*/ 4864211 h 42871044"/>
              <a:gd name="connsiteX3" fmla="*/ 742382 w 30263341"/>
              <a:gd name="connsiteY3" fmla="*/ 4842371 h 42871044"/>
              <a:gd name="connsiteX4" fmla="*/ 746348 w 30263341"/>
              <a:gd name="connsiteY4" fmla="*/ 5581640 h 42871044"/>
              <a:gd name="connsiteX5" fmla="*/ 1454993 w 30263341"/>
              <a:gd name="connsiteY5" fmla="*/ 6307290 h 42871044"/>
              <a:gd name="connsiteX6" fmla="*/ 745388 w 30263341"/>
              <a:gd name="connsiteY6" fmla="*/ 7029124 h 42871044"/>
              <a:gd name="connsiteX7" fmla="*/ 737291 w 30263341"/>
              <a:gd name="connsiteY7" fmla="*/ 8471799 h 42871044"/>
              <a:gd name="connsiteX8" fmla="*/ 1151339 w 30263341"/>
              <a:gd name="connsiteY8" fmla="*/ 8865541 h 42871044"/>
              <a:gd name="connsiteX9" fmla="*/ 758525 w 30263341"/>
              <a:gd name="connsiteY9" fmla="*/ 9174149 h 42871044"/>
              <a:gd name="connsiteX10" fmla="*/ 737290 w 30263341"/>
              <a:gd name="connsiteY10" fmla="*/ 16740370 h 42871044"/>
              <a:gd name="connsiteX11" fmla="*/ 1130105 w 30263341"/>
              <a:gd name="connsiteY11" fmla="*/ 17102184 h 42871044"/>
              <a:gd name="connsiteX12" fmla="*/ 779758 w 30263341"/>
              <a:gd name="connsiteY12" fmla="*/ 17506568 h 42871044"/>
              <a:gd name="connsiteX13" fmla="*/ 747908 w 30263341"/>
              <a:gd name="connsiteY13" fmla="*/ 22178258 h 42871044"/>
              <a:gd name="connsiteX14" fmla="*/ 1130105 w 30263341"/>
              <a:gd name="connsiteY14" fmla="*/ 22561358 h 42871044"/>
              <a:gd name="connsiteX15" fmla="*/ 758525 w 30263341"/>
              <a:gd name="connsiteY15" fmla="*/ 22891249 h 42871044"/>
              <a:gd name="connsiteX16" fmla="*/ 747908 w 30263341"/>
              <a:gd name="connsiteY16" fmla="*/ 31404578 h 42871044"/>
              <a:gd name="connsiteX17" fmla="*/ 1140722 w 30263341"/>
              <a:gd name="connsiteY17" fmla="*/ 31755753 h 42871044"/>
              <a:gd name="connsiteX18" fmla="*/ 769142 w 30263341"/>
              <a:gd name="connsiteY18" fmla="*/ 32117576 h 42871044"/>
              <a:gd name="connsiteX19" fmla="*/ 769141 w 30263341"/>
              <a:gd name="connsiteY19" fmla="*/ 38055617 h 42871044"/>
              <a:gd name="connsiteX20" fmla="*/ 779758 w 30263341"/>
              <a:gd name="connsiteY20" fmla="*/ 38034334 h 42871044"/>
              <a:gd name="connsiteX21" fmla="*/ 1151339 w 30263341"/>
              <a:gd name="connsiteY21" fmla="*/ 38396149 h 42871044"/>
              <a:gd name="connsiteX22" fmla="*/ 790374 w 30263341"/>
              <a:gd name="connsiteY22" fmla="*/ 38757967 h 42871044"/>
              <a:gd name="connsiteX23" fmla="*/ 746999 w 30263341"/>
              <a:gd name="connsiteY23" fmla="*/ 42864895 h 42871044"/>
              <a:gd name="connsiteX24" fmla="*/ 0 w 30263341"/>
              <a:gd name="connsiteY24" fmla="*/ 42871044 h 42871044"/>
              <a:gd name="connsiteX25" fmla="*/ 19878 w 30263341"/>
              <a:gd name="connsiteY25" fmla="*/ 0 h 42871044"/>
              <a:gd name="connsiteX0" fmla="*/ 19878 w 30266915"/>
              <a:gd name="connsiteY0" fmla="*/ 0 h 42871044"/>
              <a:gd name="connsiteX1" fmla="*/ 30263341 w 30266915"/>
              <a:gd name="connsiteY1" fmla="*/ 0 h 42871044"/>
              <a:gd name="connsiteX2" fmla="*/ 30265638 w 30266915"/>
              <a:gd name="connsiteY2" fmla="*/ 4837294 h 42871044"/>
              <a:gd name="connsiteX3" fmla="*/ 742382 w 30266915"/>
              <a:gd name="connsiteY3" fmla="*/ 4842371 h 42871044"/>
              <a:gd name="connsiteX4" fmla="*/ 746348 w 30266915"/>
              <a:gd name="connsiteY4" fmla="*/ 5581640 h 42871044"/>
              <a:gd name="connsiteX5" fmla="*/ 1454993 w 30266915"/>
              <a:gd name="connsiteY5" fmla="*/ 6307290 h 42871044"/>
              <a:gd name="connsiteX6" fmla="*/ 745388 w 30266915"/>
              <a:gd name="connsiteY6" fmla="*/ 7029124 h 42871044"/>
              <a:gd name="connsiteX7" fmla="*/ 737291 w 30266915"/>
              <a:gd name="connsiteY7" fmla="*/ 8471799 h 42871044"/>
              <a:gd name="connsiteX8" fmla="*/ 1151339 w 30266915"/>
              <a:gd name="connsiteY8" fmla="*/ 8865541 h 42871044"/>
              <a:gd name="connsiteX9" fmla="*/ 758525 w 30266915"/>
              <a:gd name="connsiteY9" fmla="*/ 9174149 h 42871044"/>
              <a:gd name="connsiteX10" fmla="*/ 737290 w 30266915"/>
              <a:gd name="connsiteY10" fmla="*/ 16740370 h 42871044"/>
              <a:gd name="connsiteX11" fmla="*/ 1130105 w 30266915"/>
              <a:gd name="connsiteY11" fmla="*/ 17102184 h 42871044"/>
              <a:gd name="connsiteX12" fmla="*/ 779758 w 30266915"/>
              <a:gd name="connsiteY12" fmla="*/ 17506568 h 42871044"/>
              <a:gd name="connsiteX13" fmla="*/ 747908 w 30266915"/>
              <a:gd name="connsiteY13" fmla="*/ 22178258 h 42871044"/>
              <a:gd name="connsiteX14" fmla="*/ 1130105 w 30266915"/>
              <a:gd name="connsiteY14" fmla="*/ 22561358 h 42871044"/>
              <a:gd name="connsiteX15" fmla="*/ 758525 w 30266915"/>
              <a:gd name="connsiteY15" fmla="*/ 22891249 h 42871044"/>
              <a:gd name="connsiteX16" fmla="*/ 747908 w 30266915"/>
              <a:gd name="connsiteY16" fmla="*/ 31404578 h 42871044"/>
              <a:gd name="connsiteX17" fmla="*/ 1140722 w 30266915"/>
              <a:gd name="connsiteY17" fmla="*/ 31755753 h 42871044"/>
              <a:gd name="connsiteX18" fmla="*/ 769142 w 30266915"/>
              <a:gd name="connsiteY18" fmla="*/ 32117576 h 42871044"/>
              <a:gd name="connsiteX19" fmla="*/ 769141 w 30266915"/>
              <a:gd name="connsiteY19" fmla="*/ 38055617 h 42871044"/>
              <a:gd name="connsiteX20" fmla="*/ 779758 w 30266915"/>
              <a:gd name="connsiteY20" fmla="*/ 38034334 h 42871044"/>
              <a:gd name="connsiteX21" fmla="*/ 1151339 w 30266915"/>
              <a:gd name="connsiteY21" fmla="*/ 38396149 h 42871044"/>
              <a:gd name="connsiteX22" fmla="*/ 790374 w 30266915"/>
              <a:gd name="connsiteY22" fmla="*/ 38757967 h 42871044"/>
              <a:gd name="connsiteX23" fmla="*/ 746999 w 30266915"/>
              <a:gd name="connsiteY23" fmla="*/ 42864895 h 42871044"/>
              <a:gd name="connsiteX24" fmla="*/ 0 w 30266915"/>
              <a:gd name="connsiteY24" fmla="*/ 42871044 h 42871044"/>
              <a:gd name="connsiteX25" fmla="*/ 19878 w 30266915"/>
              <a:gd name="connsiteY25" fmla="*/ 0 h 42871044"/>
              <a:gd name="connsiteX0" fmla="*/ 19878 w 30263779"/>
              <a:gd name="connsiteY0" fmla="*/ 0 h 42871044"/>
              <a:gd name="connsiteX1" fmla="*/ 30263341 w 30263779"/>
              <a:gd name="connsiteY1" fmla="*/ 0 h 42871044"/>
              <a:gd name="connsiteX2" fmla="*/ 742382 w 30263779"/>
              <a:gd name="connsiteY2" fmla="*/ 4842371 h 42871044"/>
              <a:gd name="connsiteX3" fmla="*/ 746348 w 30263779"/>
              <a:gd name="connsiteY3" fmla="*/ 5581640 h 42871044"/>
              <a:gd name="connsiteX4" fmla="*/ 1454993 w 30263779"/>
              <a:gd name="connsiteY4" fmla="*/ 6307290 h 42871044"/>
              <a:gd name="connsiteX5" fmla="*/ 745388 w 30263779"/>
              <a:gd name="connsiteY5" fmla="*/ 7029124 h 42871044"/>
              <a:gd name="connsiteX6" fmla="*/ 737291 w 30263779"/>
              <a:gd name="connsiteY6" fmla="*/ 8471799 h 42871044"/>
              <a:gd name="connsiteX7" fmla="*/ 1151339 w 30263779"/>
              <a:gd name="connsiteY7" fmla="*/ 8865541 h 42871044"/>
              <a:gd name="connsiteX8" fmla="*/ 758525 w 30263779"/>
              <a:gd name="connsiteY8" fmla="*/ 9174149 h 42871044"/>
              <a:gd name="connsiteX9" fmla="*/ 737290 w 30263779"/>
              <a:gd name="connsiteY9" fmla="*/ 16740370 h 42871044"/>
              <a:gd name="connsiteX10" fmla="*/ 1130105 w 30263779"/>
              <a:gd name="connsiteY10" fmla="*/ 17102184 h 42871044"/>
              <a:gd name="connsiteX11" fmla="*/ 779758 w 30263779"/>
              <a:gd name="connsiteY11" fmla="*/ 17506568 h 42871044"/>
              <a:gd name="connsiteX12" fmla="*/ 747908 w 30263779"/>
              <a:gd name="connsiteY12" fmla="*/ 22178258 h 42871044"/>
              <a:gd name="connsiteX13" fmla="*/ 1130105 w 30263779"/>
              <a:gd name="connsiteY13" fmla="*/ 22561358 h 42871044"/>
              <a:gd name="connsiteX14" fmla="*/ 758525 w 30263779"/>
              <a:gd name="connsiteY14" fmla="*/ 22891249 h 42871044"/>
              <a:gd name="connsiteX15" fmla="*/ 747908 w 30263779"/>
              <a:gd name="connsiteY15" fmla="*/ 31404578 h 42871044"/>
              <a:gd name="connsiteX16" fmla="*/ 1140722 w 30263779"/>
              <a:gd name="connsiteY16" fmla="*/ 31755753 h 42871044"/>
              <a:gd name="connsiteX17" fmla="*/ 769142 w 30263779"/>
              <a:gd name="connsiteY17" fmla="*/ 32117576 h 42871044"/>
              <a:gd name="connsiteX18" fmla="*/ 769141 w 30263779"/>
              <a:gd name="connsiteY18" fmla="*/ 38055617 h 42871044"/>
              <a:gd name="connsiteX19" fmla="*/ 779758 w 30263779"/>
              <a:gd name="connsiteY19" fmla="*/ 38034334 h 42871044"/>
              <a:gd name="connsiteX20" fmla="*/ 1151339 w 30263779"/>
              <a:gd name="connsiteY20" fmla="*/ 38396149 h 42871044"/>
              <a:gd name="connsiteX21" fmla="*/ 790374 w 30263779"/>
              <a:gd name="connsiteY21" fmla="*/ 38757967 h 42871044"/>
              <a:gd name="connsiteX22" fmla="*/ 746999 w 30263779"/>
              <a:gd name="connsiteY22" fmla="*/ 42864895 h 42871044"/>
              <a:gd name="connsiteX23" fmla="*/ 0 w 30263779"/>
              <a:gd name="connsiteY23" fmla="*/ 42871044 h 42871044"/>
              <a:gd name="connsiteX24" fmla="*/ 19878 w 30263779"/>
              <a:gd name="connsiteY24" fmla="*/ 0 h 42871044"/>
              <a:gd name="connsiteX0" fmla="*/ 19878 w 31482401"/>
              <a:gd name="connsiteY0" fmla="*/ 0 h 42871044"/>
              <a:gd name="connsiteX1" fmla="*/ 30263341 w 31482401"/>
              <a:gd name="connsiteY1" fmla="*/ 0 h 42871044"/>
              <a:gd name="connsiteX2" fmla="*/ 23124774 w 31482401"/>
              <a:gd name="connsiteY2" fmla="*/ 1497297 h 42871044"/>
              <a:gd name="connsiteX3" fmla="*/ 742382 w 31482401"/>
              <a:gd name="connsiteY3" fmla="*/ 4842371 h 42871044"/>
              <a:gd name="connsiteX4" fmla="*/ 746348 w 31482401"/>
              <a:gd name="connsiteY4" fmla="*/ 5581640 h 42871044"/>
              <a:gd name="connsiteX5" fmla="*/ 1454993 w 31482401"/>
              <a:gd name="connsiteY5" fmla="*/ 6307290 h 42871044"/>
              <a:gd name="connsiteX6" fmla="*/ 745388 w 31482401"/>
              <a:gd name="connsiteY6" fmla="*/ 7029124 h 42871044"/>
              <a:gd name="connsiteX7" fmla="*/ 737291 w 31482401"/>
              <a:gd name="connsiteY7" fmla="*/ 8471799 h 42871044"/>
              <a:gd name="connsiteX8" fmla="*/ 1151339 w 31482401"/>
              <a:gd name="connsiteY8" fmla="*/ 8865541 h 42871044"/>
              <a:gd name="connsiteX9" fmla="*/ 758525 w 31482401"/>
              <a:gd name="connsiteY9" fmla="*/ 9174149 h 42871044"/>
              <a:gd name="connsiteX10" fmla="*/ 737290 w 31482401"/>
              <a:gd name="connsiteY10" fmla="*/ 16740370 h 42871044"/>
              <a:gd name="connsiteX11" fmla="*/ 1130105 w 31482401"/>
              <a:gd name="connsiteY11" fmla="*/ 17102184 h 42871044"/>
              <a:gd name="connsiteX12" fmla="*/ 779758 w 31482401"/>
              <a:gd name="connsiteY12" fmla="*/ 17506568 h 42871044"/>
              <a:gd name="connsiteX13" fmla="*/ 747908 w 31482401"/>
              <a:gd name="connsiteY13" fmla="*/ 22178258 h 42871044"/>
              <a:gd name="connsiteX14" fmla="*/ 1130105 w 31482401"/>
              <a:gd name="connsiteY14" fmla="*/ 22561358 h 42871044"/>
              <a:gd name="connsiteX15" fmla="*/ 758525 w 31482401"/>
              <a:gd name="connsiteY15" fmla="*/ 22891249 h 42871044"/>
              <a:gd name="connsiteX16" fmla="*/ 747908 w 31482401"/>
              <a:gd name="connsiteY16" fmla="*/ 31404578 h 42871044"/>
              <a:gd name="connsiteX17" fmla="*/ 1140722 w 31482401"/>
              <a:gd name="connsiteY17" fmla="*/ 31755753 h 42871044"/>
              <a:gd name="connsiteX18" fmla="*/ 769142 w 31482401"/>
              <a:gd name="connsiteY18" fmla="*/ 32117576 h 42871044"/>
              <a:gd name="connsiteX19" fmla="*/ 769141 w 31482401"/>
              <a:gd name="connsiteY19" fmla="*/ 38055617 h 42871044"/>
              <a:gd name="connsiteX20" fmla="*/ 779758 w 31482401"/>
              <a:gd name="connsiteY20" fmla="*/ 38034334 h 42871044"/>
              <a:gd name="connsiteX21" fmla="*/ 1151339 w 31482401"/>
              <a:gd name="connsiteY21" fmla="*/ 38396149 h 42871044"/>
              <a:gd name="connsiteX22" fmla="*/ 790374 w 31482401"/>
              <a:gd name="connsiteY22" fmla="*/ 38757967 h 42871044"/>
              <a:gd name="connsiteX23" fmla="*/ 746999 w 31482401"/>
              <a:gd name="connsiteY23" fmla="*/ 42864895 h 42871044"/>
              <a:gd name="connsiteX24" fmla="*/ 0 w 31482401"/>
              <a:gd name="connsiteY24" fmla="*/ 42871044 h 42871044"/>
              <a:gd name="connsiteX25" fmla="*/ 19878 w 31482401"/>
              <a:gd name="connsiteY25" fmla="*/ 0 h 42871044"/>
              <a:gd name="connsiteX0" fmla="*/ 19878 w 33576833"/>
              <a:gd name="connsiteY0" fmla="*/ 0 h 42871044"/>
              <a:gd name="connsiteX1" fmla="*/ 30263341 w 33576833"/>
              <a:gd name="connsiteY1" fmla="*/ 0 h 42871044"/>
              <a:gd name="connsiteX2" fmla="*/ 30285760 w 33576833"/>
              <a:gd name="connsiteY2" fmla="*/ 4888857 h 42871044"/>
              <a:gd name="connsiteX3" fmla="*/ 742382 w 33576833"/>
              <a:gd name="connsiteY3" fmla="*/ 4842371 h 42871044"/>
              <a:gd name="connsiteX4" fmla="*/ 746348 w 33576833"/>
              <a:gd name="connsiteY4" fmla="*/ 5581640 h 42871044"/>
              <a:gd name="connsiteX5" fmla="*/ 1454993 w 33576833"/>
              <a:gd name="connsiteY5" fmla="*/ 6307290 h 42871044"/>
              <a:gd name="connsiteX6" fmla="*/ 745388 w 33576833"/>
              <a:gd name="connsiteY6" fmla="*/ 7029124 h 42871044"/>
              <a:gd name="connsiteX7" fmla="*/ 737291 w 33576833"/>
              <a:gd name="connsiteY7" fmla="*/ 8471799 h 42871044"/>
              <a:gd name="connsiteX8" fmla="*/ 1151339 w 33576833"/>
              <a:gd name="connsiteY8" fmla="*/ 8865541 h 42871044"/>
              <a:gd name="connsiteX9" fmla="*/ 758525 w 33576833"/>
              <a:gd name="connsiteY9" fmla="*/ 9174149 h 42871044"/>
              <a:gd name="connsiteX10" fmla="*/ 737290 w 33576833"/>
              <a:gd name="connsiteY10" fmla="*/ 16740370 h 42871044"/>
              <a:gd name="connsiteX11" fmla="*/ 1130105 w 33576833"/>
              <a:gd name="connsiteY11" fmla="*/ 17102184 h 42871044"/>
              <a:gd name="connsiteX12" fmla="*/ 779758 w 33576833"/>
              <a:gd name="connsiteY12" fmla="*/ 17506568 h 42871044"/>
              <a:gd name="connsiteX13" fmla="*/ 747908 w 33576833"/>
              <a:gd name="connsiteY13" fmla="*/ 22178258 h 42871044"/>
              <a:gd name="connsiteX14" fmla="*/ 1130105 w 33576833"/>
              <a:gd name="connsiteY14" fmla="*/ 22561358 h 42871044"/>
              <a:gd name="connsiteX15" fmla="*/ 758525 w 33576833"/>
              <a:gd name="connsiteY15" fmla="*/ 22891249 h 42871044"/>
              <a:gd name="connsiteX16" fmla="*/ 747908 w 33576833"/>
              <a:gd name="connsiteY16" fmla="*/ 31404578 h 42871044"/>
              <a:gd name="connsiteX17" fmla="*/ 1140722 w 33576833"/>
              <a:gd name="connsiteY17" fmla="*/ 31755753 h 42871044"/>
              <a:gd name="connsiteX18" fmla="*/ 769142 w 33576833"/>
              <a:gd name="connsiteY18" fmla="*/ 32117576 h 42871044"/>
              <a:gd name="connsiteX19" fmla="*/ 769141 w 33576833"/>
              <a:gd name="connsiteY19" fmla="*/ 38055617 h 42871044"/>
              <a:gd name="connsiteX20" fmla="*/ 779758 w 33576833"/>
              <a:gd name="connsiteY20" fmla="*/ 38034334 h 42871044"/>
              <a:gd name="connsiteX21" fmla="*/ 1151339 w 33576833"/>
              <a:gd name="connsiteY21" fmla="*/ 38396149 h 42871044"/>
              <a:gd name="connsiteX22" fmla="*/ 790374 w 33576833"/>
              <a:gd name="connsiteY22" fmla="*/ 38757967 h 42871044"/>
              <a:gd name="connsiteX23" fmla="*/ 746999 w 33576833"/>
              <a:gd name="connsiteY23" fmla="*/ 42864895 h 42871044"/>
              <a:gd name="connsiteX24" fmla="*/ 0 w 33576833"/>
              <a:gd name="connsiteY24" fmla="*/ 42871044 h 42871044"/>
              <a:gd name="connsiteX25" fmla="*/ 19878 w 33576833"/>
              <a:gd name="connsiteY25" fmla="*/ 0 h 42871044"/>
              <a:gd name="connsiteX0" fmla="*/ 19878 w 33576833"/>
              <a:gd name="connsiteY0" fmla="*/ 0 h 42871044"/>
              <a:gd name="connsiteX1" fmla="*/ 30263341 w 33576833"/>
              <a:gd name="connsiteY1" fmla="*/ 0 h 42871044"/>
              <a:gd name="connsiteX2" fmla="*/ 30285760 w 33576833"/>
              <a:gd name="connsiteY2" fmla="*/ 4888857 h 42871044"/>
              <a:gd name="connsiteX3" fmla="*/ 742382 w 33576833"/>
              <a:gd name="connsiteY3" fmla="*/ 4842371 h 42871044"/>
              <a:gd name="connsiteX4" fmla="*/ 746348 w 33576833"/>
              <a:gd name="connsiteY4" fmla="*/ 5581640 h 42871044"/>
              <a:gd name="connsiteX5" fmla="*/ 1454993 w 33576833"/>
              <a:gd name="connsiteY5" fmla="*/ 6307290 h 42871044"/>
              <a:gd name="connsiteX6" fmla="*/ 745388 w 33576833"/>
              <a:gd name="connsiteY6" fmla="*/ 7029124 h 42871044"/>
              <a:gd name="connsiteX7" fmla="*/ 737291 w 33576833"/>
              <a:gd name="connsiteY7" fmla="*/ 8471799 h 42871044"/>
              <a:gd name="connsiteX8" fmla="*/ 1151339 w 33576833"/>
              <a:gd name="connsiteY8" fmla="*/ 8865541 h 42871044"/>
              <a:gd name="connsiteX9" fmla="*/ 758525 w 33576833"/>
              <a:gd name="connsiteY9" fmla="*/ 9174149 h 42871044"/>
              <a:gd name="connsiteX10" fmla="*/ 737290 w 33576833"/>
              <a:gd name="connsiteY10" fmla="*/ 16740370 h 42871044"/>
              <a:gd name="connsiteX11" fmla="*/ 1130105 w 33576833"/>
              <a:gd name="connsiteY11" fmla="*/ 17102184 h 42871044"/>
              <a:gd name="connsiteX12" fmla="*/ 779758 w 33576833"/>
              <a:gd name="connsiteY12" fmla="*/ 17506568 h 42871044"/>
              <a:gd name="connsiteX13" fmla="*/ 747908 w 33576833"/>
              <a:gd name="connsiteY13" fmla="*/ 22178258 h 42871044"/>
              <a:gd name="connsiteX14" fmla="*/ 1130105 w 33576833"/>
              <a:gd name="connsiteY14" fmla="*/ 22561358 h 42871044"/>
              <a:gd name="connsiteX15" fmla="*/ 758525 w 33576833"/>
              <a:gd name="connsiteY15" fmla="*/ 22891249 h 42871044"/>
              <a:gd name="connsiteX16" fmla="*/ 747908 w 33576833"/>
              <a:gd name="connsiteY16" fmla="*/ 31404578 h 42871044"/>
              <a:gd name="connsiteX17" fmla="*/ 1140722 w 33576833"/>
              <a:gd name="connsiteY17" fmla="*/ 31755753 h 42871044"/>
              <a:gd name="connsiteX18" fmla="*/ 769142 w 33576833"/>
              <a:gd name="connsiteY18" fmla="*/ 32117576 h 42871044"/>
              <a:gd name="connsiteX19" fmla="*/ 769141 w 33576833"/>
              <a:gd name="connsiteY19" fmla="*/ 38055617 h 42871044"/>
              <a:gd name="connsiteX20" fmla="*/ 779758 w 33576833"/>
              <a:gd name="connsiteY20" fmla="*/ 38034334 h 42871044"/>
              <a:gd name="connsiteX21" fmla="*/ 1151339 w 33576833"/>
              <a:gd name="connsiteY21" fmla="*/ 38396149 h 42871044"/>
              <a:gd name="connsiteX22" fmla="*/ 790374 w 33576833"/>
              <a:gd name="connsiteY22" fmla="*/ 38757967 h 42871044"/>
              <a:gd name="connsiteX23" fmla="*/ 746999 w 33576833"/>
              <a:gd name="connsiteY23" fmla="*/ 42864895 h 42871044"/>
              <a:gd name="connsiteX24" fmla="*/ 0 w 33576833"/>
              <a:gd name="connsiteY24" fmla="*/ 42871044 h 42871044"/>
              <a:gd name="connsiteX25" fmla="*/ 19878 w 33576833"/>
              <a:gd name="connsiteY25" fmla="*/ 0 h 42871044"/>
              <a:gd name="connsiteX0" fmla="*/ 19878 w 33576833"/>
              <a:gd name="connsiteY0" fmla="*/ 0 h 42871044"/>
              <a:gd name="connsiteX1" fmla="*/ 30263341 w 33576833"/>
              <a:gd name="connsiteY1" fmla="*/ 0 h 42871044"/>
              <a:gd name="connsiteX2" fmla="*/ 30285760 w 33576833"/>
              <a:gd name="connsiteY2" fmla="*/ 4888857 h 42871044"/>
              <a:gd name="connsiteX3" fmla="*/ 742382 w 33576833"/>
              <a:gd name="connsiteY3" fmla="*/ 4842371 h 42871044"/>
              <a:gd name="connsiteX4" fmla="*/ 746348 w 33576833"/>
              <a:gd name="connsiteY4" fmla="*/ 5581640 h 42871044"/>
              <a:gd name="connsiteX5" fmla="*/ 1454993 w 33576833"/>
              <a:gd name="connsiteY5" fmla="*/ 6307290 h 42871044"/>
              <a:gd name="connsiteX6" fmla="*/ 745388 w 33576833"/>
              <a:gd name="connsiteY6" fmla="*/ 7029124 h 42871044"/>
              <a:gd name="connsiteX7" fmla="*/ 737291 w 33576833"/>
              <a:gd name="connsiteY7" fmla="*/ 8471799 h 42871044"/>
              <a:gd name="connsiteX8" fmla="*/ 1151339 w 33576833"/>
              <a:gd name="connsiteY8" fmla="*/ 8865541 h 42871044"/>
              <a:gd name="connsiteX9" fmla="*/ 758525 w 33576833"/>
              <a:gd name="connsiteY9" fmla="*/ 9174149 h 42871044"/>
              <a:gd name="connsiteX10" fmla="*/ 737290 w 33576833"/>
              <a:gd name="connsiteY10" fmla="*/ 16740370 h 42871044"/>
              <a:gd name="connsiteX11" fmla="*/ 1130105 w 33576833"/>
              <a:gd name="connsiteY11" fmla="*/ 17102184 h 42871044"/>
              <a:gd name="connsiteX12" fmla="*/ 779758 w 33576833"/>
              <a:gd name="connsiteY12" fmla="*/ 17506568 h 42871044"/>
              <a:gd name="connsiteX13" fmla="*/ 747908 w 33576833"/>
              <a:gd name="connsiteY13" fmla="*/ 22178258 h 42871044"/>
              <a:gd name="connsiteX14" fmla="*/ 1130105 w 33576833"/>
              <a:gd name="connsiteY14" fmla="*/ 22561358 h 42871044"/>
              <a:gd name="connsiteX15" fmla="*/ 758525 w 33576833"/>
              <a:gd name="connsiteY15" fmla="*/ 22891249 h 42871044"/>
              <a:gd name="connsiteX16" fmla="*/ 747908 w 33576833"/>
              <a:gd name="connsiteY16" fmla="*/ 31404578 h 42871044"/>
              <a:gd name="connsiteX17" fmla="*/ 1140722 w 33576833"/>
              <a:gd name="connsiteY17" fmla="*/ 31755753 h 42871044"/>
              <a:gd name="connsiteX18" fmla="*/ 769142 w 33576833"/>
              <a:gd name="connsiteY18" fmla="*/ 32117576 h 42871044"/>
              <a:gd name="connsiteX19" fmla="*/ 769141 w 33576833"/>
              <a:gd name="connsiteY19" fmla="*/ 38055617 h 42871044"/>
              <a:gd name="connsiteX20" fmla="*/ 779758 w 33576833"/>
              <a:gd name="connsiteY20" fmla="*/ 38034334 h 42871044"/>
              <a:gd name="connsiteX21" fmla="*/ 1151339 w 33576833"/>
              <a:gd name="connsiteY21" fmla="*/ 38396149 h 42871044"/>
              <a:gd name="connsiteX22" fmla="*/ 790374 w 33576833"/>
              <a:gd name="connsiteY22" fmla="*/ 38757967 h 42871044"/>
              <a:gd name="connsiteX23" fmla="*/ 746999 w 33576833"/>
              <a:gd name="connsiteY23" fmla="*/ 42864895 h 42871044"/>
              <a:gd name="connsiteX24" fmla="*/ 0 w 33576833"/>
              <a:gd name="connsiteY24" fmla="*/ 42871044 h 42871044"/>
              <a:gd name="connsiteX25" fmla="*/ 19878 w 33576833"/>
              <a:gd name="connsiteY25" fmla="*/ 0 h 42871044"/>
              <a:gd name="connsiteX0" fmla="*/ 19878 w 31970018"/>
              <a:gd name="connsiteY0" fmla="*/ 0 h 42871044"/>
              <a:gd name="connsiteX1" fmla="*/ 30263341 w 31970018"/>
              <a:gd name="connsiteY1" fmla="*/ 0 h 42871044"/>
              <a:gd name="connsiteX2" fmla="*/ 30285760 w 31970018"/>
              <a:gd name="connsiteY2" fmla="*/ 4888857 h 42871044"/>
              <a:gd name="connsiteX3" fmla="*/ 742382 w 31970018"/>
              <a:gd name="connsiteY3" fmla="*/ 4842371 h 42871044"/>
              <a:gd name="connsiteX4" fmla="*/ 746348 w 31970018"/>
              <a:gd name="connsiteY4" fmla="*/ 5581640 h 42871044"/>
              <a:gd name="connsiteX5" fmla="*/ 1454993 w 31970018"/>
              <a:gd name="connsiteY5" fmla="*/ 6307290 h 42871044"/>
              <a:gd name="connsiteX6" fmla="*/ 745388 w 31970018"/>
              <a:gd name="connsiteY6" fmla="*/ 7029124 h 42871044"/>
              <a:gd name="connsiteX7" fmla="*/ 737291 w 31970018"/>
              <a:gd name="connsiteY7" fmla="*/ 8471799 h 42871044"/>
              <a:gd name="connsiteX8" fmla="*/ 1151339 w 31970018"/>
              <a:gd name="connsiteY8" fmla="*/ 8865541 h 42871044"/>
              <a:gd name="connsiteX9" fmla="*/ 758525 w 31970018"/>
              <a:gd name="connsiteY9" fmla="*/ 9174149 h 42871044"/>
              <a:gd name="connsiteX10" fmla="*/ 737290 w 31970018"/>
              <a:gd name="connsiteY10" fmla="*/ 16740370 h 42871044"/>
              <a:gd name="connsiteX11" fmla="*/ 1130105 w 31970018"/>
              <a:gd name="connsiteY11" fmla="*/ 17102184 h 42871044"/>
              <a:gd name="connsiteX12" fmla="*/ 779758 w 31970018"/>
              <a:gd name="connsiteY12" fmla="*/ 17506568 h 42871044"/>
              <a:gd name="connsiteX13" fmla="*/ 747908 w 31970018"/>
              <a:gd name="connsiteY13" fmla="*/ 22178258 h 42871044"/>
              <a:gd name="connsiteX14" fmla="*/ 1130105 w 31970018"/>
              <a:gd name="connsiteY14" fmla="*/ 22561358 h 42871044"/>
              <a:gd name="connsiteX15" fmla="*/ 758525 w 31970018"/>
              <a:gd name="connsiteY15" fmla="*/ 22891249 h 42871044"/>
              <a:gd name="connsiteX16" fmla="*/ 747908 w 31970018"/>
              <a:gd name="connsiteY16" fmla="*/ 31404578 h 42871044"/>
              <a:gd name="connsiteX17" fmla="*/ 1140722 w 31970018"/>
              <a:gd name="connsiteY17" fmla="*/ 31755753 h 42871044"/>
              <a:gd name="connsiteX18" fmla="*/ 769142 w 31970018"/>
              <a:gd name="connsiteY18" fmla="*/ 32117576 h 42871044"/>
              <a:gd name="connsiteX19" fmla="*/ 769141 w 31970018"/>
              <a:gd name="connsiteY19" fmla="*/ 38055617 h 42871044"/>
              <a:gd name="connsiteX20" fmla="*/ 779758 w 31970018"/>
              <a:gd name="connsiteY20" fmla="*/ 38034334 h 42871044"/>
              <a:gd name="connsiteX21" fmla="*/ 1151339 w 31970018"/>
              <a:gd name="connsiteY21" fmla="*/ 38396149 h 42871044"/>
              <a:gd name="connsiteX22" fmla="*/ 790374 w 31970018"/>
              <a:gd name="connsiteY22" fmla="*/ 38757967 h 42871044"/>
              <a:gd name="connsiteX23" fmla="*/ 746999 w 31970018"/>
              <a:gd name="connsiteY23" fmla="*/ 42864895 h 42871044"/>
              <a:gd name="connsiteX24" fmla="*/ 0 w 31970018"/>
              <a:gd name="connsiteY24" fmla="*/ 42871044 h 42871044"/>
              <a:gd name="connsiteX25" fmla="*/ 19878 w 31970018"/>
              <a:gd name="connsiteY25" fmla="*/ 0 h 42871044"/>
              <a:gd name="connsiteX0" fmla="*/ 19878 w 30285760"/>
              <a:gd name="connsiteY0" fmla="*/ 0 h 42871044"/>
              <a:gd name="connsiteX1" fmla="*/ 30263341 w 30285760"/>
              <a:gd name="connsiteY1" fmla="*/ 0 h 42871044"/>
              <a:gd name="connsiteX2" fmla="*/ 30285760 w 30285760"/>
              <a:gd name="connsiteY2" fmla="*/ 4888857 h 42871044"/>
              <a:gd name="connsiteX3" fmla="*/ 742382 w 30285760"/>
              <a:gd name="connsiteY3" fmla="*/ 4842371 h 42871044"/>
              <a:gd name="connsiteX4" fmla="*/ 746348 w 30285760"/>
              <a:gd name="connsiteY4" fmla="*/ 5581640 h 42871044"/>
              <a:gd name="connsiteX5" fmla="*/ 1454993 w 30285760"/>
              <a:gd name="connsiteY5" fmla="*/ 6307290 h 42871044"/>
              <a:gd name="connsiteX6" fmla="*/ 745388 w 30285760"/>
              <a:gd name="connsiteY6" fmla="*/ 7029124 h 42871044"/>
              <a:gd name="connsiteX7" fmla="*/ 737291 w 30285760"/>
              <a:gd name="connsiteY7" fmla="*/ 8471799 h 42871044"/>
              <a:gd name="connsiteX8" fmla="*/ 1151339 w 30285760"/>
              <a:gd name="connsiteY8" fmla="*/ 8865541 h 42871044"/>
              <a:gd name="connsiteX9" fmla="*/ 758525 w 30285760"/>
              <a:gd name="connsiteY9" fmla="*/ 9174149 h 42871044"/>
              <a:gd name="connsiteX10" fmla="*/ 737290 w 30285760"/>
              <a:gd name="connsiteY10" fmla="*/ 16740370 h 42871044"/>
              <a:gd name="connsiteX11" fmla="*/ 1130105 w 30285760"/>
              <a:gd name="connsiteY11" fmla="*/ 17102184 h 42871044"/>
              <a:gd name="connsiteX12" fmla="*/ 779758 w 30285760"/>
              <a:gd name="connsiteY12" fmla="*/ 17506568 h 42871044"/>
              <a:gd name="connsiteX13" fmla="*/ 747908 w 30285760"/>
              <a:gd name="connsiteY13" fmla="*/ 22178258 h 42871044"/>
              <a:gd name="connsiteX14" fmla="*/ 1130105 w 30285760"/>
              <a:gd name="connsiteY14" fmla="*/ 22561358 h 42871044"/>
              <a:gd name="connsiteX15" fmla="*/ 758525 w 30285760"/>
              <a:gd name="connsiteY15" fmla="*/ 22891249 h 42871044"/>
              <a:gd name="connsiteX16" fmla="*/ 747908 w 30285760"/>
              <a:gd name="connsiteY16" fmla="*/ 31404578 h 42871044"/>
              <a:gd name="connsiteX17" fmla="*/ 1140722 w 30285760"/>
              <a:gd name="connsiteY17" fmla="*/ 31755753 h 42871044"/>
              <a:gd name="connsiteX18" fmla="*/ 769142 w 30285760"/>
              <a:gd name="connsiteY18" fmla="*/ 32117576 h 42871044"/>
              <a:gd name="connsiteX19" fmla="*/ 769141 w 30285760"/>
              <a:gd name="connsiteY19" fmla="*/ 38055617 h 42871044"/>
              <a:gd name="connsiteX20" fmla="*/ 779758 w 30285760"/>
              <a:gd name="connsiteY20" fmla="*/ 38034334 h 42871044"/>
              <a:gd name="connsiteX21" fmla="*/ 1151339 w 30285760"/>
              <a:gd name="connsiteY21" fmla="*/ 38396149 h 42871044"/>
              <a:gd name="connsiteX22" fmla="*/ 790374 w 30285760"/>
              <a:gd name="connsiteY22" fmla="*/ 38757967 h 42871044"/>
              <a:gd name="connsiteX23" fmla="*/ 746999 w 30285760"/>
              <a:gd name="connsiteY23" fmla="*/ 42864895 h 42871044"/>
              <a:gd name="connsiteX24" fmla="*/ 0 w 30285760"/>
              <a:gd name="connsiteY24" fmla="*/ 42871044 h 42871044"/>
              <a:gd name="connsiteX25" fmla="*/ 19878 w 30285760"/>
              <a:gd name="connsiteY25" fmla="*/ 0 h 42871044"/>
              <a:gd name="connsiteX0" fmla="*/ 19878 w 30285760"/>
              <a:gd name="connsiteY0" fmla="*/ 0 h 42871044"/>
              <a:gd name="connsiteX1" fmla="*/ 30263341 w 30285760"/>
              <a:gd name="connsiteY1" fmla="*/ 0 h 42871044"/>
              <a:gd name="connsiteX2" fmla="*/ 30285760 w 30285760"/>
              <a:gd name="connsiteY2" fmla="*/ 4888857 h 42871044"/>
              <a:gd name="connsiteX3" fmla="*/ 742382 w 30285760"/>
              <a:gd name="connsiteY3" fmla="*/ 4842371 h 42871044"/>
              <a:gd name="connsiteX4" fmla="*/ 746348 w 30285760"/>
              <a:gd name="connsiteY4" fmla="*/ 5581640 h 42871044"/>
              <a:gd name="connsiteX5" fmla="*/ 1407225 w 30285760"/>
              <a:gd name="connsiteY5" fmla="*/ 6307289 h 42871044"/>
              <a:gd name="connsiteX6" fmla="*/ 745388 w 30285760"/>
              <a:gd name="connsiteY6" fmla="*/ 7029124 h 42871044"/>
              <a:gd name="connsiteX7" fmla="*/ 737291 w 30285760"/>
              <a:gd name="connsiteY7" fmla="*/ 8471799 h 42871044"/>
              <a:gd name="connsiteX8" fmla="*/ 1151339 w 30285760"/>
              <a:gd name="connsiteY8" fmla="*/ 8865541 h 42871044"/>
              <a:gd name="connsiteX9" fmla="*/ 758525 w 30285760"/>
              <a:gd name="connsiteY9" fmla="*/ 9174149 h 42871044"/>
              <a:gd name="connsiteX10" fmla="*/ 737290 w 30285760"/>
              <a:gd name="connsiteY10" fmla="*/ 16740370 h 42871044"/>
              <a:gd name="connsiteX11" fmla="*/ 1130105 w 30285760"/>
              <a:gd name="connsiteY11" fmla="*/ 17102184 h 42871044"/>
              <a:gd name="connsiteX12" fmla="*/ 779758 w 30285760"/>
              <a:gd name="connsiteY12" fmla="*/ 17506568 h 42871044"/>
              <a:gd name="connsiteX13" fmla="*/ 747908 w 30285760"/>
              <a:gd name="connsiteY13" fmla="*/ 22178258 h 42871044"/>
              <a:gd name="connsiteX14" fmla="*/ 1130105 w 30285760"/>
              <a:gd name="connsiteY14" fmla="*/ 22561358 h 42871044"/>
              <a:gd name="connsiteX15" fmla="*/ 758525 w 30285760"/>
              <a:gd name="connsiteY15" fmla="*/ 22891249 h 42871044"/>
              <a:gd name="connsiteX16" fmla="*/ 747908 w 30285760"/>
              <a:gd name="connsiteY16" fmla="*/ 31404578 h 42871044"/>
              <a:gd name="connsiteX17" fmla="*/ 1140722 w 30285760"/>
              <a:gd name="connsiteY17" fmla="*/ 31755753 h 42871044"/>
              <a:gd name="connsiteX18" fmla="*/ 769142 w 30285760"/>
              <a:gd name="connsiteY18" fmla="*/ 32117576 h 42871044"/>
              <a:gd name="connsiteX19" fmla="*/ 769141 w 30285760"/>
              <a:gd name="connsiteY19" fmla="*/ 38055617 h 42871044"/>
              <a:gd name="connsiteX20" fmla="*/ 779758 w 30285760"/>
              <a:gd name="connsiteY20" fmla="*/ 38034334 h 42871044"/>
              <a:gd name="connsiteX21" fmla="*/ 1151339 w 30285760"/>
              <a:gd name="connsiteY21" fmla="*/ 38396149 h 42871044"/>
              <a:gd name="connsiteX22" fmla="*/ 790374 w 30285760"/>
              <a:gd name="connsiteY22" fmla="*/ 38757967 h 42871044"/>
              <a:gd name="connsiteX23" fmla="*/ 746999 w 30285760"/>
              <a:gd name="connsiteY23" fmla="*/ 42864895 h 42871044"/>
              <a:gd name="connsiteX24" fmla="*/ 0 w 30285760"/>
              <a:gd name="connsiteY24" fmla="*/ 42871044 h 42871044"/>
              <a:gd name="connsiteX25" fmla="*/ 19878 w 30285760"/>
              <a:gd name="connsiteY25" fmla="*/ 0 h 42871044"/>
              <a:gd name="connsiteX0" fmla="*/ 19878 w 30285760"/>
              <a:gd name="connsiteY0" fmla="*/ 0 h 42871044"/>
              <a:gd name="connsiteX1" fmla="*/ 30263341 w 30285760"/>
              <a:gd name="connsiteY1" fmla="*/ 0 h 42871044"/>
              <a:gd name="connsiteX2" fmla="*/ 30285760 w 30285760"/>
              <a:gd name="connsiteY2" fmla="*/ 4888857 h 42871044"/>
              <a:gd name="connsiteX3" fmla="*/ 742382 w 30285760"/>
              <a:gd name="connsiteY3" fmla="*/ 4842371 h 42871044"/>
              <a:gd name="connsiteX4" fmla="*/ 746348 w 30285760"/>
              <a:gd name="connsiteY4" fmla="*/ 5581640 h 42871044"/>
              <a:gd name="connsiteX5" fmla="*/ 745388 w 30285760"/>
              <a:gd name="connsiteY5" fmla="*/ 7029124 h 42871044"/>
              <a:gd name="connsiteX6" fmla="*/ 737291 w 30285760"/>
              <a:gd name="connsiteY6" fmla="*/ 8471799 h 42871044"/>
              <a:gd name="connsiteX7" fmla="*/ 1151339 w 30285760"/>
              <a:gd name="connsiteY7" fmla="*/ 8865541 h 42871044"/>
              <a:gd name="connsiteX8" fmla="*/ 758525 w 30285760"/>
              <a:gd name="connsiteY8" fmla="*/ 9174149 h 42871044"/>
              <a:gd name="connsiteX9" fmla="*/ 737290 w 30285760"/>
              <a:gd name="connsiteY9" fmla="*/ 16740370 h 42871044"/>
              <a:gd name="connsiteX10" fmla="*/ 1130105 w 30285760"/>
              <a:gd name="connsiteY10" fmla="*/ 17102184 h 42871044"/>
              <a:gd name="connsiteX11" fmla="*/ 779758 w 30285760"/>
              <a:gd name="connsiteY11" fmla="*/ 17506568 h 42871044"/>
              <a:gd name="connsiteX12" fmla="*/ 747908 w 30285760"/>
              <a:gd name="connsiteY12" fmla="*/ 22178258 h 42871044"/>
              <a:gd name="connsiteX13" fmla="*/ 1130105 w 30285760"/>
              <a:gd name="connsiteY13" fmla="*/ 22561358 h 42871044"/>
              <a:gd name="connsiteX14" fmla="*/ 758525 w 30285760"/>
              <a:gd name="connsiteY14" fmla="*/ 22891249 h 42871044"/>
              <a:gd name="connsiteX15" fmla="*/ 747908 w 30285760"/>
              <a:gd name="connsiteY15" fmla="*/ 31404578 h 42871044"/>
              <a:gd name="connsiteX16" fmla="*/ 1140722 w 30285760"/>
              <a:gd name="connsiteY16" fmla="*/ 31755753 h 42871044"/>
              <a:gd name="connsiteX17" fmla="*/ 769142 w 30285760"/>
              <a:gd name="connsiteY17" fmla="*/ 32117576 h 42871044"/>
              <a:gd name="connsiteX18" fmla="*/ 769141 w 30285760"/>
              <a:gd name="connsiteY18" fmla="*/ 38055617 h 42871044"/>
              <a:gd name="connsiteX19" fmla="*/ 779758 w 30285760"/>
              <a:gd name="connsiteY19" fmla="*/ 38034334 h 42871044"/>
              <a:gd name="connsiteX20" fmla="*/ 1151339 w 30285760"/>
              <a:gd name="connsiteY20" fmla="*/ 38396149 h 42871044"/>
              <a:gd name="connsiteX21" fmla="*/ 790374 w 30285760"/>
              <a:gd name="connsiteY21" fmla="*/ 38757967 h 42871044"/>
              <a:gd name="connsiteX22" fmla="*/ 746999 w 30285760"/>
              <a:gd name="connsiteY22" fmla="*/ 42864895 h 42871044"/>
              <a:gd name="connsiteX23" fmla="*/ 0 w 30285760"/>
              <a:gd name="connsiteY23" fmla="*/ 42871044 h 42871044"/>
              <a:gd name="connsiteX24" fmla="*/ 19878 w 30285760"/>
              <a:gd name="connsiteY24" fmla="*/ 0 h 42871044"/>
              <a:gd name="connsiteX0" fmla="*/ 1464705 w 31730587"/>
              <a:gd name="connsiteY0" fmla="*/ 0 h 42871044"/>
              <a:gd name="connsiteX1" fmla="*/ 31708168 w 31730587"/>
              <a:gd name="connsiteY1" fmla="*/ 0 h 42871044"/>
              <a:gd name="connsiteX2" fmla="*/ 31730587 w 31730587"/>
              <a:gd name="connsiteY2" fmla="*/ 4888857 h 42871044"/>
              <a:gd name="connsiteX3" fmla="*/ 2187209 w 31730587"/>
              <a:gd name="connsiteY3" fmla="*/ 4842371 h 42871044"/>
              <a:gd name="connsiteX4" fmla="*/ 2190215 w 31730587"/>
              <a:gd name="connsiteY4" fmla="*/ 7029124 h 42871044"/>
              <a:gd name="connsiteX5" fmla="*/ 2182118 w 31730587"/>
              <a:gd name="connsiteY5" fmla="*/ 8471799 h 42871044"/>
              <a:gd name="connsiteX6" fmla="*/ 2596166 w 31730587"/>
              <a:gd name="connsiteY6" fmla="*/ 8865541 h 42871044"/>
              <a:gd name="connsiteX7" fmla="*/ 2203352 w 31730587"/>
              <a:gd name="connsiteY7" fmla="*/ 9174149 h 42871044"/>
              <a:gd name="connsiteX8" fmla="*/ 2182117 w 31730587"/>
              <a:gd name="connsiteY8" fmla="*/ 16740370 h 42871044"/>
              <a:gd name="connsiteX9" fmla="*/ 2574932 w 31730587"/>
              <a:gd name="connsiteY9" fmla="*/ 17102184 h 42871044"/>
              <a:gd name="connsiteX10" fmla="*/ 2224585 w 31730587"/>
              <a:gd name="connsiteY10" fmla="*/ 17506568 h 42871044"/>
              <a:gd name="connsiteX11" fmla="*/ 2192735 w 31730587"/>
              <a:gd name="connsiteY11" fmla="*/ 22178258 h 42871044"/>
              <a:gd name="connsiteX12" fmla="*/ 2574932 w 31730587"/>
              <a:gd name="connsiteY12" fmla="*/ 22561358 h 42871044"/>
              <a:gd name="connsiteX13" fmla="*/ 2203352 w 31730587"/>
              <a:gd name="connsiteY13" fmla="*/ 22891249 h 42871044"/>
              <a:gd name="connsiteX14" fmla="*/ 2192735 w 31730587"/>
              <a:gd name="connsiteY14" fmla="*/ 31404578 h 42871044"/>
              <a:gd name="connsiteX15" fmla="*/ 2585549 w 31730587"/>
              <a:gd name="connsiteY15" fmla="*/ 31755753 h 42871044"/>
              <a:gd name="connsiteX16" fmla="*/ 2213969 w 31730587"/>
              <a:gd name="connsiteY16" fmla="*/ 32117576 h 42871044"/>
              <a:gd name="connsiteX17" fmla="*/ 2213968 w 31730587"/>
              <a:gd name="connsiteY17" fmla="*/ 38055617 h 42871044"/>
              <a:gd name="connsiteX18" fmla="*/ 2224585 w 31730587"/>
              <a:gd name="connsiteY18" fmla="*/ 38034334 h 42871044"/>
              <a:gd name="connsiteX19" fmla="*/ 2596166 w 31730587"/>
              <a:gd name="connsiteY19" fmla="*/ 38396149 h 42871044"/>
              <a:gd name="connsiteX20" fmla="*/ 2235201 w 31730587"/>
              <a:gd name="connsiteY20" fmla="*/ 38757967 h 42871044"/>
              <a:gd name="connsiteX21" fmla="*/ 2191826 w 31730587"/>
              <a:gd name="connsiteY21" fmla="*/ 42864895 h 42871044"/>
              <a:gd name="connsiteX22" fmla="*/ 1444827 w 31730587"/>
              <a:gd name="connsiteY22" fmla="*/ 42871044 h 42871044"/>
              <a:gd name="connsiteX23" fmla="*/ 1464705 w 31730587"/>
              <a:gd name="connsiteY23" fmla="*/ 0 h 42871044"/>
              <a:gd name="connsiteX0" fmla="*/ 1482833 w 31748715"/>
              <a:gd name="connsiteY0" fmla="*/ 0 h 42871044"/>
              <a:gd name="connsiteX1" fmla="*/ 31726296 w 31748715"/>
              <a:gd name="connsiteY1" fmla="*/ 0 h 42871044"/>
              <a:gd name="connsiteX2" fmla="*/ 31748715 w 31748715"/>
              <a:gd name="connsiteY2" fmla="*/ 4888857 h 42871044"/>
              <a:gd name="connsiteX3" fmla="*/ 2205337 w 31748715"/>
              <a:gd name="connsiteY3" fmla="*/ 4842371 h 42871044"/>
              <a:gd name="connsiteX4" fmla="*/ 2200246 w 31748715"/>
              <a:gd name="connsiteY4" fmla="*/ 8471799 h 42871044"/>
              <a:gd name="connsiteX5" fmla="*/ 2614294 w 31748715"/>
              <a:gd name="connsiteY5" fmla="*/ 8865541 h 42871044"/>
              <a:gd name="connsiteX6" fmla="*/ 2221480 w 31748715"/>
              <a:gd name="connsiteY6" fmla="*/ 9174149 h 42871044"/>
              <a:gd name="connsiteX7" fmla="*/ 2200245 w 31748715"/>
              <a:gd name="connsiteY7" fmla="*/ 16740370 h 42871044"/>
              <a:gd name="connsiteX8" fmla="*/ 2593060 w 31748715"/>
              <a:gd name="connsiteY8" fmla="*/ 17102184 h 42871044"/>
              <a:gd name="connsiteX9" fmla="*/ 2242713 w 31748715"/>
              <a:gd name="connsiteY9" fmla="*/ 17506568 h 42871044"/>
              <a:gd name="connsiteX10" fmla="*/ 2210863 w 31748715"/>
              <a:gd name="connsiteY10" fmla="*/ 22178258 h 42871044"/>
              <a:gd name="connsiteX11" fmla="*/ 2593060 w 31748715"/>
              <a:gd name="connsiteY11" fmla="*/ 22561358 h 42871044"/>
              <a:gd name="connsiteX12" fmla="*/ 2221480 w 31748715"/>
              <a:gd name="connsiteY12" fmla="*/ 22891249 h 42871044"/>
              <a:gd name="connsiteX13" fmla="*/ 2210863 w 31748715"/>
              <a:gd name="connsiteY13" fmla="*/ 31404578 h 42871044"/>
              <a:gd name="connsiteX14" fmla="*/ 2603677 w 31748715"/>
              <a:gd name="connsiteY14" fmla="*/ 31755753 h 42871044"/>
              <a:gd name="connsiteX15" fmla="*/ 2232097 w 31748715"/>
              <a:gd name="connsiteY15" fmla="*/ 32117576 h 42871044"/>
              <a:gd name="connsiteX16" fmla="*/ 2232096 w 31748715"/>
              <a:gd name="connsiteY16" fmla="*/ 38055617 h 42871044"/>
              <a:gd name="connsiteX17" fmla="*/ 2242713 w 31748715"/>
              <a:gd name="connsiteY17" fmla="*/ 38034334 h 42871044"/>
              <a:gd name="connsiteX18" fmla="*/ 2614294 w 31748715"/>
              <a:gd name="connsiteY18" fmla="*/ 38396149 h 42871044"/>
              <a:gd name="connsiteX19" fmla="*/ 2253329 w 31748715"/>
              <a:gd name="connsiteY19" fmla="*/ 38757967 h 42871044"/>
              <a:gd name="connsiteX20" fmla="*/ 2209954 w 31748715"/>
              <a:gd name="connsiteY20" fmla="*/ 42864895 h 42871044"/>
              <a:gd name="connsiteX21" fmla="*/ 1462955 w 31748715"/>
              <a:gd name="connsiteY21" fmla="*/ 42871044 h 42871044"/>
              <a:gd name="connsiteX22" fmla="*/ 1482833 w 31748715"/>
              <a:gd name="connsiteY22" fmla="*/ 0 h 42871044"/>
              <a:gd name="connsiteX0" fmla="*/ 1335001 w 31600883"/>
              <a:gd name="connsiteY0" fmla="*/ 0 h 42871044"/>
              <a:gd name="connsiteX1" fmla="*/ 31578464 w 31600883"/>
              <a:gd name="connsiteY1" fmla="*/ 0 h 42871044"/>
              <a:gd name="connsiteX2" fmla="*/ 31600883 w 31600883"/>
              <a:gd name="connsiteY2" fmla="*/ 4888857 h 42871044"/>
              <a:gd name="connsiteX3" fmla="*/ 2057505 w 31600883"/>
              <a:gd name="connsiteY3" fmla="*/ 4842371 h 42871044"/>
              <a:gd name="connsiteX4" fmla="*/ 2466462 w 31600883"/>
              <a:gd name="connsiteY4" fmla="*/ 8865541 h 42871044"/>
              <a:gd name="connsiteX5" fmla="*/ 2073648 w 31600883"/>
              <a:gd name="connsiteY5" fmla="*/ 9174149 h 42871044"/>
              <a:gd name="connsiteX6" fmla="*/ 2052413 w 31600883"/>
              <a:gd name="connsiteY6" fmla="*/ 16740370 h 42871044"/>
              <a:gd name="connsiteX7" fmla="*/ 2445228 w 31600883"/>
              <a:gd name="connsiteY7" fmla="*/ 17102184 h 42871044"/>
              <a:gd name="connsiteX8" fmla="*/ 2094881 w 31600883"/>
              <a:gd name="connsiteY8" fmla="*/ 17506568 h 42871044"/>
              <a:gd name="connsiteX9" fmla="*/ 2063031 w 31600883"/>
              <a:gd name="connsiteY9" fmla="*/ 22178258 h 42871044"/>
              <a:gd name="connsiteX10" fmla="*/ 2445228 w 31600883"/>
              <a:gd name="connsiteY10" fmla="*/ 22561358 h 42871044"/>
              <a:gd name="connsiteX11" fmla="*/ 2073648 w 31600883"/>
              <a:gd name="connsiteY11" fmla="*/ 22891249 h 42871044"/>
              <a:gd name="connsiteX12" fmla="*/ 2063031 w 31600883"/>
              <a:gd name="connsiteY12" fmla="*/ 31404578 h 42871044"/>
              <a:gd name="connsiteX13" fmla="*/ 2455845 w 31600883"/>
              <a:gd name="connsiteY13" fmla="*/ 31755753 h 42871044"/>
              <a:gd name="connsiteX14" fmla="*/ 2084265 w 31600883"/>
              <a:gd name="connsiteY14" fmla="*/ 32117576 h 42871044"/>
              <a:gd name="connsiteX15" fmla="*/ 2084264 w 31600883"/>
              <a:gd name="connsiteY15" fmla="*/ 38055617 h 42871044"/>
              <a:gd name="connsiteX16" fmla="*/ 2094881 w 31600883"/>
              <a:gd name="connsiteY16" fmla="*/ 38034334 h 42871044"/>
              <a:gd name="connsiteX17" fmla="*/ 2466462 w 31600883"/>
              <a:gd name="connsiteY17" fmla="*/ 38396149 h 42871044"/>
              <a:gd name="connsiteX18" fmla="*/ 2105497 w 31600883"/>
              <a:gd name="connsiteY18" fmla="*/ 38757967 h 42871044"/>
              <a:gd name="connsiteX19" fmla="*/ 2062122 w 31600883"/>
              <a:gd name="connsiteY19" fmla="*/ 42864895 h 42871044"/>
              <a:gd name="connsiteX20" fmla="*/ 1315123 w 31600883"/>
              <a:gd name="connsiteY20" fmla="*/ 42871044 h 42871044"/>
              <a:gd name="connsiteX21" fmla="*/ 1335001 w 31600883"/>
              <a:gd name="connsiteY21" fmla="*/ 0 h 42871044"/>
              <a:gd name="connsiteX0" fmla="*/ 1460334 w 31726216"/>
              <a:gd name="connsiteY0" fmla="*/ 0 h 42871044"/>
              <a:gd name="connsiteX1" fmla="*/ 31703797 w 31726216"/>
              <a:gd name="connsiteY1" fmla="*/ 0 h 42871044"/>
              <a:gd name="connsiteX2" fmla="*/ 31726216 w 31726216"/>
              <a:gd name="connsiteY2" fmla="*/ 4888857 h 42871044"/>
              <a:gd name="connsiteX3" fmla="*/ 2182838 w 31726216"/>
              <a:gd name="connsiteY3" fmla="*/ 4842371 h 42871044"/>
              <a:gd name="connsiteX4" fmla="*/ 2198981 w 31726216"/>
              <a:gd name="connsiteY4" fmla="*/ 9174149 h 42871044"/>
              <a:gd name="connsiteX5" fmla="*/ 2177746 w 31726216"/>
              <a:gd name="connsiteY5" fmla="*/ 16740370 h 42871044"/>
              <a:gd name="connsiteX6" fmla="*/ 2570561 w 31726216"/>
              <a:gd name="connsiteY6" fmla="*/ 17102184 h 42871044"/>
              <a:gd name="connsiteX7" fmla="*/ 2220214 w 31726216"/>
              <a:gd name="connsiteY7" fmla="*/ 17506568 h 42871044"/>
              <a:gd name="connsiteX8" fmla="*/ 2188364 w 31726216"/>
              <a:gd name="connsiteY8" fmla="*/ 22178258 h 42871044"/>
              <a:gd name="connsiteX9" fmla="*/ 2570561 w 31726216"/>
              <a:gd name="connsiteY9" fmla="*/ 22561358 h 42871044"/>
              <a:gd name="connsiteX10" fmla="*/ 2198981 w 31726216"/>
              <a:gd name="connsiteY10" fmla="*/ 22891249 h 42871044"/>
              <a:gd name="connsiteX11" fmla="*/ 2188364 w 31726216"/>
              <a:gd name="connsiteY11" fmla="*/ 31404578 h 42871044"/>
              <a:gd name="connsiteX12" fmla="*/ 2581178 w 31726216"/>
              <a:gd name="connsiteY12" fmla="*/ 31755753 h 42871044"/>
              <a:gd name="connsiteX13" fmla="*/ 2209598 w 31726216"/>
              <a:gd name="connsiteY13" fmla="*/ 32117576 h 42871044"/>
              <a:gd name="connsiteX14" fmla="*/ 2209597 w 31726216"/>
              <a:gd name="connsiteY14" fmla="*/ 38055617 h 42871044"/>
              <a:gd name="connsiteX15" fmla="*/ 2220214 w 31726216"/>
              <a:gd name="connsiteY15" fmla="*/ 38034334 h 42871044"/>
              <a:gd name="connsiteX16" fmla="*/ 2591795 w 31726216"/>
              <a:gd name="connsiteY16" fmla="*/ 38396149 h 42871044"/>
              <a:gd name="connsiteX17" fmla="*/ 2230830 w 31726216"/>
              <a:gd name="connsiteY17" fmla="*/ 38757967 h 42871044"/>
              <a:gd name="connsiteX18" fmla="*/ 2187455 w 31726216"/>
              <a:gd name="connsiteY18" fmla="*/ 42864895 h 42871044"/>
              <a:gd name="connsiteX19" fmla="*/ 1440456 w 31726216"/>
              <a:gd name="connsiteY19" fmla="*/ 42871044 h 42871044"/>
              <a:gd name="connsiteX20" fmla="*/ 1460334 w 31726216"/>
              <a:gd name="connsiteY20" fmla="*/ 0 h 42871044"/>
              <a:gd name="connsiteX0" fmla="*/ 1482039 w 31747921"/>
              <a:gd name="connsiteY0" fmla="*/ 0 h 42871044"/>
              <a:gd name="connsiteX1" fmla="*/ 31725502 w 31747921"/>
              <a:gd name="connsiteY1" fmla="*/ 0 h 42871044"/>
              <a:gd name="connsiteX2" fmla="*/ 31747921 w 31747921"/>
              <a:gd name="connsiteY2" fmla="*/ 4888857 h 42871044"/>
              <a:gd name="connsiteX3" fmla="*/ 2204543 w 31747921"/>
              <a:gd name="connsiteY3" fmla="*/ 4842371 h 42871044"/>
              <a:gd name="connsiteX4" fmla="*/ 2199451 w 31747921"/>
              <a:gd name="connsiteY4" fmla="*/ 16740370 h 42871044"/>
              <a:gd name="connsiteX5" fmla="*/ 2592266 w 31747921"/>
              <a:gd name="connsiteY5" fmla="*/ 17102184 h 42871044"/>
              <a:gd name="connsiteX6" fmla="*/ 2241919 w 31747921"/>
              <a:gd name="connsiteY6" fmla="*/ 17506568 h 42871044"/>
              <a:gd name="connsiteX7" fmla="*/ 2210069 w 31747921"/>
              <a:gd name="connsiteY7" fmla="*/ 22178258 h 42871044"/>
              <a:gd name="connsiteX8" fmla="*/ 2592266 w 31747921"/>
              <a:gd name="connsiteY8" fmla="*/ 22561358 h 42871044"/>
              <a:gd name="connsiteX9" fmla="*/ 2220686 w 31747921"/>
              <a:gd name="connsiteY9" fmla="*/ 22891249 h 42871044"/>
              <a:gd name="connsiteX10" fmla="*/ 2210069 w 31747921"/>
              <a:gd name="connsiteY10" fmla="*/ 31404578 h 42871044"/>
              <a:gd name="connsiteX11" fmla="*/ 2602883 w 31747921"/>
              <a:gd name="connsiteY11" fmla="*/ 31755753 h 42871044"/>
              <a:gd name="connsiteX12" fmla="*/ 2231303 w 31747921"/>
              <a:gd name="connsiteY12" fmla="*/ 32117576 h 42871044"/>
              <a:gd name="connsiteX13" fmla="*/ 2231302 w 31747921"/>
              <a:gd name="connsiteY13" fmla="*/ 38055617 h 42871044"/>
              <a:gd name="connsiteX14" fmla="*/ 2241919 w 31747921"/>
              <a:gd name="connsiteY14" fmla="*/ 38034334 h 42871044"/>
              <a:gd name="connsiteX15" fmla="*/ 2613500 w 31747921"/>
              <a:gd name="connsiteY15" fmla="*/ 38396149 h 42871044"/>
              <a:gd name="connsiteX16" fmla="*/ 2252535 w 31747921"/>
              <a:gd name="connsiteY16" fmla="*/ 38757967 h 42871044"/>
              <a:gd name="connsiteX17" fmla="*/ 2209160 w 31747921"/>
              <a:gd name="connsiteY17" fmla="*/ 42864895 h 42871044"/>
              <a:gd name="connsiteX18" fmla="*/ 1462161 w 31747921"/>
              <a:gd name="connsiteY18" fmla="*/ 42871044 h 42871044"/>
              <a:gd name="connsiteX19" fmla="*/ 1482039 w 31747921"/>
              <a:gd name="connsiteY19" fmla="*/ 0 h 42871044"/>
              <a:gd name="connsiteX0" fmla="*/ 1482039 w 31747921"/>
              <a:gd name="connsiteY0" fmla="*/ 0 h 42871044"/>
              <a:gd name="connsiteX1" fmla="*/ 31725502 w 31747921"/>
              <a:gd name="connsiteY1" fmla="*/ 0 h 42871044"/>
              <a:gd name="connsiteX2" fmla="*/ 31747921 w 31747921"/>
              <a:gd name="connsiteY2" fmla="*/ 4888857 h 42871044"/>
              <a:gd name="connsiteX3" fmla="*/ 2204543 w 31747921"/>
              <a:gd name="connsiteY3" fmla="*/ 4842371 h 42871044"/>
              <a:gd name="connsiteX4" fmla="*/ 2199451 w 31747921"/>
              <a:gd name="connsiteY4" fmla="*/ 16740370 h 42871044"/>
              <a:gd name="connsiteX5" fmla="*/ 2241919 w 31747921"/>
              <a:gd name="connsiteY5" fmla="*/ 17506568 h 42871044"/>
              <a:gd name="connsiteX6" fmla="*/ 2210069 w 31747921"/>
              <a:gd name="connsiteY6" fmla="*/ 22178258 h 42871044"/>
              <a:gd name="connsiteX7" fmla="*/ 2592266 w 31747921"/>
              <a:gd name="connsiteY7" fmla="*/ 22561358 h 42871044"/>
              <a:gd name="connsiteX8" fmla="*/ 2220686 w 31747921"/>
              <a:gd name="connsiteY8" fmla="*/ 22891249 h 42871044"/>
              <a:gd name="connsiteX9" fmla="*/ 2210069 w 31747921"/>
              <a:gd name="connsiteY9" fmla="*/ 31404578 h 42871044"/>
              <a:gd name="connsiteX10" fmla="*/ 2602883 w 31747921"/>
              <a:gd name="connsiteY10" fmla="*/ 31755753 h 42871044"/>
              <a:gd name="connsiteX11" fmla="*/ 2231303 w 31747921"/>
              <a:gd name="connsiteY11" fmla="*/ 32117576 h 42871044"/>
              <a:gd name="connsiteX12" fmla="*/ 2231302 w 31747921"/>
              <a:gd name="connsiteY12" fmla="*/ 38055617 h 42871044"/>
              <a:gd name="connsiteX13" fmla="*/ 2241919 w 31747921"/>
              <a:gd name="connsiteY13" fmla="*/ 38034334 h 42871044"/>
              <a:gd name="connsiteX14" fmla="*/ 2613500 w 31747921"/>
              <a:gd name="connsiteY14" fmla="*/ 38396149 h 42871044"/>
              <a:gd name="connsiteX15" fmla="*/ 2252535 w 31747921"/>
              <a:gd name="connsiteY15" fmla="*/ 38757967 h 42871044"/>
              <a:gd name="connsiteX16" fmla="*/ 2209160 w 31747921"/>
              <a:gd name="connsiteY16" fmla="*/ 42864895 h 42871044"/>
              <a:gd name="connsiteX17" fmla="*/ 1462161 w 31747921"/>
              <a:gd name="connsiteY17" fmla="*/ 42871044 h 42871044"/>
              <a:gd name="connsiteX18" fmla="*/ 1482039 w 31747921"/>
              <a:gd name="connsiteY18" fmla="*/ 0 h 42871044"/>
              <a:gd name="connsiteX0" fmla="*/ 1453682 w 31719564"/>
              <a:gd name="connsiteY0" fmla="*/ 0 h 42871044"/>
              <a:gd name="connsiteX1" fmla="*/ 31697145 w 31719564"/>
              <a:gd name="connsiteY1" fmla="*/ 0 h 42871044"/>
              <a:gd name="connsiteX2" fmla="*/ 31719564 w 31719564"/>
              <a:gd name="connsiteY2" fmla="*/ 4888857 h 42871044"/>
              <a:gd name="connsiteX3" fmla="*/ 2176186 w 31719564"/>
              <a:gd name="connsiteY3" fmla="*/ 4842371 h 42871044"/>
              <a:gd name="connsiteX4" fmla="*/ 2213562 w 31719564"/>
              <a:gd name="connsiteY4" fmla="*/ 17506568 h 42871044"/>
              <a:gd name="connsiteX5" fmla="*/ 2181712 w 31719564"/>
              <a:gd name="connsiteY5" fmla="*/ 22178258 h 42871044"/>
              <a:gd name="connsiteX6" fmla="*/ 2563909 w 31719564"/>
              <a:gd name="connsiteY6" fmla="*/ 22561358 h 42871044"/>
              <a:gd name="connsiteX7" fmla="*/ 2192329 w 31719564"/>
              <a:gd name="connsiteY7" fmla="*/ 22891249 h 42871044"/>
              <a:gd name="connsiteX8" fmla="*/ 2181712 w 31719564"/>
              <a:gd name="connsiteY8" fmla="*/ 31404578 h 42871044"/>
              <a:gd name="connsiteX9" fmla="*/ 2574526 w 31719564"/>
              <a:gd name="connsiteY9" fmla="*/ 31755753 h 42871044"/>
              <a:gd name="connsiteX10" fmla="*/ 2202946 w 31719564"/>
              <a:gd name="connsiteY10" fmla="*/ 32117576 h 42871044"/>
              <a:gd name="connsiteX11" fmla="*/ 2202945 w 31719564"/>
              <a:gd name="connsiteY11" fmla="*/ 38055617 h 42871044"/>
              <a:gd name="connsiteX12" fmla="*/ 2213562 w 31719564"/>
              <a:gd name="connsiteY12" fmla="*/ 38034334 h 42871044"/>
              <a:gd name="connsiteX13" fmla="*/ 2585143 w 31719564"/>
              <a:gd name="connsiteY13" fmla="*/ 38396149 h 42871044"/>
              <a:gd name="connsiteX14" fmla="*/ 2224178 w 31719564"/>
              <a:gd name="connsiteY14" fmla="*/ 38757967 h 42871044"/>
              <a:gd name="connsiteX15" fmla="*/ 2180803 w 31719564"/>
              <a:gd name="connsiteY15" fmla="*/ 42864895 h 42871044"/>
              <a:gd name="connsiteX16" fmla="*/ 1433804 w 31719564"/>
              <a:gd name="connsiteY16" fmla="*/ 42871044 h 42871044"/>
              <a:gd name="connsiteX17" fmla="*/ 1453682 w 31719564"/>
              <a:gd name="connsiteY17" fmla="*/ 0 h 42871044"/>
              <a:gd name="connsiteX0" fmla="*/ 1478468 w 31744350"/>
              <a:gd name="connsiteY0" fmla="*/ 0 h 42871044"/>
              <a:gd name="connsiteX1" fmla="*/ 31721931 w 31744350"/>
              <a:gd name="connsiteY1" fmla="*/ 0 h 42871044"/>
              <a:gd name="connsiteX2" fmla="*/ 31744350 w 31744350"/>
              <a:gd name="connsiteY2" fmla="*/ 4888857 h 42871044"/>
              <a:gd name="connsiteX3" fmla="*/ 2200972 w 31744350"/>
              <a:gd name="connsiteY3" fmla="*/ 4842371 h 42871044"/>
              <a:gd name="connsiteX4" fmla="*/ 2206498 w 31744350"/>
              <a:gd name="connsiteY4" fmla="*/ 22178258 h 42871044"/>
              <a:gd name="connsiteX5" fmla="*/ 2588695 w 31744350"/>
              <a:gd name="connsiteY5" fmla="*/ 22561358 h 42871044"/>
              <a:gd name="connsiteX6" fmla="*/ 2217115 w 31744350"/>
              <a:gd name="connsiteY6" fmla="*/ 22891249 h 42871044"/>
              <a:gd name="connsiteX7" fmla="*/ 2206498 w 31744350"/>
              <a:gd name="connsiteY7" fmla="*/ 31404578 h 42871044"/>
              <a:gd name="connsiteX8" fmla="*/ 2599312 w 31744350"/>
              <a:gd name="connsiteY8" fmla="*/ 31755753 h 42871044"/>
              <a:gd name="connsiteX9" fmla="*/ 2227732 w 31744350"/>
              <a:gd name="connsiteY9" fmla="*/ 32117576 h 42871044"/>
              <a:gd name="connsiteX10" fmla="*/ 2227731 w 31744350"/>
              <a:gd name="connsiteY10" fmla="*/ 38055617 h 42871044"/>
              <a:gd name="connsiteX11" fmla="*/ 2238348 w 31744350"/>
              <a:gd name="connsiteY11" fmla="*/ 38034334 h 42871044"/>
              <a:gd name="connsiteX12" fmla="*/ 2609929 w 31744350"/>
              <a:gd name="connsiteY12" fmla="*/ 38396149 h 42871044"/>
              <a:gd name="connsiteX13" fmla="*/ 2248964 w 31744350"/>
              <a:gd name="connsiteY13" fmla="*/ 38757967 h 42871044"/>
              <a:gd name="connsiteX14" fmla="*/ 2205589 w 31744350"/>
              <a:gd name="connsiteY14" fmla="*/ 42864895 h 42871044"/>
              <a:gd name="connsiteX15" fmla="*/ 1458590 w 31744350"/>
              <a:gd name="connsiteY15" fmla="*/ 42871044 h 42871044"/>
              <a:gd name="connsiteX16" fmla="*/ 1478468 w 31744350"/>
              <a:gd name="connsiteY16" fmla="*/ 0 h 42871044"/>
              <a:gd name="connsiteX0" fmla="*/ 1341596 w 31607478"/>
              <a:gd name="connsiteY0" fmla="*/ 0 h 42871044"/>
              <a:gd name="connsiteX1" fmla="*/ 31585059 w 31607478"/>
              <a:gd name="connsiteY1" fmla="*/ 0 h 42871044"/>
              <a:gd name="connsiteX2" fmla="*/ 31607478 w 31607478"/>
              <a:gd name="connsiteY2" fmla="*/ 4888857 h 42871044"/>
              <a:gd name="connsiteX3" fmla="*/ 2064100 w 31607478"/>
              <a:gd name="connsiteY3" fmla="*/ 4842371 h 42871044"/>
              <a:gd name="connsiteX4" fmla="*/ 2451823 w 31607478"/>
              <a:gd name="connsiteY4" fmla="*/ 22561358 h 42871044"/>
              <a:gd name="connsiteX5" fmla="*/ 2080243 w 31607478"/>
              <a:gd name="connsiteY5" fmla="*/ 22891249 h 42871044"/>
              <a:gd name="connsiteX6" fmla="*/ 2069626 w 31607478"/>
              <a:gd name="connsiteY6" fmla="*/ 31404578 h 42871044"/>
              <a:gd name="connsiteX7" fmla="*/ 2462440 w 31607478"/>
              <a:gd name="connsiteY7" fmla="*/ 31755753 h 42871044"/>
              <a:gd name="connsiteX8" fmla="*/ 2090860 w 31607478"/>
              <a:gd name="connsiteY8" fmla="*/ 32117576 h 42871044"/>
              <a:gd name="connsiteX9" fmla="*/ 2090859 w 31607478"/>
              <a:gd name="connsiteY9" fmla="*/ 38055617 h 42871044"/>
              <a:gd name="connsiteX10" fmla="*/ 2101476 w 31607478"/>
              <a:gd name="connsiteY10" fmla="*/ 38034334 h 42871044"/>
              <a:gd name="connsiteX11" fmla="*/ 2473057 w 31607478"/>
              <a:gd name="connsiteY11" fmla="*/ 38396149 h 42871044"/>
              <a:gd name="connsiteX12" fmla="*/ 2112092 w 31607478"/>
              <a:gd name="connsiteY12" fmla="*/ 38757967 h 42871044"/>
              <a:gd name="connsiteX13" fmla="*/ 2068717 w 31607478"/>
              <a:gd name="connsiteY13" fmla="*/ 42864895 h 42871044"/>
              <a:gd name="connsiteX14" fmla="*/ 1321718 w 31607478"/>
              <a:gd name="connsiteY14" fmla="*/ 42871044 h 42871044"/>
              <a:gd name="connsiteX15" fmla="*/ 1341596 w 31607478"/>
              <a:gd name="connsiteY15" fmla="*/ 0 h 42871044"/>
              <a:gd name="connsiteX0" fmla="*/ 1460726 w 31726608"/>
              <a:gd name="connsiteY0" fmla="*/ 0 h 42871044"/>
              <a:gd name="connsiteX1" fmla="*/ 31704189 w 31726608"/>
              <a:gd name="connsiteY1" fmla="*/ 0 h 42871044"/>
              <a:gd name="connsiteX2" fmla="*/ 31726608 w 31726608"/>
              <a:gd name="connsiteY2" fmla="*/ 4888857 h 42871044"/>
              <a:gd name="connsiteX3" fmla="*/ 2183230 w 31726608"/>
              <a:gd name="connsiteY3" fmla="*/ 4842371 h 42871044"/>
              <a:gd name="connsiteX4" fmla="*/ 2199373 w 31726608"/>
              <a:gd name="connsiteY4" fmla="*/ 22891249 h 42871044"/>
              <a:gd name="connsiteX5" fmla="*/ 2188756 w 31726608"/>
              <a:gd name="connsiteY5" fmla="*/ 31404578 h 42871044"/>
              <a:gd name="connsiteX6" fmla="*/ 2581570 w 31726608"/>
              <a:gd name="connsiteY6" fmla="*/ 31755753 h 42871044"/>
              <a:gd name="connsiteX7" fmla="*/ 2209990 w 31726608"/>
              <a:gd name="connsiteY7" fmla="*/ 32117576 h 42871044"/>
              <a:gd name="connsiteX8" fmla="*/ 2209989 w 31726608"/>
              <a:gd name="connsiteY8" fmla="*/ 38055617 h 42871044"/>
              <a:gd name="connsiteX9" fmla="*/ 2220606 w 31726608"/>
              <a:gd name="connsiteY9" fmla="*/ 38034334 h 42871044"/>
              <a:gd name="connsiteX10" fmla="*/ 2592187 w 31726608"/>
              <a:gd name="connsiteY10" fmla="*/ 38396149 h 42871044"/>
              <a:gd name="connsiteX11" fmla="*/ 2231222 w 31726608"/>
              <a:gd name="connsiteY11" fmla="*/ 38757967 h 42871044"/>
              <a:gd name="connsiteX12" fmla="*/ 2187847 w 31726608"/>
              <a:gd name="connsiteY12" fmla="*/ 42864895 h 42871044"/>
              <a:gd name="connsiteX13" fmla="*/ 1440848 w 31726608"/>
              <a:gd name="connsiteY13" fmla="*/ 42871044 h 42871044"/>
              <a:gd name="connsiteX14" fmla="*/ 1460726 w 31726608"/>
              <a:gd name="connsiteY14" fmla="*/ 0 h 42871044"/>
              <a:gd name="connsiteX0" fmla="*/ 1478864 w 31744746"/>
              <a:gd name="connsiteY0" fmla="*/ 0 h 42871044"/>
              <a:gd name="connsiteX1" fmla="*/ 31722327 w 31744746"/>
              <a:gd name="connsiteY1" fmla="*/ 0 h 42871044"/>
              <a:gd name="connsiteX2" fmla="*/ 31744746 w 31744746"/>
              <a:gd name="connsiteY2" fmla="*/ 4888857 h 42871044"/>
              <a:gd name="connsiteX3" fmla="*/ 2201368 w 31744746"/>
              <a:gd name="connsiteY3" fmla="*/ 4842371 h 42871044"/>
              <a:gd name="connsiteX4" fmla="*/ 2206894 w 31744746"/>
              <a:gd name="connsiteY4" fmla="*/ 31404578 h 42871044"/>
              <a:gd name="connsiteX5" fmla="*/ 2599708 w 31744746"/>
              <a:gd name="connsiteY5" fmla="*/ 31755753 h 42871044"/>
              <a:gd name="connsiteX6" fmla="*/ 2228128 w 31744746"/>
              <a:gd name="connsiteY6" fmla="*/ 32117576 h 42871044"/>
              <a:gd name="connsiteX7" fmla="*/ 2228127 w 31744746"/>
              <a:gd name="connsiteY7" fmla="*/ 38055617 h 42871044"/>
              <a:gd name="connsiteX8" fmla="*/ 2238744 w 31744746"/>
              <a:gd name="connsiteY8" fmla="*/ 38034334 h 42871044"/>
              <a:gd name="connsiteX9" fmla="*/ 2610325 w 31744746"/>
              <a:gd name="connsiteY9" fmla="*/ 38396149 h 42871044"/>
              <a:gd name="connsiteX10" fmla="*/ 2249360 w 31744746"/>
              <a:gd name="connsiteY10" fmla="*/ 38757967 h 42871044"/>
              <a:gd name="connsiteX11" fmla="*/ 2205985 w 31744746"/>
              <a:gd name="connsiteY11" fmla="*/ 42864895 h 42871044"/>
              <a:gd name="connsiteX12" fmla="*/ 1458986 w 31744746"/>
              <a:gd name="connsiteY12" fmla="*/ 42871044 h 42871044"/>
              <a:gd name="connsiteX13" fmla="*/ 1478864 w 31744746"/>
              <a:gd name="connsiteY13" fmla="*/ 0 h 42871044"/>
              <a:gd name="connsiteX0" fmla="*/ 1338658 w 31604540"/>
              <a:gd name="connsiteY0" fmla="*/ 0 h 42871044"/>
              <a:gd name="connsiteX1" fmla="*/ 31582121 w 31604540"/>
              <a:gd name="connsiteY1" fmla="*/ 0 h 42871044"/>
              <a:gd name="connsiteX2" fmla="*/ 31604540 w 31604540"/>
              <a:gd name="connsiteY2" fmla="*/ 4888857 h 42871044"/>
              <a:gd name="connsiteX3" fmla="*/ 2061162 w 31604540"/>
              <a:gd name="connsiteY3" fmla="*/ 4842371 h 42871044"/>
              <a:gd name="connsiteX4" fmla="*/ 2459502 w 31604540"/>
              <a:gd name="connsiteY4" fmla="*/ 31755753 h 42871044"/>
              <a:gd name="connsiteX5" fmla="*/ 2087922 w 31604540"/>
              <a:gd name="connsiteY5" fmla="*/ 32117576 h 42871044"/>
              <a:gd name="connsiteX6" fmla="*/ 2087921 w 31604540"/>
              <a:gd name="connsiteY6" fmla="*/ 38055617 h 42871044"/>
              <a:gd name="connsiteX7" fmla="*/ 2098538 w 31604540"/>
              <a:gd name="connsiteY7" fmla="*/ 38034334 h 42871044"/>
              <a:gd name="connsiteX8" fmla="*/ 2470119 w 31604540"/>
              <a:gd name="connsiteY8" fmla="*/ 38396149 h 42871044"/>
              <a:gd name="connsiteX9" fmla="*/ 2109154 w 31604540"/>
              <a:gd name="connsiteY9" fmla="*/ 38757967 h 42871044"/>
              <a:gd name="connsiteX10" fmla="*/ 2065779 w 31604540"/>
              <a:gd name="connsiteY10" fmla="*/ 42864895 h 42871044"/>
              <a:gd name="connsiteX11" fmla="*/ 1318780 w 31604540"/>
              <a:gd name="connsiteY11" fmla="*/ 42871044 h 42871044"/>
              <a:gd name="connsiteX12" fmla="*/ 1338658 w 31604540"/>
              <a:gd name="connsiteY12" fmla="*/ 0 h 42871044"/>
              <a:gd name="connsiteX0" fmla="*/ 1457982 w 31723864"/>
              <a:gd name="connsiteY0" fmla="*/ 0 h 42871044"/>
              <a:gd name="connsiteX1" fmla="*/ 31701445 w 31723864"/>
              <a:gd name="connsiteY1" fmla="*/ 0 h 42871044"/>
              <a:gd name="connsiteX2" fmla="*/ 31723864 w 31723864"/>
              <a:gd name="connsiteY2" fmla="*/ 4888857 h 42871044"/>
              <a:gd name="connsiteX3" fmla="*/ 2180486 w 31723864"/>
              <a:gd name="connsiteY3" fmla="*/ 4842371 h 42871044"/>
              <a:gd name="connsiteX4" fmla="*/ 2207246 w 31723864"/>
              <a:gd name="connsiteY4" fmla="*/ 32117576 h 42871044"/>
              <a:gd name="connsiteX5" fmla="*/ 2207245 w 31723864"/>
              <a:gd name="connsiteY5" fmla="*/ 38055617 h 42871044"/>
              <a:gd name="connsiteX6" fmla="*/ 2217862 w 31723864"/>
              <a:gd name="connsiteY6" fmla="*/ 38034334 h 42871044"/>
              <a:gd name="connsiteX7" fmla="*/ 2589443 w 31723864"/>
              <a:gd name="connsiteY7" fmla="*/ 38396149 h 42871044"/>
              <a:gd name="connsiteX8" fmla="*/ 2228478 w 31723864"/>
              <a:gd name="connsiteY8" fmla="*/ 38757967 h 42871044"/>
              <a:gd name="connsiteX9" fmla="*/ 2185103 w 31723864"/>
              <a:gd name="connsiteY9" fmla="*/ 42864895 h 42871044"/>
              <a:gd name="connsiteX10" fmla="*/ 1438104 w 31723864"/>
              <a:gd name="connsiteY10" fmla="*/ 42871044 h 42871044"/>
              <a:gd name="connsiteX11" fmla="*/ 1457982 w 31723864"/>
              <a:gd name="connsiteY11" fmla="*/ 0 h 42871044"/>
              <a:gd name="connsiteX0" fmla="*/ 1458374 w 31724256"/>
              <a:gd name="connsiteY0" fmla="*/ 0 h 42871044"/>
              <a:gd name="connsiteX1" fmla="*/ 31701837 w 31724256"/>
              <a:gd name="connsiteY1" fmla="*/ 0 h 42871044"/>
              <a:gd name="connsiteX2" fmla="*/ 31724256 w 31724256"/>
              <a:gd name="connsiteY2" fmla="*/ 4888857 h 42871044"/>
              <a:gd name="connsiteX3" fmla="*/ 2180878 w 31724256"/>
              <a:gd name="connsiteY3" fmla="*/ 4842371 h 42871044"/>
              <a:gd name="connsiteX4" fmla="*/ 2207637 w 31724256"/>
              <a:gd name="connsiteY4" fmla="*/ 38055617 h 42871044"/>
              <a:gd name="connsiteX5" fmla="*/ 2218254 w 31724256"/>
              <a:gd name="connsiteY5" fmla="*/ 38034334 h 42871044"/>
              <a:gd name="connsiteX6" fmla="*/ 2589835 w 31724256"/>
              <a:gd name="connsiteY6" fmla="*/ 38396149 h 42871044"/>
              <a:gd name="connsiteX7" fmla="*/ 2228870 w 31724256"/>
              <a:gd name="connsiteY7" fmla="*/ 38757967 h 42871044"/>
              <a:gd name="connsiteX8" fmla="*/ 2185495 w 31724256"/>
              <a:gd name="connsiteY8" fmla="*/ 42864895 h 42871044"/>
              <a:gd name="connsiteX9" fmla="*/ 1438496 w 31724256"/>
              <a:gd name="connsiteY9" fmla="*/ 42871044 h 42871044"/>
              <a:gd name="connsiteX10" fmla="*/ 1458374 w 31724256"/>
              <a:gd name="connsiteY10" fmla="*/ 0 h 42871044"/>
              <a:gd name="connsiteX0" fmla="*/ 1458374 w 31724256"/>
              <a:gd name="connsiteY0" fmla="*/ 0 h 42871044"/>
              <a:gd name="connsiteX1" fmla="*/ 31701837 w 31724256"/>
              <a:gd name="connsiteY1" fmla="*/ 0 h 42871044"/>
              <a:gd name="connsiteX2" fmla="*/ 31724256 w 31724256"/>
              <a:gd name="connsiteY2" fmla="*/ 4888857 h 42871044"/>
              <a:gd name="connsiteX3" fmla="*/ 2180878 w 31724256"/>
              <a:gd name="connsiteY3" fmla="*/ 4842371 h 42871044"/>
              <a:gd name="connsiteX4" fmla="*/ 2207637 w 31724256"/>
              <a:gd name="connsiteY4" fmla="*/ 38055617 h 42871044"/>
              <a:gd name="connsiteX5" fmla="*/ 2589835 w 31724256"/>
              <a:gd name="connsiteY5" fmla="*/ 38396149 h 42871044"/>
              <a:gd name="connsiteX6" fmla="*/ 2228870 w 31724256"/>
              <a:gd name="connsiteY6" fmla="*/ 38757967 h 42871044"/>
              <a:gd name="connsiteX7" fmla="*/ 2185495 w 31724256"/>
              <a:gd name="connsiteY7" fmla="*/ 42864895 h 42871044"/>
              <a:gd name="connsiteX8" fmla="*/ 1438496 w 31724256"/>
              <a:gd name="connsiteY8" fmla="*/ 42871044 h 42871044"/>
              <a:gd name="connsiteX9" fmla="*/ 1458374 w 31724256"/>
              <a:gd name="connsiteY9" fmla="*/ 0 h 42871044"/>
              <a:gd name="connsiteX0" fmla="*/ 1458374 w 31724256"/>
              <a:gd name="connsiteY0" fmla="*/ 0 h 42871044"/>
              <a:gd name="connsiteX1" fmla="*/ 31701837 w 31724256"/>
              <a:gd name="connsiteY1" fmla="*/ 0 h 42871044"/>
              <a:gd name="connsiteX2" fmla="*/ 31724256 w 31724256"/>
              <a:gd name="connsiteY2" fmla="*/ 4888857 h 42871044"/>
              <a:gd name="connsiteX3" fmla="*/ 2180878 w 31724256"/>
              <a:gd name="connsiteY3" fmla="*/ 4842371 h 42871044"/>
              <a:gd name="connsiteX4" fmla="*/ 2207637 w 31724256"/>
              <a:gd name="connsiteY4" fmla="*/ 38055617 h 42871044"/>
              <a:gd name="connsiteX5" fmla="*/ 2228870 w 31724256"/>
              <a:gd name="connsiteY5" fmla="*/ 38757967 h 42871044"/>
              <a:gd name="connsiteX6" fmla="*/ 2185495 w 31724256"/>
              <a:gd name="connsiteY6" fmla="*/ 42864895 h 42871044"/>
              <a:gd name="connsiteX7" fmla="*/ 1438496 w 31724256"/>
              <a:gd name="connsiteY7" fmla="*/ 42871044 h 42871044"/>
              <a:gd name="connsiteX8" fmla="*/ 1458374 w 31724256"/>
              <a:gd name="connsiteY8" fmla="*/ 0 h 42871044"/>
              <a:gd name="connsiteX0" fmla="*/ 1450136 w 31716018"/>
              <a:gd name="connsiteY0" fmla="*/ 0 h 42871044"/>
              <a:gd name="connsiteX1" fmla="*/ 31693599 w 31716018"/>
              <a:gd name="connsiteY1" fmla="*/ 0 h 42871044"/>
              <a:gd name="connsiteX2" fmla="*/ 31716018 w 31716018"/>
              <a:gd name="connsiteY2" fmla="*/ 4888857 h 42871044"/>
              <a:gd name="connsiteX3" fmla="*/ 2172640 w 31716018"/>
              <a:gd name="connsiteY3" fmla="*/ 4842371 h 42871044"/>
              <a:gd name="connsiteX4" fmla="*/ 2220632 w 31716018"/>
              <a:gd name="connsiteY4" fmla="*/ 38757967 h 42871044"/>
              <a:gd name="connsiteX5" fmla="*/ 2177257 w 31716018"/>
              <a:gd name="connsiteY5" fmla="*/ 42864895 h 42871044"/>
              <a:gd name="connsiteX6" fmla="*/ 1430258 w 31716018"/>
              <a:gd name="connsiteY6" fmla="*/ 42871044 h 42871044"/>
              <a:gd name="connsiteX7" fmla="*/ 1450136 w 31716018"/>
              <a:gd name="connsiteY7" fmla="*/ 0 h 42871044"/>
              <a:gd name="connsiteX0" fmla="*/ 1437146 w 31703028"/>
              <a:gd name="connsiteY0" fmla="*/ 0 h 42871044"/>
              <a:gd name="connsiteX1" fmla="*/ 31680609 w 31703028"/>
              <a:gd name="connsiteY1" fmla="*/ 0 h 42871044"/>
              <a:gd name="connsiteX2" fmla="*/ 31703028 w 31703028"/>
              <a:gd name="connsiteY2" fmla="*/ 4888857 h 42871044"/>
              <a:gd name="connsiteX3" fmla="*/ 2159650 w 31703028"/>
              <a:gd name="connsiteY3" fmla="*/ 4842371 h 42871044"/>
              <a:gd name="connsiteX4" fmla="*/ 2164267 w 31703028"/>
              <a:gd name="connsiteY4" fmla="*/ 42864895 h 42871044"/>
              <a:gd name="connsiteX5" fmla="*/ 1417268 w 31703028"/>
              <a:gd name="connsiteY5" fmla="*/ 42871044 h 42871044"/>
              <a:gd name="connsiteX6" fmla="*/ 1437146 w 31703028"/>
              <a:gd name="connsiteY6" fmla="*/ 0 h 42871044"/>
              <a:gd name="connsiteX0" fmla="*/ 19879 w 30285761"/>
              <a:gd name="connsiteY0" fmla="*/ 0 h 42871044"/>
              <a:gd name="connsiteX1" fmla="*/ 30263342 w 30285761"/>
              <a:gd name="connsiteY1" fmla="*/ 0 h 42871044"/>
              <a:gd name="connsiteX2" fmla="*/ 30285761 w 30285761"/>
              <a:gd name="connsiteY2" fmla="*/ 4888857 h 42871044"/>
              <a:gd name="connsiteX3" fmla="*/ 742383 w 30285761"/>
              <a:gd name="connsiteY3" fmla="*/ 4842371 h 42871044"/>
              <a:gd name="connsiteX4" fmla="*/ 747000 w 30285761"/>
              <a:gd name="connsiteY4" fmla="*/ 42864895 h 42871044"/>
              <a:gd name="connsiteX5" fmla="*/ 1 w 30285761"/>
              <a:gd name="connsiteY5" fmla="*/ 42871044 h 42871044"/>
              <a:gd name="connsiteX6" fmla="*/ 19879 w 30285761"/>
              <a:gd name="connsiteY6" fmla="*/ 0 h 42871044"/>
              <a:gd name="connsiteX0" fmla="*/ 19879 w 30285761"/>
              <a:gd name="connsiteY0" fmla="*/ 0 h 42871044"/>
              <a:gd name="connsiteX1" fmla="*/ 30263342 w 30285761"/>
              <a:gd name="connsiteY1" fmla="*/ 0 h 42871044"/>
              <a:gd name="connsiteX2" fmla="*/ 30285761 w 30285761"/>
              <a:gd name="connsiteY2" fmla="*/ 4888857 h 42871044"/>
              <a:gd name="connsiteX3" fmla="*/ 742383 w 30285761"/>
              <a:gd name="connsiteY3" fmla="*/ 4842371 h 42871044"/>
              <a:gd name="connsiteX4" fmla="*/ 747000 w 30285761"/>
              <a:gd name="connsiteY4" fmla="*/ 42864895 h 42871044"/>
              <a:gd name="connsiteX5" fmla="*/ 1 w 30285761"/>
              <a:gd name="connsiteY5" fmla="*/ 42871044 h 42871044"/>
              <a:gd name="connsiteX6" fmla="*/ 19879 w 30285761"/>
              <a:gd name="connsiteY6" fmla="*/ 0 h 42871044"/>
              <a:gd name="connsiteX0" fmla="*/ 19879 w 30285761"/>
              <a:gd name="connsiteY0" fmla="*/ 0 h 42871044"/>
              <a:gd name="connsiteX1" fmla="*/ 30263342 w 30285761"/>
              <a:gd name="connsiteY1" fmla="*/ 0 h 42871044"/>
              <a:gd name="connsiteX2" fmla="*/ 30285761 w 30285761"/>
              <a:gd name="connsiteY2" fmla="*/ 4888857 h 42871044"/>
              <a:gd name="connsiteX3" fmla="*/ 742383 w 30285761"/>
              <a:gd name="connsiteY3" fmla="*/ 4842371 h 42871044"/>
              <a:gd name="connsiteX4" fmla="*/ 747001 w 30285761"/>
              <a:gd name="connsiteY4" fmla="*/ 42200112 h 42871044"/>
              <a:gd name="connsiteX5" fmla="*/ 1 w 30285761"/>
              <a:gd name="connsiteY5" fmla="*/ 42871044 h 42871044"/>
              <a:gd name="connsiteX6" fmla="*/ 19879 w 30285761"/>
              <a:gd name="connsiteY6" fmla="*/ 0 h 42871044"/>
              <a:gd name="connsiteX0" fmla="*/ 19879 w 30285761"/>
              <a:gd name="connsiteY0" fmla="*/ 0 h 42200283"/>
              <a:gd name="connsiteX1" fmla="*/ 30263342 w 30285761"/>
              <a:gd name="connsiteY1" fmla="*/ 0 h 42200283"/>
              <a:gd name="connsiteX2" fmla="*/ 30285761 w 30285761"/>
              <a:gd name="connsiteY2" fmla="*/ 4888857 h 42200283"/>
              <a:gd name="connsiteX3" fmla="*/ 742383 w 30285761"/>
              <a:gd name="connsiteY3" fmla="*/ 4842371 h 42200283"/>
              <a:gd name="connsiteX4" fmla="*/ 747001 w 30285761"/>
              <a:gd name="connsiteY4" fmla="*/ 42200112 h 42200283"/>
              <a:gd name="connsiteX5" fmla="*/ 0 w 30285761"/>
              <a:gd name="connsiteY5" fmla="*/ 42184100 h 42200283"/>
              <a:gd name="connsiteX6" fmla="*/ 19879 w 30285761"/>
              <a:gd name="connsiteY6" fmla="*/ 0 h 42200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85761" h="42200283">
                <a:moveTo>
                  <a:pt x="19879" y="0"/>
                </a:moveTo>
                <a:lnTo>
                  <a:pt x="30263342" y="0"/>
                </a:lnTo>
                <a:cubicBezTo>
                  <a:pt x="30247227" y="2672092"/>
                  <a:pt x="30237991" y="3301198"/>
                  <a:pt x="30285761" y="4888857"/>
                </a:cubicBezTo>
                <a:lnTo>
                  <a:pt x="742383" y="4842371"/>
                </a:lnTo>
                <a:cubicBezTo>
                  <a:pt x="763312" y="9886454"/>
                  <a:pt x="763251" y="35795525"/>
                  <a:pt x="747001" y="42200112"/>
                </a:cubicBezTo>
                <a:cubicBezTo>
                  <a:pt x="783718" y="42202334"/>
                  <a:pt x="240685" y="42181880"/>
                  <a:pt x="0" y="42184100"/>
                </a:cubicBezTo>
                <a:cubicBezTo>
                  <a:pt x="6626" y="28122733"/>
                  <a:pt x="13253" y="14061367"/>
                  <a:pt x="198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  <a:tileRect/>
          </a:gradFill>
          <a:effectLst>
            <a:innerShdw blurRad="177800">
              <a:prstClr val="black">
                <a:alpha val="56000"/>
              </a:prstClr>
            </a:innerShdw>
          </a:effectLst>
          <a:scene3d>
            <a:camera prst="orthographicFront"/>
            <a:lightRig rig="threePt" dir="t"/>
          </a:scene3d>
          <a:sp3d prstMaterial="flat">
            <a:contourClr>
              <a:schemeClr val="tx1"/>
            </a:contourClr>
          </a:sp3d>
        </p:spPr>
        <p:txBody>
          <a:bodyPr wrap="square" rtlCol="0">
            <a:spAutoFit/>
          </a:bodyPr>
          <a:lstStyle/>
          <a:p>
            <a:endParaRPr lang="en-GB" sz="9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692" y="1340768"/>
            <a:ext cx="8604448" cy="504056"/>
          </a:xfrm>
        </p:spPr>
        <p:txBody>
          <a:bodyPr/>
          <a:lstStyle/>
          <a:p>
            <a:r>
              <a:rPr lang="en-GB" sz="1800" dirty="0" smtClean="0"/>
              <a:t>STORAGE RINGS MEETING </a:t>
            </a:r>
            <a:endParaRPr lang="en-GB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524891" y="2680464"/>
            <a:ext cx="8594363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3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RESIDUAL ACTIVITY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14806" y="5157192"/>
            <a:ext cx="8604448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GB" sz="1800" dirty="0" smtClean="0"/>
              <a:t>Ing. Peter KATRIK</a:t>
            </a:r>
            <a:endParaRPr lang="en-GB" sz="1800" dirty="0"/>
          </a:p>
        </p:txBody>
      </p:sp>
      <p:pic>
        <p:nvPicPr>
          <p:cNvPr id="11" name="Picture 3" descr="D:\PKatrik design\poster\TU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97344" y="99564"/>
            <a:ext cx="1334476" cy="5044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7" descr="D:\PKatrik design\poster\GSI copy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116632"/>
            <a:ext cx="895863" cy="3825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8" descr="D:\PKatrik design\poster\FAIR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7103" y="140415"/>
            <a:ext cx="571202" cy="4636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579713" y="3867144"/>
            <a:ext cx="85395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GB" sz="1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GB" sz="10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P. Katrik</a:t>
            </a:r>
            <a:r>
              <a:rPr lang="en-GB" sz="1000" baseline="300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1,2</a:t>
            </a:r>
            <a:r>
              <a:rPr lang="en-GB" sz="10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   |   </a:t>
            </a:r>
            <a:r>
              <a:rPr lang="en-GB" sz="1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E. Mustafin</a:t>
            </a:r>
            <a:r>
              <a:rPr lang="en-GB" sz="1000" baseline="30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1</a:t>
            </a:r>
            <a:r>
              <a:rPr lang="en-GB" sz="1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  </a:t>
            </a:r>
            <a:r>
              <a:rPr lang="en-GB" sz="10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|   </a:t>
            </a:r>
            <a:r>
              <a:rPr lang="en-GB" sz="1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D. Hoffmann</a:t>
            </a:r>
            <a:r>
              <a:rPr lang="en-GB" sz="1000" baseline="30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1,2</a:t>
            </a:r>
            <a:r>
              <a:rPr lang="en-GB" sz="1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   </a:t>
            </a:r>
            <a:r>
              <a:rPr lang="en-GB" sz="10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|   I</a:t>
            </a:r>
            <a:r>
              <a:rPr lang="en-GB" sz="1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. Strasik</a:t>
            </a:r>
            <a:r>
              <a:rPr lang="en-GB" sz="1000" baseline="30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1</a:t>
            </a:r>
            <a:r>
              <a:rPr lang="en-GB" sz="1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   </a:t>
            </a:r>
            <a:r>
              <a:rPr lang="en-GB" sz="10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|   M. </a:t>
            </a:r>
            <a:r>
              <a:rPr lang="en-GB" sz="1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Pavlovic</a:t>
            </a:r>
            <a:r>
              <a:rPr lang="en-GB" sz="1000" baseline="30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3    </a:t>
            </a:r>
            <a:r>
              <a:rPr lang="en-GB" sz="1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en-GB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9552" y="4077652"/>
            <a:ext cx="85642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aseline="30000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en-GB" sz="800" dirty="0" smtClean="0">
                <a:solidFill>
                  <a:schemeClr val="bg1">
                    <a:lumMod val="65000"/>
                  </a:schemeClr>
                </a:solidFill>
              </a:rPr>
              <a:t>GSI Darmstadt, Germany       |     </a:t>
            </a:r>
            <a:r>
              <a:rPr lang="en-GB" sz="800" baseline="30000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GB" sz="800" dirty="0" smtClean="0">
                <a:solidFill>
                  <a:schemeClr val="bg1">
                    <a:lumMod val="65000"/>
                  </a:schemeClr>
                </a:solidFill>
              </a:rPr>
              <a:t>TU Darmstadt, Germany       |     </a:t>
            </a:r>
            <a:r>
              <a:rPr lang="en-GB" sz="800" baseline="30000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en-GB" sz="800" dirty="0" smtClean="0">
                <a:solidFill>
                  <a:schemeClr val="bg1">
                    <a:lumMod val="65000"/>
                  </a:schemeClr>
                </a:solidFill>
              </a:rPr>
              <a:t>STU Bratislava, Slovakia</a:t>
            </a:r>
            <a:endParaRPr lang="en-GB" sz="1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539552" y="6597352"/>
            <a:ext cx="860444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[        10th December  2014       |       Storage Rings Meeting      |      Peter  KATRIK      |      TU Darmstadt       |      p.katrik@gsi.de        ]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3399383"/>
            <a:ext cx="8594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INDUCED BY HEAVY-ION BEAMS IN MATTER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0405" y="1782921"/>
            <a:ext cx="85642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GSI Helmholtz </a:t>
            </a:r>
            <a:r>
              <a:rPr lang="en-GB" sz="800" dirty="0" err="1" smtClean="0">
                <a:solidFill>
                  <a:schemeClr val="bg1">
                    <a:lumMod val="65000"/>
                  </a:schemeClr>
                </a:solidFill>
              </a:rPr>
              <a:t>Center</a:t>
            </a:r>
            <a:r>
              <a:rPr lang="en-GB" sz="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for Heavy Ion </a:t>
            </a:r>
            <a:r>
              <a:rPr lang="en-GB" sz="800" dirty="0" smtClean="0">
                <a:solidFill>
                  <a:schemeClr val="bg1">
                    <a:lumMod val="65000"/>
                  </a:schemeClr>
                </a:solidFill>
              </a:rPr>
              <a:t>Research, Darmstadt</a:t>
            </a:r>
            <a:endParaRPr lang="en-GB" sz="1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653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519102" y="0"/>
            <a:ext cx="5493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Experimental station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9552" y="6597352"/>
            <a:ext cx="860444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[        10th December  2014       |       Storage Rings Meeting      |      Peter  KATRIK      |      TU Darmstadt       |      p.katrik@gsi.de        ]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  <p:pic>
        <p:nvPicPr>
          <p:cNvPr id="4099" name="Picture 3" descr="F:\aaa\Photo\PC0701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6" t="18013" r="10189" b="31841"/>
          <a:stretch/>
        </p:blipFill>
        <p:spPr bwMode="auto">
          <a:xfrm>
            <a:off x="4039502" y="2777371"/>
            <a:ext cx="1809186" cy="201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aaa\Photo\PC0701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" t="22921" r="9456" b="11424"/>
          <a:stretch/>
        </p:blipFill>
        <p:spPr bwMode="auto">
          <a:xfrm>
            <a:off x="755576" y="5013176"/>
            <a:ext cx="280094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aaa\@September 2014\U beam\removing after irr\PB03004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0502" r="8921" b="16804"/>
          <a:stretch/>
        </p:blipFill>
        <p:spPr bwMode="auto">
          <a:xfrm>
            <a:off x="755576" y="842728"/>
            <a:ext cx="2794303" cy="172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:\aaa\@September 2014\U beam\removing after irr\PB03006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r="5932" b="3959"/>
          <a:stretch/>
        </p:blipFill>
        <p:spPr bwMode="auto">
          <a:xfrm>
            <a:off x="755576" y="2788514"/>
            <a:ext cx="2800941" cy="200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F:\aaa\Photo\PC07012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4"/>
          <a:stretch/>
        </p:blipFill>
        <p:spPr bwMode="auto">
          <a:xfrm>
            <a:off x="6295428" y="2791202"/>
            <a:ext cx="2539699" cy="366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0" r="10427"/>
          <a:stretch/>
        </p:blipFill>
        <p:spPr bwMode="auto">
          <a:xfrm>
            <a:off x="4039502" y="5013176"/>
            <a:ext cx="180918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67"/>
          <p:cNvSpPr txBox="1"/>
          <p:nvPr/>
        </p:nvSpPr>
        <p:spPr>
          <a:xfrm>
            <a:off x="3941675" y="707885"/>
            <a:ext cx="48934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AFTER IRRADIATION.</a:t>
            </a:r>
          </a:p>
          <a:p>
            <a:pPr>
              <a:lnSpc>
                <a:spcPct val="80000"/>
              </a:lnSpc>
            </a:pPr>
            <a:endParaRPr lang="en-US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pPr>
              <a:lnSpc>
                <a:spcPct val="80000"/>
              </a:lnSpc>
            </a:pPr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detector Canberra</a:t>
            </a:r>
            <a:r>
              <a:rPr lang="en-US" sz="2000" spc="-15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®  </a:t>
            </a:r>
            <a:r>
              <a:rPr lang="en-GB" sz="20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HPGe</a:t>
            </a:r>
            <a:r>
              <a:rPr lang="en-GB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 – GC3518</a:t>
            </a:r>
          </a:p>
          <a:p>
            <a:pPr>
              <a:lnSpc>
                <a:spcPct val="80000"/>
              </a:lnSpc>
            </a:pPr>
            <a:endParaRPr lang="en-GB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pPr>
              <a:lnSpc>
                <a:spcPct val="80000"/>
              </a:lnSpc>
            </a:pPr>
            <a:r>
              <a:rPr lang="en-GB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</a:t>
            </a:r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 spectrometer ORTEC</a:t>
            </a:r>
            <a:r>
              <a:rPr lang="en-US" sz="2000" spc="-15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®</a:t>
            </a:r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 DESPEC LF</a:t>
            </a:r>
            <a:r>
              <a:rPr lang="en-US" sz="2000" spc="-150" baseline="30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 </a:t>
            </a:r>
            <a:r>
              <a:rPr lang="en-US" sz="2000" spc="-15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TM</a:t>
            </a:r>
          </a:p>
          <a:p>
            <a:pPr>
              <a:lnSpc>
                <a:spcPct val="80000"/>
              </a:lnSpc>
            </a:pPr>
            <a:endParaRPr lang="en-US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pPr>
              <a:lnSpc>
                <a:spcPct val="80000"/>
              </a:lnSpc>
            </a:pPr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software </a:t>
            </a:r>
            <a:r>
              <a:rPr lang="en-US" sz="20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GammaVision</a:t>
            </a:r>
            <a:r>
              <a:rPr lang="en-US" sz="2000" spc="-15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 </a:t>
            </a:r>
            <a:r>
              <a:rPr lang="en-US" sz="2000" spc="-150" baseline="30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®</a:t>
            </a:r>
            <a:endParaRPr lang="en-US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67944" y="1375579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1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Energy resolution ~ 1.8keV FWHM at the 1332 </a:t>
            </a:r>
            <a:r>
              <a:rPr lang="en-GB" sz="11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keV</a:t>
            </a:r>
            <a:r>
              <a:rPr lang="en-GB" sz="11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 60Co line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67944" y="2370554"/>
            <a:ext cx="184114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Model A66-B32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820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519102" y="0"/>
            <a:ext cx="5493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Organic foils</a:t>
            </a:r>
          </a:p>
        </p:txBody>
      </p:sp>
      <p:sp>
        <p:nvSpPr>
          <p:cNvPr id="458" name="TextBox 67"/>
          <p:cNvSpPr txBox="1"/>
          <p:nvPr/>
        </p:nvSpPr>
        <p:spPr>
          <a:xfrm>
            <a:off x="683567" y="707886"/>
            <a:ext cx="782984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BEAM SPOT MEASUREMENT.</a:t>
            </a:r>
          </a:p>
          <a:p>
            <a:endParaRPr lang="en-US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endParaRPr lang="en-US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endParaRPr lang="en-US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radiation sensitive material</a:t>
            </a:r>
          </a:p>
          <a:p>
            <a:endParaRPr lang="en-US" sz="2000" spc="-15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</a:t>
            </a:r>
            <a:r>
              <a:rPr lang="en-US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polycarbonate </a:t>
            </a:r>
          </a:p>
          <a:p>
            <a:endParaRPr lang="en-US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</a:t>
            </a:r>
            <a:r>
              <a:rPr lang="en-US" sz="20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kapton</a:t>
            </a:r>
            <a:endParaRPr lang="en-US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endParaRPr lang="en-US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</a:t>
            </a:r>
            <a:r>
              <a:rPr lang="en-US" sz="20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pokalon</a:t>
            </a:r>
            <a:endParaRPr lang="en-US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endParaRPr lang="en-US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</a:t>
            </a:r>
            <a:r>
              <a:rPr lang="en-US" sz="20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bisphenol</a:t>
            </a:r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 </a:t>
            </a:r>
          </a:p>
          <a:p>
            <a:endParaRPr lang="en-US" sz="2000" spc="-15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endParaRPr lang="en-US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endParaRPr lang="en-US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important for simulation  |  dose distribution calculations</a:t>
            </a:r>
            <a:endParaRPr lang="en-US" sz="2000" spc="-15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9552" y="6597352"/>
            <a:ext cx="860444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[        10th December  2014       |       Storage Rings Meeting      |      Peter  KATRIK      |      TU Darmstadt       |      p.katrik@gsi.de        ]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  <p:pic>
        <p:nvPicPr>
          <p:cNvPr id="2050" name="Picture 2" descr="F:\Storage Rings Meeting\Pictures\organic foi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1329743"/>
            <a:ext cx="4157438" cy="39714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37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102" y="0"/>
            <a:ext cx="5493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Focusing issue</a:t>
            </a:r>
          </a:p>
        </p:txBody>
      </p:sp>
      <p:pic>
        <p:nvPicPr>
          <p:cNvPr id="2050" name="Picture 2" descr="F:\aaa\Photo\PC0701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" t="11891" r="87" b="10279"/>
          <a:stretch/>
        </p:blipFill>
        <p:spPr bwMode="auto">
          <a:xfrm>
            <a:off x="1403648" y="3073386"/>
            <a:ext cx="6505204" cy="34789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Katrik\GSI\Experiments\Al_200MeV_U\Foto\Damaged_target_holders\Photo007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6" t="18317" r="10212" b="8276"/>
          <a:stretch/>
        </p:blipFill>
        <p:spPr bwMode="auto">
          <a:xfrm>
            <a:off x="1403648" y="692696"/>
            <a:ext cx="3191725" cy="22597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Katrik\GSI\Experiments\Al_200MeV_U\Foto\Damaged_target_holders\Photo007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1"/>
          <a:stretch/>
        </p:blipFill>
        <p:spPr bwMode="auto">
          <a:xfrm>
            <a:off x="4716016" y="692696"/>
            <a:ext cx="3191725" cy="22597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39552" y="6597352"/>
            <a:ext cx="860444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[        10th December  2014       |       Storage Rings Meeting      |      Peter  KATRIK      |      TU Darmstadt       |      p.katrik@gsi.de        ]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198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404" y="476671"/>
            <a:ext cx="5466698" cy="312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266" y="476672"/>
            <a:ext cx="5470574" cy="312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803" y="476672"/>
            <a:ext cx="5470574" cy="312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266" y="477490"/>
            <a:ext cx="5470574" cy="312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328" y="476672"/>
            <a:ext cx="5470574" cy="312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328" y="476672"/>
            <a:ext cx="5470574" cy="312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661" y="476672"/>
            <a:ext cx="5470574" cy="312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791" y="476672"/>
            <a:ext cx="5470574" cy="312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404" y="475654"/>
            <a:ext cx="5466698" cy="312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9102" y="0"/>
            <a:ext cx="5493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Depth-profile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9552" y="6597352"/>
            <a:ext cx="860444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[        10th December  2014       |       Storage Rings Meeting      |      Peter  KATRIK      |      TU Darmstadt       |      p.katrik@gsi.de        ]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  <p:sp>
        <p:nvSpPr>
          <p:cNvPr id="17" name="Ovál 10"/>
          <p:cNvSpPr/>
          <p:nvPr/>
        </p:nvSpPr>
        <p:spPr>
          <a:xfrm>
            <a:off x="1891219" y="1039672"/>
            <a:ext cx="1782018" cy="1782016"/>
          </a:xfrm>
          <a:prstGeom prst="ellipse">
            <a:avLst/>
          </a:prstGeom>
          <a:solidFill>
            <a:srgbClr val="A1DA00"/>
          </a:solidFill>
          <a:ln w="12700">
            <a:solidFill>
              <a:schemeClr val="tx1">
                <a:alpha val="54000"/>
              </a:schemeClr>
            </a:solidFill>
          </a:ln>
          <a:scene3d>
            <a:camera prst="orthographicFront">
              <a:rot lat="0" lon="3600000" rev="0"/>
            </a:camera>
            <a:lightRig rig="twoPt" dir="t">
              <a:rot lat="0" lon="0" rev="13200000"/>
            </a:lightRig>
          </a:scene3d>
          <a:sp3d extrusionH="38100" prstMaterial="matte">
            <a:bevelT w="0" h="0"/>
            <a:bevelB w="0" h="0"/>
            <a:extrusionClr>
              <a:srgbClr val="A1DA00"/>
            </a:extrusionClr>
            <a:contourClr>
              <a:srgbClr val="A1DA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8" name="Ovál 7"/>
          <p:cNvSpPr/>
          <p:nvPr/>
        </p:nvSpPr>
        <p:spPr>
          <a:xfrm>
            <a:off x="1766253" y="1039672"/>
            <a:ext cx="1782018" cy="1782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>
                <a:alpha val="51000"/>
              </a:schemeClr>
            </a:solidFill>
          </a:ln>
          <a:effectLst>
            <a:glow>
              <a:srgbClr val="A1DA00"/>
            </a:glow>
            <a:softEdge rad="12700"/>
          </a:effectLst>
          <a:scene3d>
            <a:camera prst="orthographicFront">
              <a:rot lat="0" lon="3600000" rev="0"/>
            </a:camera>
            <a:lightRig rig="threePt" dir="t">
              <a:rot lat="0" lon="0" rev="15000000"/>
            </a:lightRig>
          </a:scene3d>
          <a:sp3d extrusionH="133350" prstMaterial="metal">
            <a:extrusionClr>
              <a:schemeClr val="bg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Ovál 6"/>
          <p:cNvSpPr/>
          <p:nvPr/>
        </p:nvSpPr>
        <p:spPr>
          <a:xfrm>
            <a:off x="1727762" y="1039672"/>
            <a:ext cx="1782017" cy="1782016"/>
          </a:xfrm>
          <a:prstGeom prst="ellipse">
            <a:avLst/>
          </a:prstGeom>
          <a:solidFill>
            <a:srgbClr val="A1DA00"/>
          </a:solidFill>
          <a:ln w="12700">
            <a:solidFill>
              <a:schemeClr val="tx1">
                <a:alpha val="54000"/>
              </a:schemeClr>
            </a:solidFill>
          </a:ln>
          <a:scene3d>
            <a:camera prst="orthographicFront">
              <a:rot lat="0" lon="3600000" rev="0"/>
            </a:camera>
            <a:lightRig rig="twoPt" dir="t">
              <a:rot lat="0" lon="0" rev="13200000"/>
            </a:lightRig>
          </a:scene3d>
          <a:sp3d extrusionH="38100" prstMaterial="matte">
            <a:bevelT w="0" h="0"/>
            <a:bevelB w="0" h="0"/>
            <a:extrusionClr>
              <a:srgbClr val="A1DA00"/>
            </a:extrusionClr>
            <a:contourClr>
              <a:srgbClr val="A1DA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0" name="Ovál 7"/>
          <p:cNvSpPr/>
          <p:nvPr/>
        </p:nvSpPr>
        <p:spPr>
          <a:xfrm>
            <a:off x="1606362" y="1039672"/>
            <a:ext cx="1782018" cy="1782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>
                <a:alpha val="51000"/>
              </a:schemeClr>
            </a:solidFill>
          </a:ln>
          <a:effectLst>
            <a:glow>
              <a:srgbClr val="A1DA00"/>
            </a:glow>
            <a:softEdge rad="12700"/>
          </a:effectLst>
          <a:scene3d>
            <a:camera prst="orthographicFront">
              <a:rot lat="0" lon="3600000" rev="0"/>
            </a:camera>
            <a:lightRig rig="threePt" dir="t">
              <a:rot lat="0" lon="0" rev="15000000"/>
            </a:lightRig>
          </a:scene3d>
          <a:sp3d extrusionH="133350" prstMaterial="metal">
            <a:extrusionClr>
              <a:schemeClr val="bg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Ovál 8"/>
          <p:cNvSpPr/>
          <p:nvPr/>
        </p:nvSpPr>
        <p:spPr>
          <a:xfrm>
            <a:off x="1565086" y="1039672"/>
            <a:ext cx="1782017" cy="1782016"/>
          </a:xfrm>
          <a:prstGeom prst="ellipse">
            <a:avLst/>
          </a:prstGeom>
          <a:solidFill>
            <a:srgbClr val="A1DA00"/>
          </a:solidFill>
          <a:ln w="12700">
            <a:solidFill>
              <a:schemeClr val="tx1">
                <a:alpha val="54000"/>
              </a:schemeClr>
            </a:solidFill>
          </a:ln>
          <a:scene3d>
            <a:camera prst="orthographicFront">
              <a:rot lat="0" lon="3600000" rev="0"/>
            </a:camera>
            <a:lightRig rig="twoPt" dir="t">
              <a:rot lat="0" lon="0" rev="13200000"/>
            </a:lightRig>
          </a:scene3d>
          <a:sp3d extrusionH="38100" prstMaterial="matte">
            <a:bevelT w="0" h="0"/>
            <a:bevelB w="0" h="0"/>
            <a:extrusionClr>
              <a:srgbClr val="A1DA00"/>
            </a:extrusionClr>
            <a:contourClr>
              <a:srgbClr val="A1DA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Ovál 9"/>
          <p:cNvSpPr/>
          <p:nvPr/>
        </p:nvSpPr>
        <p:spPr>
          <a:xfrm>
            <a:off x="1443296" y="1039672"/>
            <a:ext cx="1782018" cy="1782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>
                <a:alpha val="51000"/>
              </a:schemeClr>
            </a:solidFill>
          </a:ln>
          <a:effectLst>
            <a:glow>
              <a:srgbClr val="A1DA00"/>
            </a:glow>
            <a:softEdge rad="12700"/>
          </a:effectLst>
          <a:scene3d>
            <a:camera prst="orthographicFront">
              <a:rot lat="0" lon="3600000" rev="0"/>
            </a:camera>
            <a:lightRig rig="threePt" dir="t">
              <a:rot lat="0" lon="0" rev="15000000"/>
            </a:lightRig>
          </a:scene3d>
          <a:sp3d extrusionH="133350" prstMaterial="metal">
            <a:extrusionClr>
              <a:schemeClr val="bg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Ovál 10"/>
          <p:cNvSpPr/>
          <p:nvPr/>
        </p:nvSpPr>
        <p:spPr>
          <a:xfrm>
            <a:off x="1401629" y="1039672"/>
            <a:ext cx="1782018" cy="1782016"/>
          </a:xfrm>
          <a:prstGeom prst="ellipse">
            <a:avLst/>
          </a:prstGeom>
          <a:solidFill>
            <a:srgbClr val="A1DA00"/>
          </a:solidFill>
          <a:ln w="12700">
            <a:solidFill>
              <a:schemeClr val="tx1">
                <a:alpha val="54000"/>
              </a:schemeClr>
            </a:solidFill>
          </a:ln>
          <a:scene3d>
            <a:camera prst="orthographicFront">
              <a:rot lat="0" lon="3600000" rev="0"/>
            </a:camera>
            <a:lightRig rig="twoPt" dir="t">
              <a:rot lat="0" lon="0" rev="13200000"/>
            </a:lightRig>
          </a:scene3d>
          <a:sp3d extrusionH="38100" prstMaterial="matte">
            <a:bevelT w="0" h="0"/>
            <a:bevelB w="0" h="0"/>
            <a:extrusionClr>
              <a:srgbClr val="A1DA00"/>
            </a:extrusionClr>
            <a:contourClr>
              <a:srgbClr val="A1DA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4" name="Ovál 10"/>
          <p:cNvSpPr/>
          <p:nvPr/>
        </p:nvSpPr>
        <p:spPr>
          <a:xfrm>
            <a:off x="1361371" y="1039672"/>
            <a:ext cx="1782018" cy="1782016"/>
          </a:xfrm>
          <a:prstGeom prst="ellipse">
            <a:avLst/>
          </a:prstGeom>
          <a:solidFill>
            <a:srgbClr val="A1DA00"/>
          </a:solidFill>
          <a:ln w="12700">
            <a:solidFill>
              <a:schemeClr val="tx1">
                <a:alpha val="54000"/>
              </a:schemeClr>
            </a:solidFill>
          </a:ln>
          <a:scene3d>
            <a:camera prst="orthographicFront">
              <a:rot lat="0" lon="3600000" rev="0"/>
            </a:camera>
            <a:lightRig rig="twoPt" dir="t">
              <a:rot lat="0" lon="0" rev="13200000"/>
            </a:lightRig>
          </a:scene3d>
          <a:sp3d extrusionH="35560" prstMaterial="matte">
            <a:bevelT w="0" h="0"/>
            <a:bevelB w="0" h="0"/>
            <a:extrusionClr>
              <a:srgbClr val="A1DA00"/>
            </a:extrusionClr>
            <a:contourClr>
              <a:srgbClr val="A1DA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5" name="Ovál 10"/>
          <p:cNvSpPr/>
          <p:nvPr/>
        </p:nvSpPr>
        <p:spPr>
          <a:xfrm>
            <a:off x="1320096" y="1039672"/>
            <a:ext cx="1782018" cy="1782016"/>
          </a:xfrm>
          <a:prstGeom prst="ellipse">
            <a:avLst/>
          </a:prstGeom>
          <a:solidFill>
            <a:srgbClr val="A1DA00"/>
          </a:solidFill>
          <a:ln w="12700">
            <a:solidFill>
              <a:schemeClr val="tx1">
                <a:alpha val="54000"/>
              </a:schemeClr>
            </a:solidFill>
          </a:ln>
          <a:scene3d>
            <a:camera prst="orthographicFront">
              <a:rot lat="0" lon="3600000" rev="0"/>
            </a:camera>
            <a:lightRig rig="twoPt" dir="t">
              <a:rot lat="0" lon="0" rev="13200000"/>
            </a:lightRig>
          </a:scene3d>
          <a:sp3d extrusionH="36830" prstMaterial="matte">
            <a:bevelT w="0" h="0"/>
            <a:bevelB w="0" h="0"/>
            <a:extrusionClr>
              <a:srgbClr val="A1DA00"/>
            </a:extrusionClr>
            <a:contourClr>
              <a:srgbClr val="A1DA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6" name="Ovál 7"/>
          <p:cNvSpPr/>
          <p:nvPr/>
        </p:nvSpPr>
        <p:spPr>
          <a:xfrm>
            <a:off x="1195522" y="1039672"/>
            <a:ext cx="1782018" cy="1782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>
                <a:alpha val="51000"/>
              </a:schemeClr>
            </a:solidFill>
          </a:ln>
          <a:effectLst>
            <a:glow>
              <a:srgbClr val="A1DA00"/>
            </a:glow>
            <a:softEdge rad="12700"/>
          </a:effectLst>
          <a:scene3d>
            <a:camera prst="orthographicFront">
              <a:rot lat="0" lon="3600000" rev="0"/>
            </a:camera>
            <a:lightRig rig="threePt" dir="t">
              <a:rot lat="0" lon="0" rev="15000000"/>
            </a:lightRig>
          </a:scene3d>
          <a:sp3d extrusionH="133350" prstMaterial="metal">
            <a:extrusionClr>
              <a:schemeClr val="bg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7" name="Ovál 6"/>
          <p:cNvSpPr/>
          <p:nvPr/>
        </p:nvSpPr>
        <p:spPr>
          <a:xfrm>
            <a:off x="1154829" y="1039672"/>
            <a:ext cx="1782017" cy="1782016"/>
          </a:xfrm>
          <a:prstGeom prst="ellipse">
            <a:avLst/>
          </a:prstGeom>
          <a:solidFill>
            <a:srgbClr val="A1DA00"/>
          </a:solidFill>
          <a:ln w="12700">
            <a:solidFill>
              <a:schemeClr val="tx1">
                <a:alpha val="54000"/>
              </a:schemeClr>
            </a:solidFill>
          </a:ln>
          <a:scene3d>
            <a:camera prst="orthographicFront">
              <a:rot lat="0" lon="3600000" rev="0"/>
            </a:camera>
            <a:lightRig rig="twoPt" dir="t">
              <a:rot lat="0" lon="0" rev="13200000"/>
            </a:lightRig>
          </a:scene3d>
          <a:sp3d extrusionH="38100" prstMaterial="matte">
            <a:bevelT w="0" h="0"/>
            <a:bevelB w="0" h="0"/>
            <a:extrusionClr>
              <a:srgbClr val="A1DA00"/>
            </a:extrusionClr>
            <a:contourClr>
              <a:srgbClr val="A1DA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8" name="Ovál 7"/>
          <p:cNvSpPr/>
          <p:nvPr/>
        </p:nvSpPr>
        <p:spPr>
          <a:xfrm>
            <a:off x="1029862" y="1039672"/>
            <a:ext cx="1782018" cy="1782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>
                <a:alpha val="51000"/>
              </a:schemeClr>
            </a:solidFill>
          </a:ln>
          <a:effectLst>
            <a:glow>
              <a:srgbClr val="A1DA00"/>
            </a:glow>
            <a:softEdge rad="12700"/>
          </a:effectLst>
          <a:scene3d>
            <a:camera prst="orthographicFront">
              <a:rot lat="0" lon="3600000" rev="0"/>
            </a:camera>
            <a:lightRig rig="threePt" dir="t">
              <a:rot lat="0" lon="0" rev="15000000"/>
            </a:lightRig>
          </a:scene3d>
          <a:sp3d extrusionH="133350" prstMaterial="metal">
            <a:extrusionClr>
              <a:schemeClr val="bg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9" name="Ovál 8"/>
          <p:cNvSpPr/>
          <p:nvPr/>
        </p:nvSpPr>
        <p:spPr>
          <a:xfrm>
            <a:off x="989996" y="1039672"/>
            <a:ext cx="1782017" cy="1782016"/>
          </a:xfrm>
          <a:prstGeom prst="ellipse">
            <a:avLst/>
          </a:prstGeom>
          <a:solidFill>
            <a:srgbClr val="A1DA00"/>
          </a:solidFill>
          <a:ln w="12700">
            <a:solidFill>
              <a:schemeClr val="tx1">
                <a:alpha val="54000"/>
              </a:schemeClr>
            </a:solidFill>
          </a:ln>
          <a:scene3d>
            <a:camera prst="orthographicFront">
              <a:rot lat="0" lon="3600000" rev="0"/>
            </a:camera>
            <a:lightRig rig="twoPt" dir="t">
              <a:rot lat="0" lon="0" rev="13200000"/>
            </a:lightRig>
          </a:scene3d>
          <a:sp3d extrusionH="38100" prstMaterial="matte">
            <a:bevelT w="0" h="0"/>
            <a:bevelB w="0" h="0"/>
            <a:extrusionClr>
              <a:srgbClr val="A1DA00"/>
            </a:extrusionClr>
            <a:contourClr>
              <a:srgbClr val="A1DA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0" name="Ovál 9"/>
          <p:cNvSpPr/>
          <p:nvPr/>
        </p:nvSpPr>
        <p:spPr>
          <a:xfrm>
            <a:off x="865031" y="1039672"/>
            <a:ext cx="1782018" cy="1782016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>
                <a:alpha val="51000"/>
              </a:schemeClr>
            </a:solidFill>
          </a:ln>
          <a:effectLst>
            <a:glow>
              <a:srgbClr val="A1DA00"/>
            </a:glow>
            <a:softEdge rad="12700"/>
          </a:effectLst>
          <a:scene3d>
            <a:camera prst="orthographicFront">
              <a:rot lat="0" lon="3600000" rev="0"/>
            </a:camera>
            <a:lightRig rig="threePt" dir="t">
              <a:rot lat="0" lon="0" rev="15000000"/>
            </a:lightRig>
          </a:scene3d>
          <a:sp3d extrusionH="133350" prstMaterial="metal">
            <a:extrusionClr>
              <a:schemeClr val="bg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1" name="Ovál 10"/>
          <p:cNvSpPr/>
          <p:nvPr/>
        </p:nvSpPr>
        <p:spPr>
          <a:xfrm>
            <a:off x="827584" y="1039672"/>
            <a:ext cx="1782018" cy="1782016"/>
          </a:xfrm>
          <a:prstGeom prst="ellipse">
            <a:avLst/>
          </a:prstGeom>
          <a:solidFill>
            <a:srgbClr val="A1DA00"/>
          </a:solidFill>
          <a:ln w="12700">
            <a:solidFill>
              <a:schemeClr val="tx1">
                <a:alpha val="54000"/>
              </a:schemeClr>
            </a:solidFill>
          </a:ln>
          <a:scene3d>
            <a:camera prst="orthographicFront">
              <a:rot lat="0" lon="3600000" rev="0"/>
            </a:camera>
            <a:lightRig rig="twoPt" dir="t">
              <a:rot lat="0" lon="0" rev="13200000"/>
            </a:lightRig>
          </a:scene3d>
          <a:sp3d extrusionH="38100" prstMaterial="matte">
            <a:bevelT w="0" h="0"/>
            <a:bevelB w="0" h="0"/>
            <a:extrusionClr>
              <a:srgbClr val="A1DA00"/>
            </a:extrusionClr>
            <a:contourClr>
              <a:srgbClr val="A1DA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TextBox 67"/>
          <p:cNvSpPr txBox="1"/>
          <p:nvPr/>
        </p:nvSpPr>
        <p:spPr>
          <a:xfrm>
            <a:off x="1355917" y="736796"/>
            <a:ext cx="1710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Experimental target</a:t>
            </a:r>
          </a:p>
        </p:txBody>
      </p:sp>
      <p:pic>
        <p:nvPicPr>
          <p:cNvPr id="42" name="Picture 4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0871" y="3603809"/>
            <a:ext cx="5385111" cy="290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21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L 0.00017 0.06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40741E-7 L 2.77778E-6 0.060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40741E-7 L -2.77778E-6 0.0604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1.66667E-6 0.0604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-2.22222E-6 0.0604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-2.5E-6 0.0604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4.44444E-6 0.0604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40741E-7 L -2.77778E-6 0.0604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-4.72222E-6 0.06042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3" grpId="0" animBg="1"/>
      <p:bldP spid="24" grpId="0" animBg="1"/>
      <p:bldP spid="25" grpId="0" animBg="1"/>
      <p:bldP spid="27" grpId="0" animBg="1"/>
      <p:bldP spid="29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102" y="0"/>
            <a:ext cx="5493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Depth-profile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9552" y="6597352"/>
            <a:ext cx="860444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[        10th December  2014       |       Storage Rings Meeting      |      Peter  KATRIK      |      TU Darmstadt       |      p.katrik@gsi.de        ]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  <p:pic>
        <p:nvPicPr>
          <p:cNvPr id="36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751295" cy="443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1" t="18471" r="38421" b="34566"/>
          <a:stretch/>
        </p:blipFill>
        <p:spPr bwMode="auto">
          <a:xfrm>
            <a:off x="4194494" y="1268761"/>
            <a:ext cx="1368839" cy="2407687"/>
          </a:xfrm>
          <a:prstGeom prst="rect">
            <a:avLst/>
          </a:prstGeom>
          <a:noFill/>
          <a:ln>
            <a:noFill/>
          </a:ln>
          <a:effectLst>
            <a:softEdge rad="190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67"/>
          <p:cNvSpPr txBox="1"/>
          <p:nvPr/>
        </p:nvSpPr>
        <p:spPr>
          <a:xfrm>
            <a:off x="683567" y="4919133"/>
            <a:ext cx="7829847" cy="153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better resolution of depth profile = more foils</a:t>
            </a:r>
          </a:p>
          <a:p>
            <a:pPr>
              <a:lnSpc>
                <a:spcPct val="120000"/>
              </a:lnSpc>
            </a:pPr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more foils = longer total time of measurement of whole target</a:t>
            </a:r>
          </a:p>
          <a:p>
            <a:pPr>
              <a:lnSpc>
                <a:spcPct val="120000"/>
              </a:lnSpc>
            </a:pPr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better measurement statistic = longer measurement time</a:t>
            </a:r>
          </a:p>
          <a:p>
            <a:pPr>
              <a:lnSpc>
                <a:spcPct val="120000"/>
              </a:lnSpc>
            </a:pPr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short-living isotopes = short time till all nuclides die</a:t>
            </a:r>
            <a:endParaRPr lang="en-US" sz="2000" spc="-15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507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539552" y="6597352"/>
            <a:ext cx="860444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[        10th December  2014       |       Storage Rings Meeting      |      Peter  KATRIK      |      TU Darmstadt       |      p.katrik@gsi.de        ]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44" y="1500534"/>
            <a:ext cx="8955087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44" y="1501551"/>
            <a:ext cx="8955087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32" y="1501551"/>
            <a:ext cx="8961437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69" y="1501551"/>
            <a:ext cx="8961437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32" y="1502369"/>
            <a:ext cx="8961437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94" y="1501551"/>
            <a:ext cx="8961437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94" y="1501551"/>
            <a:ext cx="8961437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27" y="1501551"/>
            <a:ext cx="8961437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57" y="1501551"/>
            <a:ext cx="8961437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70" y="-1755576"/>
            <a:ext cx="9048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43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102" y="0"/>
            <a:ext cx="5493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Depth-profile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9552" y="6597352"/>
            <a:ext cx="860444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[        10th December  2014       |       Storage Rings Meeting      |      Peter  KATRIK      |      TU Darmstadt       |      p.katrik@gsi.de        ]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9687329"/>
              </p:ext>
            </p:extLst>
          </p:nvPr>
        </p:nvGraphicFramePr>
        <p:xfrm>
          <a:off x="611560" y="1329632"/>
          <a:ext cx="4091095" cy="2603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3903340"/>
              </p:ext>
            </p:extLst>
          </p:nvPr>
        </p:nvGraphicFramePr>
        <p:xfrm>
          <a:off x="4841776" y="1329632"/>
          <a:ext cx="4091095" cy="2603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1120734"/>
              </p:ext>
            </p:extLst>
          </p:nvPr>
        </p:nvGraphicFramePr>
        <p:xfrm>
          <a:off x="4841776" y="3993928"/>
          <a:ext cx="4091095" cy="2603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1484650"/>
              </p:ext>
            </p:extLst>
          </p:nvPr>
        </p:nvGraphicFramePr>
        <p:xfrm>
          <a:off x="611560" y="3993928"/>
          <a:ext cx="4091095" cy="2603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67"/>
          <p:cNvSpPr txBox="1"/>
          <p:nvPr/>
        </p:nvSpPr>
        <p:spPr>
          <a:xfrm>
            <a:off x="545131" y="673532"/>
            <a:ext cx="5467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Examples of the produced nuclides in Aluminium target </a:t>
            </a:r>
          </a:p>
          <a:p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after irradiation by Uranium beam with energy 200MeV/u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963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519102" y="0"/>
            <a:ext cx="5493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Beam-loss criteria</a:t>
            </a:r>
          </a:p>
        </p:txBody>
      </p:sp>
      <p:sp>
        <p:nvSpPr>
          <p:cNvPr id="458" name="TextBox 67"/>
          <p:cNvSpPr txBox="1"/>
          <p:nvPr/>
        </p:nvSpPr>
        <p:spPr>
          <a:xfrm>
            <a:off x="545132" y="528935"/>
            <a:ext cx="8598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cap="all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N. V. </a:t>
            </a:r>
            <a:r>
              <a:rPr lang="en-GB" sz="1400" cap="all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Mokhov</a:t>
            </a:r>
            <a:r>
              <a:rPr lang="en-GB" sz="1400" cap="all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 and W. Chou (Eds.)</a:t>
            </a:r>
            <a:r>
              <a:rPr lang="en-GB" sz="1400" i="1" cap="all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, Beam Halo and Scraping, The 7</a:t>
            </a:r>
            <a:r>
              <a:rPr lang="en-GB" sz="1400" i="1" cap="all" baseline="30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th</a:t>
            </a:r>
            <a:r>
              <a:rPr lang="en-GB" sz="1400" i="1" cap="all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 ICFA </a:t>
            </a:r>
            <a:r>
              <a:rPr lang="en-GB" sz="1400" i="1" cap="all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Miniworkshop</a:t>
            </a:r>
            <a:r>
              <a:rPr lang="en-GB" sz="1400" i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 on </a:t>
            </a:r>
            <a:r>
              <a:rPr lang="en-GB" sz="1400" i="1" cap="all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High Intensity High Brightness Hadron Beams, Wisconsin, USA, </a:t>
            </a:r>
            <a:r>
              <a:rPr lang="en-GB" sz="1400" i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13-15 September 1999</a:t>
            </a:r>
            <a:endParaRPr lang="en-US" sz="1400" cap="all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  <p:sp>
        <p:nvSpPr>
          <p:cNvPr id="7" name="TextBox 67"/>
          <p:cNvSpPr txBox="1"/>
          <p:nvPr/>
        </p:nvSpPr>
        <p:spPr>
          <a:xfrm>
            <a:off x="755576" y="1148546"/>
            <a:ext cx="59766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the </a:t>
            </a:r>
            <a:r>
              <a:rPr lang="en-GB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tolerable beam-loss level </a:t>
            </a:r>
            <a:r>
              <a:rPr lang="en-GB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of </a:t>
            </a:r>
            <a:r>
              <a:rPr lang="en-GB" sz="2800" b="1" spc="-100" dirty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1 W/m </a:t>
            </a:r>
          </a:p>
          <a:p>
            <a:endParaRPr lang="en-GB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r>
              <a:rPr lang="en-GB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</a:t>
            </a:r>
            <a:r>
              <a:rPr lang="en-GB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proton </a:t>
            </a:r>
            <a:r>
              <a:rPr lang="en-GB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beam</a:t>
            </a:r>
          </a:p>
          <a:p>
            <a:endParaRPr lang="en-GB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r>
              <a:rPr lang="en-GB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</a:t>
            </a:r>
            <a:r>
              <a:rPr lang="en-GB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energy </a:t>
            </a:r>
            <a:r>
              <a:rPr lang="en-GB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above100 MeV</a:t>
            </a:r>
          </a:p>
          <a:p>
            <a:endParaRPr lang="en-GB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r>
              <a:rPr lang="en-GB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</a:t>
            </a:r>
            <a:r>
              <a:rPr lang="en-GB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uniformly distributed along the beam </a:t>
            </a:r>
            <a:r>
              <a:rPr lang="en-GB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line</a:t>
            </a:r>
          </a:p>
          <a:p>
            <a:endParaRPr lang="en-GB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r>
              <a:rPr lang="en-GB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</a:t>
            </a:r>
            <a:r>
              <a:rPr lang="en-GB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100 days of </a:t>
            </a:r>
            <a:r>
              <a:rPr lang="en-GB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operation</a:t>
            </a:r>
          </a:p>
          <a:p>
            <a:endParaRPr lang="en-GB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r>
              <a:rPr lang="en-GB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</a:t>
            </a:r>
            <a:r>
              <a:rPr lang="en-GB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at 30 cm (1 foot) from the component </a:t>
            </a:r>
            <a:r>
              <a:rPr lang="en-GB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surface</a:t>
            </a:r>
          </a:p>
          <a:p>
            <a:endParaRPr lang="en-GB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r>
              <a:rPr lang="en-GB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</a:t>
            </a:r>
            <a:r>
              <a:rPr lang="en-GB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4 hours after shutdown </a:t>
            </a:r>
            <a:endParaRPr lang="sk-SK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endParaRPr lang="sk-SK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r>
              <a:rPr lang="sk-SK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</a:t>
            </a:r>
            <a:r>
              <a:rPr lang="sk-SK" sz="20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Dose</a:t>
            </a:r>
            <a:r>
              <a:rPr lang="sk-SK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 rate</a:t>
            </a:r>
            <a:r>
              <a:rPr lang="en-GB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 bellow  1 </a:t>
            </a:r>
            <a:r>
              <a:rPr lang="en-GB" sz="2000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mSv</a:t>
            </a:r>
            <a:r>
              <a:rPr lang="en-GB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/h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39552" y="6597352"/>
            <a:ext cx="860444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[        10th December  2014       |       Storage Rings Meeting      |      Peter  KATRIK      |      TU Darmstadt       |      p.katrik@gsi.de        ]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094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519102" y="0"/>
            <a:ext cx="5493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Beam-loss criteria</a:t>
            </a:r>
          </a:p>
        </p:txBody>
      </p:sp>
      <p:sp>
        <p:nvSpPr>
          <p:cNvPr id="7" name="TextBox 67"/>
          <p:cNvSpPr txBox="1"/>
          <p:nvPr/>
        </p:nvSpPr>
        <p:spPr>
          <a:xfrm>
            <a:off x="755576" y="836712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beam-loss criteria for heavy-ion accelerators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136260"/>
              </p:ext>
            </p:extLst>
          </p:nvPr>
        </p:nvGraphicFramePr>
        <p:xfrm>
          <a:off x="2843808" y="1628800"/>
          <a:ext cx="3960439" cy="4372599"/>
        </p:xfrm>
        <a:graphic>
          <a:graphicData uri="http://schemas.openxmlformats.org/drawingml/2006/table">
            <a:tbl>
              <a:tblPr/>
              <a:tblGrid>
                <a:gridCol w="1070891"/>
                <a:gridCol w="2889548"/>
              </a:tblGrid>
              <a:tr h="5574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kern="1200" spc="-15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Ion</a:t>
                      </a:r>
                    </a:p>
                    <a:p>
                      <a:pPr algn="ctr" rtl="0" fontAlgn="b"/>
                      <a:r>
                        <a:rPr lang="en-GB" sz="2000" kern="1200" spc="-15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1GeV/u</a:t>
                      </a:r>
                      <a:endParaRPr lang="en-GB" sz="2000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innerShdw blurRad="114300">
                            <a:prstClr val="black">
                              <a:alpha val="57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8" marR="654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kern="1200" spc="-15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Number of particles/s equivalent  to 1W</a:t>
                      </a:r>
                      <a:endParaRPr lang="en-GB" sz="2000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innerShdw blurRad="114300">
                            <a:prstClr val="black">
                              <a:alpha val="57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8" marR="654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111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kern="1200" spc="-150" baseline="3000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en-GB" sz="2000" kern="1200" spc="-15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en-GB" sz="2000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innerShdw blurRad="114300">
                            <a:prstClr val="black">
                              <a:alpha val="57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8" marR="654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b="1" kern="1200" spc="-15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6.24E+09</a:t>
                      </a:r>
                      <a:endParaRPr lang="en-GB" sz="2000" b="1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innerShdw blurRad="114300">
                            <a:prstClr val="black">
                              <a:alpha val="57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8" marR="654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111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kern="1200" spc="-150" baseline="3000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en-GB" sz="2000" kern="1200" spc="-15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He</a:t>
                      </a:r>
                      <a:endParaRPr lang="en-GB" sz="2000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innerShdw blurRad="114300">
                            <a:prstClr val="black">
                              <a:alpha val="57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8" marR="654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kern="1200" spc="-15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1.56E+09</a:t>
                      </a:r>
                      <a:endParaRPr lang="en-GB" sz="2000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innerShdw blurRad="114300">
                            <a:prstClr val="black">
                              <a:alpha val="57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8" marR="654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111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kern="1200" spc="-150" baseline="3000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12 </a:t>
                      </a:r>
                      <a:r>
                        <a:rPr lang="en-GB" sz="2000" kern="1200" spc="-15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en-GB" sz="2000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innerShdw blurRad="114300">
                            <a:prstClr val="black">
                              <a:alpha val="57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8" marR="654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kern="1200" spc="-15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5.20E+08</a:t>
                      </a:r>
                      <a:endParaRPr lang="en-GB" sz="2000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innerShdw blurRad="114300">
                            <a:prstClr val="black">
                              <a:alpha val="57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8" marR="654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111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kern="1200" spc="-150" baseline="3000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20 </a:t>
                      </a:r>
                      <a:r>
                        <a:rPr lang="en-GB" sz="2000" kern="1200" spc="-15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Ne</a:t>
                      </a:r>
                      <a:endParaRPr lang="en-GB" sz="2000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innerShdw blurRad="114300">
                            <a:prstClr val="black">
                              <a:alpha val="57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8" marR="654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kern="1200" spc="-15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3.12E+08</a:t>
                      </a:r>
                      <a:endParaRPr lang="en-GB" sz="2000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innerShdw blurRad="114300">
                            <a:prstClr val="black">
                              <a:alpha val="57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8" marR="654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111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kern="1200" spc="-150" baseline="300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r>
                        <a:rPr lang="en-GB" sz="2000" kern="1200" spc="-15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Ar</a:t>
                      </a:r>
                    </a:p>
                  </a:txBody>
                  <a:tcPr marL="6548" marR="654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kern="1200" spc="-15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1.56E+08</a:t>
                      </a:r>
                      <a:endParaRPr lang="en-GB" sz="2000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innerShdw blurRad="114300">
                            <a:prstClr val="black">
                              <a:alpha val="57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8" marR="654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111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kern="1200" spc="-150" baseline="300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r>
                        <a:rPr lang="en-GB" sz="2000" kern="1200" spc="-15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kern="1200" spc="-15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Kr</a:t>
                      </a:r>
                      <a:endParaRPr lang="en-GB" sz="2000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innerShdw blurRad="114300">
                            <a:prstClr val="black">
                              <a:alpha val="57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8" marR="654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kern="1200" spc="-15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7.43E+07</a:t>
                      </a:r>
                      <a:endParaRPr lang="en-GB" sz="2000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innerShdw blurRad="114300">
                            <a:prstClr val="black">
                              <a:alpha val="57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8" marR="654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111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kern="1200" spc="-150" baseline="3000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132 </a:t>
                      </a:r>
                      <a:r>
                        <a:rPr lang="en-GB" sz="2000" kern="1200" spc="-15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Xe</a:t>
                      </a:r>
                      <a:endParaRPr lang="en-GB" sz="2000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innerShdw blurRad="114300">
                            <a:prstClr val="black">
                              <a:alpha val="57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8" marR="654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kern="1200" spc="-15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4.73E+07</a:t>
                      </a:r>
                      <a:endParaRPr lang="en-GB" sz="2000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innerShdw blurRad="114300">
                            <a:prstClr val="black">
                              <a:alpha val="57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8" marR="654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111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kern="1200" spc="-150" baseline="3000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197</a:t>
                      </a:r>
                      <a:r>
                        <a:rPr lang="en-GB" sz="2000" kern="1200" spc="-15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 Au</a:t>
                      </a:r>
                      <a:endParaRPr lang="en-GB" sz="2000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innerShdw blurRad="114300">
                            <a:prstClr val="black">
                              <a:alpha val="57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8" marR="654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kern="1200" spc="-15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3.17E+07</a:t>
                      </a:r>
                      <a:endParaRPr lang="en-GB" sz="2000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innerShdw blurRad="114300">
                            <a:prstClr val="black">
                              <a:alpha val="57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8" marR="654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111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kern="1200" spc="-150" baseline="3000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238</a:t>
                      </a:r>
                      <a:r>
                        <a:rPr lang="en-GB" sz="2000" kern="1200" spc="-15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 U</a:t>
                      </a:r>
                      <a:endParaRPr lang="en-GB" sz="2000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innerShdw blurRad="114300">
                            <a:prstClr val="black">
                              <a:alpha val="57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8" marR="654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000" kern="1200" spc="-15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2.62E+07</a:t>
                      </a:r>
                      <a:endParaRPr lang="en-GB" sz="2000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innerShdw blurRad="114300">
                            <a:prstClr val="black">
                              <a:alpha val="57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8" marR="6548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Subtitle 2"/>
          <p:cNvSpPr txBox="1">
            <a:spLocks/>
          </p:cNvSpPr>
          <p:nvPr/>
        </p:nvSpPr>
        <p:spPr>
          <a:xfrm>
            <a:off x="539552" y="6597352"/>
            <a:ext cx="860444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[        10th December  2014       |       Storage Rings Meeting      |      Peter  KATRIK      |      TU Darmstadt       |      p.katrik@gsi.de        ]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242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519102" y="0"/>
            <a:ext cx="5493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Previous simulations</a:t>
            </a:r>
          </a:p>
        </p:txBody>
      </p:sp>
      <p:sp>
        <p:nvSpPr>
          <p:cNvPr id="458" name="TextBox 67"/>
          <p:cNvSpPr txBox="1"/>
          <p:nvPr/>
        </p:nvSpPr>
        <p:spPr>
          <a:xfrm>
            <a:off x="7020272" y="15388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FLUKA 2008.3.6</a:t>
            </a:r>
          </a:p>
        </p:txBody>
      </p:sp>
      <p:sp>
        <p:nvSpPr>
          <p:cNvPr id="5" name="TextBox 67"/>
          <p:cNvSpPr txBox="1"/>
          <p:nvPr/>
        </p:nvSpPr>
        <p:spPr>
          <a:xfrm>
            <a:off x="539552" y="1124744"/>
            <a:ext cx="84249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target </a:t>
            </a:r>
            <a:r>
              <a:rPr lang="en-US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materials</a:t>
            </a:r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: stainless steel, cooper</a:t>
            </a:r>
            <a:endParaRPr lang="en-US" sz="2000" spc="-15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pPr algn="just"/>
            <a:endParaRPr lang="en-US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pPr algn="just"/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primary </a:t>
            </a:r>
            <a:r>
              <a:rPr lang="en-US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beams: </a:t>
            </a:r>
            <a:r>
              <a:rPr lang="en-US" sz="2000" spc="-150" baseline="30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1</a:t>
            </a:r>
            <a:r>
              <a:rPr lang="en-US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H, </a:t>
            </a:r>
            <a:r>
              <a:rPr lang="en-US" sz="2000" spc="-150" baseline="30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4</a:t>
            </a:r>
            <a:r>
              <a:rPr lang="en-US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He, </a:t>
            </a:r>
            <a:r>
              <a:rPr lang="en-US" sz="2000" spc="-150" baseline="30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12</a:t>
            </a:r>
            <a:r>
              <a:rPr lang="en-US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C, </a:t>
            </a:r>
            <a:r>
              <a:rPr lang="en-US" sz="2000" spc="-150" baseline="30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20</a:t>
            </a:r>
            <a:r>
              <a:rPr lang="en-US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Ne, </a:t>
            </a:r>
            <a:r>
              <a:rPr lang="en-US" sz="2000" spc="-150" baseline="30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40</a:t>
            </a:r>
            <a:r>
              <a:rPr lang="en-US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Ar, </a:t>
            </a:r>
            <a:r>
              <a:rPr lang="en-US" sz="2000" spc="-150" baseline="30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84</a:t>
            </a:r>
            <a:r>
              <a:rPr lang="en-US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Kr, </a:t>
            </a:r>
            <a:r>
              <a:rPr lang="en-US" sz="2000" spc="-150" baseline="30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132</a:t>
            </a:r>
            <a:r>
              <a:rPr lang="en-US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Xe, </a:t>
            </a:r>
            <a:r>
              <a:rPr lang="en-US" sz="2000" spc="-15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197</a:t>
            </a:r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Au, </a:t>
            </a:r>
            <a:r>
              <a:rPr lang="en-US" sz="2000" spc="-15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238</a:t>
            </a:r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U</a:t>
            </a:r>
            <a:endParaRPr lang="en-US" sz="2000" spc="-15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pPr algn="just"/>
            <a:endParaRPr lang="en-US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pPr algn="just"/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beam </a:t>
            </a:r>
            <a:r>
              <a:rPr lang="en-US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energies: </a:t>
            </a:r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200MeV/u </a:t>
            </a:r>
            <a:r>
              <a:rPr lang="en-US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÷ </a:t>
            </a:r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1GeV/u</a:t>
            </a:r>
          </a:p>
          <a:p>
            <a:pPr algn="just"/>
            <a:endParaRPr lang="en-US" sz="2000" spc="-15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pPr algn="just"/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</a:t>
            </a:r>
            <a:r>
              <a:rPr lang="en-US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target geometry: beam-pipe, bulky target</a:t>
            </a:r>
          </a:p>
          <a:p>
            <a:r>
              <a:rPr lang="en-GB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 </a:t>
            </a:r>
          </a:p>
          <a:p>
            <a:r>
              <a:rPr lang="en-GB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normalized induced </a:t>
            </a:r>
            <a:r>
              <a:rPr lang="en-GB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activities </a:t>
            </a:r>
            <a:r>
              <a:rPr lang="en-GB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 | beam </a:t>
            </a:r>
            <a:r>
              <a:rPr lang="en-GB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power of 1 W </a:t>
            </a:r>
            <a:r>
              <a:rPr lang="en-GB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 | 3 months of irradiation </a:t>
            </a:r>
          </a:p>
          <a:p>
            <a:endParaRPr lang="en-GB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r>
              <a:rPr lang="en-GB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several </a:t>
            </a:r>
            <a:r>
              <a:rPr lang="en-GB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time points after </a:t>
            </a:r>
            <a:r>
              <a:rPr lang="en-GB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irradiation</a:t>
            </a:r>
            <a:endParaRPr lang="en-US" sz="2000" spc="-15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  <p:sp>
        <p:nvSpPr>
          <p:cNvPr id="6" name="TextBox 67"/>
          <p:cNvSpPr txBox="1"/>
          <p:nvPr/>
        </p:nvSpPr>
        <p:spPr>
          <a:xfrm>
            <a:off x="539552" y="548680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cap="all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I.STRASIK, E.MUSTAFIN, </a:t>
            </a:r>
            <a:r>
              <a:rPr lang="en-GB" sz="1400" cap="all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M.Pavlovic</a:t>
            </a:r>
            <a:r>
              <a:rPr lang="en-GB" sz="1400" cap="all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:  </a:t>
            </a:r>
            <a:r>
              <a:rPr lang="en-GB" sz="1400" i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Residual activity induced by heavy ions and beam-loss criteria for heavy-ion accelerators</a:t>
            </a:r>
            <a:r>
              <a:rPr lang="en-GB" sz="1400" cap="all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, Phys. Rev. ST </a:t>
            </a:r>
            <a:r>
              <a:rPr lang="en-GB" sz="1400" cap="all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accel</a:t>
            </a:r>
            <a:r>
              <a:rPr lang="en-GB" sz="1400" cap="all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Beams 13, 071004 (2010)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39552" y="6597352"/>
            <a:ext cx="860444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[        10th December  2014       |       Storage Rings Meeting      |      Peter  KATRIK      |      TU Darmstadt       |      p.katrik@gsi.de        ]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  <p:pic>
        <p:nvPicPr>
          <p:cNvPr id="3074" name="Picture 2" descr="F:\Storage Rings Meeting\Pictures\targe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935" y="4653136"/>
            <a:ext cx="4656154" cy="178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71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519102" y="0"/>
            <a:ext cx="5493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Content</a:t>
            </a:r>
          </a:p>
        </p:txBody>
      </p:sp>
      <p:sp>
        <p:nvSpPr>
          <p:cNvPr id="458" name="TextBox 67"/>
          <p:cNvSpPr txBox="1"/>
          <p:nvPr/>
        </p:nvSpPr>
        <p:spPr>
          <a:xfrm>
            <a:off x="683568" y="620688"/>
            <a:ext cx="70480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RESIDUAL ACTIVITY INDUCED BY HEAVY-ION BEAMS IN MATTER.</a:t>
            </a:r>
          </a:p>
          <a:p>
            <a:endParaRPr lang="en-US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endParaRPr lang="en-US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motivation</a:t>
            </a:r>
          </a:p>
          <a:p>
            <a:endParaRPr lang="en-US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activation of the material</a:t>
            </a:r>
          </a:p>
          <a:p>
            <a:endParaRPr lang="en-US" sz="2000" spc="-15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experimental settings </a:t>
            </a:r>
            <a:endParaRPr lang="en-US" sz="2000" spc="-15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endParaRPr lang="en-US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depth-profiling </a:t>
            </a:r>
            <a:endParaRPr lang="en-US" sz="2000" spc="-15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endParaRPr lang="en-US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r>
              <a:rPr lang="en-US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</a:t>
            </a:r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beam loses criteria </a:t>
            </a:r>
            <a:endParaRPr lang="en-US" sz="2000" spc="-15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endParaRPr lang="en-US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review of previous results     |    FLUKA 2008.3.6</a:t>
            </a:r>
          </a:p>
          <a:p>
            <a:endParaRPr lang="en-US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new  results                                |   FLUKA 2011.2b.5</a:t>
            </a:r>
          </a:p>
          <a:p>
            <a:endParaRPr lang="en-US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conclusion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9552" y="6597352"/>
            <a:ext cx="860444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[        10th December  2014       |       Storage Rings Meeting      |      Peter  KATRIK      |      TU Darmstadt       |      p.katrik@gsi.de        ]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56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519102" y="0"/>
            <a:ext cx="5493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Previous simulations</a:t>
            </a:r>
          </a:p>
        </p:txBody>
      </p:sp>
      <p:sp>
        <p:nvSpPr>
          <p:cNvPr id="458" name="TextBox 67"/>
          <p:cNvSpPr txBox="1"/>
          <p:nvPr/>
        </p:nvSpPr>
        <p:spPr>
          <a:xfrm>
            <a:off x="7020272" y="15388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FLUKA 2008.3.6</a:t>
            </a:r>
          </a:p>
        </p:txBody>
      </p:sp>
      <p:sp>
        <p:nvSpPr>
          <p:cNvPr id="5" name="TextBox 67"/>
          <p:cNvSpPr txBox="1"/>
          <p:nvPr/>
        </p:nvSpPr>
        <p:spPr>
          <a:xfrm>
            <a:off x="539552" y="908720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BULKY TARGET.</a:t>
            </a:r>
          </a:p>
          <a:p>
            <a:pPr algn="just"/>
            <a:endParaRPr lang="en-US" sz="2000" spc="-15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pPr algn="just"/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target </a:t>
            </a:r>
            <a:r>
              <a:rPr lang="en-US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materials</a:t>
            </a:r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: cooper</a:t>
            </a:r>
          </a:p>
          <a:p>
            <a:pPr algn="just"/>
            <a:endParaRPr lang="en-US" sz="2000" spc="-15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pPr algn="just"/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diameter 20 cm</a:t>
            </a:r>
          </a:p>
          <a:p>
            <a:pPr algn="just"/>
            <a:endParaRPr lang="en-US" sz="2000" spc="-15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pPr algn="just"/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length 60 cm</a:t>
            </a:r>
          </a:p>
          <a:p>
            <a:pPr algn="just"/>
            <a:endParaRPr lang="en-US" sz="2000" spc="-15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9552" y="6597352"/>
            <a:ext cx="860444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[        10th December  2014       |       Storage Rings Meeting      |      Peter  KATRIK      |      TU Darmstadt       |      p.katrik@gsi.de        ]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  <p:pic>
        <p:nvPicPr>
          <p:cNvPr id="8" name="Picture 2" descr="F:\Storage Rings Meeting\Pictures\target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9" r="18712" b="40570"/>
          <a:stretch/>
        </p:blipFill>
        <p:spPr bwMode="auto">
          <a:xfrm>
            <a:off x="2483768" y="3933056"/>
            <a:ext cx="3768856" cy="130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50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519102" y="0"/>
            <a:ext cx="5493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Generic curve</a:t>
            </a:r>
          </a:p>
        </p:txBody>
      </p:sp>
      <p:sp>
        <p:nvSpPr>
          <p:cNvPr id="458" name="TextBox 67"/>
          <p:cNvSpPr txBox="1"/>
          <p:nvPr/>
        </p:nvSpPr>
        <p:spPr>
          <a:xfrm>
            <a:off x="7020272" y="15388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FLUKA 2008.3.6</a:t>
            </a:r>
          </a:p>
        </p:txBody>
      </p:sp>
      <p:sp>
        <p:nvSpPr>
          <p:cNvPr id="5" name="TextBox 67"/>
          <p:cNvSpPr txBox="1"/>
          <p:nvPr/>
        </p:nvSpPr>
        <p:spPr>
          <a:xfrm>
            <a:off x="539552" y="841936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time evolution of the activity</a:t>
            </a:r>
          </a:p>
          <a:p>
            <a:pPr algn="just"/>
            <a:endParaRPr lang="en-US" sz="2000" spc="-15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pPr algn="just"/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independent from  the projectile mass </a:t>
            </a:r>
          </a:p>
          <a:p>
            <a:pPr algn="just"/>
            <a:endParaRPr lang="en-US" sz="2000" spc="-15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pPr algn="just"/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</a:t>
            </a:r>
            <a:r>
              <a:rPr lang="en-US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activity normalized to the activity at the end of irradiation</a:t>
            </a:r>
          </a:p>
          <a:p>
            <a:pPr algn="just"/>
            <a:endParaRPr lang="en-US" sz="2000" spc="-15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r>
              <a:rPr lang="en-US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</a:t>
            </a:r>
            <a:r>
              <a:rPr lang="en-GB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obtained by averaging </a:t>
            </a:r>
            <a:r>
              <a:rPr lang="en-GB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the data points of the individual curves </a:t>
            </a:r>
            <a:r>
              <a:rPr lang="en-GB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corresponding to </a:t>
            </a:r>
            <a:r>
              <a:rPr lang="en-GB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different primary ions</a:t>
            </a:r>
            <a:endParaRPr lang="en-US" sz="2000" spc="-15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pPr algn="just"/>
            <a:r>
              <a:rPr lang="en-US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 </a:t>
            </a:r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                  </a:t>
            </a:r>
            <a:endParaRPr lang="en-US" sz="2000" spc="-15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02"/>
          <a:stretch/>
        </p:blipFill>
        <p:spPr bwMode="auto">
          <a:xfrm>
            <a:off x="683568" y="3617560"/>
            <a:ext cx="3700229" cy="247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39552" y="6597352"/>
            <a:ext cx="860444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[        10th December  2014       |       Storage Rings Meeting      |      Peter  KATRIK      |      TU Darmstadt       |      p.katrik@gsi.de        ]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  <p:sp>
        <p:nvSpPr>
          <p:cNvPr id="7" name="TextBox 67"/>
          <p:cNvSpPr txBox="1"/>
          <p:nvPr/>
        </p:nvSpPr>
        <p:spPr>
          <a:xfrm>
            <a:off x="971600" y="5951021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Time evolution of the relative activity in the Beam pipe by different projectiles at 500 MeV/u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742" y="3645024"/>
            <a:ext cx="3839093" cy="239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67"/>
          <p:cNvSpPr txBox="1"/>
          <p:nvPr/>
        </p:nvSpPr>
        <p:spPr>
          <a:xfrm>
            <a:off x="5292080" y="594928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Inventory of nuclides produced in the Beam pipe by different projectiles at 500 MeV/u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325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519102" y="0"/>
            <a:ext cx="5493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Scaling law</a:t>
            </a:r>
          </a:p>
        </p:txBody>
      </p:sp>
      <p:sp>
        <p:nvSpPr>
          <p:cNvPr id="458" name="TextBox 67"/>
          <p:cNvSpPr txBox="1"/>
          <p:nvPr/>
        </p:nvSpPr>
        <p:spPr>
          <a:xfrm>
            <a:off x="7020272" y="15388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FLUKA 2008.3.6</a:t>
            </a:r>
          </a:p>
        </p:txBody>
      </p:sp>
      <p:sp>
        <p:nvSpPr>
          <p:cNvPr id="5" name="TextBox 67"/>
          <p:cNvSpPr txBox="1"/>
          <p:nvPr/>
        </p:nvSpPr>
        <p:spPr>
          <a:xfrm>
            <a:off x="539552" y="836712"/>
            <a:ext cx="84249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SCALING LAW FOR BEAM-LOSS TOLERANCE.</a:t>
            </a:r>
          </a:p>
          <a:p>
            <a:pPr algn="just"/>
            <a:endParaRPr lang="en-US" sz="12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pPr algn="just"/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relative activities </a:t>
            </a:r>
          </a:p>
          <a:p>
            <a:pPr algn="just"/>
            <a:r>
              <a:rPr lang="en-US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 </a:t>
            </a:r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                  . are not strongly depend on the projectile species </a:t>
            </a:r>
          </a:p>
          <a:p>
            <a:pPr algn="just"/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                   . dependent on the target material</a:t>
            </a:r>
          </a:p>
          <a:p>
            <a:pPr algn="just"/>
            <a:r>
              <a:rPr lang="en-US" sz="14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                                   ( isotopes produced mostly by secondary particles)</a:t>
            </a:r>
          </a:p>
          <a:p>
            <a:pPr algn="just"/>
            <a:endParaRPr lang="en-US" sz="14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</a:t>
            </a:r>
            <a:r>
              <a:rPr lang="en-GB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the activity </a:t>
            </a:r>
            <a:r>
              <a:rPr lang="en-GB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induced by 1 </a:t>
            </a:r>
            <a:r>
              <a:rPr lang="en-GB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W/m </a:t>
            </a:r>
            <a:r>
              <a:rPr lang="en-GB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of beam losses is </a:t>
            </a:r>
            <a:r>
              <a:rPr lang="en-GB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decreasing </a:t>
            </a:r>
          </a:p>
          <a:p>
            <a:r>
              <a:rPr lang="en-GB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 </a:t>
            </a:r>
            <a:r>
              <a:rPr lang="en-GB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                  . with </a:t>
            </a:r>
            <a:r>
              <a:rPr lang="en-GB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increasing ion mass </a:t>
            </a:r>
            <a:endParaRPr lang="en-GB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r>
              <a:rPr lang="en-GB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 </a:t>
            </a:r>
            <a:r>
              <a:rPr lang="en-GB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                  . with </a:t>
            </a:r>
            <a:r>
              <a:rPr lang="en-GB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decreasing </a:t>
            </a:r>
            <a:r>
              <a:rPr lang="en-GB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energy</a:t>
            </a:r>
          </a:p>
          <a:p>
            <a:endParaRPr lang="en-US" sz="2000" spc="-15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39552" y="6597352"/>
            <a:ext cx="860444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[        10th December  2014       |       Storage Rings Meeting      |      Peter  KATRIK      |      TU Darmstadt       |      p.katrik@gsi.de        ]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  <p:sp>
        <p:nvSpPr>
          <p:cNvPr id="8" name="TextBox 67"/>
          <p:cNvSpPr txBox="1"/>
          <p:nvPr/>
        </p:nvSpPr>
        <p:spPr>
          <a:xfrm>
            <a:off x="755576" y="3933056"/>
            <a:ext cx="35364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The Scaling 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factor is 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represented by 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the ratio of the normalized activity induced by 1 </a:t>
            </a:r>
            <a:r>
              <a:rPr lang="en-GB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GeV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 proton beam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, </a:t>
            </a:r>
            <a:r>
              <a:rPr lang="en-GB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A</a:t>
            </a:r>
            <a:r>
              <a:rPr lang="en-GB" sz="1200" baseline="-25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p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 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(1GeV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)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, 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to the normalized activity induced by 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the beam 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of interest at given energy, 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A</a:t>
            </a:r>
            <a:r>
              <a:rPr lang="en-GB" sz="1200" baseline="-25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i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(E). </a:t>
            </a:r>
          </a:p>
          <a:p>
            <a:pPr algn="just"/>
            <a:endParaRPr lang="en-GB" sz="12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pPr algn="just"/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The 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activities 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were calculated 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by FLUKA at the end 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of Irradiation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</a:t>
            </a:r>
            <a:endParaRPr lang="en-GB" sz="12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pPr algn="just"/>
            <a:endParaRPr lang="en-GB" sz="12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pPr algn="just"/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The relative standard 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uncertainty of the presented data is less than 0.76%.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28" y="3933056"/>
            <a:ext cx="370270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24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519102" y="0"/>
            <a:ext cx="5493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FLUKA versions</a:t>
            </a:r>
          </a:p>
        </p:txBody>
      </p:sp>
      <p:sp>
        <p:nvSpPr>
          <p:cNvPr id="5" name="TextBox 67"/>
          <p:cNvSpPr txBox="1"/>
          <p:nvPr/>
        </p:nvSpPr>
        <p:spPr>
          <a:xfrm>
            <a:off x="647564" y="1332051"/>
            <a:ext cx="83889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FLUKA 2008.3.6</a:t>
            </a:r>
            <a:endParaRPr lang="en-US" sz="2000" spc="-15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pPr algn="just"/>
            <a:endParaRPr lang="en-US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pPr algn="just"/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</a:t>
            </a:r>
            <a:r>
              <a:rPr lang="en-US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beam energies: 200MeV/u ÷ 1GeV/u</a:t>
            </a:r>
          </a:p>
          <a:p>
            <a:pPr algn="just"/>
            <a:endParaRPr lang="en-US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pPr algn="just"/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</a:t>
            </a:r>
            <a:r>
              <a:rPr lang="en-US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threshold for inelastic </a:t>
            </a:r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nucleus-nucleus interaction  = 100MeV/u</a:t>
            </a:r>
          </a:p>
          <a:p>
            <a:pPr algn="just"/>
            <a:endParaRPr lang="en-US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pPr algn="just"/>
            <a:endParaRPr lang="en-US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pPr algn="just"/>
            <a:endParaRPr lang="en-US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pPr algn="just"/>
            <a:endParaRPr lang="en-US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pPr algn="just"/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FLUKA 2011.2b.5</a:t>
            </a:r>
            <a:endParaRPr lang="en-US" sz="2000" spc="-15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pPr algn="just"/>
            <a:endParaRPr lang="en-US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pPr algn="just"/>
            <a:r>
              <a:rPr lang="en-US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</a:t>
            </a:r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new version </a:t>
            </a:r>
            <a:r>
              <a:rPr lang="en-GB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allows a treatment below 100MeV/u for heavy ion</a:t>
            </a:r>
            <a:endParaRPr lang="en-US" sz="2000" spc="-15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9552" y="6597352"/>
            <a:ext cx="860444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[        10th December  2014       |       Storage Rings Meeting      |      Peter  KATRIK      |      TU Darmstadt       |      p.katrik@gsi.de        ]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052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519102" y="0"/>
            <a:ext cx="5493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New simulations</a:t>
            </a:r>
          </a:p>
        </p:txBody>
      </p:sp>
      <p:sp>
        <p:nvSpPr>
          <p:cNvPr id="458" name="TextBox 67"/>
          <p:cNvSpPr txBox="1"/>
          <p:nvPr/>
        </p:nvSpPr>
        <p:spPr>
          <a:xfrm>
            <a:off x="6876256" y="153888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FLUKA 2011.2b.5</a:t>
            </a:r>
          </a:p>
        </p:txBody>
      </p:sp>
      <p:sp>
        <p:nvSpPr>
          <p:cNvPr id="5" name="TextBox 67"/>
          <p:cNvSpPr txBox="1"/>
          <p:nvPr/>
        </p:nvSpPr>
        <p:spPr>
          <a:xfrm>
            <a:off x="539552" y="1110223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target </a:t>
            </a:r>
            <a:r>
              <a:rPr lang="en-US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materials</a:t>
            </a:r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: </a:t>
            </a:r>
            <a:r>
              <a:rPr lang="en-US" sz="20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cooper</a:t>
            </a:r>
            <a:endParaRPr lang="en-US" sz="2000" b="1" spc="-15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pPr algn="just"/>
            <a:endParaRPr lang="en-US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pPr algn="just"/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primary </a:t>
            </a:r>
            <a:r>
              <a:rPr lang="en-US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beams: </a:t>
            </a:r>
            <a:r>
              <a:rPr lang="en-US" sz="2000" spc="-150" baseline="30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1</a:t>
            </a:r>
            <a:r>
              <a:rPr lang="en-US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H, </a:t>
            </a:r>
            <a:r>
              <a:rPr lang="en-US" sz="2000" spc="-150" baseline="30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4</a:t>
            </a:r>
            <a:r>
              <a:rPr lang="en-US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He, </a:t>
            </a:r>
            <a:r>
              <a:rPr lang="en-US" sz="2000" spc="-150" baseline="30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12</a:t>
            </a:r>
            <a:r>
              <a:rPr lang="en-US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C, </a:t>
            </a:r>
            <a:r>
              <a:rPr lang="en-US" sz="2000" spc="-150" baseline="30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20</a:t>
            </a:r>
            <a:r>
              <a:rPr lang="en-US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Ne, </a:t>
            </a:r>
            <a:r>
              <a:rPr lang="en-US" sz="2000" spc="-150" baseline="30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40</a:t>
            </a:r>
            <a:r>
              <a:rPr lang="en-US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Ar, </a:t>
            </a:r>
            <a:r>
              <a:rPr lang="en-US" sz="2000" spc="-150" baseline="30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84</a:t>
            </a:r>
            <a:r>
              <a:rPr lang="en-US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Kr, </a:t>
            </a:r>
            <a:r>
              <a:rPr lang="en-US" sz="2000" spc="-150" baseline="30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132</a:t>
            </a:r>
            <a:r>
              <a:rPr lang="en-US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Xe, </a:t>
            </a:r>
            <a:r>
              <a:rPr lang="en-US" sz="2000" spc="-15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197</a:t>
            </a:r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Au, </a:t>
            </a:r>
            <a:r>
              <a:rPr lang="en-US" sz="2000" spc="-15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238</a:t>
            </a:r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U</a:t>
            </a:r>
            <a:endParaRPr lang="en-US" sz="2000" spc="-15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pPr algn="just"/>
            <a:endParaRPr lang="en-US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pPr algn="just"/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beam </a:t>
            </a:r>
            <a:r>
              <a:rPr lang="en-US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energies: </a:t>
            </a:r>
            <a:r>
              <a:rPr lang="en-US" sz="20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25 MeV/u </a:t>
            </a:r>
            <a:r>
              <a:rPr lang="en-US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÷ </a:t>
            </a:r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1GeV/u</a:t>
            </a:r>
          </a:p>
          <a:p>
            <a:pPr algn="just"/>
            <a:endParaRPr lang="en-US" sz="2000" spc="-15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pPr algn="just"/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target geometry: </a:t>
            </a:r>
            <a:r>
              <a:rPr lang="en-US" sz="20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bulky target</a:t>
            </a:r>
          </a:p>
          <a:p>
            <a:pPr algn="just"/>
            <a:endParaRPr lang="en-US" sz="2000" spc="-15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r>
              <a:rPr lang="en-GB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normalized induced activities  | beam power of 1 W  | 3 months of irradiation </a:t>
            </a:r>
          </a:p>
          <a:p>
            <a:endParaRPr lang="en-GB" sz="2000" spc="-15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r>
              <a:rPr lang="en-GB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several time points after irradiation</a:t>
            </a:r>
            <a:endParaRPr lang="en-US" sz="2000" spc="-15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pPr algn="just"/>
            <a:endParaRPr lang="en-US" sz="2000" spc="-15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9552" y="6597352"/>
            <a:ext cx="860444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[        10th December  2014       |       Storage Rings Meeting      |      Peter  KATRIK      |      TU Darmstadt       |      p.katrik@gsi.de        ]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  <p:pic>
        <p:nvPicPr>
          <p:cNvPr id="7" name="Picture 2" descr="F:\Storage Rings Meeting\Pictures\target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9" r="18712" b="40570"/>
          <a:stretch/>
        </p:blipFill>
        <p:spPr bwMode="auto">
          <a:xfrm>
            <a:off x="2699792" y="4891361"/>
            <a:ext cx="3768856" cy="130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33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519102" y="0"/>
            <a:ext cx="5493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New simulations</a:t>
            </a:r>
          </a:p>
        </p:txBody>
      </p:sp>
      <p:sp>
        <p:nvSpPr>
          <p:cNvPr id="5" name="TextBox 67"/>
          <p:cNvSpPr txBox="1"/>
          <p:nvPr/>
        </p:nvSpPr>
        <p:spPr>
          <a:xfrm>
            <a:off x="1259632" y="1685707"/>
            <a:ext cx="73088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cap="all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DEFAULTS                                                                                                 </a:t>
            </a:r>
            <a:r>
              <a:rPr lang="en-US" sz="1400" cap="all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NEW-DEFA</a:t>
            </a:r>
          </a:p>
          <a:p>
            <a:pPr algn="just"/>
            <a:r>
              <a:rPr lang="en-US" sz="1400" cap="all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BEAM         </a:t>
            </a:r>
            <a:r>
              <a:rPr lang="en-US" sz="1400" cap="all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             </a:t>
            </a:r>
            <a:r>
              <a:rPr lang="en-US" sz="1400" cap="all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-2.0    </a:t>
            </a:r>
            <a:r>
              <a:rPr lang="en-US" sz="1400" cap="all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      </a:t>
            </a:r>
            <a:r>
              <a:rPr lang="en-US" sz="1400" cap="all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0.0   </a:t>
            </a:r>
            <a:r>
              <a:rPr lang="en-US" sz="1400" cap="all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        </a:t>
            </a:r>
            <a:r>
              <a:rPr lang="en-US" sz="1400" cap="all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0.0  </a:t>
            </a:r>
            <a:r>
              <a:rPr lang="en-US" sz="1400" cap="all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  -</a:t>
            </a:r>
            <a:r>
              <a:rPr lang="en-US" sz="1400" cap="all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0.58875  -0.58875          </a:t>
            </a:r>
            <a:r>
              <a:rPr lang="en-US" sz="1400" u="sng" cap="all" dirty="0">
                <a:solidFill>
                  <a:srgbClr val="A1DA00"/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4-HELIUM</a:t>
            </a:r>
          </a:p>
          <a:p>
            <a:pPr algn="just"/>
            <a:r>
              <a:rPr lang="en-US" sz="1400" cap="all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BEAMPOS                0.0           </a:t>
            </a:r>
            <a:r>
              <a:rPr lang="en-US" sz="1400" cap="all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0.0  </a:t>
            </a:r>
            <a:r>
              <a:rPr lang="en-US" sz="1400" cap="all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     </a:t>
            </a:r>
            <a:r>
              <a:rPr lang="en-US" sz="1400" cap="all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-31.0</a:t>
            </a:r>
          </a:p>
          <a:p>
            <a:pPr algn="just"/>
            <a:r>
              <a:rPr lang="en-US" sz="1400" cap="all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PHYSICS        </a:t>
            </a:r>
            <a:r>
              <a:rPr lang="en-US" sz="1400" cap="all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            </a:t>
            </a:r>
            <a:r>
              <a:rPr lang="en-US" sz="1400" cap="all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3.                                                  </a:t>
            </a:r>
            <a:r>
              <a:rPr lang="en-US" sz="1400" cap="all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                           EVAPORAT</a:t>
            </a:r>
            <a:endParaRPr lang="en-US" sz="1400" cap="all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pPr algn="just"/>
            <a:r>
              <a:rPr lang="en-US" sz="1400" cap="all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PHYSICS       </a:t>
            </a:r>
            <a:r>
              <a:rPr lang="en-US" sz="1400" cap="all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             </a:t>
            </a:r>
            <a:r>
              <a:rPr lang="en-US" sz="1400" cap="all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1.                                                </a:t>
            </a:r>
            <a:r>
              <a:rPr lang="en-US" sz="1400" cap="all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                             </a:t>
            </a:r>
            <a:r>
              <a:rPr lang="en-US" sz="1400" cap="all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COALESCE</a:t>
            </a:r>
          </a:p>
          <a:p>
            <a:pPr algn="just"/>
            <a:r>
              <a:rPr lang="en-US" sz="1400" cap="all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PHYSICS        </a:t>
            </a:r>
            <a:r>
              <a:rPr lang="en-US" sz="1400" cap="all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            </a:t>
            </a:r>
            <a:r>
              <a:rPr lang="en-US" sz="1400" cap="all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2.                                              </a:t>
            </a:r>
            <a:r>
              <a:rPr lang="en-US" sz="1400" cap="all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                               </a:t>
            </a:r>
            <a:r>
              <a:rPr lang="en-US" sz="1400" cap="all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EM-DISSO</a:t>
            </a:r>
          </a:p>
          <a:p>
            <a:pPr algn="just"/>
            <a:r>
              <a:rPr lang="en-US" sz="1400" u="sng" cap="all" dirty="0">
                <a:solidFill>
                  <a:srgbClr val="A1DA00"/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IONTRANS    </a:t>
            </a:r>
            <a:r>
              <a:rPr lang="en-US" sz="1400" u="sng" cap="all" dirty="0" smtClean="0">
                <a:solidFill>
                  <a:srgbClr val="A1DA00"/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4-HELIUM (HEAVYION, 0.0)</a:t>
            </a:r>
            <a:endParaRPr lang="en-US" sz="1400" u="sng" cap="all" dirty="0">
              <a:solidFill>
                <a:srgbClr val="A1DA00"/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pPr algn="just"/>
            <a:r>
              <a:rPr lang="en-US" sz="1400" cap="all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GEOBEGIN                                                            </a:t>
            </a:r>
            <a:r>
              <a:rPr lang="en-US" sz="1400" cap="all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                                   COMBNAME</a:t>
            </a:r>
          </a:p>
          <a:p>
            <a:pPr algn="just"/>
            <a:endParaRPr lang="en-US" sz="1400" cap="all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  <p:sp>
        <p:nvSpPr>
          <p:cNvPr id="6" name="TextBox 67"/>
          <p:cNvSpPr txBox="1"/>
          <p:nvPr/>
        </p:nvSpPr>
        <p:spPr>
          <a:xfrm>
            <a:off x="6876256" y="153888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FLUKA 2011.2b.5</a:t>
            </a:r>
          </a:p>
        </p:txBody>
      </p:sp>
      <p:sp>
        <p:nvSpPr>
          <p:cNvPr id="2" name="Rectangle 1"/>
          <p:cNvSpPr/>
          <p:nvPr/>
        </p:nvSpPr>
        <p:spPr>
          <a:xfrm>
            <a:off x="519102" y="4221088"/>
            <a:ext cx="86248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evaporation </a:t>
            </a:r>
            <a:r>
              <a:rPr lang="en-GB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model with heavy-fragment evaporation </a:t>
            </a:r>
            <a:endParaRPr lang="en-GB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r>
              <a:rPr lang="en-GB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emission </a:t>
            </a:r>
            <a:r>
              <a:rPr lang="en-GB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of </a:t>
            </a:r>
            <a:r>
              <a:rPr lang="en-GB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 high-energy </a:t>
            </a:r>
            <a:r>
              <a:rPr lang="en-GB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light fragments through the </a:t>
            </a:r>
            <a:r>
              <a:rPr lang="en-GB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coalescence mechanism </a:t>
            </a:r>
          </a:p>
          <a:p>
            <a:r>
              <a:rPr lang="en-GB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ion electromagnetic dissociation </a:t>
            </a:r>
            <a:endParaRPr lang="en-GB" sz="2000" spc="-15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r>
              <a:rPr lang="en-GB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the </a:t>
            </a:r>
            <a:r>
              <a:rPr lang="en-GB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heavy-ion transport with nuclear interactions </a:t>
            </a:r>
            <a:endParaRPr lang="en-GB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r>
              <a:rPr lang="en-GB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low-energy </a:t>
            </a:r>
            <a:r>
              <a:rPr lang="en-GB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neutron transport was simulated down to thermal </a:t>
            </a:r>
            <a:r>
              <a:rPr lang="en-GB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energies</a:t>
            </a:r>
          </a:p>
          <a:p>
            <a:r>
              <a:rPr lang="en-GB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residual </a:t>
            </a:r>
            <a:r>
              <a:rPr lang="en-GB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nuclei from low-energy neutron interactions were </a:t>
            </a:r>
            <a:r>
              <a:rPr lang="en-GB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scored</a:t>
            </a:r>
            <a:endParaRPr lang="en-GB" sz="2000" spc="-15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8345" y="714070"/>
            <a:ext cx="1202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INPUT FILES.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39552" y="6597352"/>
            <a:ext cx="860444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[        10th December  2014       |       Storage Rings Meeting      |      Peter  KATRIK      |      TU Darmstadt       |      p.katrik@gsi.de        ]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762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9102" y="0"/>
            <a:ext cx="7005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Generic Curves | 1 </a:t>
            </a:r>
            <a:r>
              <a:rPr lang="en-GB" sz="4000" b="1" spc="-100" dirty="0" err="1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GeV</a:t>
            </a:r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/u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602796" y="792956"/>
          <a:ext cx="7938408" cy="527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ubtitle 2"/>
          <p:cNvSpPr txBox="1">
            <a:spLocks/>
          </p:cNvSpPr>
          <p:nvPr/>
        </p:nvSpPr>
        <p:spPr>
          <a:xfrm>
            <a:off x="539552" y="6597352"/>
            <a:ext cx="860444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[        10th December  2014       |       Storage Rings Meeting      |      Peter  KATRIK      |      TU Darmstadt       |      p.katrik@gsi.de        ]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29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9102" y="0"/>
            <a:ext cx="7005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Generic Curves | 900 MeV/u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602796" y="792956"/>
          <a:ext cx="7938408" cy="527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ubtitle 2"/>
          <p:cNvSpPr txBox="1">
            <a:spLocks/>
          </p:cNvSpPr>
          <p:nvPr/>
        </p:nvSpPr>
        <p:spPr>
          <a:xfrm>
            <a:off x="539552" y="6597352"/>
            <a:ext cx="860444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[        10th December  2014       |       Storage Rings Meeting      |      Peter  KATRIK      |      TU Darmstadt       |      p.katrik@gsi.de        ]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830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9102" y="0"/>
            <a:ext cx="7005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Generic Curves | 800 MeV/u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602796" y="792956"/>
          <a:ext cx="7938408" cy="527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539552" y="6597352"/>
            <a:ext cx="860444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[        10th December  2014       |       Storage Rings Meeting      |      Peter  KATRIK      |      TU Darmstadt       |      p.katrik@gsi.de        ]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526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102" y="0"/>
            <a:ext cx="7005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Generic Curves | 700 MeV/u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602796" y="792956"/>
          <a:ext cx="7938408" cy="527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539552" y="6597352"/>
            <a:ext cx="860444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[        10th December  2014       |       Storage Rings Meeting      |      Peter  KATRIK      |      TU Darmstadt       |      p.katrik@gsi.de        ]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435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519102" y="0"/>
            <a:ext cx="5493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Motivation</a:t>
            </a:r>
          </a:p>
        </p:txBody>
      </p:sp>
      <p:pic>
        <p:nvPicPr>
          <p:cNvPr id="2056" name="Picture 8" descr="http://www.relativ-kritisch.net/blog/wp-content/uploads/2010/10/FAIRfull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305" y="2204864"/>
            <a:ext cx="514265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39552" y="6597352"/>
            <a:ext cx="860444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[        10th December  2014       |       Storage Rings Meeting      |      Peter  KATRIK      |      TU Darmstadt       |      p.katrik@gsi.de        ]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  <p:sp>
        <p:nvSpPr>
          <p:cNvPr id="6" name="TextBox 67"/>
          <p:cNvSpPr txBox="1"/>
          <p:nvPr/>
        </p:nvSpPr>
        <p:spPr>
          <a:xfrm>
            <a:off x="561206" y="654450"/>
            <a:ext cx="36300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SIMULATIONS &amp; EXPERIMENTS.</a:t>
            </a:r>
          </a:p>
          <a:p>
            <a:endParaRPr lang="en-US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endParaRPr lang="en-US" sz="2000" spc="-15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endParaRPr lang="en-US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endParaRPr lang="en-US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Beam-loss criteria</a:t>
            </a:r>
          </a:p>
          <a:p>
            <a:endParaRPr lang="en-US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</a:t>
            </a:r>
            <a:r>
              <a:rPr lang="sk-SK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„</a:t>
            </a:r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Hands-on</a:t>
            </a:r>
            <a:r>
              <a:rPr lang="sk-SK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“</a:t>
            </a:r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 </a:t>
            </a:r>
            <a:r>
              <a:rPr lang="en-US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maintenance</a:t>
            </a:r>
          </a:p>
          <a:p>
            <a:endParaRPr lang="en-US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FLUKA verification</a:t>
            </a:r>
            <a:endParaRPr lang="sk-SK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endParaRPr lang="en-US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Previous experiments at GSI</a:t>
            </a:r>
          </a:p>
          <a:p>
            <a:endParaRPr lang="en-US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Preparation work at FAIR</a:t>
            </a:r>
          </a:p>
        </p:txBody>
      </p:sp>
    </p:spTree>
    <p:extLst>
      <p:ext uri="{BB962C8B-B14F-4D97-AF65-F5344CB8AC3E}">
        <p14:creationId xmlns:p14="http://schemas.microsoft.com/office/powerpoint/2010/main" val="345944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102" y="0"/>
            <a:ext cx="7005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Generic Curves | 600 MeV/u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602796" y="792956"/>
          <a:ext cx="7938408" cy="527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539552" y="6597352"/>
            <a:ext cx="860444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[        10th December  2014       |       Storage Rings Meeting      |      Peter  KATRIK      |      TU Darmstadt       |      p.katrik@gsi.de        ]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45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9102" y="0"/>
            <a:ext cx="7005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Generic Curves | 500 MeV/u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602796" y="792956"/>
          <a:ext cx="7938408" cy="527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ubtitle 2"/>
          <p:cNvSpPr txBox="1">
            <a:spLocks/>
          </p:cNvSpPr>
          <p:nvPr/>
        </p:nvSpPr>
        <p:spPr>
          <a:xfrm>
            <a:off x="539552" y="6597352"/>
            <a:ext cx="860444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[        10th December  2014       |       Storage Rings Meeting      |      Peter  KATRIK      |      TU Darmstadt       |      p.katrik@gsi.de        ]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45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9102" y="0"/>
            <a:ext cx="7005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Generic Curves | 400 MeV/u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602796" y="792956"/>
          <a:ext cx="7938408" cy="527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ubtitle 2"/>
          <p:cNvSpPr txBox="1">
            <a:spLocks/>
          </p:cNvSpPr>
          <p:nvPr/>
        </p:nvSpPr>
        <p:spPr>
          <a:xfrm>
            <a:off x="539552" y="6597352"/>
            <a:ext cx="860444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[        10th December  2014       |       Storage Rings Meeting      |      Peter  KATRIK      |      TU Darmstadt       |      p.katrik@gsi.de        ]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45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9102" y="0"/>
            <a:ext cx="7005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Generic Curves | 300 MeV/u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602796" y="792956"/>
          <a:ext cx="7938408" cy="527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ubtitle 2"/>
          <p:cNvSpPr txBox="1">
            <a:spLocks/>
          </p:cNvSpPr>
          <p:nvPr/>
        </p:nvSpPr>
        <p:spPr>
          <a:xfrm>
            <a:off x="539552" y="6597352"/>
            <a:ext cx="860444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[        10th December  2014       |       Storage Rings Meeting      |      Peter  KATRIK      |      TU Darmstadt       |      p.katrik@gsi.de        ]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45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9102" y="0"/>
            <a:ext cx="7005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Generic Curves | 200 MeV/u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602796" y="792956"/>
          <a:ext cx="7938408" cy="527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ubtitle 2"/>
          <p:cNvSpPr txBox="1">
            <a:spLocks/>
          </p:cNvSpPr>
          <p:nvPr/>
        </p:nvSpPr>
        <p:spPr>
          <a:xfrm>
            <a:off x="539552" y="6597352"/>
            <a:ext cx="860444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[        10th December  2014       |       Storage Rings Meeting      |      Peter  KATRIK      |      TU Darmstadt       |      p.katrik@gsi.de        ]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45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9102" y="0"/>
            <a:ext cx="7005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Generic Curves | 150 MeV/u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602796" y="792956"/>
          <a:ext cx="7938408" cy="527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ubtitle 2"/>
          <p:cNvSpPr txBox="1">
            <a:spLocks/>
          </p:cNvSpPr>
          <p:nvPr/>
        </p:nvSpPr>
        <p:spPr>
          <a:xfrm>
            <a:off x="539552" y="6597352"/>
            <a:ext cx="860444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[        10th December  2014       |       Storage Rings Meeting      |      Peter  KATRIK      |      TU Darmstadt       |      p.katrik@gsi.de        ]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45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9102" y="0"/>
            <a:ext cx="7005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Generic Curves | 100 MeV/u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602796" y="792956"/>
          <a:ext cx="7938408" cy="527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ubtitle 2"/>
          <p:cNvSpPr txBox="1">
            <a:spLocks/>
          </p:cNvSpPr>
          <p:nvPr/>
        </p:nvSpPr>
        <p:spPr>
          <a:xfrm>
            <a:off x="539552" y="6597352"/>
            <a:ext cx="860444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[        10th December  2014       |       Storage Rings Meeting      |      Peter  KATRIK      |      TU Darmstadt       |      p.katrik@gsi.de        ]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795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9102" y="0"/>
            <a:ext cx="7005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Generic Curves | 50 MeV/u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602796" y="792956"/>
          <a:ext cx="7938408" cy="527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ubtitle 2"/>
          <p:cNvSpPr txBox="1">
            <a:spLocks/>
          </p:cNvSpPr>
          <p:nvPr/>
        </p:nvSpPr>
        <p:spPr>
          <a:xfrm>
            <a:off x="539552" y="6597352"/>
            <a:ext cx="860444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[        10th December  2014       |       Storage Rings Meeting      |      Peter  KATRIK      |      TU Darmstadt       |      p.katrik@gsi.de        ]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795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9102" y="0"/>
            <a:ext cx="7005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Generic Curves | 25 MeV/u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602796" y="792956"/>
          <a:ext cx="7938408" cy="527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ubtitle 2"/>
          <p:cNvSpPr txBox="1">
            <a:spLocks/>
          </p:cNvSpPr>
          <p:nvPr/>
        </p:nvSpPr>
        <p:spPr>
          <a:xfrm>
            <a:off x="539552" y="6597352"/>
            <a:ext cx="860444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[        10th December  2014       |       Storage Rings Meeting      |      Peter  KATRIK      |      TU Darmstadt       |      p.katrik@gsi.de        ]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795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102" y="0"/>
            <a:ext cx="8624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INDUCED ISOTOPES | 1 </a:t>
            </a:r>
            <a:r>
              <a:rPr lang="en-GB" sz="4000" b="1" spc="-100" dirty="0" err="1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GeV</a:t>
            </a:r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/u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36712"/>
            <a:ext cx="4475715" cy="279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252471"/>
              </p:ext>
            </p:extLst>
          </p:nvPr>
        </p:nvGraphicFramePr>
        <p:xfrm>
          <a:off x="2262929" y="3789040"/>
          <a:ext cx="5162260" cy="2839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ubtitle 2"/>
          <p:cNvSpPr txBox="1">
            <a:spLocks/>
          </p:cNvSpPr>
          <p:nvPr/>
        </p:nvSpPr>
        <p:spPr>
          <a:xfrm>
            <a:off x="539552" y="6597352"/>
            <a:ext cx="860444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[        10th December  2014       |       Storage Rings Meeting      |      Peter  KATRIK      |      TU Darmstadt       |      p.katrik@gsi.de        ]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865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519102" y="0"/>
            <a:ext cx="5493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Motivation</a:t>
            </a:r>
          </a:p>
        </p:txBody>
      </p:sp>
      <p:sp>
        <p:nvSpPr>
          <p:cNvPr id="458" name="TextBox 67"/>
          <p:cNvSpPr txBox="1"/>
          <p:nvPr/>
        </p:nvSpPr>
        <p:spPr>
          <a:xfrm>
            <a:off x="561206" y="654450"/>
            <a:ext cx="36300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SIMULATIONS &amp; EXPERIMENTS.</a:t>
            </a:r>
          </a:p>
          <a:p>
            <a:endParaRPr lang="en-US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endParaRPr lang="en-US" sz="2000" spc="-15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endParaRPr lang="en-US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endParaRPr lang="en-US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Beam-loss criteria</a:t>
            </a:r>
          </a:p>
          <a:p>
            <a:endParaRPr lang="en-US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</a:t>
            </a:r>
            <a:r>
              <a:rPr lang="sk-SK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„</a:t>
            </a:r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Hands-on</a:t>
            </a:r>
            <a:r>
              <a:rPr lang="sk-SK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“</a:t>
            </a:r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 </a:t>
            </a:r>
            <a:r>
              <a:rPr lang="en-US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maintenance</a:t>
            </a:r>
          </a:p>
          <a:p>
            <a:endParaRPr lang="en-US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FLUKA verification</a:t>
            </a:r>
            <a:endParaRPr lang="sk-SK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endParaRPr lang="en-US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Previous experiments at GSI</a:t>
            </a:r>
          </a:p>
          <a:p>
            <a:endParaRPr lang="en-US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Preparation work at FAIR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39552" y="6597352"/>
            <a:ext cx="860444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[        10th December  2014       |       Storage Rings Meeting      |      Peter  KATRIK      |      TU Darmstadt       |      p.katrik@gsi.de        ]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559590"/>
              </p:ext>
            </p:extLst>
          </p:nvPr>
        </p:nvGraphicFramePr>
        <p:xfrm>
          <a:off x="4227817" y="1844824"/>
          <a:ext cx="4952695" cy="3733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2889073"/>
                <a:gridCol w="1415055"/>
                <a:gridCol w="648567"/>
              </a:tblGrid>
              <a:tr h="1915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200" spc="-150" dirty="0">
                          <a:ln>
                            <a:noFill/>
                          </a:ln>
                          <a:effectLst/>
                        </a:rPr>
                        <a:t>Target</a:t>
                      </a:r>
                      <a:endParaRPr lang="en-GB" sz="1400" b="1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200" spc="-150" dirty="0">
                          <a:ln>
                            <a:noFill/>
                          </a:ln>
                          <a:effectLst/>
                        </a:rPr>
                        <a:t>Beam energy </a:t>
                      </a:r>
                      <a:endParaRPr lang="en-GB" sz="1400" b="1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spc="-150" dirty="0">
                          <a:ln>
                            <a:noFill/>
                          </a:ln>
                          <a:effectLst/>
                        </a:rPr>
                        <a:t>Beam</a:t>
                      </a:r>
                      <a:endParaRPr lang="en-GB" sz="1400" b="1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513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0" kern="1200" spc="0" dirty="0" smtClean="0">
                          <a:ln>
                            <a:noFill/>
                          </a:ln>
                          <a:effectLst/>
                        </a:rPr>
                        <a:t>Stainless steel</a:t>
                      </a:r>
                      <a:endParaRPr lang="en-GB" sz="1100" b="0" kern="1200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u="none" strike="noStrike" kern="1200" dirty="0" smtClean="0">
                          <a:effectLst/>
                        </a:rPr>
                        <a:t>1GeV/u</a:t>
                      </a:r>
                      <a:endParaRPr lang="en-GB" sz="1100" b="0" i="0" u="none" strike="noStrike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b="0" kern="1200" spc="-150" dirty="0" smtClean="0">
                          <a:ln>
                            <a:noFill/>
                          </a:ln>
                          <a:effectLst/>
                        </a:rPr>
                        <a:t>U</a:t>
                      </a:r>
                      <a:endParaRPr lang="en-GB" sz="1100" b="0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513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spc="0" dirty="0" smtClean="0">
                          <a:ln>
                            <a:noFill/>
                          </a:ln>
                          <a:effectLst/>
                        </a:rPr>
                        <a:t>Stainless steel, Cu, Al, </a:t>
                      </a:r>
                      <a:r>
                        <a:rPr lang="en-GB" sz="1100" b="0" kern="1200" spc="0" dirty="0" err="1" smtClean="0">
                          <a:ln>
                            <a:noFill/>
                          </a:ln>
                          <a:effectLst/>
                        </a:rPr>
                        <a:t>Pb</a:t>
                      </a:r>
                      <a:endParaRPr lang="en-GB" sz="1100" b="0" kern="1200" spc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0" u="none" strike="noStrike" kern="1200" dirty="0" smtClean="0">
                          <a:effectLst/>
                        </a:rPr>
                        <a:t>950 MeV/u</a:t>
                      </a:r>
                      <a:endParaRPr lang="en-GB" sz="11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b="0" kern="1200" spc="-150" dirty="0" smtClean="0">
                          <a:ln>
                            <a:noFill/>
                          </a:ln>
                          <a:effectLst/>
                        </a:rPr>
                        <a:t>U</a:t>
                      </a:r>
                      <a:endParaRPr lang="en-GB" sz="1100" b="0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02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spc="0" dirty="0" smtClean="0">
                          <a:ln>
                            <a:noFill/>
                          </a:ln>
                          <a:effectLst/>
                        </a:rPr>
                        <a:t>Stainless steel, Cu, Al, </a:t>
                      </a:r>
                      <a:r>
                        <a:rPr lang="en-GB" sz="1100" b="0" kern="1200" spc="0" dirty="0" err="1" smtClean="0">
                          <a:ln>
                            <a:noFill/>
                          </a:ln>
                          <a:effectLst/>
                        </a:rPr>
                        <a:t>Pb</a:t>
                      </a:r>
                      <a:r>
                        <a:rPr lang="en-GB" sz="1100" b="0" kern="1200" spc="0" dirty="0" smtClean="0">
                          <a:ln>
                            <a:noFill/>
                          </a:ln>
                          <a:effectLst/>
                        </a:rPr>
                        <a:t> 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spc="0" dirty="0" smtClean="0">
                          <a:ln>
                            <a:noFill/>
                          </a:ln>
                          <a:effectLst/>
                        </a:rPr>
                        <a:t>Graphite, Carbon-composite</a:t>
                      </a:r>
                      <a:endParaRPr lang="en-GB" sz="1100" b="0" kern="1200" spc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0" u="none" strike="noStrike" kern="1200" dirty="0" smtClean="0">
                          <a:effectLst/>
                        </a:rPr>
                        <a:t>500 MeV/u</a:t>
                      </a:r>
                      <a:endParaRPr lang="en-GB" sz="11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b="0" kern="1200" spc="-150" dirty="0" smtClean="0">
                          <a:ln>
                            <a:noFill/>
                          </a:ln>
                          <a:effectLst/>
                        </a:rPr>
                        <a:t>U</a:t>
                      </a:r>
                      <a:endParaRPr lang="en-GB" sz="1100" b="0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513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kern="1200" spc="0" dirty="0" err="1">
                          <a:ln>
                            <a:noFill/>
                          </a:ln>
                          <a:effectLst/>
                        </a:rPr>
                        <a:t>Pb</a:t>
                      </a:r>
                      <a:endParaRPr lang="en-GB" sz="1100" b="0" kern="1200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u="none" strike="noStrike" kern="1200" dirty="0">
                          <a:effectLst/>
                        </a:rPr>
                        <a:t>345 MeV</a:t>
                      </a:r>
                      <a:r>
                        <a:rPr lang="sk-SK" sz="1100" b="0" u="none" strike="noStrike" kern="1200" dirty="0">
                          <a:effectLst/>
                        </a:rPr>
                        <a:t>/u</a:t>
                      </a:r>
                      <a:endParaRPr lang="en-GB" sz="11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0" kern="1200" spc="-150" dirty="0">
                          <a:ln>
                            <a:noFill/>
                          </a:ln>
                          <a:effectLst/>
                        </a:rPr>
                        <a:t>U</a:t>
                      </a:r>
                      <a:endParaRPr lang="en-GB" sz="1100" b="0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513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kern="1200" spc="0" dirty="0">
                          <a:ln>
                            <a:noFill/>
                          </a:ln>
                          <a:effectLst/>
                        </a:rPr>
                        <a:t>Al</a:t>
                      </a:r>
                      <a:endParaRPr lang="en-GB" sz="1100" b="0" kern="1200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u="none" strike="noStrike" kern="1200" dirty="0">
                          <a:effectLst/>
                        </a:rPr>
                        <a:t>300 MeV</a:t>
                      </a:r>
                      <a:r>
                        <a:rPr lang="sk-SK" sz="1100" b="0" u="none" strike="noStrike" kern="1200" dirty="0">
                          <a:effectLst/>
                        </a:rPr>
                        <a:t>/u</a:t>
                      </a:r>
                      <a:endParaRPr lang="en-GB" sz="11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0" kern="1200" spc="-150" dirty="0">
                          <a:ln>
                            <a:noFill/>
                          </a:ln>
                          <a:effectLst/>
                        </a:rPr>
                        <a:t>U</a:t>
                      </a:r>
                      <a:endParaRPr lang="en-GB" sz="1100" b="0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513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200" spc="0" dirty="0" smtClean="0">
                          <a:ln>
                            <a:noFill/>
                          </a:ln>
                          <a:effectLst/>
                        </a:rPr>
                        <a:t>Al, Cu</a:t>
                      </a:r>
                      <a:endParaRPr lang="en-GB" sz="1100" b="1" kern="1200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u="none" strike="noStrike" kern="1200" dirty="0" smtClean="0">
                          <a:effectLst/>
                        </a:rPr>
                        <a:t>200 </a:t>
                      </a:r>
                      <a:r>
                        <a:rPr lang="en-US" sz="1100" b="1" u="none" strike="noStrike" kern="1200" dirty="0">
                          <a:effectLst/>
                        </a:rPr>
                        <a:t>MeV</a:t>
                      </a:r>
                      <a:r>
                        <a:rPr lang="sk-SK" sz="1100" b="1" u="none" strike="noStrike" kern="1200" dirty="0">
                          <a:effectLst/>
                        </a:rPr>
                        <a:t>/u</a:t>
                      </a:r>
                      <a:endParaRPr lang="en-GB" sz="11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spc="-150" dirty="0">
                          <a:ln>
                            <a:noFill/>
                          </a:ln>
                          <a:effectLst/>
                        </a:rPr>
                        <a:t>U</a:t>
                      </a:r>
                      <a:endParaRPr lang="en-GB" sz="1100" b="1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513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200" spc="0" dirty="0" smtClean="0">
                          <a:ln>
                            <a:noFill/>
                          </a:ln>
                          <a:effectLst/>
                        </a:rPr>
                        <a:t>Al, Cu</a:t>
                      </a:r>
                      <a:endParaRPr lang="en-GB" sz="1100" b="1" kern="1200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u="none" strike="noStrike" kern="1200" dirty="0" smtClean="0">
                          <a:effectLst/>
                        </a:rPr>
                        <a:t>125 MeV</a:t>
                      </a:r>
                      <a:r>
                        <a:rPr lang="sk-SK" sz="1100" b="1" u="none" strike="noStrike" kern="1200" dirty="0">
                          <a:effectLst/>
                        </a:rPr>
                        <a:t>/u</a:t>
                      </a:r>
                      <a:endParaRPr lang="en-GB" sz="11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spc="-150" dirty="0">
                          <a:ln>
                            <a:noFill/>
                          </a:ln>
                          <a:effectLst/>
                        </a:rPr>
                        <a:t>U</a:t>
                      </a:r>
                      <a:endParaRPr lang="en-GB" sz="1100" b="1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513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0" kern="1200" spc="0" dirty="0" smtClean="0">
                          <a:ln>
                            <a:noFill/>
                          </a:ln>
                          <a:effectLst/>
                        </a:rPr>
                        <a:t>Carbon-composite</a:t>
                      </a:r>
                      <a:endParaRPr lang="en-GB" sz="1100" b="0" kern="1200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0" u="none" strike="noStrike" kern="1200" dirty="0" smtClean="0">
                          <a:effectLst/>
                        </a:rPr>
                        <a:t>100 MeV/u</a:t>
                      </a:r>
                      <a:endParaRPr lang="en-GB" sz="11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b="0" kern="1200" spc="-150" dirty="0" smtClean="0">
                          <a:ln>
                            <a:noFill/>
                          </a:ln>
                          <a:effectLst/>
                        </a:rPr>
                        <a:t>U</a:t>
                      </a:r>
                      <a:endParaRPr lang="en-GB" sz="1100" b="0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513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b="0" kern="1200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n-GB" sz="1100" b="0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513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kern="1200" spc="0" dirty="0" smtClean="0">
                          <a:ln>
                            <a:noFill/>
                          </a:ln>
                          <a:effectLst/>
                        </a:rPr>
                        <a:t>Cu, Al, </a:t>
                      </a:r>
                      <a:r>
                        <a:rPr lang="en-US" sz="1100" b="0" kern="1200" spc="0" dirty="0" err="1" smtClean="0">
                          <a:ln>
                            <a:noFill/>
                          </a:ln>
                          <a:effectLst/>
                        </a:rPr>
                        <a:t>Pb</a:t>
                      </a:r>
                      <a:endParaRPr lang="en-GB" sz="1100" b="0" kern="1200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u="none" strike="noStrike" kern="1200" dirty="0">
                          <a:effectLst/>
                        </a:rPr>
                        <a:t>500 MeV</a:t>
                      </a:r>
                      <a:r>
                        <a:rPr lang="sk-SK" sz="1100" b="0" u="none" strike="noStrike" kern="1200" dirty="0">
                          <a:effectLst/>
                        </a:rPr>
                        <a:t>/u</a:t>
                      </a:r>
                      <a:endParaRPr lang="en-GB" sz="11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0" kern="1200" spc="-150" dirty="0">
                          <a:ln>
                            <a:noFill/>
                          </a:ln>
                          <a:effectLst/>
                        </a:rPr>
                        <a:t>Ta</a:t>
                      </a:r>
                      <a:endParaRPr lang="en-GB" sz="1100" b="0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513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b="0" kern="1200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n-GB" sz="1100" b="0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513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200" spc="0" dirty="0" smtClean="0">
                          <a:ln>
                            <a:noFill/>
                          </a:ln>
                          <a:effectLst/>
                        </a:rPr>
                        <a:t>Al</a:t>
                      </a:r>
                      <a:endParaRPr lang="en-GB" sz="1100" b="1" kern="1200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u="none" strike="noStrike" kern="1200" dirty="0" smtClean="0">
                          <a:effectLst/>
                        </a:rPr>
                        <a:t>300 </a:t>
                      </a:r>
                      <a:r>
                        <a:rPr lang="en-US" sz="1100" b="1" u="none" strike="noStrike" kern="1200" dirty="0">
                          <a:effectLst/>
                        </a:rPr>
                        <a:t>MeV</a:t>
                      </a:r>
                      <a:r>
                        <a:rPr lang="sk-SK" sz="1100" b="1" u="none" strike="noStrike" kern="1200" dirty="0">
                          <a:effectLst/>
                        </a:rPr>
                        <a:t>/u</a:t>
                      </a:r>
                      <a:endParaRPr lang="en-GB" sz="11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spc="-150" dirty="0" err="1" smtClean="0">
                          <a:ln>
                            <a:noFill/>
                          </a:ln>
                          <a:effectLst/>
                        </a:rPr>
                        <a:t>Xe</a:t>
                      </a:r>
                      <a:endParaRPr lang="en-GB" sz="1100" b="1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513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200" spc="0" dirty="0" smtClean="0">
                          <a:ln>
                            <a:noFill/>
                          </a:ln>
                          <a:effectLst/>
                        </a:rPr>
                        <a:t>Cu</a:t>
                      </a:r>
                      <a:endParaRPr lang="en-GB" sz="1100" b="1" kern="1200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u="none" strike="noStrike" kern="1200" dirty="0" smtClean="0">
                          <a:effectLst/>
                        </a:rPr>
                        <a:t>100 </a:t>
                      </a:r>
                      <a:r>
                        <a:rPr lang="en-US" sz="1100" b="1" u="none" strike="noStrike" kern="1200" dirty="0">
                          <a:effectLst/>
                        </a:rPr>
                        <a:t>MeV</a:t>
                      </a:r>
                      <a:r>
                        <a:rPr lang="sk-SK" sz="1100" b="1" u="none" strike="noStrike" kern="1200" dirty="0">
                          <a:effectLst/>
                        </a:rPr>
                        <a:t>/u</a:t>
                      </a:r>
                      <a:endParaRPr lang="en-GB" sz="11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1" kern="1200" spc="-150" dirty="0" err="1" smtClean="0">
                          <a:ln>
                            <a:noFill/>
                          </a:ln>
                          <a:effectLst/>
                        </a:rPr>
                        <a:t>Xe</a:t>
                      </a:r>
                      <a:endParaRPr lang="en-GB" sz="1100" b="1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513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b="0" kern="1200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n-GB" sz="1100" b="0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513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kern="1200" spc="0" dirty="0">
                          <a:ln>
                            <a:noFill/>
                          </a:ln>
                          <a:effectLst/>
                        </a:rPr>
                        <a:t>Cu</a:t>
                      </a:r>
                      <a:endParaRPr lang="en-GB" sz="1100" b="0" kern="1200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u="none" strike="noStrike" kern="1200" dirty="0">
                          <a:effectLst/>
                        </a:rPr>
                        <a:t>700 MeV</a:t>
                      </a:r>
                      <a:r>
                        <a:rPr lang="sk-SK" sz="1100" b="0" u="none" strike="noStrike" kern="1200" dirty="0">
                          <a:effectLst/>
                        </a:rPr>
                        <a:t>/u</a:t>
                      </a:r>
                      <a:endParaRPr lang="en-GB" sz="11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0" kern="1200" spc="-150" dirty="0">
                          <a:ln>
                            <a:noFill/>
                          </a:ln>
                          <a:effectLst/>
                        </a:rPr>
                        <a:t>N</a:t>
                      </a:r>
                      <a:endParaRPr lang="en-GB" sz="1100" b="0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513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kern="1200" spc="0" dirty="0" smtClean="0">
                          <a:ln>
                            <a:noFill/>
                          </a:ln>
                          <a:effectLst/>
                        </a:rPr>
                        <a:t>Cu, Al, </a:t>
                      </a:r>
                      <a:r>
                        <a:rPr lang="en-US" sz="1100" b="0" kern="1200" spc="0" dirty="0" err="1" smtClean="0">
                          <a:ln>
                            <a:noFill/>
                          </a:ln>
                          <a:effectLst/>
                        </a:rPr>
                        <a:t>Pb</a:t>
                      </a:r>
                      <a:endParaRPr lang="en-GB" sz="1100" b="0" kern="1200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0" u="none" strike="noStrike" kern="1200" dirty="0">
                          <a:effectLst/>
                        </a:rPr>
                        <a:t>500 MeV</a:t>
                      </a:r>
                      <a:r>
                        <a:rPr lang="sk-SK" sz="1100" b="0" u="none" strike="noStrike" kern="1200" dirty="0">
                          <a:effectLst/>
                        </a:rPr>
                        <a:t>/u</a:t>
                      </a:r>
                      <a:endParaRPr lang="en-GB" sz="11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b="0" kern="1200" spc="-150" dirty="0">
                          <a:ln>
                            <a:noFill/>
                          </a:ln>
                          <a:effectLst/>
                        </a:rPr>
                        <a:t>N</a:t>
                      </a:r>
                      <a:endParaRPr lang="en-GB" sz="1100" b="0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513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b="0" kern="1200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n-GB" sz="1100" b="0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513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0" kern="1200" spc="0" dirty="0" smtClean="0">
                          <a:ln>
                            <a:noFill/>
                          </a:ln>
                          <a:effectLst/>
                        </a:rPr>
                        <a:t>Cu, Al</a:t>
                      </a:r>
                      <a:endParaRPr lang="en-GB" sz="1100" b="0" kern="1200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0" u="none" strike="noStrike" kern="1200" dirty="0" smtClean="0">
                          <a:effectLst/>
                        </a:rPr>
                        <a:t>1 </a:t>
                      </a:r>
                      <a:r>
                        <a:rPr lang="en-GB" sz="1100" b="0" u="none" strike="noStrike" kern="1200" dirty="0" err="1" smtClean="0">
                          <a:effectLst/>
                        </a:rPr>
                        <a:t>GeV</a:t>
                      </a:r>
                      <a:r>
                        <a:rPr lang="en-GB" sz="1100" b="0" u="none" strike="noStrike" kern="1200" dirty="0" smtClean="0">
                          <a:effectLst/>
                        </a:rPr>
                        <a:t>/u</a:t>
                      </a:r>
                      <a:endParaRPr lang="en-GB" sz="11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b="0" kern="1200" spc="-150" dirty="0" err="1" smtClean="0">
                          <a:ln>
                            <a:noFill/>
                          </a:ln>
                          <a:effectLst/>
                        </a:rPr>
                        <a:t>Ar</a:t>
                      </a:r>
                      <a:endParaRPr lang="en-GB" sz="1100" b="0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513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0" kern="1200" spc="0" dirty="0" smtClean="0">
                          <a:ln>
                            <a:noFill/>
                          </a:ln>
                          <a:effectLst/>
                        </a:rPr>
                        <a:t>Cu, Al</a:t>
                      </a:r>
                      <a:endParaRPr lang="en-GB" sz="1100" b="0" kern="1200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0" u="none" strike="noStrike" kern="1200" dirty="0" smtClean="0">
                          <a:effectLst/>
                        </a:rPr>
                        <a:t>500 MeV/u</a:t>
                      </a:r>
                      <a:endParaRPr lang="en-GB" sz="11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100" b="0" kern="1200" spc="-150" dirty="0" err="1" smtClean="0">
                          <a:ln>
                            <a:noFill/>
                          </a:ln>
                          <a:effectLst/>
                        </a:rPr>
                        <a:t>Ar</a:t>
                      </a:r>
                      <a:endParaRPr lang="en-GB" sz="1100" b="0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513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b="0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1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n-GB" sz="1100" b="0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27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102" y="0"/>
            <a:ext cx="8624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INDUCED ISOTOPES | 1 </a:t>
            </a:r>
            <a:r>
              <a:rPr lang="en-GB" sz="4000" b="1" spc="-100" dirty="0" err="1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GeV</a:t>
            </a:r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/u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972000" y="1449000"/>
          <a:ext cx="720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ubtitle 2"/>
          <p:cNvSpPr txBox="1">
            <a:spLocks/>
          </p:cNvSpPr>
          <p:nvPr/>
        </p:nvSpPr>
        <p:spPr>
          <a:xfrm>
            <a:off x="539552" y="6597352"/>
            <a:ext cx="860444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[        10th December  2014       |       Storage Rings Meeting      |      Peter  KATRIK      |      TU Darmstadt       |      p.katrik@gsi.de        ]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38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102" y="0"/>
            <a:ext cx="8624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INDUCED ISOTOPES | 900 MeV/u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972000" y="1449000"/>
          <a:ext cx="720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ubtitle 2"/>
          <p:cNvSpPr txBox="1">
            <a:spLocks/>
          </p:cNvSpPr>
          <p:nvPr/>
        </p:nvSpPr>
        <p:spPr>
          <a:xfrm>
            <a:off x="539552" y="6597352"/>
            <a:ext cx="860444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[        10th December  2014       |       Storage Rings Meeting      |      Peter  KATRIK      |      TU Darmstadt       |      p.katrik@gsi.de        ]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268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102" y="0"/>
            <a:ext cx="8624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INDUCED ISOTOPES | 800 MeV/u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972000" y="1449000"/>
          <a:ext cx="720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ubtitle 2"/>
          <p:cNvSpPr txBox="1">
            <a:spLocks/>
          </p:cNvSpPr>
          <p:nvPr/>
        </p:nvSpPr>
        <p:spPr>
          <a:xfrm>
            <a:off x="539552" y="6597352"/>
            <a:ext cx="860444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[        10th December  2014       |       Storage Rings Meeting      |      Peter  KATRIK      |      TU Darmstadt       |      p.katrik@gsi.de        ]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977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102" y="0"/>
            <a:ext cx="8624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INDUCED ISOTOPES | 700 MeV/u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972000" y="1449000"/>
          <a:ext cx="720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539552" y="6597352"/>
            <a:ext cx="860444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[        10th December  2014       |       Storage Rings Meeting      |      Peter  KATRIK      |      TU Darmstadt       |      p.katrik@gsi.de        ]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469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102" y="0"/>
            <a:ext cx="8624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INDUCED ISOTOPES | 600 MeV/u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972000" y="1449000"/>
          <a:ext cx="720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539552" y="6597352"/>
            <a:ext cx="860444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[        10th December  2014       |       Storage Rings Meeting      |      Peter  KATRIK      |      TU Darmstadt       |      p.katrik@gsi.de        ]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375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102" y="0"/>
            <a:ext cx="8624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INDUCED ISOTOPES | 500 MeV/u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972000" y="1449000"/>
          <a:ext cx="720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539552" y="6597352"/>
            <a:ext cx="860444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[        10th December  2014       |       Storage Rings Meeting      |      Peter  KATRIK      |      TU Darmstadt       |      p.katrik@gsi.de        ]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742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102" y="0"/>
            <a:ext cx="8624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INDUCED ISOTOPES | 400 MeV/u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972000" y="1449000"/>
          <a:ext cx="720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539552" y="6597352"/>
            <a:ext cx="860444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[        10th December  2014       |       Storage Rings Meeting      |      Peter  KATRIK      |      TU Darmstadt       |      p.katrik@gsi.de        ]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569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102" y="0"/>
            <a:ext cx="8624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INDUCED ISOTOPES | 300 MeV/u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972000" y="1449000"/>
          <a:ext cx="720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539552" y="6597352"/>
            <a:ext cx="860444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[        10th December  2014       |       Storage Rings Meeting      |      Peter  KATRIK      |      TU Darmstadt       |      p.katrik@gsi.de        ]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500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102" y="0"/>
            <a:ext cx="8624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INDUCED ISOTOPES | 200 MeV/u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972000" y="1449000"/>
          <a:ext cx="720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539552" y="6597352"/>
            <a:ext cx="860444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[        10th December  2014       |       Storage Rings Meeting      |      Peter  KATRIK      |      TU Darmstadt       |      p.katrik@gsi.de        ]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575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102" y="0"/>
            <a:ext cx="8624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INDUCED ISOTOPES | 150 MeV/u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972000" y="1449000"/>
          <a:ext cx="720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ubtitle 2"/>
          <p:cNvSpPr txBox="1">
            <a:spLocks/>
          </p:cNvSpPr>
          <p:nvPr/>
        </p:nvSpPr>
        <p:spPr>
          <a:xfrm>
            <a:off x="539552" y="6597352"/>
            <a:ext cx="860444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[        10th December  2014       |       Storage Rings Meeting      |      Peter  KATRIK      |      TU Darmstadt       |      p.katrik@gsi.de        ]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912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16" y="-72008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560" y="-72008"/>
            <a:ext cx="10225136" cy="6957392"/>
          </a:xfrm>
          <a:prstGeom prst="rect">
            <a:avLst/>
          </a:prstGeom>
          <a:pattFill prst="narVert">
            <a:fgClr>
              <a:srgbClr val="33CC33"/>
            </a:fgClr>
            <a:bgClr>
              <a:schemeClr val="bg1"/>
            </a:bgClr>
          </a:pattFill>
          <a:ln>
            <a:noFill/>
          </a:ln>
          <a:extLst/>
        </p:spPr>
      </p:pic>
      <p:sp>
        <p:nvSpPr>
          <p:cNvPr id="5936" name="Down Arrow 5935"/>
          <p:cNvSpPr/>
          <p:nvPr/>
        </p:nvSpPr>
        <p:spPr>
          <a:xfrm rot="5400000">
            <a:off x="1512195" y="1592262"/>
            <a:ext cx="365570" cy="726680"/>
          </a:xfrm>
          <a:custGeom>
            <a:avLst/>
            <a:gdLst>
              <a:gd name="connsiteX0" fmla="*/ 0 w 448855"/>
              <a:gd name="connsiteY0" fmla="*/ 780077 h 1004504"/>
              <a:gd name="connsiteX1" fmla="*/ 0 w 448855"/>
              <a:gd name="connsiteY1" fmla="*/ 780077 h 1004504"/>
              <a:gd name="connsiteX2" fmla="*/ 0 w 448855"/>
              <a:gd name="connsiteY2" fmla="*/ 0 h 1004504"/>
              <a:gd name="connsiteX3" fmla="*/ 448855 w 448855"/>
              <a:gd name="connsiteY3" fmla="*/ 0 h 1004504"/>
              <a:gd name="connsiteX4" fmla="*/ 448855 w 448855"/>
              <a:gd name="connsiteY4" fmla="*/ 780077 h 1004504"/>
              <a:gd name="connsiteX5" fmla="*/ 448855 w 448855"/>
              <a:gd name="connsiteY5" fmla="*/ 780077 h 1004504"/>
              <a:gd name="connsiteX6" fmla="*/ 224428 w 448855"/>
              <a:gd name="connsiteY6" fmla="*/ 1004504 h 1004504"/>
              <a:gd name="connsiteX7" fmla="*/ 0 w 448855"/>
              <a:gd name="connsiteY7" fmla="*/ 780077 h 1004504"/>
              <a:gd name="connsiteX0" fmla="*/ 0 w 448855"/>
              <a:gd name="connsiteY0" fmla="*/ 780077 h 852104"/>
              <a:gd name="connsiteX1" fmla="*/ 0 w 448855"/>
              <a:gd name="connsiteY1" fmla="*/ 780077 h 852104"/>
              <a:gd name="connsiteX2" fmla="*/ 0 w 448855"/>
              <a:gd name="connsiteY2" fmla="*/ 0 h 852104"/>
              <a:gd name="connsiteX3" fmla="*/ 448855 w 448855"/>
              <a:gd name="connsiteY3" fmla="*/ 0 h 852104"/>
              <a:gd name="connsiteX4" fmla="*/ 448855 w 448855"/>
              <a:gd name="connsiteY4" fmla="*/ 780077 h 852104"/>
              <a:gd name="connsiteX5" fmla="*/ 448855 w 448855"/>
              <a:gd name="connsiteY5" fmla="*/ 780077 h 852104"/>
              <a:gd name="connsiteX6" fmla="*/ 233956 w 448855"/>
              <a:gd name="connsiteY6" fmla="*/ 852104 h 852104"/>
              <a:gd name="connsiteX7" fmla="*/ 0 w 448855"/>
              <a:gd name="connsiteY7" fmla="*/ 780077 h 852104"/>
              <a:gd name="connsiteX0" fmla="*/ 0 w 448855"/>
              <a:gd name="connsiteY0" fmla="*/ 780077 h 780077"/>
              <a:gd name="connsiteX1" fmla="*/ 0 w 448855"/>
              <a:gd name="connsiteY1" fmla="*/ 780077 h 780077"/>
              <a:gd name="connsiteX2" fmla="*/ 0 w 448855"/>
              <a:gd name="connsiteY2" fmla="*/ 0 h 780077"/>
              <a:gd name="connsiteX3" fmla="*/ 448855 w 448855"/>
              <a:gd name="connsiteY3" fmla="*/ 0 h 780077"/>
              <a:gd name="connsiteX4" fmla="*/ 448855 w 448855"/>
              <a:gd name="connsiteY4" fmla="*/ 780077 h 780077"/>
              <a:gd name="connsiteX5" fmla="*/ 448855 w 448855"/>
              <a:gd name="connsiteY5" fmla="*/ 780077 h 780077"/>
              <a:gd name="connsiteX6" fmla="*/ 0 w 448855"/>
              <a:gd name="connsiteY6" fmla="*/ 780077 h 780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855" h="780077">
                <a:moveTo>
                  <a:pt x="0" y="780077"/>
                </a:moveTo>
                <a:lnTo>
                  <a:pt x="0" y="780077"/>
                </a:lnTo>
                <a:lnTo>
                  <a:pt x="0" y="0"/>
                </a:lnTo>
                <a:lnTo>
                  <a:pt x="448855" y="0"/>
                </a:lnTo>
                <a:lnTo>
                  <a:pt x="448855" y="780077"/>
                </a:lnTo>
                <a:lnTo>
                  <a:pt x="448855" y="780077"/>
                </a:lnTo>
                <a:lnTo>
                  <a:pt x="0" y="780077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000" b="1" baseline="30000" dirty="0" smtClean="0"/>
              <a:t>238</a:t>
            </a:r>
            <a:r>
              <a:rPr lang="en-GB" sz="2000" b="1" dirty="0" smtClean="0"/>
              <a:t>U</a:t>
            </a:r>
            <a:endParaRPr lang="en-GB" sz="2000" b="1" dirty="0"/>
          </a:p>
        </p:txBody>
      </p:sp>
      <p:grpSp>
        <p:nvGrpSpPr>
          <p:cNvPr id="5939" name="Group 5938"/>
          <p:cNvGrpSpPr/>
          <p:nvPr/>
        </p:nvGrpSpPr>
        <p:grpSpPr>
          <a:xfrm>
            <a:off x="2304853" y="-348538"/>
            <a:ext cx="1927067" cy="3227583"/>
            <a:chOff x="2967605" y="-455410"/>
            <a:chExt cx="1927067" cy="3227583"/>
          </a:xfrm>
        </p:grpSpPr>
        <p:sp>
          <p:nvSpPr>
            <p:cNvPr id="5940" name="Freeform 5939"/>
            <p:cNvSpPr/>
            <p:nvPr/>
          </p:nvSpPr>
          <p:spPr>
            <a:xfrm rot="2116854">
              <a:off x="3647548" y="502884"/>
              <a:ext cx="579260" cy="1175021"/>
            </a:xfrm>
            <a:custGeom>
              <a:avLst/>
              <a:gdLst>
                <a:gd name="connsiteX0" fmla="*/ 22865 w 2194570"/>
                <a:gd name="connsiteY0" fmla="*/ 0 h 5052060"/>
                <a:gd name="connsiteX1" fmla="*/ 2186945 w 2194570"/>
                <a:gd name="connsiteY1" fmla="*/ 723900 h 5052060"/>
                <a:gd name="connsiteX2" fmla="*/ 22865 w 2194570"/>
                <a:gd name="connsiteY2" fmla="*/ 1447800 h 5052060"/>
                <a:gd name="connsiteX3" fmla="*/ 2186945 w 2194570"/>
                <a:gd name="connsiteY3" fmla="*/ 2164080 h 5052060"/>
                <a:gd name="connsiteX4" fmla="*/ 22865 w 2194570"/>
                <a:gd name="connsiteY4" fmla="*/ 2880360 h 5052060"/>
                <a:gd name="connsiteX5" fmla="*/ 2194565 w 2194570"/>
                <a:gd name="connsiteY5" fmla="*/ 3611880 h 5052060"/>
                <a:gd name="connsiteX6" fmla="*/ 5 w 2194570"/>
                <a:gd name="connsiteY6" fmla="*/ 4328160 h 5052060"/>
                <a:gd name="connsiteX7" fmla="*/ 2171705 w 2194570"/>
                <a:gd name="connsiteY7" fmla="*/ 5052060 h 5052060"/>
                <a:gd name="connsiteX0" fmla="*/ 95732 w 2267437"/>
                <a:gd name="connsiteY0" fmla="*/ 0 h 4612507"/>
                <a:gd name="connsiteX1" fmla="*/ 2259812 w 2267437"/>
                <a:gd name="connsiteY1" fmla="*/ 723900 h 4612507"/>
                <a:gd name="connsiteX2" fmla="*/ 95732 w 2267437"/>
                <a:gd name="connsiteY2" fmla="*/ 1447800 h 4612507"/>
                <a:gd name="connsiteX3" fmla="*/ 2259812 w 2267437"/>
                <a:gd name="connsiteY3" fmla="*/ 2164080 h 4612507"/>
                <a:gd name="connsiteX4" fmla="*/ 95732 w 2267437"/>
                <a:gd name="connsiteY4" fmla="*/ 2880360 h 4612507"/>
                <a:gd name="connsiteX5" fmla="*/ 2267432 w 2267437"/>
                <a:gd name="connsiteY5" fmla="*/ 3611880 h 4612507"/>
                <a:gd name="connsiteX6" fmla="*/ 72872 w 2267437"/>
                <a:gd name="connsiteY6" fmla="*/ 4328160 h 4612507"/>
                <a:gd name="connsiteX7" fmla="*/ 667632 w 2267437"/>
                <a:gd name="connsiteY7" fmla="*/ 4612509 h 4612507"/>
                <a:gd name="connsiteX0" fmla="*/ 97929 w 2269634"/>
                <a:gd name="connsiteY0" fmla="*/ 0 h 4612511"/>
                <a:gd name="connsiteX1" fmla="*/ 2262009 w 2269634"/>
                <a:gd name="connsiteY1" fmla="*/ 723900 h 4612511"/>
                <a:gd name="connsiteX2" fmla="*/ 97929 w 2269634"/>
                <a:gd name="connsiteY2" fmla="*/ 1447800 h 4612511"/>
                <a:gd name="connsiteX3" fmla="*/ 2262009 w 2269634"/>
                <a:gd name="connsiteY3" fmla="*/ 2164080 h 4612511"/>
                <a:gd name="connsiteX4" fmla="*/ 97929 w 2269634"/>
                <a:gd name="connsiteY4" fmla="*/ 2880360 h 4612511"/>
                <a:gd name="connsiteX5" fmla="*/ 2269629 w 2269634"/>
                <a:gd name="connsiteY5" fmla="*/ 3611880 h 4612511"/>
                <a:gd name="connsiteX6" fmla="*/ 75069 w 2269634"/>
                <a:gd name="connsiteY6" fmla="*/ 4328160 h 4612511"/>
                <a:gd name="connsiteX7" fmla="*/ 669829 w 2269634"/>
                <a:gd name="connsiteY7" fmla="*/ 4612509 h 4612511"/>
                <a:gd name="connsiteX0" fmla="*/ 159729 w 2331434"/>
                <a:gd name="connsiteY0" fmla="*/ 0 h 4558716"/>
                <a:gd name="connsiteX1" fmla="*/ 2323809 w 2331434"/>
                <a:gd name="connsiteY1" fmla="*/ 723900 h 4558716"/>
                <a:gd name="connsiteX2" fmla="*/ 159729 w 2331434"/>
                <a:gd name="connsiteY2" fmla="*/ 1447800 h 4558716"/>
                <a:gd name="connsiteX3" fmla="*/ 2323809 w 2331434"/>
                <a:gd name="connsiteY3" fmla="*/ 2164080 h 4558716"/>
                <a:gd name="connsiteX4" fmla="*/ 159729 w 2331434"/>
                <a:gd name="connsiteY4" fmla="*/ 2880360 h 4558716"/>
                <a:gd name="connsiteX5" fmla="*/ 2331429 w 2331434"/>
                <a:gd name="connsiteY5" fmla="*/ 3611880 h 4558716"/>
                <a:gd name="connsiteX6" fmla="*/ 136869 w 2331434"/>
                <a:gd name="connsiteY6" fmla="*/ 4328160 h 4558716"/>
                <a:gd name="connsiteX7" fmla="*/ 456204 w 2331434"/>
                <a:gd name="connsiteY7" fmla="*/ 4558717 h 4558716"/>
                <a:gd name="connsiteX0" fmla="*/ 129319 w 2301024"/>
                <a:gd name="connsiteY0" fmla="*/ 0 h 4558716"/>
                <a:gd name="connsiteX1" fmla="*/ 2293399 w 2301024"/>
                <a:gd name="connsiteY1" fmla="*/ 723900 h 4558716"/>
                <a:gd name="connsiteX2" fmla="*/ 129319 w 2301024"/>
                <a:gd name="connsiteY2" fmla="*/ 1447800 h 4558716"/>
                <a:gd name="connsiteX3" fmla="*/ 2293399 w 2301024"/>
                <a:gd name="connsiteY3" fmla="*/ 2164080 h 4558716"/>
                <a:gd name="connsiteX4" fmla="*/ 129319 w 2301024"/>
                <a:gd name="connsiteY4" fmla="*/ 2880360 h 4558716"/>
                <a:gd name="connsiteX5" fmla="*/ 2301019 w 2301024"/>
                <a:gd name="connsiteY5" fmla="*/ 3611880 h 4558716"/>
                <a:gd name="connsiteX6" fmla="*/ 106459 w 2301024"/>
                <a:gd name="connsiteY6" fmla="*/ 4328160 h 4558716"/>
                <a:gd name="connsiteX7" fmla="*/ 425794 w 2301024"/>
                <a:gd name="connsiteY7" fmla="*/ 4558717 h 4558716"/>
                <a:gd name="connsiteX0" fmla="*/ 129493 w 2301198"/>
                <a:gd name="connsiteY0" fmla="*/ 0 h 4558716"/>
                <a:gd name="connsiteX1" fmla="*/ 2293573 w 2301198"/>
                <a:gd name="connsiteY1" fmla="*/ 723900 h 4558716"/>
                <a:gd name="connsiteX2" fmla="*/ 129493 w 2301198"/>
                <a:gd name="connsiteY2" fmla="*/ 1447800 h 4558716"/>
                <a:gd name="connsiteX3" fmla="*/ 2293573 w 2301198"/>
                <a:gd name="connsiteY3" fmla="*/ 2164080 h 4558716"/>
                <a:gd name="connsiteX4" fmla="*/ 129493 w 2301198"/>
                <a:gd name="connsiteY4" fmla="*/ 2880360 h 4558716"/>
                <a:gd name="connsiteX5" fmla="*/ 2301193 w 2301198"/>
                <a:gd name="connsiteY5" fmla="*/ 3611880 h 4558716"/>
                <a:gd name="connsiteX6" fmla="*/ 106633 w 2301198"/>
                <a:gd name="connsiteY6" fmla="*/ 4328160 h 4558716"/>
                <a:gd name="connsiteX7" fmla="*/ 425968 w 2301198"/>
                <a:gd name="connsiteY7" fmla="*/ 4558717 h 4558716"/>
                <a:gd name="connsiteX0" fmla="*/ 168780 w 2340485"/>
                <a:gd name="connsiteY0" fmla="*/ 0 h 4552675"/>
                <a:gd name="connsiteX1" fmla="*/ 2332860 w 2340485"/>
                <a:gd name="connsiteY1" fmla="*/ 723900 h 4552675"/>
                <a:gd name="connsiteX2" fmla="*/ 168780 w 2340485"/>
                <a:gd name="connsiteY2" fmla="*/ 1447800 h 4552675"/>
                <a:gd name="connsiteX3" fmla="*/ 2332860 w 2340485"/>
                <a:gd name="connsiteY3" fmla="*/ 2164080 h 4552675"/>
                <a:gd name="connsiteX4" fmla="*/ 168780 w 2340485"/>
                <a:gd name="connsiteY4" fmla="*/ 2880360 h 4552675"/>
                <a:gd name="connsiteX5" fmla="*/ 2340480 w 2340485"/>
                <a:gd name="connsiteY5" fmla="*/ 3611880 h 4552675"/>
                <a:gd name="connsiteX6" fmla="*/ 145920 w 2340485"/>
                <a:gd name="connsiteY6" fmla="*/ 4328160 h 4552675"/>
                <a:gd name="connsiteX7" fmla="*/ 314044 w 2340485"/>
                <a:gd name="connsiteY7" fmla="*/ 4552674 h 4552675"/>
                <a:gd name="connsiteX0" fmla="*/ 134879 w 2306584"/>
                <a:gd name="connsiteY0" fmla="*/ 0 h 4553074"/>
                <a:gd name="connsiteX1" fmla="*/ 2298959 w 2306584"/>
                <a:gd name="connsiteY1" fmla="*/ 723900 h 4553074"/>
                <a:gd name="connsiteX2" fmla="*/ 134879 w 2306584"/>
                <a:gd name="connsiteY2" fmla="*/ 1447800 h 4553074"/>
                <a:gd name="connsiteX3" fmla="*/ 2298959 w 2306584"/>
                <a:gd name="connsiteY3" fmla="*/ 2164080 h 4553074"/>
                <a:gd name="connsiteX4" fmla="*/ 134879 w 2306584"/>
                <a:gd name="connsiteY4" fmla="*/ 2880360 h 4553074"/>
                <a:gd name="connsiteX5" fmla="*/ 2306579 w 2306584"/>
                <a:gd name="connsiteY5" fmla="*/ 3611880 h 4553074"/>
                <a:gd name="connsiteX6" fmla="*/ 112019 w 2306584"/>
                <a:gd name="connsiteY6" fmla="*/ 4328160 h 4553074"/>
                <a:gd name="connsiteX7" fmla="*/ 280143 w 2306584"/>
                <a:gd name="connsiteY7" fmla="*/ 4552674 h 4553074"/>
                <a:gd name="connsiteX0" fmla="*/ 72823 w 2244551"/>
                <a:gd name="connsiteY0" fmla="*/ 0 h 4553043"/>
                <a:gd name="connsiteX1" fmla="*/ 2236903 w 2244551"/>
                <a:gd name="connsiteY1" fmla="*/ 723900 h 4553043"/>
                <a:gd name="connsiteX2" fmla="*/ 72823 w 2244551"/>
                <a:gd name="connsiteY2" fmla="*/ 1447800 h 4553043"/>
                <a:gd name="connsiteX3" fmla="*/ 2236903 w 2244551"/>
                <a:gd name="connsiteY3" fmla="*/ 2164080 h 4553043"/>
                <a:gd name="connsiteX4" fmla="*/ 72823 w 2244551"/>
                <a:gd name="connsiteY4" fmla="*/ 2880360 h 4553043"/>
                <a:gd name="connsiteX5" fmla="*/ 2244523 w 2244551"/>
                <a:gd name="connsiteY5" fmla="*/ 3611880 h 4553043"/>
                <a:gd name="connsiteX6" fmla="*/ 124007 w 2244551"/>
                <a:gd name="connsiteY6" fmla="*/ 4320987 h 4553043"/>
                <a:gd name="connsiteX7" fmla="*/ 218087 w 2244551"/>
                <a:gd name="connsiteY7" fmla="*/ 4552674 h 4553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4551" h="4553043">
                  <a:moveTo>
                    <a:pt x="72823" y="0"/>
                  </a:moveTo>
                  <a:cubicBezTo>
                    <a:pt x="1154863" y="241300"/>
                    <a:pt x="2236903" y="482600"/>
                    <a:pt x="2236903" y="723900"/>
                  </a:cubicBezTo>
                  <a:cubicBezTo>
                    <a:pt x="2236903" y="965200"/>
                    <a:pt x="72823" y="1207770"/>
                    <a:pt x="72823" y="1447800"/>
                  </a:cubicBezTo>
                  <a:cubicBezTo>
                    <a:pt x="72823" y="1687830"/>
                    <a:pt x="2236903" y="1925320"/>
                    <a:pt x="2236903" y="2164080"/>
                  </a:cubicBezTo>
                  <a:cubicBezTo>
                    <a:pt x="2236903" y="2402840"/>
                    <a:pt x="71553" y="2639060"/>
                    <a:pt x="72823" y="2880360"/>
                  </a:cubicBezTo>
                  <a:cubicBezTo>
                    <a:pt x="74093" y="3121660"/>
                    <a:pt x="2235992" y="3371776"/>
                    <a:pt x="2244523" y="3611880"/>
                  </a:cubicBezTo>
                  <a:cubicBezTo>
                    <a:pt x="2253054" y="3851984"/>
                    <a:pt x="461746" y="4164188"/>
                    <a:pt x="124007" y="4320987"/>
                  </a:cubicBezTo>
                  <a:cubicBezTo>
                    <a:pt x="-213732" y="4477786"/>
                    <a:pt x="248826" y="4559259"/>
                    <a:pt x="218087" y="455267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41" name="Freeform 5940"/>
            <p:cNvSpPr/>
            <p:nvPr/>
          </p:nvSpPr>
          <p:spPr>
            <a:xfrm rot="2116854">
              <a:off x="2967605" y="1468369"/>
              <a:ext cx="566361" cy="1303804"/>
            </a:xfrm>
            <a:custGeom>
              <a:avLst/>
              <a:gdLst>
                <a:gd name="connsiteX0" fmla="*/ 22865 w 2194570"/>
                <a:gd name="connsiteY0" fmla="*/ 0 h 5052060"/>
                <a:gd name="connsiteX1" fmla="*/ 2186945 w 2194570"/>
                <a:gd name="connsiteY1" fmla="*/ 723900 h 5052060"/>
                <a:gd name="connsiteX2" fmla="*/ 22865 w 2194570"/>
                <a:gd name="connsiteY2" fmla="*/ 1447800 h 5052060"/>
                <a:gd name="connsiteX3" fmla="*/ 2186945 w 2194570"/>
                <a:gd name="connsiteY3" fmla="*/ 2164080 h 5052060"/>
                <a:gd name="connsiteX4" fmla="*/ 22865 w 2194570"/>
                <a:gd name="connsiteY4" fmla="*/ 2880360 h 5052060"/>
                <a:gd name="connsiteX5" fmla="*/ 2194565 w 2194570"/>
                <a:gd name="connsiteY5" fmla="*/ 3611880 h 5052060"/>
                <a:gd name="connsiteX6" fmla="*/ 5 w 2194570"/>
                <a:gd name="connsiteY6" fmla="*/ 4328160 h 5052060"/>
                <a:gd name="connsiteX7" fmla="*/ 2171705 w 2194570"/>
                <a:gd name="connsiteY7" fmla="*/ 5052060 h 505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4570" h="5052060">
                  <a:moveTo>
                    <a:pt x="22865" y="0"/>
                  </a:moveTo>
                  <a:cubicBezTo>
                    <a:pt x="1104905" y="241300"/>
                    <a:pt x="2186945" y="482600"/>
                    <a:pt x="2186945" y="723900"/>
                  </a:cubicBezTo>
                  <a:cubicBezTo>
                    <a:pt x="2186945" y="965200"/>
                    <a:pt x="22865" y="1207770"/>
                    <a:pt x="22865" y="1447800"/>
                  </a:cubicBezTo>
                  <a:cubicBezTo>
                    <a:pt x="22865" y="1687830"/>
                    <a:pt x="2186945" y="1925320"/>
                    <a:pt x="2186945" y="2164080"/>
                  </a:cubicBezTo>
                  <a:cubicBezTo>
                    <a:pt x="2186945" y="2402840"/>
                    <a:pt x="21595" y="2639060"/>
                    <a:pt x="22865" y="2880360"/>
                  </a:cubicBezTo>
                  <a:cubicBezTo>
                    <a:pt x="24135" y="3121660"/>
                    <a:pt x="2198375" y="3370580"/>
                    <a:pt x="2194565" y="3611880"/>
                  </a:cubicBezTo>
                  <a:cubicBezTo>
                    <a:pt x="2190755" y="3853180"/>
                    <a:pt x="3815" y="4088130"/>
                    <a:pt x="5" y="4328160"/>
                  </a:cubicBezTo>
                  <a:cubicBezTo>
                    <a:pt x="-3805" y="4568190"/>
                    <a:pt x="1836425" y="4876800"/>
                    <a:pt x="2171705" y="505206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42" name="Freeform 5941"/>
            <p:cNvSpPr/>
            <p:nvPr/>
          </p:nvSpPr>
          <p:spPr>
            <a:xfrm rot="2116854">
              <a:off x="4315412" y="-455410"/>
              <a:ext cx="579260" cy="1175021"/>
            </a:xfrm>
            <a:custGeom>
              <a:avLst/>
              <a:gdLst>
                <a:gd name="connsiteX0" fmla="*/ 22865 w 2194570"/>
                <a:gd name="connsiteY0" fmla="*/ 0 h 5052060"/>
                <a:gd name="connsiteX1" fmla="*/ 2186945 w 2194570"/>
                <a:gd name="connsiteY1" fmla="*/ 723900 h 5052060"/>
                <a:gd name="connsiteX2" fmla="*/ 22865 w 2194570"/>
                <a:gd name="connsiteY2" fmla="*/ 1447800 h 5052060"/>
                <a:gd name="connsiteX3" fmla="*/ 2186945 w 2194570"/>
                <a:gd name="connsiteY3" fmla="*/ 2164080 h 5052060"/>
                <a:gd name="connsiteX4" fmla="*/ 22865 w 2194570"/>
                <a:gd name="connsiteY4" fmla="*/ 2880360 h 5052060"/>
                <a:gd name="connsiteX5" fmla="*/ 2194565 w 2194570"/>
                <a:gd name="connsiteY5" fmla="*/ 3611880 h 5052060"/>
                <a:gd name="connsiteX6" fmla="*/ 5 w 2194570"/>
                <a:gd name="connsiteY6" fmla="*/ 4328160 h 5052060"/>
                <a:gd name="connsiteX7" fmla="*/ 2171705 w 2194570"/>
                <a:gd name="connsiteY7" fmla="*/ 5052060 h 5052060"/>
                <a:gd name="connsiteX0" fmla="*/ 95732 w 2267437"/>
                <a:gd name="connsiteY0" fmla="*/ 0 h 4612507"/>
                <a:gd name="connsiteX1" fmla="*/ 2259812 w 2267437"/>
                <a:gd name="connsiteY1" fmla="*/ 723900 h 4612507"/>
                <a:gd name="connsiteX2" fmla="*/ 95732 w 2267437"/>
                <a:gd name="connsiteY2" fmla="*/ 1447800 h 4612507"/>
                <a:gd name="connsiteX3" fmla="*/ 2259812 w 2267437"/>
                <a:gd name="connsiteY3" fmla="*/ 2164080 h 4612507"/>
                <a:gd name="connsiteX4" fmla="*/ 95732 w 2267437"/>
                <a:gd name="connsiteY4" fmla="*/ 2880360 h 4612507"/>
                <a:gd name="connsiteX5" fmla="*/ 2267432 w 2267437"/>
                <a:gd name="connsiteY5" fmla="*/ 3611880 h 4612507"/>
                <a:gd name="connsiteX6" fmla="*/ 72872 w 2267437"/>
                <a:gd name="connsiteY6" fmla="*/ 4328160 h 4612507"/>
                <a:gd name="connsiteX7" fmla="*/ 667632 w 2267437"/>
                <a:gd name="connsiteY7" fmla="*/ 4612509 h 4612507"/>
                <a:gd name="connsiteX0" fmla="*/ 97929 w 2269634"/>
                <a:gd name="connsiteY0" fmla="*/ 0 h 4612511"/>
                <a:gd name="connsiteX1" fmla="*/ 2262009 w 2269634"/>
                <a:gd name="connsiteY1" fmla="*/ 723900 h 4612511"/>
                <a:gd name="connsiteX2" fmla="*/ 97929 w 2269634"/>
                <a:gd name="connsiteY2" fmla="*/ 1447800 h 4612511"/>
                <a:gd name="connsiteX3" fmla="*/ 2262009 w 2269634"/>
                <a:gd name="connsiteY3" fmla="*/ 2164080 h 4612511"/>
                <a:gd name="connsiteX4" fmla="*/ 97929 w 2269634"/>
                <a:gd name="connsiteY4" fmla="*/ 2880360 h 4612511"/>
                <a:gd name="connsiteX5" fmla="*/ 2269629 w 2269634"/>
                <a:gd name="connsiteY5" fmla="*/ 3611880 h 4612511"/>
                <a:gd name="connsiteX6" fmla="*/ 75069 w 2269634"/>
                <a:gd name="connsiteY6" fmla="*/ 4328160 h 4612511"/>
                <a:gd name="connsiteX7" fmla="*/ 669829 w 2269634"/>
                <a:gd name="connsiteY7" fmla="*/ 4612509 h 4612511"/>
                <a:gd name="connsiteX0" fmla="*/ 159729 w 2331434"/>
                <a:gd name="connsiteY0" fmla="*/ 0 h 4558716"/>
                <a:gd name="connsiteX1" fmla="*/ 2323809 w 2331434"/>
                <a:gd name="connsiteY1" fmla="*/ 723900 h 4558716"/>
                <a:gd name="connsiteX2" fmla="*/ 159729 w 2331434"/>
                <a:gd name="connsiteY2" fmla="*/ 1447800 h 4558716"/>
                <a:gd name="connsiteX3" fmla="*/ 2323809 w 2331434"/>
                <a:gd name="connsiteY3" fmla="*/ 2164080 h 4558716"/>
                <a:gd name="connsiteX4" fmla="*/ 159729 w 2331434"/>
                <a:gd name="connsiteY4" fmla="*/ 2880360 h 4558716"/>
                <a:gd name="connsiteX5" fmla="*/ 2331429 w 2331434"/>
                <a:gd name="connsiteY5" fmla="*/ 3611880 h 4558716"/>
                <a:gd name="connsiteX6" fmla="*/ 136869 w 2331434"/>
                <a:gd name="connsiteY6" fmla="*/ 4328160 h 4558716"/>
                <a:gd name="connsiteX7" fmla="*/ 456204 w 2331434"/>
                <a:gd name="connsiteY7" fmla="*/ 4558717 h 4558716"/>
                <a:gd name="connsiteX0" fmla="*/ 129319 w 2301024"/>
                <a:gd name="connsiteY0" fmla="*/ 0 h 4558716"/>
                <a:gd name="connsiteX1" fmla="*/ 2293399 w 2301024"/>
                <a:gd name="connsiteY1" fmla="*/ 723900 h 4558716"/>
                <a:gd name="connsiteX2" fmla="*/ 129319 w 2301024"/>
                <a:gd name="connsiteY2" fmla="*/ 1447800 h 4558716"/>
                <a:gd name="connsiteX3" fmla="*/ 2293399 w 2301024"/>
                <a:gd name="connsiteY3" fmla="*/ 2164080 h 4558716"/>
                <a:gd name="connsiteX4" fmla="*/ 129319 w 2301024"/>
                <a:gd name="connsiteY4" fmla="*/ 2880360 h 4558716"/>
                <a:gd name="connsiteX5" fmla="*/ 2301019 w 2301024"/>
                <a:gd name="connsiteY5" fmla="*/ 3611880 h 4558716"/>
                <a:gd name="connsiteX6" fmla="*/ 106459 w 2301024"/>
                <a:gd name="connsiteY6" fmla="*/ 4328160 h 4558716"/>
                <a:gd name="connsiteX7" fmla="*/ 425794 w 2301024"/>
                <a:gd name="connsiteY7" fmla="*/ 4558717 h 4558716"/>
                <a:gd name="connsiteX0" fmla="*/ 129493 w 2301198"/>
                <a:gd name="connsiteY0" fmla="*/ 0 h 4558716"/>
                <a:gd name="connsiteX1" fmla="*/ 2293573 w 2301198"/>
                <a:gd name="connsiteY1" fmla="*/ 723900 h 4558716"/>
                <a:gd name="connsiteX2" fmla="*/ 129493 w 2301198"/>
                <a:gd name="connsiteY2" fmla="*/ 1447800 h 4558716"/>
                <a:gd name="connsiteX3" fmla="*/ 2293573 w 2301198"/>
                <a:gd name="connsiteY3" fmla="*/ 2164080 h 4558716"/>
                <a:gd name="connsiteX4" fmla="*/ 129493 w 2301198"/>
                <a:gd name="connsiteY4" fmla="*/ 2880360 h 4558716"/>
                <a:gd name="connsiteX5" fmla="*/ 2301193 w 2301198"/>
                <a:gd name="connsiteY5" fmla="*/ 3611880 h 4558716"/>
                <a:gd name="connsiteX6" fmla="*/ 106633 w 2301198"/>
                <a:gd name="connsiteY6" fmla="*/ 4328160 h 4558716"/>
                <a:gd name="connsiteX7" fmla="*/ 425968 w 2301198"/>
                <a:gd name="connsiteY7" fmla="*/ 4558717 h 4558716"/>
                <a:gd name="connsiteX0" fmla="*/ 168780 w 2340485"/>
                <a:gd name="connsiteY0" fmla="*/ 0 h 4552675"/>
                <a:gd name="connsiteX1" fmla="*/ 2332860 w 2340485"/>
                <a:gd name="connsiteY1" fmla="*/ 723900 h 4552675"/>
                <a:gd name="connsiteX2" fmla="*/ 168780 w 2340485"/>
                <a:gd name="connsiteY2" fmla="*/ 1447800 h 4552675"/>
                <a:gd name="connsiteX3" fmla="*/ 2332860 w 2340485"/>
                <a:gd name="connsiteY3" fmla="*/ 2164080 h 4552675"/>
                <a:gd name="connsiteX4" fmla="*/ 168780 w 2340485"/>
                <a:gd name="connsiteY4" fmla="*/ 2880360 h 4552675"/>
                <a:gd name="connsiteX5" fmla="*/ 2340480 w 2340485"/>
                <a:gd name="connsiteY5" fmla="*/ 3611880 h 4552675"/>
                <a:gd name="connsiteX6" fmla="*/ 145920 w 2340485"/>
                <a:gd name="connsiteY6" fmla="*/ 4328160 h 4552675"/>
                <a:gd name="connsiteX7" fmla="*/ 314044 w 2340485"/>
                <a:gd name="connsiteY7" fmla="*/ 4552674 h 4552675"/>
                <a:gd name="connsiteX0" fmla="*/ 134879 w 2306584"/>
                <a:gd name="connsiteY0" fmla="*/ 0 h 4553074"/>
                <a:gd name="connsiteX1" fmla="*/ 2298959 w 2306584"/>
                <a:gd name="connsiteY1" fmla="*/ 723900 h 4553074"/>
                <a:gd name="connsiteX2" fmla="*/ 134879 w 2306584"/>
                <a:gd name="connsiteY2" fmla="*/ 1447800 h 4553074"/>
                <a:gd name="connsiteX3" fmla="*/ 2298959 w 2306584"/>
                <a:gd name="connsiteY3" fmla="*/ 2164080 h 4553074"/>
                <a:gd name="connsiteX4" fmla="*/ 134879 w 2306584"/>
                <a:gd name="connsiteY4" fmla="*/ 2880360 h 4553074"/>
                <a:gd name="connsiteX5" fmla="*/ 2306579 w 2306584"/>
                <a:gd name="connsiteY5" fmla="*/ 3611880 h 4553074"/>
                <a:gd name="connsiteX6" fmla="*/ 112019 w 2306584"/>
                <a:gd name="connsiteY6" fmla="*/ 4328160 h 4553074"/>
                <a:gd name="connsiteX7" fmla="*/ 280143 w 2306584"/>
                <a:gd name="connsiteY7" fmla="*/ 4552674 h 4553074"/>
                <a:gd name="connsiteX0" fmla="*/ 72823 w 2244551"/>
                <a:gd name="connsiteY0" fmla="*/ 0 h 4553043"/>
                <a:gd name="connsiteX1" fmla="*/ 2236903 w 2244551"/>
                <a:gd name="connsiteY1" fmla="*/ 723900 h 4553043"/>
                <a:gd name="connsiteX2" fmla="*/ 72823 w 2244551"/>
                <a:gd name="connsiteY2" fmla="*/ 1447800 h 4553043"/>
                <a:gd name="connsiteX3" fmla="*/ 2236903 w 2244551"/>
                <a:gd name="connsiteY3" fmla="*/ 2164080 h 4553043"/>
                <a:gd name="connsiteX4" fmla="*/ 72823 w 2244551"/>
                <a:gd name="connsiteY4" fmla="*/ 2880360 h 4553043"/>
                <a:gd name="connsiteX5" fmla="*/ 2244523 w 2244551"/>
                <a:gd name="connsiteY5" fmla="*/ 3611880 h 4553043"/>
                <a:gd name="connsiteX6" fmla="*/ 124007 w 2244551"/>
                <a:gd name="connsiteY6" fmla="*/ 4320987 h 4553043"/>
                <a:gd name="connsiteX7" fmla="*/ 218087 w 2244551"/>
                <a:gd name="connsiteY7" fmla="*/ 4552674 h 4553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4551" h="4553043">
                  <a:moveTo>
                    <a:pt x="72823" y="0"/>
                  </a:moveTo>
                  <a:cubicBezTo>
                    <a:pt x="1154863" y="241300"/>
                    <a:pt x="2236903" y="482600"/>
                    <a:pt x="2236903" y="723900"/>
                  </a:cubicBezTo>
                  <a:cubicBezTo>
                    <a:pt x="2236903" y="965200"/>
                    <a:pt x="72823" y="1207770"/>
                    <a:pt x="72823" y="1447800"/>
                  </a:cubicBezTo>
                  <a:cubicBezTo>
                    <a:pt x="72823" y="1687830"/>
                    <a:pt x="2236903" y="1925320"/>
                    <a:pt x="2236903" y="2164080"/>
                  </a:cubicBezTo>
                  <a:cubicBezTo>
                    <a:pt x="2236903" y="2402840"/>
                    <a:pt x="71553" y="2639060"/>
                    <a:pt x="72823" y="2880360"/>
                  </a:cubicBezTo>
                  <a:cubicBezTo>
                    <a:pt x="74093" y="3121660"/>
                    <a:pt x="2235992" y="3371776"/>
                    <a:pt x="2244523" y="3611880"/>
                  </a:cubicBezTo>
                  <a:cubicBezTo>
                    <a:pt x="2253054" y="3851984"/>
                    <a:pt x="461746" y="4164188"/>
                    <a:pt x="124007" y="4320987"/>
                  </a:cubicBezTo>
                  <a:cubicBezTo>
                    <a:pt x="-213732" y="4477786"/>
                    <a:pt x="248826" y="4559259"/>
                    <a:pt x="218087" y="455267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43" name="Group 5942"/>
          <p:cNvGrpSpPr/>
          <p:nvPr/>
        </p:nvGrpSpPr>
        <p:grpSpPr>
          <a:xfrm rot="6831618">
            <a:off x="2161724" y="3881632"/>
            <a:ext cx="1927067" cy="3227583"/>
            <a:chOff x="2967605" y="-455410"/>
            <a:chExt cx="1927067" cy="3227583"/>
          </a:xfrm>
        </p:grpSpPr>
        <p:sp>
          <p:nvSpPr>
            <p:cNvPr id="5944" name="Freeform 5943"/>
            <p:cNvSpPr/>
            <p:nvPr/>
          </p:nvSpPr>
          <p:spPr>
            <a:xfrm rot="2116854">
              <a:off x="3647548" y="502884"/>
              <a:ext cx="579260" cy="1175021"/>
            </a:xfrm>
            <a:custGeom>
              <a:avLst/>
              <a:gdLst>
                <a:gd name="connsiteX0" fmla="*/ 22865 w 2194570"/>
                <a:gd name="connsiteY0" fmla="*/ 0 h 5052060"/>
                <a:gd name="connsiteX1" fmla="*/ 2186945 w 2194570"/>
                <a:gd name="connsiteY1" fmla="*/ 723900 h 5052060"/>
                <a:gd name="connsiteX2" fmla="*/ 22865 w 2194570"/>
                <a:gd name="connsiteY2" fmla="*/ 1447800 h 5052060"/>
                <a:gd name="connsiteX3" fmla="*/ 2186945 w 2194570"/>
                <a:gd name="connsiteY3" fmla="*/ 2164080 h 5052060"/>
                <a:gd name="connsiteX4" fmla="*/ 22865 w 2194570"/>
                <a:gd name="connsiteY4" fmla="*/ 2880360 h 5052060"/>
                <a:gd name="connsiteX5" fmla="*/ 2194565 w 2194570"/>
                <a:gd name="connsiteY5" fmla="*/ 3611880 h 5052060"/>
                <a:gd name="connsiteX6" fmla="*/ 5 w 2194570"/>
                <a:gd name="connsiteY6" fmla="*/ 4328160 h 5052060"/>
                <a:gd name="connsiteX7" fmla="*/ 2171705 w 2194570"/>
                <a:gd name="connsiteY7" fmla="*/ 5052060 h 5052060"/>
                <a:gd name="connsiteX0" fmla="*/ 95732 w 2267437"/>
                <a:gd name="connsiteY0" fmla="*/ 0 h 4612507"/>
                <a:gd name="connsiteX1" fmla="*/ 2259812 w 2267437"/>
                <a:gd name="connsiteY1" fmla="*/ 723900 h 4612507"/>
                <a:gd name="connsiteX2" fmla="*/ 95732 w 2267437"/>
                <a:gd name="connsiteY2" fmla="*/ 1447800 h 4612507"/>
                <a:gd name="connsiteX3" fmla="*/ 2259812 w 2267437"/>
                <a:gd name="connsiteY3" fmla="*/ 2164080 h 4612507"/>
                <a:gd name="connsiteX4" fmla="*/ 95732 w 2267437"/>
                <a:gd name="connsiteY4" fmla="*/ 2880360 h 4612507"/>
                <a:gd name="connsiteX5" fmla="*/ 2267432 w 2267437"/>
                <a:gd name="connsiteY5" fmla="*/ 3611880 h 4612507"/>
                <a:gd name="connsiteX6" fmla="*/ 72872 w 2267437"/>
                <a:gd name="connsiteY6" fmla="*/ 4328160 h 4612507"/>
                <a:gd name="connsiteX7" fmla="*/ 667632 w 2267437"/>
                <a:gd name="connsiteY7" fmla="*/ 4612509 h 4612507"/>
                <a:gd name="connsiteX0" fmla="*/ 97929 w 2269634"/>
                <a:gd name="connsiteY0" fmla="*/ 0 h 4612511"/>
                <a:gd name="connsiteX1" fmla="*/ 2262009 w 2269634"/>
                <a:gd name="connsiteY1" fmla="*/ 723900 h 4612511"/>
                <a:gd name="connsiteX2" fmla="*/ 97929 w 2269634"/>
                <a:gd name="connsiteY2" fmla="*/ 1447800 h 4612511"/>
                <a:gd name="connsiteX3" fmla="*/ 2262009 w 2269634"/>
                <a:gd name="connsiteY3" fmla="*/ 2164080 h 4612511"/>
                <a:gd name="connsiteX4" fmla="*/ 97929 w 2269634"/>
                <a:gd name="connsiteY4" fmla="*/ 2880360 h 4612511"/>
                <a:gd name="connsiteX5" fmla="*/ 2269629 w 2269634"/>
                <a:gd name="connsiteY5" fmla="*/ 3611880 h 4612511"/>
                <a:gd name="connsiteX6" fmla="*/ 75069 w 2269634"/>
                <a:gd name="connsiteY6" fmla="*/ 4328160 h 4612511"/>
                <a:gd name="connsiteX7" fmla="*/ 669829 w 2269634"/>
                <a:gd name="connsiteY7" fmla="*/ 4612509 h 4612511"/>
                <a:gd name="connsiteX0" fmla="*/ 159729 w 2331434"/>
                <a:gd name="connsiteY0" fmla="*/ 0 h 4558716"/>
                <a:gd name="connsiteX1" fmla="*/ 2323809 w 2331434"/>
                <a:gd name="connsiteY1" fmla="*/ 723900 h 4558716"/>
                <a:gd name="connsiteX2" fmla="*/ 159729 w 2331434"/>
                <a:gd name="connsiteY2" fmla="*/ 1447800 h 4558716"/>
                <a:gd name="connsiteX3" fmla="*/ 2323809 w 2331434"/>
                <a:gd name="connsiteY3" fmla="*/ 2164080 h 4558716"/>
                <a:gd name="connsiteX4" fmla="*/ 159729 w 2331434"/>
                <a:gd name="connsiteY4" fmla="*/ 2880360 h 4558716"/>
                <a:gd name="connsiteX5" fmla="*/ 2331429 w 2331434"/>
                <a:gd name="connsiteY5" fmla="*/ 3611880 h 4558716"/>
                <a:gd name="connsiteX6" fmla="*/ 136869 w 2331434"/>
                <a:gd name="connsiteY6" fmla="*/ 4328160 h 4558716"/>
                <a:gd name="connsiteX7" fmla="*/ 456204 w 2331434"/>
                <a:gd name="connsiteY7" fmla="*/ 4558717 h 4558716"/>
                <a:gd name="connsiteX0" fmla="*/ 129319 w 2301024"/>
                <a:gd name="connsiteY0" fmla="*/ 0 h 4558716"/>
                <a:gd name="connsiteX1" fmla="*/ 2293399 w 2301024"/>
                <a:gd name="connsiteY1" fmla="*/ 723900 h 4558716"/>
                <a:gd name="connsiteX2" fmla="*/ 129319 w 2301024"/>
                <a:gd name="connsiteY2" fmla="*/ 1447800 h 4558716"/>
                <a:gd name="connsiteX3" fmla="*/ 2293399 w 2301024"/>
                <a:gd name="connsiteY3" fmla="*/ 2164080 h 4558716"/>
                <a:gd name="connsiteX4" fmla="*/ 129319 w 2301024"/>
                <a:gd name="connsiteY4" fmla="*/ 2880360 h 4558716"/>
                <a:gd name="connsiteX5" fmla="*/ 2301019 w 2301024"/>
                <a:gd name="connsiteY5" fmla="*/ 3611880 h 4558716"/>
                <a:gd name="connsiteX6" fmla="*/ 106459 w 2301024"/>
                <a:gd name="connsiteY6" fmla="*/ 4328160 h 4558716"/>
                <a:gd name="connsiteX7" fmla="*/ 425794 w 2301024"/>
                <a:gd name="connsiteY7" fmla="*/ 4558717 h 4558716"/>
                <a:gd name="connsiteX0" fmla="*/ 129493 w 2301198"/>
                <a:gd name="connsiteY0" fmla="*/ 0 h 4558716"/>
                <a:gd name="connsiteX1" fmla="*/ 2293573 w 2301198"/>
                <a:gd name="connsiteY1" fmla="*/ 723900 h 4558716"/>
                <a:gd name="connsiteX2" fmla="*/ 129493 w 2301198"/>
                <a:gd name="connsiteY2" fmla="*/ 1447800 h 4558716"/>
                <a:gd name="connsiteX3" fmla="*/ 2293573 w 2301198"/>
                <a:gd name="connsiteY3" fmla="*/ 2164080 h 4558716"/>
                <a:gd name="connsiteX4" fmla="*/ 129493 w 2301198"/>
                <a:gd name="connsiteY4" fmla="*/ 2880360 h 4558716"/>
                <a:gd name="connsiteX5" fmla="*/ 2301193 w 2301198"/>
                <a:gd name="connsiteY5" fmla="*/ 3611880 h 4558716"/>
                <a:gd name="connsiteX6" fmla="*/ 106633 w 2301198"/>
                <a:gd name="connsiteY6" fmla="*/ 4328160 h 4558716"/>
                <a:gd name="connsiteX7" fmla="*/ 425968 w 2301198"/>
                <a:gd name="connsiteY7" fmla="*/ 4558717 h 4558716"/>
                <a:gd name="connsiteX0" fmla="*/ 168780 w 2340485"/>
                <a:gd name="connsiteY0" fmla="*/ 0 h 4552675"/>
                <a:gd name="connsiteX1" fmla="*/ 2332860 w 2340485"/>
                <a:gd name="connsiteY1" fmla="*/ 723900 h 4552675"/>
                <a:gd name="connsiteX2" fmla="*/ 168780 w 2340485"/>
                <a:gd name="connsiteY2" fmla="*/ 1447800 h 4552675"/>
                <a:gd name="connsiteX3" fmla="*/ 2332860 w 2340485"/>
                <a:gd name="connsiteY3" fmla="*/ 2164080 h 4552675"/>
                <a:gd name="connsiteX4" fmla="*/ 168780 w 2340485"/>
                <a:gd name="connsiteY4" fmla="*/ 2880360 h 4552675"/>
                <a:gd name="connsiteX5" fmla="*/ 2340480 w 2340485"/>
                <a:gd name="connsiteY5" fmla="*/ 3611880 h 4552675"/>
                <a:gd name="connsiteX6" fmla="*/ 145920 w 2340485"/>
                <a:gd name="connsiteY6" fmla="*/ 4328160 h 4552675"/>
                <a:gd name="connsiteX7" fmla="*/ 314044 w 2340485"/>
                <a:gd name="connsiteY7" fmla="*/ 4552674 h 4552675"/>
                <a:gd name="connsiteX0" fmla="*/ 134879 w 2306584"/>
                <a:gd name="connsiteY0" fmla="*/ 0 h 4553074"/>
                <a:gd name="connsiteX1" fmla="*/ 2298959 w 2306584"/>
                <a:gd name="connsiteY1" fmla="*/ 723900 h 4553074"/>
                <a:gd name="connsiteX2" fmla="*/ 134879 w 2306584"/>
                <a:gd name="connsiteY2" fmla="*/ 1447800 h 4553074"/>
                <a:gd name="connsiteX3" fmla="*/ 2298959 w 2306584"/>
                <a:gd name="connsiteY3" fmla="*/ 2164080 h 4553074"/>
                <a:gd name="connsiteX4" fmla="*/ 134879 w 2306584"/>
                <a:gd name="connsiteY4" fmla="*/ 2880360 h 4553074"/>
                <a:gd name="connsiteX5" fmla="*/ 2306579 w 2306584"/>
                <a:gd name="connsiteY5" fmla="*/ 3611880 h 4553074"/>
                <a:gd name="connsiteX6" fmla="*/ 112019 w 2306584"/>
                <a:gd name="connsiteY6" fmla="*/ 4328160 h 4553074"/>
                <a:gd name="connsiteX7" fmla="*/ 280143 w 2306584"/>
                <a:gd name="connsiteY7" fmla="*/ 4552674 h 4553074"/>
                <a:gd name="connsiteX0" fmla="*/ 72823 w 2244551"/>
                <a:gd name="connsiteY0" fmla="*/ 0 h 4553043"/>
                <a:gd name="connsiteX1" fmla="*/ 2236903 w 2244551"/>
                <a:gd name="connsiteY1" fmla="*/ 723900 h 4553043"/>
                <a:gd name="connsiteX2" fmla="*/ 72823 w 2244551"/>
                <a:gd name="connsiteY2" fmla="*/ 1447800 h 4553043"/>
                <a:gd name="connsiteX3" fmla="*/ 2236903 w 2244551"/>
                <a:gd name="connsiteY3" fmla="*/ 2164080 h 4553043"/>
                <a:gd name="connsiteX4" fmla="*/ 72823 w 2244551"/>
                <a:gd name="connsiteY4" fmla="*/ 2880360 h 4553043"/>
                <a:gd name="connsiteX5" fmla="*/ 2244523 w 2244551"/>
                <a:gd name="connsiteY5" fmla="*/ 3611880 h 4553043"/>
                <a:gd name="connsiteX6" fmla="*/ 124007 w 2244551"/>
                <a:gd name="connsiteY6" fmla="*/ 4320987 h 4553043"/>
                <a:gd name="connsiteX7" fmla="*/ 218087 w 2244551"/>
                <a:gd name="connsiteY7" fmla="*/ 4552674 h 4553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4551" h="4553043">
                  <a:moveTo>
                    <a:pt x="72823" y="0"/>
                  </a:moveTo>
                  <a:cubicBezTo>
                    <a:pt x="1154863" y="241300"/>
                    <a:pt x="2236903" y="482600"/>
                    <a:pt x="2236903" y="723900"/>
                  </a:cubicBezTo>
                  <a:cubicBezTo>
                    <a:pt x="2236903" y="965200"/>
                    <a:pt x="72823" y="1207770"/>
                    <a:pt x="72823" y="1447800"/>
                  </a:cubicBezTo>
                  <a:cubicBezTo>
                    <a:pt x="72823" y="1687830"/>
                    <a:pt x="2236903" y="1925320"/>
                    <a:pt x="2236903" y="2164080"/>
                  </a:cubicBezTo>
                  <a:cubicBezTo>
                    <a:pt x="2236903" y="2402840"/>
                    <a:pt x="71553" y="2639060"/>
                    <a:pt x="72823" y="2880360"/>
                  </a:cubicBezTo>
                  <a:cubicBezTo>
                    <a:pt x="74093" y="3121660"/>
                    <a:pt x="2235992" y="3371776"/>
                    <a:pt x="2244523" y="3611880"/>
                  </a:cubicBezTo>
                  <a:cubicBezTo>
                    <a:pt x="2253054" y="3851984"/>
                    <a:pt x="461746" y="4164188"/>
                    <a:pt x="124007" y="4320987"/>
                  </a:cubicBezTo>
                  <a:cubicBezTo>
                    <a:pt x="-213732" y="4477786"/>
                    <a:pt x="248826" y="4559259"/>
                    <a:pt x="218087" y="455267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45" name="Freeform 5944"/>
            <p:cNvSpPr/>
            <p:nvPr/>
          </p:nvSpPr>
          <p:spPr>
            <a:xfrm rot="2116854">
              <a:off x="2967605" y="1468369"/>
              <a:ext cx="566361" cy="1303804"/>
            </a:xfrm>
            <a:custGeom>
              <a:avLst/>
              <a:gdLst>
                <a:gd name="connsiteX0" fmla="*/ 22865 w 2194570"/>
                <a:gd name="connsiteY0" fmla="*/ 0 h 5052060"/>
                <a:gd name="connsiteX1" fmla="*/ 2186945 w 2194570"/>
                <a:gd name="connsiteY1" fmla="*/ 723900 h 5052060"/>
                <a:gd name="connsiteX2" fmla="*/ 22865 w 2194570"/>
                <a:gd name="connsiteY2" fmla="*/ 1447800 h 5052060"/>
                <a:gd name="connsiteX3" fmla="*/ 2186945 w 2194570"/>
                <a:gd name="connsiteY3" fmla="*/ 2164080 h 5052060"/>
                <a:gd name="connsiteX4" fmla="*/ 22865 w 2194570"/>
                <a:gd name="connsiteY4" fmla="*/ 2880360 h 5052060"/>
                <a:gd name="connsiteX5" fmla="*/ 2194565 w 2194570"/>
                <a:gd name="connsiteY5" fmla="*/ 3611880 h 5052060"/>
                <a:gd name="connsiteX6" fmla="*/ 5 w 2194570"/>
                <a:gd name="connsiteY6" fmla="*/ 4328160 h 5052060"/>
                <a:gd name="connsiteX7" fmla="*/ 2171705 w 2194570"/>
                <a:gd name="connsiteY7" fmla="*/ 5052060 h 505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4570" h="5052060">
                  <a:moveTo>
                    <a:pt x="22865" y="0"/>
                  </a:moveTo>
                  <a:cubicBezTo>
                    <a:pt x="1104905" y="241300"/>
                    <a:pt x="2186945" y="482600"/>
                    <a:pt x="2186945" y="723900"/>
                  </a:cubicBezTo>
                  <a:cubicBezTo>
                    <a:pt x="2186945" y="965200"/>
                    <a:pt x="22865" y="1207770"/>
                    <a:pt x="22865" y="1447800"/>
                  </a:cubicBezTo>
                  <a:cubicBezTo>
                    <a:pt x="22865" y="1687830"/>
                    <a:pt x="2186945" y="1925320"/>
                    <a:pt x="2186945" y="2164080"/>
                  </a:cubicBezTo>
                  <a:cubicBezTo>
                    <a:pt x="2186945" y="2402840"/>
                    <a:pt x="21595" y="2639060"/>
                    <a:pt x="22865" y="2880360"/>
                  </a:cubicBezTo>
                  <a:cubicBezTo>
                    <a:pt x="24135" y="3121660"/>
                    <a:pt x="2198375" y="3370580"/>
                    <a:pt x="2194565" y="3611880"/>
                  </a:cubicBezTo>
                  <a:cubicBezTo>
                    <a:pt x="2190755" y="3853180"/>
                    <a:pt x="3815" y="4088130"/>
                    <a:pt x="5" y="4328160"/>
                  </a:cubicBezTo>
                  <a:cubicBezTo>
                    <a:pt x="-3805" y="4568190"/>
                    <a:pt x="1836425" y="4876800"/>
                    <a:pt x="2171705" y="505206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46" name="Freeform 5945"/>
            <p:cNvSpPr/>
            <p:nvPr/>
          </p:nvSpPr>
          <p:spPr>
            <a:xfrm rot="2116854">
              <a:off x="4315412" y="-455410"/>
              <a:ext cx="579260" cy="1175021"/>
            </a:xfrm>
            <a:custGeom>
              <a:avLst/>
              <a:gdLst>
                <a:gd name="connsiteX0" fmla="*/ 22865 w 2194570"/>
                <a:gd name="connsiteY0" fmla="*/ 0 h 5052060"/>
                <a:gd name="connsiteX1" fmla="*/ 2186945 w 2194570"/>
                <a:gd name="connsiteY1" fmla="*/ 723900 h 5052060"/>
                <a:gd name="connsiteX2" fmla="*/ 22865 w 2194570"/>
                <a:gd name="connsiteY2" fmla="*/ 1447800 h 5052060"/>
                <a:gd name="connsiteX3" fmla="*/ 2186945 w 2194570"/>
                <a:gd name="connsiteY3" fmla="*/ 2164080 h 5052060"/>
                <a:gd name="connsiteX4" fmla="*/ 22865 w 2194570"/>
                <a:gd name="connsiteY4" fmla="*/ 2880360 h 5052060"/>
                <a:gd name="connsiteX5" fmla="*/ 2194565 w 2194570"/>
                <a:gd name="connsiteY5" fmla="*/ 3611880 h 5052060"/>
                <a:gd name="connsiteX6" fmla="*/ 5 w 2194570"/>
                <a:gd name="connsiteY6" fmla="*/ 4328160 h 5052060"/>
                <a:gd name="connsiteX7" fmla="*/ 2171705 w 2194570"/>
                <a:gd name="connsiteY7" fmla="*/ 5052060 h 5052060"/>
                <a:gd name="connsiteX0" fmla="*/ 95732 w 2267437"/>
                <a:gd name="connsiteY0" fmla="*/ 0 h 4612507"/>
                <a:gd name="connsiteX1" fmla="*/ 2259812 w 2267437"/>
                <a:gd name="connsiteY1" fmla="*/ 723900 h 4612507"/>
                <a:gd name="connsiteX2" fmla="*/ 95732 w 2267437"/>
                <a:gd name="connsiteY2" fmla="*/ 1447800 h 4612507"/>
                <a:gd name="connsiteX3" fmla="*/ 2259812 w 2267437"/>
                <a:gd name="connsiteY3" fmla="*/ 2164080 h 4612507"/>
                <a:gd name="connsiteX4" fmla="*/ 95732 w 2267437"/>
                <a:gd name="connsiteY4" fmla="*/ 2880360 h 4612507"/>
                <a:gd name="connsiteX5" fmla="*/ 2267432 w 2267437"/>
                <a:gd name="connsiteY5" fmla="*/ 3611880 h 4612507"/>
                <a:gd name="connsiteX6" fmla="*/ 72872 w 2267437"/>
                <a:gd name="connsiteY6" fmla="*/ 4328160 h 4612507"/>
                <a:gd name="connsiteX7" fmla="*/ 667632 w 2267437"/>
                <a:gd name="connsiteY7" fmla="*/ 4612509 h 4612507"/>
                <a:gd name="connsiteX0" fmla="*/ 97929 w 2269634"/>
                <a:gd name="connsiteY0" fmla="*/ 0 h 4612511"/>
                <a:gd name="connsiteX1" fmla="*/ 2262009 w 2269634"/>
                <a:gd name="connsiteY1" fmla="*/ 723900 h 4612511"/>
                <a:gd name="connsiteX2" fmla="*/ 97929 w 2269634"/>
                <a:gd name="connsiteY2" fmla="*/ 1447800 h 4612511"/>
                <a:gd name="connsiteX3" fmla="*/ 2262009 w 2269634"/>
                <a:gd name="connsiteY3" fmla="*/ 2164080 h 4612511"/>
                <a:gd name="connsiteX4" fmla="*/ 97929 w 2269634"/>
                <a:gd name="connsiteY4" fmla="*/ 2880360 h 4612511"/>
                <a:gd name="connsiteX5" fmla="*/ 2269629 w 2269634"/>
                <a:gd name="connsiteY5" fmla="*/ 3611880 h 4612511"/>
                <a:gd name="connsiteX6" fmla="*/ 75069 w 2269634"/>
                <a:gd name="connsiteY6" fmla="*/ 4328160 h 4612511"/>
                <a:gd name="connsiteX7" fmla="*/ 669829 w 2269634"/>
                <a:gd name="connsiteY7" fmla="*/ 4612509 h 4612511"/>
                <a:gd name="connsiteX0" fmla="*/ 159729 w 2331434"/>
                <a:gd name="connsiteY0" fmla="*/ 0 h 4558716"/>
                <a:gd name="connsiteX1" fmla="*/ 2323809 w 2331434"/>
                <a:gd name="connsiteY1" fmla="*/ 723900 h 4558716"/>
                <a:gd name="connsiteX2" fmla="*/ 159729 w 2331434"/>
                <a:gd name="connsiteY2" fmla="*/ 1447800 h 4558716"/>
                <a:gd name="connsiteX3" fmla="*/ 2323809 w 2331434"/>
                <a:gd name="connsiteY3" fmla="*/ 2164080 h 4558716"/>
                <a:gd name="connsiteX4" fmla="*/ 159729 w 2331434"/>
                <a:gd name="connsiteY4" fmla="*/ 2880360 h 4558716"/>
                <a:gd name="connsiteX5" fmla="*/ 2331429 w 2331434"/>
                <a:gd name="connsiteY5" fmla="*/ 3611880 h 4558716"/>
                <a:gd name="connsiteX6" fmla="*/ 136869 w 2331434"/>
                <a:gd name="connsiteY6" fmla="*/ 4328160 h 4558716"/>
                <a:gd name="connsiteX7" fmla="*/ 456204 w 2331434"/>
                <a:gd name="connsiteY7" fmla="*/ 4558717 h 4558716"/>
                <a:gd name="connsiteX0" fmla="*/ 129319 w 2301024"/>
                <a:gd name="connsiteY0" fmla="*/ 0 h 4558716"/>
                <a:gd name="connsiteX1" fmla="*/ 2293399 w 2301024"/>
                <a:gd name="connsiteY1" fmla="*/ 723900 h 4558716"/>
                <a:gd name="connsiteX2" fmla="*/ 129319 w 2301024"/>
                <a:gd name="connsiteY2" fmla="*/ 1447800 h 4558716"/>
                <a:gd name="connsiteX3" fmla="*/ 2293399 w 2301024"/>
                <a:gd name="connsiteY3" fmla="*/ 2164080 h 4558716"/>
                <a:gd name="connsiteX4" fmla="*/ 129319 w 2301024"/>
                <a:gd name="connsiteY4" fmla="*/ 2880360 h 4558716"/>
                <a:gd name="connsiteX5" fmla="*/ 2301019 w 2301024"/>
                <a:gd name="connsiteY5" fmla="*/ 3611880 h 4558716"/>
                <a:gd name="connsiteX6" fmla="*/ 106459 w 2301024"/>
                <a:gd name="connsiteY6" fmla="*/ 4328160 h 4558716"/>
                <a:gd name="connsiteX7" fmla="*/ 425794 w 2301024"/>
                <a:gd name="connsiteY7" fmla="*/ 4558717 h 4558716"/>
                <a:gd name="connsiteX0" fmla="*/ 129493 w 2301198"/>
                <a:gd name="connsiteY0" fmla="*/ 0 h 4558716"/>
                <a:gd name="connsiteX1" fmla="*/ 2293573 w 2301198"/>
                <a:gd name="connsiteY1" fmla="*/ 723900 h 4558716"/>
                <a:gd name="connsiteX2" fmla="*/ 129493 w 2301198"/>
                <a:gd name="connsiteY2" fmla="*/ 1447800 h 4558716"/>
                <a:gd name="connsiteX3" fmla="*/ 2293573 w 2301198"/>
                <a:gd name="connsiteY3" fmla="*/ 2164080 h 4558716"/>
                <a:gd name="connsiteX4" fmla="*/ 129493 w 2301198"/>
                <a:gd name="connsiteY4" fmla="*/ 2880360 h 4558716"/>
                <a:gd name="connsiteX5" fmla="*/ 2301193 w 2301198"/>
                <a:gd name="connsiteY5" fmla="*/ 3611880 h 4558716"/>
                <a:gd name="connsiteX6" fmla="*/ 106633 w 2301198"/>
                <a:gd name="connsiteY6" fmla="*/ 4328160 h 4558716"/>
                <a:gd name="connsiteX7" fmla="*/ 425968 w 2301198"/>
                <a:gd name="connsiteY7" fmla="*/ 4558717 h 4558716"/>
                <a:gd name="connsiteX0" fmla="*/ 168780 w 2340485"/>
                <a:gd name="connsiteY0" fmla="*/ 0 h 4552675"/>
                <a:gd name="connsiteX1" fmla="*/ 2332860 w 2340485"/>
                <a:gd name="connsiteY1" fmla="*/ 723900 h 4552675"/>
                <a:gd name="connsiteX2" fmla="*/ 168780 w 2340485"/>
                <a:gd name="connsiteY2" fmla="*/ 1447800 h 4552675"/>
                <a:gd name="connsiteX3" fmla="*/ 2332860 w 2340485"/>
                <a:gd name="connsiteY3" fmla="*/ 2164080 h 4552675"/>
                <a:gd name="connsiteX4" fmla="*/ 168780 w 2340485"/>
                <a:gd name="connsiteY4" fmla="*/ 2880360 h 4552675"/>
                <a:gd name="connsiteX5" fmla="*/ 2340480 w 2340485"/>
                <a:gd name="connsiteY5" fmla="*/ 3611880 h 4552675"/>
                <a:gd name="connsiteX6" fmla="*/ 145920 w 2340485"/>
                <a:gd name="connsiteY6" fmla="*/ 4328160 h 4552675"/>
                <a:gd name="connsiteX7" fmla="*/ 314044 w 2340485"/>
                <a:gd name="connsiteY7" fmla="*/ 4552674 h 4552675"/>
                <a:gd name="connsiteX0" fmla="*/ 134879 w 2306584"/>
                <a:gd name="connsiteY0" fmla="*/ 0 h 4553074"/>
                <a:gd name="connsiteX1" fmla="*/ 2298959 w 2306584"/>
                <a:gd name="connsiteY1" fmla="*/ 723900 h 4553074"/>
                <a:gd name="connsiteX2" fmla="*/ 134879 w 2306584"/>
                <a:gd name="connsiteY2" fmla="*/ 1447800 h 4553074"/>
                <a:gd name="connsiteX3" fmla="*/ 2298959 w 2306584"/>
                <a:gd name="connsiteY3" fmla="*/ 2164080 h 4553074"/>
                <a:gd name="connsiteX4" fmla="*/ 134879 w 2306584"/>
                <a:gd name="connsiteY4" fmla="*/ 2880360 h 4553074"/>
                <a:gd name="connsiteX5" fmla="*/ 2306579 w 2306584"/>
                <a:gd name="connsiteY5" fmla="*/ 3611880 h 4553074"/>
                <a:gd name="connsiteX6" fmla="*/ 112019 w 2306584"/>
                <a:gd name="connsiteY6" fmla="*/ 4328160 h 4553074"/>
                <a:gd name="connsiteX7" fmla="*/ 280143 w 2306584"/>
                <a:gd name="connsiteY7" fmla="*/ 4552674 h 4553074"/>
                <a:gd name="connsiteX0" fmla="*/ 72823 w 2244551"/>
                <a:gd name="connsiteY0" fmla="*/ 0 h 4553043"/>
                <a:gd name="connsiteX1" fmla="*/ 2236903 w 2244551"/>
                <a:gd name="connsiteY1" fmla="*/ 723900 h 4553043"/>
                <a:gd name="connsiteX2" fmla="*/ 72823 w 2244551"/>
                <a:gd name="connsiteY2" fmla="*/ 1447800 h 4553043"/>
                <a:gd name="connsiteX3" fmla="*/ 2236903 w 2244551"/>
                <a:gd name="connsiteY3" fmla="*/ 2164080 h 4553043"/>
                <a:gd name="connsiteX4" fmla="*/ 72823 w 2244551"/>
                <a:gd name="connsiteY4" fmla="*/ 2880360 h 4553043"/>
                <a:gd name="connsiteX5" fmla="*/ 2244523 w 2244551"/>
                <a:gd name="connsiteY5" fmla="*/ 3611880 h 4553043"/>
                <a:gd name="connsiteX6" fmla="*/ 124007 w 2244551"/>
                <a:gd name="connsiteY6" fmla="*/ 4320987 h 4553043"/>
                <a:gd name="connsiteX7" fmla="*/ 218087 w 2244551"/>
                <a:gd name="connsiteY7" fmla="*/ 4552674 h 4553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4551" h="4553043">
                  <a:moveTo>
                    <a:pt x="72823" y="0"/>
                  </a:moveTo>
                  <a:cubicBezTo>
                    <a:pt x="1154863" y="241300"/>
                    <a:pt x="2236903" y="482600"/>
                    <a:pt x="2236903" y="723900"/>
                  </a:cubicBezTo>
                  <a:cubicBezTo>
                    <a:pt x="2236903" y="965200"/>
                    <a:pt x="72823" y="1207770"/>
                    <a:pt x="72823" y="1447800"/>
                  </a:cubicBezTo>
                  <a:cubicBezTo>
                    <a:pt x="72823" y="1687830"/>
                    <a:pt x="2236903" y="1925320"/>
                    <a:pt x="2236903" y="2164080"/>
                  </a:cubicBezTo>
                  <a:cubicBezTo>
                    <a:pt x="2236903" y="2402840"/>
                    <a:pt x="71553" y="2639060"/>
                    <a:pt x="72823" y="2880360"/>
                  </a:cubicBezTo>
                  <a:cubicBezTo>
                    <a:pt x="74093" y="3121660"/>
                    <a:pt x="2235992" y="3371776"/>
                    <a:pt x="2244523" y="3611880"/>
                  </a:cubicBezTo>
                  <a:cubicBezTo>
                    <a:pt x="2253054" y="3851984"/>
                    <a:pt x="461746" y="4164188"/>
                    <a:pt x="124007" y="4320987"/>
                  </a:cubicBezTo>
                  <a:cubicBezTo>
                    <a:pt x="-213732" y="4477786"/>
                    <a:pt x="248826" y="4559259"/>
                    <a:pt x="218087" y="455267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921" name="Group 4920"/>
          <p:cNvGrpSpPr/>
          <p:nvPr/>
        </p:nvGrpSpPr>
        <p:grpSpPr>
          <a:xfrm>
            <a:off x="9751685" y="-21709"/>
            <a:ext cx="580955" cy="6801718"/>
            <a:chOff x="9090561" y="-3599"/>
            <a:chExt cx="580955" cy="6801718"/>
          </a:xfrm>
        </p:grpSpPr>
        <p:pic>
          <p:nvPicPr>
            <p:cNvPr id="4920" name="Picture 49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50467">
              <a:off x="9104635" y="8592"/>
              <a:ext cx="566881" cy="542499"/>
            </a:xfrm>
            <a:prstGeom prst="rect">
              <a:avLst/>
            </a:prstGeom>
          </p:spPr>
        </p:pic>
        <p:pic>
          <p:nvPicPr>
            <p:cNvPr id="1840" name="Picture 18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4634" y="6255620"/>
              <a:ext cx="566881" cy="542499"/>
            </a:xfrm>
            <a:prstGeom prst="rect">
              <a:avLst/>
            </a:prstGeom>
          </p:spPr>
        </p:pic>
        <p:pic>
          <p:nvPicPr>
            <p:cNvPr id="1841" name="Picture 18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65831">
              <a:off x="9090562" y="2922872"/>
              <a:ext cx="566881" cy="542499"/>
            </a:xfrm>
            <a:prstGeom prst="rect">
              <a:avLst/>
            </a:prstGeom>
          </p:spPr>
        </p:pic>
        <p:pic>
          <p:nvPicPr>
            <p:cNvPr id="1842" name="Picture 18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561" y="1413102"/>
              <a:ext cx="566881" cy="542499"/>
            </a:xfrm>
            <a:prstGeom prst="rect">
              <a:avLst/>
            </a:prstGeom>
          </p:spPr>
        </p:pic>
        <p:pic>
          <p:nvPicPr>
            <p:cNvPr id="1843" name="Picture 18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53385">
              <a:off x="9104635" y="4646491"/>
              <a:ext cx="566881" cy="542499"/>
            </a:xfrm>
            <a:prstGeom prst="rect">
              <a:avLst/>
            </a:prstGeom>
          </p:spPr>
        </p:pic>
      </p:grpSp>
      <p:grpSp>
        <p:nvGrpSpPr>
          <p:cNvPr id="1845" name="Group 1844"/>
          <p:cNvGrpSpPr/>
          <p:nvPr/>
        </p:nvGrpSpPr>
        <p:grpSpPr>
          <a:xfrm>
            <a:off x="10183733" y="-27384"/>
            <a:ext cx="580955" cy="6801718"/>
            <a:chOff x="9090561" y="-3599"/>
            <a:chExt cx="580955" cy="6801718"/>
          </a:xfrm>
        </p:grpSpPr>
        <p:pic>
          <p:nvPicPr>
            <p:cNvPr id="1846" name="Picture 18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50467">
              <a:off x="9104635" y="8592"/>
              <a:ext cx="566881" cy="542499"/>
            </a:xfrm>
            <a:prstGeom prst="rect">
              <a:avLst/>
            </a:prstGeom>
          </p:spPr>
        </p:pic>
        <p:pic>
          <p:nvPicPr>
            <p:cNvPr id="1847" name="Picture 184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4634" y="6255620"/>
              <a:ext cx="566881" cy="542499"/>
            </a:xfrm>
            <a:prstGeom prst="rect">
              <a:avLst/>
            </a:prstGeom>
          </p:spPr>
        </p:pic>
        <p:pic>
          <p:nvPicPr>
            <p:cNvPr id="1848" name="Picture 18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65831">
              <a:off x="9090562" y="2922872"/>
              <a:ext cx="566881" cy="542499"/>
            </a:xfrm>
            <a:prstGeom prst="rect">
              <a:avLst/>
            </a:prstGeom>
          </p:spPr>
        </p:pic>
        <p:pic>
          <p:nvPicPr>
            <p:cNvPr id="1849" name="Picture 184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561" y="1413102"/>
              <a:ext cx="566881" cy="542499"/>
            </a:xfrm>
            <a:prstGeom prst="rect">
              <a:avLst/>
            </a:prstGeom>
          </p:spPr>
        </p:pic>
        <p:pic>
          <p:nvPicPr>
            <p:cNvPr id="1850" name="Picture 184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53385">
              <a:off x="9104635" y="4646491"/>
              <a:ext cx="566881" cy="542499"/>
            </a:xfrm>
            <a:prstGeom prst="rect">
              <a:avLst/>
            </a:prstGeom>
          </p:spPr>
        </p:pic>
      </p:grpSp>
      <p:grpSp>
        <p:nvGrpSpPr>
          <p:cNvPr id="1851" name="Group 1850"/>
          <p:cNvGrpSpPr/>
          <p:nvPr/>
        </p:nvGrpSpPr>
        <p:grpSpPr>
          <a:xfrm>
            <a:off x="10615781" y="-27384"/>
            <a:ext cx="580955" cy="6801718"/>
            <a:chOff x="9090561" y="-3599"/>
            <a:chExt cx="580955" cy="6801718"/>
          </a:xfrm>
        </p:grpSpPr>
        <p:pic>
          <p:nvPicPr>
            <p:cNvPr id="1852" name="Picture 185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50467">
              <a:off x="9104635" y="8592"/>
              <a:ext cx="566881" cy="542499"/>
            </a:xfrm>
            <a:prstGeom prst="rect">
              <a:avLst/>
            </a:prstGeom>
          </p:spPr>
        </p:pic>
        <p:pic>
          <p:nvPicPr>
            <p:cNvPr id="1853" name="Picture 185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4634" y="6255620"/>
              <a:ext cx="566881" cy="542499"/>
            </a:xfrm>
            <a:prstGeom prst="rect">
              <a:avLst/>
            </a:prstGeom>
          </p:spPr>
        </p:pic>
        <p:pic>
          <p:nvPicPr>
            <p:cNvPr id="1854" name="Picture 185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65831">
              <a:off x="9090562" y="2922872"/>
              <a:ext cx="566881" cy="542499"/>
            </a:xfrm>
            <a:prstGeom prst="rect">
              <a:avLst/>
            </a:prstGeom>
          </p:spPr>
        </p:pic>
        <p:pic>
          <p:nvPicPr>
            <p:cNvPr id="1855" name="Picture 185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561" y="1413102"/>
              <a:ext cx="566881" cy="542499"/>
            </a:xfrm>
            <a:prstGeom prst="rect">
              <a:avLst/>
            </a:prstGeom>
          </p:spPr>
        </p:pic>
        <p:pic>
          <p:nvPicPr>
            <p:cNvPr id="1856" name="Picture 185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53385">
              <a:off x="9104635" y="4646491"/>
              <a:ext cx="566881" cy="542499"/>
            </a:xfrm>
            <a:prstGeom prst="rect">
              <a:avLst/>
            </a:prstGeom>
          </p:spPr>
        </p:pic>
      </p:grpSp>
      <p:grpSp>
        <p:nvGrpSpPr>
          <p:cNvPr id="4923" name="Group 4922"/>
          <p:cNvGrpSpPr/>
          <p:nvPr/>
        </p:nvGrpSpPr>
        <p:grpSpPr>
          <a:xfrm>
            <a:off x="11036789" y="1151481"/>
            <a:ext cx="1071135" cy="4339014"/>
            <a:chOff x="11036789" y="1151481"/>
            <a:chExt cx="1071135" cy="4339014"/>
          </a:xfrm>
        </p:grpSpPr>
        <p:pic>
          <p:nvPicPr>
            <p:cNvPr id="4922" name="Picture 49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6789" y="1151481"/>
              <a:ext cx="1024043" cy="981375"/>
            </a:xfrm>
            <a:prstGeom prst="rect">
              <a:avLst/>
            </a:prstGeom>
          </p:spPr>
        </p:pic>
        <p:pic>
          <p:nvPicPr>
            <p:cNvPr id="1864" name="Picture 186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3881" y="4509120"/>
              <a:ext cx="1024043" cy="981375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870061" y="2568239"/>
            <a:ext cx="1649837" cy="1610722"/>
            <a:chOff x="1295423" y="1852147"/>
            <a:chExt cx="2042421" cy="1993999"/>
          </a:xfrm>
        </p:grpSpPr>
        <p:grpSp>
          <p:nvGrpSpPr>
            <p:cNvPr id="3" name="Group 2"/>
            <p:cNvGrpSpPr/>
            <p:nvPr/>
          </p:nvGrpSpPr>
          <p:grpSpPr>
            <a:xfrm>
              <a:off x="1388768" y="2146863"/>
              <a:ext cx="894256" cy="958932"/>
              <a:chOff x="1043607" y="1403595"/>
              <a:chExt cx="2294973" cy="2460954"/>
            </a:xfrm>
          </p:grpSpPr>
          <p:sp>
            <p:nvSpPr>
              <p:cNvPr id="228" name="Oval 227"/>
              <p:cNvSpPr/>
              <p:nvPr/>
            </p:nvSpPr>
            <p:spPr>
              <a:xfrm>
                <a:off x="1763688" y="176788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1403648" y="198252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2123115" y="184380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2448973" y="218877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" name="Oval 231"/>
              <p:cNvSpPr/>
              <p:nvPr/>
            </p:nvSpPr>
            <p:spPr>
              <a:xfrm>
                <a:off x="2258459" y="220486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" name="Oval 232"/>
              <p:cNvSpPr/>
              <p:nvPr/>
            </p:nvSpPr>
            <p:spPr>
              <a:xfrm>
                <a:off x="1547664" y="212792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1825927" y="148300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2147953" y="223481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1898419" y="246275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" name="Oval 236"/>
              <p:cNvSpPr/>
              <p:nvPr/>
            </p:nvSpPr>
            <p:spPr>
              <a:xfrm rot="4429308">
                <a:off x="1727130" y="237669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" name="Oval 237"/>
              <p:cNvSpPr/>
              <p:nvPr/>
            </p:nvSpPr>
            <p:spPr>
              <a:xfrm rot="4429308">
                <a:off x="1726303" y="2649941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" name="Oval 238"/>
              <p:cNvSpPr/>
              <p:nvPr/>
            </p:nvSpPr>
            <p:spPr>
              <a:xfrm rot="4429308">
                <a:off x="2266104" y="254881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" name="Oval 239"/>
              <p:cNvSpPr/>
              <p:nvPr/>
            </p:nvSpPr>
            <p:spPr>
              <a:xfrm rot="4429308">
                <a:off x="2507993" y="285353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1" name="Oval 240"/>
              <p:cNvSpPr/>
              <p:nvPr/>
            </p:nvSpPr>
            <p:spPr>
              <a:xfrm rot="4429308">
                <a:off x="1763687" y="313472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" name="Oval 241"/>
              <p:cNvSpPr/>
              <p:nvPr/>
            </p:nvSpPr>
            <p:spPr>
              <a:xfrm rot="4429308">
                <a:off x="2172401" y="314446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" name="Oval 242"/>
              <p:cNvSpPr/>
              <p:nvPr/>
            </p:nvSpPr>
            <p:spPr>
              <a:xfrm rot="4429308">
                <a:off x="1538380" y="3104246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" name="Oval 243"/>
              <p:cNvSpPr/>
              <p:nvPr/>
            </p:nvSpPr>
            <p:spPr>
              <a:xfrm rot="4429308">
                <a:off x="1043607" y="202717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" name="Oval 244"/>
              <p:cNvSpPr/>
              <p:nvPr/>
            </p:nvSpPr>
            <p:spPr>
              <a:xfrm rot="4429308">
                <a:off x="1063226" y="278163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1433400" y="155728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" name="Oval 246"/>
              <p:cNvSpPr/>
              <p:nvPr/>
            </p:nvSpPr>
            <p:spPr>
              <a:xfrm>
                <a:off x="1317588" y="166713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1923097" y="140359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2421934" y="171085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2618500" y="232858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1196008" y="219279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1805483" y="254086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1063226" y="2523196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1793440" y="197329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1701733" y="2410094"/>
              <a:ext cx="894256" cy="958932"/>
              <a:chOff x="1043607" y="1403595"/>
              <a:chExt cx="2294973" cy="2460954"/>
            </a:xfrm>
          </p:grpSpPr>
          <p:sp>
            <p:nvSpPr>
              <p:cNvPr id="201" name="Oval 200"/>
              <p:cNvSpPr/>
              <p:nvPr/>
            </p:nvSpPr>
            <p:spPr>
              <a:xfrm>
                <a:off x="1763688" y="176788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1403648" y="198252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2123115" y="184380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2448973" y="218877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2258459" y="220486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1547664" y="212792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1825927" y="148300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2147953" y="223481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1898419" y="246275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" name="Oval 209"/>
              <p:cNvSpPr/>
              <p:nvPr/>
            </p:nvSpPr>
            <p:spPr>
              <a:xfrm rot="4429308">
                <a:off x="1727130" y="237669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" name="Oval 210"/>
              <p:cNvSpPr/>
              <p:nvPr/>
            </p:nvSpPr>
            <p:spPr>
              <a:xfrm rot="4429308">
                <a:off x="1726303" y="2649941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" name="Oval 211"/>
              <p:cNvSpPr/>
              <p:nvPr/>
            </p:nvSpPr>
            <p:spPr>
              <a:xfrm rot="4429308">
                <a:off x="2266104" y="254881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" name="Oval 212"/>
              <p:cNvSpPr/>
              <p:nvPr/>
            </p:nvSpPr>
            <p:spPr>
              <a:xfrm rot="4429308">
                <a:off x="2507993" y="285353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" name="Oval 213"/>
              <p:cNvSpPr/>
              <p:nvPr/>
            </p:nvSpPr>
            <p:spPr>
              <a:xfrm rot="4429308">
                <a:off x="1763687" y="313472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" name="Oval 214"/>
              <p:cNvSpPr/>
              <p:nvPr/>
            </p:nvSpPr>
            <p:spPr>
              <a:xfrm rot="4429308">
                <a:off x="2172401" y="314446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" name="Oval 215"/>
              <p:cNvSpPr/>
              <p:nvPr/>
            </p:nvSpPr>
            <p:spPr>
              <a:xfrm rot="4429308">
                <a:off x="1538380" y="3104246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" name="Oval 216"/>
              <p:cNvSpPr/>
              <p:nvPr/>
            </p:nvSpPr>
            <p:spPr>
              <a:xfrm rot="4429308">
                <a:off x="1043607" y="202717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" name="Oval 217"/>
              <p:cNvSpPr/>
              <p:nvPr/>
            </p:nvSpPr>
            <p:spPr>
              <a:xfrm rot="4429308">
                <a:off x="1063226" y="278163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1433400" y="155728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" name="Oval 219"/>
              <p:cNvSpPr/>
              <p:nvPr/>
            </p:nvSpPr>
            <p:spPr>
              <a:xfrm>
                <a:off x="1317588" y="166713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1923097" y="140359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" name="Oval 221"/>
              <p:cNvSpPr/>
              <p:nvPr/>
            </p:nvSpPr>
            <p:spPr>
              <a:xfrm>
                <a:off x="2421934" y="171085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2618500" y="232858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1196008" y="219279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" name="Oval 224"/>
              <p:cNvSpPr/>
              <p:nvPr/>
            </p:nvSpPr>
            <p:spPr>
              <a:xfrm>
                <a:off x="1805483" y="254086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1063226" y="2523196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793440" y="197329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1295423" y="2636013"/>
              <a:ext cx="894256" cy="958932"/>
              <a:chOff x="1043607" y="1403595"/>
              <a:chExt cx="2294973" cy="2460954"/>
            </a:xfrm>
          </p:grpSpPr>
          <p:sp>
            <p:nvSpPr>
              <p:cNvPr id="174" name="Oval 173"/>
              <p:cNvSpPr/>
              <p:nvPr/>
            </p:nvSpPr>
            <p:spPr>
              <a:xfrm>
                <a:off x="1763688" y="176788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1403648" y="198252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2123115" y="184380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2448973" y="218877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2258459" y="220486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1547664" y="212792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1825927" y="148300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2147953" y="223481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898419" y="246275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" name="Oval 182"/>
              <p:cNvSpPr/>
              <p:nvPr/>
            </p:nvSpPr>
            <p:spPr>
              <a:xfrm rot="4429308">
                <a:off x="1727130" y="237669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" name="Oval 183"/>
              <p:cNvSpPr/>
              <p:nvPr/>
            </p:nvSpPr>
            <p:spPr>
              <a:xfrm rot="4429308">
                <a:off x="1726303" y="2649941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5" name="Oval 184"/>
              <p:cNvSpPr/>
              <p:nvPr/>
            </p:nvSpPr>
            <p:spPr>
              <a:xfrm rot="4429308">
                <a:off x="2266104" y="254881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6" name="Oval 185"/>
              <p:cNvSpPr/>
              <p:nvPr/>
            </p:nvSpPr>
            <p:spPr>
              <a:xfrm rot="4429308">
                <a:off x="2507993" y="285353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" name="Oval 186"/>
              <p:cNvSpPr/>
              <p:nvPr/>
            </p:nvSpPr>
            <p:spPr>
              <a:xfrm rot="4429308">
                <a:off x="1763687" y="313472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" name="Oval 187"/>
              <p:cNvSpPr/>
              <p:nvPr/>
            </p:nvSpPr>
            <p:spPr>
              <a:xfrm rot="4429308">
                <a:off x="2172401" y="314446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" name="Oval 188"/>
              <p:cNvSpPr/>
              <p:nvPr/>
            </p:nvSpPr>
            <p:spPr>
              <a:xfrm rot="4429308">
                <a:off x="1538380" y="3104246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" name="Oval 189"/>
              <p:cNvSpPr/>
              <p:nvPr/>
            </p:nvSpPr>
            <p:spPr>
              <a:xfrm rot="4429308">
                <a:off x="1043607" y="202717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" name="Oval 190"/>
              <p:cNvSpPr/>
              <p:nvPr/>
            </p:nvSpPr>
            <p:spPr>
              <a:xfrm rot="4429308">
                <a:off x="1063226" y="278163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1433400" y="155728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1317588" y="166713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1923097" y="140359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2421934" y="171085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6" name="Oval 195"/>
              <p:cNvSpPr/>
              <p:nvPr/>
            </p:nvSpPr>
            <p:spPr>
              <a:xfrm>
                <a:off x="2618500" y="232858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7" name="Oval 196"/>
              <p:cNvSpPr/>
              <p:nvPr/>
            </p:nvSpPr>
            <p:spPr>
              <a:xfrm>
                <a:off x="1196008" y="219279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1805483" y="254086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1063226" y="2523196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1793440" y="197329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730245" y="2887214"/>
              <a:ext cx="894256" cy="958932"/>
              <a:chOff x="1043607" y="1403595"/>
              <a:chExt cx="2294973" cy="2460954"/>
            </a:xfrm>
          </p:grpSpPr>
          <p:sp>
            <p:nvSpPr>
              <p:cNvPr id="147" name="Oval 146"/>
              <p:cNvSpPr/>
              <p:nvPr/>
            </p:nvSpPr>
            <p:spPr>
              <a:xfrm>
                <a:off x="1763688" y="176788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1403648" y="198252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2123115" y="184380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2448973" y="218877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2258459" y="220486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1547664" y="212792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1825927" y="148300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2147953" y="223481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1898419" y="246275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" name="Oval 155"/>
              <p:cNvSpPr/>
              <p:nvPr/>
            </p:nvSpPr>
            <p:spPr>
              <a:xfrm rot="4429308">
                <a:off x="1727130" y="237669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" name="Oval 156"/>
              <p:cNvSpPr/>
              <p:nvPr/>
            </p:nvSpPr>
            <p:spPr>
              <a:xfrm rot="4429308">
                <a:off x="1726303" y="2649941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" name="Oval 157"/>
              <p:cNvSpPr/>
              <p:nvPr/>
            </p:nvSpPr>
            <p:spPr>
              <a:xfrm rot="4429308">
                <a:off x="2266104" y="254881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" name="Oval 158"/>
              <p:cNvSpPr/>
              <p:nvPr/>
            </p:nvSpPr>
            <p:spPr>
              <a:xfrm rot="4429308">
                <a:off x="2507993" y="285353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" name="Oval 159"/>
              <p:cNvSpPr/>
              <p:nvPr/>
            </p:nvSpPr>
            <p:spPr>
              <a:xfrm rot="4429308">
                <a:off x="1763687" y="313472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" name="Oval 160"/>
              <p:cNvSpPr/>
              <p:nvPr/>
            </p:nvSpPr>
            <p:spPr>
              <a:xfrm rot="4429308">
                <a:off x="2172401" y="314446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" name="Oval 161"/>
              <p:cNvSpPr/>
              <p:nvPr/>
            </p:nvSpPr>
            <p:spPr>
              <a:xfrm rot="4429308">
                <a:off x="1538380" y="3104246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" name="Oval 162"/>
              <p:cNvSpPr/>
              <p:nvPr/>
            </p:nvSpPr>
            <p:spPr>
              <a:xfrm rot="4429308">
                <a:off x="1043607" y="202717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" name="Oval 163"/>
              <p:cNvSpPr/>
              <p:nvPr/>
            </p:nvSpPr>
            <p:spPr>
              <a:xfrm rot="4429308">
                <a:off x="1063226" y="278163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433400" y="155728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1317588" y="166713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1923097" y="140359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2421934" y="171085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2618500" y="232858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1196008" y="219279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1805483" y="254086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1063226" y="2523196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1793440" y="197329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882131" y="1852147"/>
              <a:ext cx="894256" cy="958932"/>
              <a:chOff x="1043607" y="1403595"/>
              <a:chExt cx="2294973" cy="2460954"/>
            </a:xfrm>
          </p:grpSpPr>
          <p:sp>
            <p:nvSpPr>
              <p:cNvPr id="120" name="Oval 119"/>
              <p:cNvSpPr/>
              <p:nvPr/>
            </p:nvSpPr>
            <p:spPr>
              <a:xfrm>
                <a:off x="1763688" y="176788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1403648" y="198252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2123115" y="184380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2448973" y="218877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2258459" y="220486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1547664" y="212792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825927" y="148300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2147953" y="223481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1898419" y="246275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" name="Oval 128"/>
              <p:cNvSpPr/>
              <p:nvPr/>
            </p:nvSpPr>
            <p:spPr>
              <a:xfrm rot="4429308">
                <a:off x="1727130" y="237669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Oval 129"/>
              <p:cNvSpPr/>
              <p:nvPr/>
            </p:nvSpPr>
            <p:spPr>
              <a:xfrm rot="4429308">
                <a:off x="1726303" y="2649941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Oval 130"/>
              <p:cNvSpPr/>
              <p:nvPr/>
            </p:nvSpPr>
            <p:spPr>
              <a:xfrm rot="4429308">
                <a:off x="2266104" y="254881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" name="Oval 131"/>
              <p:cNvSpPr/>
              <p:nvPr/>
            </p:nvSpPr>
            <p:spPr>
              <a:xfrm rot="4429308">
                <a:off x="2507993" y="285353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" name="Oval 132"/>
              <p:cNvSpPr/>
              <p:nvPr/>
            </p:nvSpPr>
            <p:spPr>
              <a:xfrm rot="4429308">
                <a:off x="1763687" y="313472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Oval 133"/>
              <p:cNvSpPr/>
              <p:nvPr/>
            </p:nvSpPr>
            <p:spPr>
              <a:xfrm rot="4429308">
                <a:off x="2172401" y="314446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" name="Oval 134"/>
              <p:cNvSpPr/>
              <p:nvPr/>
            </p:nvSpPr>
            <p:spPr>
              <a:xfrm rot="4429308">
                <a:off x="1538380" y="3104246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Oval 135"/>
              <p:cNvSpPr/>
              <p:nvPr/>
            </p:nvSpPr>
            <p:spPr>
              <a:xfrm rot="4429308">
                <a:off x="1043607" y="202717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" name="Oval 136"/>
              <p:cNvSpPr/>
              <p:nvPr/>
            </p:nvSpPr>
            <p:spPr>
              <a:xfrm rot="4429308">
                <a:off x="1063226" y="278163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1433400" y="155728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1317588" y="166713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1923097" y="140359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2421934" y="171085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2618500" y="232858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1196008" y="219279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1805483" y="254086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1063226" y="2523196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1793440" y="197329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379102" y="2049294"/>
              <a:ext cx="894256" cy="958932"/>
              <a:chOff x="1043607" y="1403595"/>
              <a:chExt cx="2294973" cy="2460954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1763688" y="176788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403648" y="198252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2123115" y="184380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2448973" y="218877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2258459" y="220486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1547664" y="212792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1825927" y="148300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2147953" y="223481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898419" y="246275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Oval 101"/>
              <p:cNvSpPr/>
              <p:nvPr/>
            </p:nvSpPr>
            <p:spPr>
              <a:xfrm rot="4429308">
                <a:off x="1727130" y="237669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Oval 102"/>
              <p:cNvSpPr/>
              <p:nvPr/>
            </p:nvSpPr>
            <p:spPr>
              <a:xfrm rot="4429308">
                <a:off x="1726303" y="2649941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Oval 103"/>
              <p:cNvSpPr/>
              <p:nvPr/>
            </p:nvSpPr>
            <p:spPr>
              <a:xfrm rot="4429308">
                <a:off x="2266104" y="254881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Oval 104"/>
              <p:cNvSpPr/>
              <p:nvPr/>
            </p:nvSpPr>
            <p:spPr>
              <a:xfrm rot="4429308">
                <a:off x="2507993" y="285353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Oval 105"/>
              <p:cNvSpPr/>
              <p:nvPr/>
            </p:nvSpPr>
            <p:spPr>
              <a:xfrm rot="4429308">
                <a:off x="1763687" y="313472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Oval 106"/>
              <p:cNvSpPr/>
              <p:nvPr/>
            </p:nvSpPr>
            <p:spPr>
              <a:xfrm rot="4429308">
                <a:off x="2172401" y="314446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Oval 107"/>
              <p:cNvSpPr/>
              <p:nvPr/>
            </p:nvSpPr>
            <p:spPr>
              <a:xfrm rot="4429308">
                <a:off x="1538380" y="3104246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" name="Oval 108"/>
              <p:cNvSpPr/>
              <p:nvPr/>
            </p:nvSpPr>
            <p:spPr>
              <a:xfrm rot="4429308">
                <a:off x="1043607" y="202717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Oval 109"/>
              <p:cNvSpPr/>
              <p:nvPr/>
            </p:nvSpPr>
            <p:spPr>
              <a:xfrm rot="4429308">
                <a:off x="1063226" y="278163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433400" y="155728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317588" y="166713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1923097" y="140359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2421934" y="171085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2618500" y="232858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1196008" y="219279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805483" y="254086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063226" y="2523196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793440" y="197329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310381" y="2753390"/>
              <a:ext cx="894256" cy="958932"/>
              <a:chOff x="1043607" y="1403595"/>
              <a:chExt cx="2294973" cy="2460954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1763688" y="176788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403648" y="198252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2123115" y="184380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2448973" y="218877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2258459" y="220486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547664" y="212792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825927" y="148300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2147953" y="223481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898419" y="246275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Oval 74"/>
              <p:cNvSpPr/>
              <p:nvPr/>
            </p:nvSpPr>
            <p:spPr>
              <a:xfrm rot="4429308">
                <a:off x="1727130" y="237669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Oval 75"/>
              <p:cNvSpPr/>
              <p:nvPr/>
            </p:nvSpPr>
            <p:spPr>
              <a:xfrm rot="4429308">
                <a:off x="1726303" y="2649941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Oval 76"/>
              <p:cNvSpPr/>
              <p:nvPr/>
            </p:nvSpPr>
            <p:spPr>
              <a:xfrm rot="4429308">
                <a:off x="2266104" y="254881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Oval 77"/>
              <p:cNvSpPr/>
              <p:nvPr/>
            </p:nvSpPr>
            <p:spPr>
              <a:xfrm rot="4429308">
                <a:off x="2507993" y="285353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Oval 78"/>
              <p:cNvSpPr/>
              <p:nvPr/>
            </p:nvSpPr>
            <p:spPr>
              <a:xfrm rot="4429308">
                <a:off x="1763687" y="313472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Oval 79"/>
              <p:cNvSpPr/>
              <p:nvPr/>
            </p:nvSpPr>
            <p:spPr>
              <a:xfrm rot="4429308">
                <a:off x="2172401" y="314446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Oval 80"/>
              <p:cNvSpPr/>
              <p:nvPr/>
            </p:nvSpPr>
            <p:spPr>
              <a:xfrm rot="4429308">
                <a:off x="1538380" y="3104246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Oval 81"/>
              <p:cNvSpPr/>
              <p:nvPr/>
            </p:nvSpPr>
            <p:spPr>
              <a:xfrm rot="4429308">
                <a:off x="1043607" y="202717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Oval 82"/>
              <p:cNvSpPr/>
              <p:nvPr/>
            </p:nvSpPr>
            <p:spPr>
              <a:xfrm rot="4429308">
                <a:off x="1063226" y="278163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433400" y="155728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1317588" y="166713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923097" y="140359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2421934" y="171085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2618500" y="232858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1196008" y="219279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805483" y="254086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063226" y="2523196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1793440" y="197329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781497" y="2324569"/>
              <a:ext cx="894256" cy="958932"/>
              <a:chOff x="1043607" y="1403595"/>
              <a:chExt cx="2294973" cy="2460954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1763688" y="176788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403648" y="198252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123115" y="184380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448973" y="218877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258459" y="220486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547664" y="212792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825927" y="148300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147953" y="223481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898419" y="246275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/>
              <p:cNvSpPr/>
              <p:nvPr/>
            </p:nvSpPr>
            <p:spPr>
              <a:xfrm rot="4429308">
                <a:off x="1727130" y="237669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 48"/>
              <p:cNvSpPr/>
              <p:nvPr/>
            </p:nvSpPr>
            <p:spPr>
              <a:xfrm rot="4429308">
                <a:off x="1726303" y="2649941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Oval 49"/>
              <p:cNvSpPr/>
              <p:nvPr/>
            </p:nvSpPr>
            <p:spPr>
              <a:xfrm rot="4429308">
                <a:off x="2266104" y="254881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/>
              <p:cNvSpPr/>
              <p:nvPr/>
            </p:nvSpPr>
            <p:spPr>
              <a:xfrm rot="4429308">
                <a:off x="2507993" y="285353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/>
              <p:cNvSpPr/>
              <p:nvPr/>
            </p:nvSpPr>
            <p:spPr>
              <a:xfrm rot="4429308">
                <a:off x="1763687" y="313472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/>
              <p:cNvSpPr/>
              <p:nvPr/>
            </p:nvSpPr>
            <p:spPr>
              <a:xfrm rot="4429308">
                <a:off x="2172401" y="314446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Oval 53"/>
              <p:cNvSpPr/>
              <p:nvPr/>
            </p:nvSpPr>
            <p:spPr>
              <a:xfrm rot="4429308">
                <a:off x="1538380" y="3104246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Oval 54"/>
              <p:cNvSpPr/>
              <p:nvPr/>
            </p:nvSpPr>
            <p:spPr>
              <a:xfrm rot="4429308">
                <a:off x="1043607" y="202717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Oval 55"/>
              <p:cNvSpPr/>
              <p:nvPr/>
            </p:nvSpPr>
            <p:spPr>
              <a:xfrm rot="4429308">
                <a:off x="1063226" y="278163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433400" y="155728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317588" y="166713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923097" y="140359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421934" y="171085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618500" y="232858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196008" y="219279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805483" y="254086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063226" y="2523196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793440" y="197329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443588" y="2424924"/>
              <a:ext cx="894256" cy="958932"/>
              <a:chOff x="1043607" y="1403595"/>
              <a:chExt cx="2294973" cy="2460954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763688" y="176788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403648" y="198252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23115" y="184380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448973" y="218877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258459" y="220486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547664" y="212792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825927" y="148300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147953" y="223481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898419" y="246275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/>
              <p:cNvSpPr/>
              <p:nvPr/>
            </p:nvSpPr>
            <p:spPr>
              <a:xfrm rot="4429308">
                <a:off x="1727130" y="237669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/>
              <p:cNvSpPr/>
              <p:nvPr/>
            </p:nvSpPr>
            <p:spPr>
              <a:xfrm rot="4429308">
                <a:off x="1726303" y="2649941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/>
              <p:cNvSpPr/>
              <p:nvPr/>
            </p:nvSpPr>
            <p:spPr>
              <a:xfrm rot="4429308">
                <a:off x="2266104" y="254881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/>
              <p:cNvSpPr/>
              <p:nvPr/>
            </p:nvSpPr>
            <p:spPr>
              <a:xfrm rot="4429308">
                <a:off x="2507993" y="285353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/>
              <p:cNvSpPr/>
              <p:nvPr/>
            </p:nvSpPr>
            <p:spPr>
              <a:xfrm rot="4429308">
                <a:off x="1763687" y="313472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/>
              <p:cNvSpPr/>
              <p:nvPr/>
            </p:nvSpPr>
            <p:spPr>
              <a:xfrm rot="4429308">
                <a:off x="2172401" y="314446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/>
              <p:cNvSpPr/>
              <p:nvPr/>
            </p:nvSpPr>
            <p:spPr>
              <a:xfrm rot="4429308">
                <a:off x="1538380" y="3104246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/>
              <p:cNvSpPr/>
              <p:nvPr/>
            </p:nvSpPr>
            <p:spPr>
              <a:xfrm rot="4429308">
                <a:off x="1043607" y="202717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/>
              <p:cNvSpPr/>
              <p:nvPr/>
            </p:nvSpPr>
            <p:spPr>
              <a:xfrm rot="4429308">
                <a:off x="1063226" y="278163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433400" y="155728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317588" y="166713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923097" y="140359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421934" y="171085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618500" y="232858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196008" y="219279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805483" y="254086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063226" y="2523196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793440" y="197329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866" name="Group 1865"/>
          <p:cNvGrpSpPr/>
          <p:nvPr/>
        </p:nvGrpSpPr>
        <p:grpSpPr>
          <a:xfrm>
            <a:off x="11853793" y="1151481"/>
            <a:ext cx="1071135" cy="4339014"/>
            <a:chOff x="11036789" y="1151481"/>
            <a:chExt cx="1071135" cy="4339014"/>
          </a:xfrm>
        </p:grpSpPr>
        <p:pic>
          <p:nvPicPr>
            <p:cNvPr id="1867" name="Picture 186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6789" y="1151481"/>
              <a:ext cx="1024043" cy="981375"/>
            </a:xfrm>
            <a:prstGeom prst="rect">
              <a:avLst/>
            </a:prstGeom>
          </p:spPr>
        </p:pic>
        <p:pic>
          <p:nvPicPr>
            <p:cNvPr id="1868" name="Picture 186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3881" y="4509120"/>
              <a:ext cx="1024043" cy="981375"/>
            </a:xfrm>
            <a:prstGeom prst="rect">
              <a:avLst/>
            </a:prstGeom>
          </p:spPr>
        </p:pic>
      </p:grpSp>
      <p:pic>
        <p:nvPicPr>
          <p:cNvPr id="4924" name="Picture 49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714" y="3176011"/>
            <a:ext cx="1645784" cy="1578734"/>
          </a:xfrm>
          <a:prstGeom prst="rect">
            <a:avLst/>
          </a:prstGeom>
        </p:spPr>
      </p:pic>
      <p:pic>
        <p:nvPicPr>
          <p:cNvPr id="4925" name="Picture 49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062" y="3111555"/>
            <a:ext cx="615645" cy="640027"/>
          </a:xfrm>
          <a:prstGeom prst="rect">
            <a:avLst/>
          </a:prstGeom>
        </p:spPr>
      </p:pic>
      <p:pic>
        <p:nvPicPr>
          <p:cNvPr id="4926" name="Picture 49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1" y="2324473"/>
            <a:ext cx="1682357" cy="1706739"/>
          </a:xfrm>
          <a:prstGeom prst="rect">
            <a:avLst/>
          </a:prstGeom>
        </p:spPr>
      </p:pic>
      <p:pic>
        <p:nvPicPr>
          <p:cNvPr id="4927" name="Picture 49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618" y="3403917"/>
            <a:ext cx="1487301" cy="1487301"/>
          </a:xfrm>
          <a:prstGeom prst="rect">
            <a:avLst/>
          </a:prstGeom>
        </p:spPr>
      </p:pic>
      <p:sp>
        <p:nvSpPr>
          <p:cNvPr id="1874" name="Oval 1873"/>
          <p:cNvSpPr/>
          <p:nvPr/>
        </p:nvSpPr>
        <p:spPr>
          <a:xfrm>
            <a:off x="1468327" y="4050391"/>
            <a:ext cx="226653" cy="22665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4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7000" sx="108000" sy="108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5" name="Oval 1874"/>
          <p:cNvSpPr/>
          <p:nvPr/>
        </p:nvSpPr>
        <p:spPr>
          <a:xfrm>
            <a:off x="2318512" y="2883308"/>
            <a:ext cx="226653" cy="22665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4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7000" sx="108000" sy="108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6" name="Oval 1875"/>
          <p:cNvSpPr/>
          <p:nvPr/>
        </p:nvSpPr>
        <p:spPr>
          <a:xfrm>
            <a:off x="2878231" y="3937064"/>
            <a:ext cx="226653" cy="22665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4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7000" sx="108000" sy="108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7" name="Down Arrow 5935"/>
          <p:cNvSpPr/>
          <p:nvPr/>
        </p:nvSpPr>
        <p:spPr>
          <a:xfrm rot="5400000">
            <a:off x="1476449" y="3388255"/>
            <a:ext cx="396040" cy="2626710"/>
          </a:xfrm>
          <a:custGeom>
            <a:avLst/>
            <a:gdLst>
              <a:gd name="connsiteX0" fmla="*/ 0 w 448855"/>
              <a:gd name="connsiteY0" fmla="*/ 780077 h 1004504"/>
              <a:gd name="connsiteX1" fmla="*/ 0 w 448855"/>
              <a:gd name="connsiteY1" fmla="*/ 780077 h 1004504"/>
              <a:gd name="connsiteX2" fmla="*/ 0 w 448855"/>
              <a:gd name="connsiteY2" fmla="*/ 0 h 1004504"/>
              <a:gd name="connsiteX3" fmla="*/ 448855 w 448855"/>
              <a:gd name="connsiteY3" fmla="*/ 0 h 1004504"/>
              <a:gd name="connsiteX4" fmla="*/ 448855 w 448855"/>
              <a:gd name="connsiteY4" fmla="*/ 780077 h 1004504"/>
              <a:gd name="connsiteX5" fmla="*/ 448855 w 448855"/>
              <a:gd name="connsiteY5" fmla="*/ 780077 h 1004504"/>
              <a:gd name="connsiteX6" fmla="*/ 224428 w 448855"/>
              <a:gd name="connsiteY6" fmla="*/ 1004504 h 1004504"/>
              <a:gd name="connsiteX7" fmla="*/ 0 w 448855"/>
              <a:gd name="connsiteY7" fmla="*/ 780077 h 1004504"/>
              <a:gd name="connsiteX0" fmla="*/ 0 w 448855"/>
              <a:gd name="connsiteY0" fmla="*/ 780077 h 852104"/>
              <a:gd name="connsiteX1" fmla="*/ 0 w 448855"/>
              <a:gd name="connsiteY1" fmla="*/ 780077 h 852104"/>
              <a:gd name="connsiteX2" fmla="*/ 0 w 448855"/>
              <a:gd name="connsiteY2" fmla="*/ 0 h 852104"/>
              <a:gd name="connsiteX3" fmla="*/ 448855 w 448855"/>
              <a:gd name="connsiteY3" fmla="*/ 0 h 852104"/>
              <a:gd name="connsiteX4" fmla="*/ 448855 w 448855"/>
              <a:gd name="connsiteY4" fmla="*/ 780077 h 852104"/>
              <a:gd name="connsiteX5" fmla="*/ 448855 w 448855"/>
              <a:gd name="connsiteY5" fmla="*/ 780077 h 852104"/>
              <a:gd name="connsiteX6" fmla="*/ 233956 w 448855"/>
              <a:gd name="connsiteY6" fmla="*/ 852104 h 852104"/>
              <a:gd name="connsiteX7" fmla="*/ 0 w 448855"/>
              <a:gd name="connsiteY7" fmla="*/ 780077 h 852104"/>
              <a:gd name="connsiteX0" fmla="*/ 0 w 448855"/>
              <a:gd name="connsiteY0" fmla="*/ 780077 h 780077"/>
              <a:gd name="connsiteX1" fmla="*/ 0 w 448855"/>
              <a:gd name="connsiteY1" fmla="*/ 780077 h 780077"/>
              <a:gd name="connsiteX2" fmla="*/ 0 w 448855"/>
              <a:gd name="connsiteY2" fmla="*/ 0 h 780077"/>
              <a:gd name="connsiteX3" fmla="*/ 448855 w 448855"/>
              <a:gd name="connsiteY3" fmla="*/ 0 h 780077"/>
              <a:gd name="connsiteX4" fmla="*/ 448855 w 448855"/>
              <a:gd name="connsiteY4" fmla="*/ 780077 h 780077"/>
              <a:gd name="connsiteX5" fmla="*/ 448855 w 448855"/>
              <a:gd name="connsiteY5" fmla="*/ 780077 h 780077"/>
              <a:gd name="connsiteX6" fmla="*/ 0 w 448855"/>
              <a:gd name="connsiteY6" fmla="*/ 780077 h 780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855" h="780077">
                <a:moveTo>
                  <a:pt x="0" y="780077"/>
                </a:moveTo>
                <a:lnTo>
                  <a:pt x="0" y="780077"/>
                </a:lnTo>
                <a:lnTo>
                  <a:pt x="0" y="0"/>
                </a:lnTo>
                <a:lnTo>
                  <a:pt x="448855" y="0"/>
                </a:lnTo>
                <a:lnTo>
                  <a:pt x="448855" y="780077"/>
                </a:lnTo>
                <a:lnTo>
                  <a:pt x="448855" y="780077"/>
                </a:lnTo>
                <a:lnTo>
                  <a:pt x="0" y="780077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b="1" dirty="0"/>
              <a:t>Energy = 200 MeV/u</a:t>
            </a:r>
          </a:p>
        </p:txBody>
      </p:sp>
      <p:sp>
        <p:nvSpPr>
          <p:cNvPr id="298" name="TextBox 297"/>
          <p:cNvSpPr txBox="1"/>
          <p:nvPr/>
        </p:nvSpPr>
        <p:spPr>
          <a:xfrm>
            <a:off x="519102" y="0"/>
            <a:ext cx="5493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Activation</a:t>
            </a:r>
          </a:p>
        </p:txBody>
      </p:sp>
      <p:sp>
        <p:nvSpPr>
          <p:cNvPr id="300" name="Down Arrow 5935"/>
          <p:cNvSpPr/>
          <p:nvPr/>
        </p:nvSpPr>
        <p:spPr>
          <a:xfrm rot="5400000">
            <a:off x="3479741" y="4493635"/>
            <a:ext cx="432000" cy="3192675"/>
          </a:xfrm>
          <a:custGeom>
            <a:avLst/>
            <a:gdLst>
              <a:gd name="connsiteX0" fmla="*/ 0 w 448855"/>
              <a:gd name="connsiteY0" fmla="*/ 780077 h 1004504"/>
              <a:gd name="connsiteX1" fmla="*/ 0 w 448855"/>
              <a:gd name="connsiteY1" fmla="*/ 780077 h 1004504"/>
              <a:gd name="connsiteX2" fmla="*/ 0 w 448855"/>
              <a:gd name="connsiteY2" fmla="*/ 0 h 1004504"/>
              <a:gd name="connsiteX3" fmla="*/ 448855 w 448855"/>
              <a:gd name="connsiteY3" fmla="*/ 0 h 1004504"/>
              <a:gd name="connsiteX4" fmla="*/ 448855 w 448855"/>
              <a:gd name="connsiteY4" fmla="*/ 780077 h 1004504"/>
              <a:gd name="connsiteX5" fmla="*/ 448855 w 448855"/>
              <a:gd name="connsiteY5" fmla="*/ 780077 h 1004504"/>
              <a:gd name="connsiteX6" fmla="*/ 224428 w 448855"/>
              <a:gd name="connsiteY6" fmla="*/ 1004504 h 1004504"/>
              <a:gd name="connsiteX7" fmla="*/ 0 w 448855"/>
              <a:gd name="connsiteY7" fmla="*/ 780077 h 1004504"/>
              <a:gd name="connsiteX0" fmla="*/ 0 w 448855"/>
              <a:gd name="connsiteY0" fmla="*/ 780077 h 852104"/>
              <a:gd name="connsiteX1" fmla="*/ 0 w 448855"/>
              <a:gd name="connsiteY1" fmla="*/ 780077 h 852104"/>
              <a:gd name="connsiteX2" fmla="*/ 0 w 448855"/>
              <a:gd name="connsiteY2" fmla="*/ 0 h 852104"/>
              <a:gd name="connsiteX3" fmla="*/ 448855 w 448855"/>
              <a:gd name="connsiteY3" fmla="*/ 0 h 852104"/>
              <a:gd name="connsiteX4" fmla="*/ 448855 w 448855"/>
              <a:gd name="connsiteY4" fmla="*/ 780077 h 852104"/>
              <a:gd name="connsiteX5" fmla="*/ 448855 w 448855"/>
              <a:gd name="connsiteY5" fmla="*/ 780077 h 852104"/>
              <a:gd name="connsiteX6" fmla="*/ 233956 w 448855"/>
              <a:gd name="connsiteY6" fmla="*/ 852104 h 852104"/>
              <a:gd name="connsiteX7" fmla="*/ 0 w 448855"/>
              <a:gd name="connsiteY7" fmla="*/ 780077 h 852104"/>
              <a:gd name="connsiteX0" fmla="*/ 0 w 448855"/>
              <a:gd name="connsiteY0" fmla="*/ 780077 h 780077"/>
              <a:gd name="connsiteX1" fmla="*/ 0 w 448855"/>
              <a:gd name="connsiteY1" fmla="*/ 780077 h 780077"/>
              <a:gd name="connsiteX2" fmla="*/ 0 w 448855"/>
              <a:gd name="connsiteY2" fmla="*/ 0 h 780077"/>
              <a:gd name="connsiteX3" fmla="*/ 448855 w 448855"/>
              <a:gd name="connsiteY3" fmla="*/ 0 h 780077"/>
              <a:gd name="connsiteX4" fmla="*/ 448855 w 448855"/>
              <a:gd name="connsiteY4" fmla="*/ 780077 h 780077"/>
              <a:gd name="connsiteX5" fmla="*/ 448855 w 448855"/>
              <a:gd name="connsiteY5" fmla="*/ 780077 h 780077"/>
              <a:gd name="connsiteX6" fmla="*/ 0 w 448855"/>
              <a:gd name="connsiteY6" fmla="*/ 780077 h 780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855" h="780077">
                <a:moveTo>
                  <a:pt x="0" y="780077"/>
                </a:moveTo>
                <a:lnTo>
                  <a:pt x="0" y="780077"/>
                </a:lnTo>
                <a:lnTo>
                  <a:pt x="0" y="0"/>
                </a:lnTo>
                <a:lnTo>
                  <a:pt x="448855" y="0"/>
                </a:lnTo>
                <a:lnTo>
                  <a:pt x="448855" y="780077"/>
                </a:lnTo>
                <a:lnTo>
                  <a:pt x="448855" y="780077"/>
                </a:lnTo>
                <a:lnTo>
                  <a:pt x="0" y="780077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b="1" dirty="0"/>
              <a:t>Fragment of target atom</a:t>
            </a:r>
          </a:p>
        </p:txBody>
      </p:sp>
      <p:sp>
        <p:nvSpPr>
          <p:cNvPr id="301" name="Down Arrow 5935"/>
          <p:cNvSpPr/>
          <p:nvPr/>
        </p:nvSpPr>
        <p:spPr>
          <a:xfrm rot="5400000">
            <a:off x="4919902" y="-615586"/>
            <a:ext cx="432000" cy="3192675"/>
          </a:xfrm>
          <a:custGeom>
            <a:avLst/>
            <a:gdLst>
              <a:gd name="connsiteX0" fmla="*/ 0 w 448855"/>
              <a:gd name="connsiteY0" fmla="*/ 780077 h 1004504"/>
              <a:gd name="connsiteX1" fmla="*/ 0 w 448855"/>
              <a:gd name="connsiteY1" fmla="*/ 780077 h 1004504"/>
              <a:gd name="connsiteX2" fmla="*/ 0 w 448855"/>
              <a:gd name="connsiteY2" fmla="*/ 0 h 1004504"/>
              <a:gd name="connsiteX3" fmla="*/ 448855 w 448855"/>
              <a:gd name="connsiteY3" fmla="*/ 0 h 1004504"/>
              <a:gd name="connsiteX4" fmla="*/ 448855 w 448855"/>
              <a:gd name="connsiteY4" fmla="*/ 780077 h 1004504"/>
              <a:gd name="connsiteX5" fmla="*/ 448855 w 448855"/>
              <a:gd name="connsiteY5" fmla="*/ 780077 h 1004504"/>
              <a:gd name="connsiteX6" fmla="*/ 224428 w 448855"/>
              <a:gd name="connsiteY6" fmla="*/ 1004504 h 1004504"/>
              <a:gd name="connsiteX7" fmla="*/ 0 w 448855"/>
              <a:gd name="connsiteY7" fmla="*/ 780077 h 1004504"/>
              <a:gd name="connsiteX0" fmla="*/ 0 w 448855"/>
              <a:gd name="connsiteY0" fmla="*/ 780077 h 852104"/>
              <a:gd name="connsiteX1" fmla="*/ 0 w 448855"/>
              <a:gd name="connsiteY1" fmla="*/ 780077 h 852104"/>
              <a:gd name="connsiteX2" fmla="*/ 0 w 448855"/>
              <a:gd name="connsiteY2" fmla="*/ 0 h 852104"/>
              <a:gd name="connsiteX3" fmla="*/ 448855 w 448855"/>
              <a:gd name="connsiteY3" fmla="*/ 0 h 852104"/>
              <a:gd name="connsiteX4" fmla="*/ 448855 w 448855"/>
              <a:gd name="connsiteY4" fmla="*/ 780077 h 852104"/>
              <a:gd name="connsiteX5" fmla="*/ 448855 w 448855"/>
              <a:gd name="connsiteY5" fmla="*/ 780077 h 852104"/>
              <a:gd name="connsiteX6" fmla="*/ 233956 w 448855"/>
              <a:gd name="connsiteY6" fmla="*/ 852104 h 852104"/>
              <a:gd name="connsiteX7" fmla="*/ 0 w 448855"/>
              <a:gd name="connsiteY7" fmla="*/ 780077 h 852104"/>
              <a:gd name="connsiteX0" fmla="*/ 0 w 448855"/>
              <a:gd name="connsiteY0" fmla="*/ 780077 h 780077"/>
              <a:gd name="connsiteX1" fmla="*/ 0 w 448855"/>
              <a:gd name="connsiteY1" fmla="*/ 780077 h 780077"/>
              <a:gd name="connsiteX2" fmla="*/ 0 w 448855"/>
              <a:gd name="connsiteY2" fmla="*/ 0 h 780077"/>
              <a:gd name="connsiteX3" fmla="*/ 448855 w 448855"/>
              <a:gd name="connsiteY3" fmla="*/ 0 h 780077"/>
              <a:gd name="connsiteX4" fmla="*/ 448855 w 448855"/>
              <a:gd name="connsiteY4" fmla="*/ 780077 h 780077"/>
              <a:gd name="connsiteX5" fmla="*/ 448855 w 448855"/>
              <a:gd name="connsiteY5" fmla="*/ 780077 h 780077"/>
              <a:gd name="connsiteX6" fmla="*/ 0 w 448855"/>
              <a:gd name="connsiteY6" fmla="*/ 780077 h 780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855" h="780077">
                <a:moveTo>
                  <a:pt x="0" y="780077"/>
                </a:moveTo>
                <a:lnTo>
                  <a:pt x="0" y="780077"/>
                </a:lnTo>
                <a:lnTo>
                  <a:pt x="0" y="0"/>
                </a:lnTo>
                <a:lnTo>
                  <a:pt x="448855" y="0"/>
                </a:lnTo>
                <a:lnTo>
                  <a:pt x="448855" y="780077"/>
                </a:lnTo>
                <a:lnTo>
                  <a:pt x="448855" y="780077"/>
                </a:lnTo>
                <a:lnTo>
                  <a:pt x="0" y="780077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b="1" dirty="0" smtClean="0"/>
              <a:t>Fragment of primary ion</a:t>
            </a:r>
            <a:endParaRPr lang="en-GB" sz="1600" b="1" dirty="0"/>
          </a:p>
        </p:txBody>
      </p:sp>
      <p:sp>
        <p:nvSpPr>
          <p:cNvPr id="302" name="Down Arrow 5935"/>
          <p:cNvSpPr/>
          <p:nvPr/>
        </p:nvSpPr>
        <p:spPr>
          <a:xfrm rot="5400000">
            <a:off x="5154587" y="2691119"/>
            <a:ext cx="432000" cy="3204000"/>
          </a:xfrm>
          <a:custGeom>
            <a:avLst/>
            <a:gdLst>
              <a:gd name="connsiteX0" fmla="*/ 0 w 448855"/>
              <a:gd name="connsiteY0" fmla="*/ 780077 h 1004504"/>
              <a:gd name="connsiteX1" fmla="*/ 0 w 448855"/>
              <a:gd name="connsiteY1" fmla="*/ 780077 h 1004504"/>
              <a:gd name="connsiteX2" fmla="*/ 0 w 448855"/>
              <a:gd name="connsiteY2" fmla="*/ 0 h 1004504"/>
              <a:gd name="connsiteX3" fmla="*/ 448855 w 448855"/>
              <a:gd name="connsiteY3" fmla="*/ 0 h 1004504"/>
              <a:gd name="connsiteX4" fmla="*/ 448855 w 448855"/>
              <a:gd name="connsiteY4" fmla="*/ 780077 h 1004504"/>
              <a:gd name="connsiteX5" fmla="*/ 448855 w 448855"/>
              <a:gd name="connsiteY5" fmla="*/ 780077 h 1004504"/>
              <a:gd name="connsiteX6" fmla="*/ 224428 w 448855"/>
              <a:gd name="connsiteY6" fmla="*/ 1004504 h 1004504"/>
              <a:gd name="connsiteX7" fmla="*/ 0 w 448855"/>
              <a:gd name="connsiteY7" fmla="*/ 780077 h 1004504"/>
              <a:gd name="connsiteX0" fmla="*/ 0 w 448855"/>
              <a:gd name="connsiteY0" fmla="*/ 780077 h 852104"/>
              <a:gd name="connsiteX1" fmla="*/ 0 w 448855"/>
              <a:gd name="connsiteY1" fmla="*/ 780077 h 852104"/>
              <a:gd name="connsiteX2" fmla="*/ 0 w 448855"/>
              <a:gd name="connsiteY2" fmla="*/ 0 h 852104"/>
              <a:gd name="connsiteX3" fmla="*/ 448855 w 448855"/>
              <a:gd name="connsiteY3" fmla="*/ 0 h 852104"/>
              <a:gd name="connsiteX4" fmla="*/ 448855 w 448855"/>
              <a:gd name="connsiteY4" fmla="*/ 780077 h 852104"/>
              <a:gd name="connsiteX5" fmla="*/ 448855 w 448855"/>
              <a:gd name="connsiteY5" fmla="*/ 780077 h 852104"/>
              <a:gd name="connsiteX6" fmla="*/ 233956 w 448855"/>
              <a:gd name="connsiteY6" fmla="*/ 852104 h 852104"/>
              <a:gd name="connsiteX7" fmla="*/ 0 w 448855"/>
              <a:gd name="connsiteY7" fmla="*/ 780077 h 852104"/>
              <a:gd name="connsiteX0" fmla="*/ 0 w 448855"/>
              <a:gd name="connsiteY0" fmla="*/ 780077 h 780077"/>
              <a:gd name="connsiteX1" fmla="*/ 0 w 448855"/>
              <a:gd name="connsiteY1" fmla="*/ 780077 h 780077"/>
              <a:gd name="connsiteX2" fmla="*/ 0 w 448855"/>
              <a:gd name="connsiteY2" fmla="*/ 0 h 780077"/>
              <a:gd name="connsiteX3" fmla="*/ 448855 w 448855"/>
              <a:gd name="connsiteY3" fmla="*/ 0 h 780077"/>
              <a:gd name="connsiteX4" fmla="*/ 448855 w 448855"/>
              <a:gd name="connsiteY4" fmla="*/ 780077 h 780077"/>
              <a:gd name="connsiteX5" fmla="*/ 448855 w 448855"/>
              <a:gd name="connsiteY5" fmla="*/ 780077 h 780077"/>
              <a:gd name="connsiteX6" fmla="*/ 0 w 448855"/>
              <a:gd name="connsiteY6" fmla="*/ 780077 h 780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855" h="780077">
                <a:moveTo>
                  <a:pt x="0" y="780077"/>
                </a:moveTo>
                <a:lnTo>
                  <a:pt x="0" y="780077"/>
                </a:lnTo>
                <a:lnTo>
                  <a:pt x="0" y="0"/>
                </a:lnTo>
                <a:lnTo>
                  <a:pt x="448855" y="0"/>
                </a:lnTo>
                <a:lnTo>
                  <a:pt x="448855" y="780077"/>
                </a:lnTo>
                <a:lnTo>
                  <a:pt x="448855" y="780077"/>
                </a:lnTo>
                <a:lnTo>
                  <a:pt x="0" y="780077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b="1" dirty="0"/>
              <a:t>Fragment of primary ion</a:t>
            </a:r>
          </a:p>
        </p:txBody>
      </p:sp>
      <p:sp>
        <p:nvSpPr>
          <p:cNvPr id="303" name="Down Arrow 5935"/>
          <p:cNvSpPr/>
          <p:nvPr/>
        </p:nvSpPr>
        <p:spPr>
          <a:xfrm rot="5400000">
            <a:off x="7061886" y="4379933"/>
            <a:ext cx="432000" cy="2653123"/>
          </a:xfrm>
          <a:custGeom>
            <a:avLst/>
            <a:gdLst>
              <a:gd name="connsiteX0" fmla="*/ 0 w 448855"/>
              <a:gd name="connsiteY0" fmla="*/ 780077 h 1004504"/>
              <a:gd name="connsiteX1" fmla="*/ 0 w 448855"/>
              <a:gd name="connsiteY1" fmla="*/ 780077 h 1004504"/>
              <a:gd name="connsiteX2" fmla="*/ 0 w 448855"/>
              <a:gd name="connsiteY2" fmla="*/ 0 h 1004504"/>
              <a:gd name="connsiteX3" fmla="*/ 448855 w 448855"/>
              <a:gd name="connsiteY3" fmla="*/ 0 h 1004504"/>
              <a:gd name="connsiteX4" fmla="*/ 448855 w 448855"/>
              <a:gd name="connsiteY4" fmla="*/ 780077 h 1004504"/>
              <a:gd name="connsiteX5" fmla="*/ 448855 w 448855"/>
              <a:gd name="connsiteY5" fmla="*/ 780077 h 1004504"/>
              <a:gd name="connsiteX6" fmla="*/ 224428 w 448855"/>
              <a:gd name="connsiteY6" fmla="*/ 1004504 h 1004504"/>
              <a:gd name="connsiteX7" fmla="*/ 0 w 448855"/>
              <a:gd name="connsiteY7" fmla="*/ 780077 h 1004504"/>
              <a:gd name="connsiteX0" fmla="*/ 0 w 448855"/>
              <a:gd name="connsiteY0" fmla="*/ 780077 h 852104"/>
              <a:gd name="connsiteX1" fmla="*/ 0 w 448855"/>
              <a:gd name="connsiteY1" fmla="*/ 780077 h 852104"/>
              <a:gd name="connsiteX2" fmla="*/ 0 w 448855"/>
              <a:gd name="connsiteY2" fmla="*/ 0 h 852104"/>
              <a:gd name="connsiteX3" fmla="*/ 448855 w 448855"/>
              <a:gd name="connsiteY3" fmla="*/ 0 h 852104"/>
              <a:gd name="connsiteX4" fmla="*/ 448855 w 448855"/>
              <a:gd name="connsiteY4" fmla="*/ 780077 h 852104"/>
              <a:gd name="connsiteX5" fmla="*/ 448855 w 448855"/>
              <a:gd name="connsiteY5" fmla="*/ 780077 h 852104"/>
              <a:gd name="connsiteX6" fmla="*/ 233956 w 448855"/>
              <a:gd name="connsiteY6" fmla="*/ 852104 h 852104"/>
              <a:gd name="connsiteX7" fmla="*/ 0 w 448855"/>
              <a:gd name="connsiteY7" fmla="*/ 780077 h 852104"/>
              <a:gd name="connsiteX0" fmla="*/ 0 w 448855"/>
              <a:gd name="connsiteY0" fmla="*/ 780077 h 780077"/>
              <a:gd name="connsiteX1" fmla="*/ 0 w 448855"/>
              <a:gd name="connsiteY1" fmla="*/ 780077 h 780077"/>
              <a:gd name="connsiteX2" fmla="*/ 0 w 448855"/>
              <a:gd name="connsiteY2" fmla="*/ 0 h 780077"/>
              <a:gd name="connsiteX3" fmla="*/ 448855 w 448855"/>
              <a:gd name="connsiteY3" fmla="*/ 0 h 780077"/>
              <a:gd name="connsiteX4" fmla="*/ 448855 w 448855"/>
              <a:gd name="connsiteY4" fmla="*/ 780077 h 780077"/>
              <a:gd name="connsiteX5" fmla="*/ 448855 w 448855"/>
              <a:gd name="connsiteY5" fmla="*/ 780077 h 780077"/>
              <a:gd name="connsiteX6" fmla="*/ 0 w 448855"/>
              <a:gd name="connsiteY6" fmla="*/ 780077 h 780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855" h="780077">
                <a:moveTo>
                  <a:pt x="0" y="780077"/>
                </a:moveTo>
                <a:lnTo>
                  <a:pt x="0" y="780077"/>
                </a:lnTo>
                <a:lnTo>
                  <a:pt x="0" y="0"/>
                </a:lnTo>
                <a:lnTo>
                  <a:pt x="448855" y="0"/>
                </a:lnTo>
                <a:lnTo>
                  <a:pt x="448855" y="780077"/>
                </a:lnTo>
                <a:lnTo>
                  <a:pt x="448855" y="780077"/>
                </a:lnTo>
                <a:lnTo>
                  <a:pt x="0" y="780077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b="1" dirty="0"/>
              <a:t>Scattered neutrons</a:t>
            </a:r>
          </a:p>
        </p:txBody>
      </p:sp>
    </p:spTree>
    <p:extLst>
      <p:ext uri="{BB962C8B-B14F-4D97-AF65-F5344CB8AC3E}">
        <p14:creationId xmlns:p14="http://schemas.microsoft.com/office/powerpoint/2010/main" val="428859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9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-0.06545 7.40741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9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33108 0.00486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59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2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21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-0.6132 -3.7037E-7 " pathEditMode="relative" rAng="0" ptsTypes="AA">
                                      <p:cBhvr>
                                        <p:cTn id="12" dur="625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6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33108 0.00486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23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72769E-7 L -1.14357 -0.00717 " pathEditMode="relative" rAng="0" ptsTypes="AA">
                                      <p:cBhvr>
                                        <p:cTn id="16" dur="9250" fill="hold"/>
                                        <p:tgtEl>
                                          <p:spTgt spid="1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87" y="-37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repeatCount="389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19271 0.00533 L -1.32465 0.00533 " pathEditMode="fixed" rAng="0" ptsTypes="AA">
                                      <p:cBhvr>
                                        <p:cTn id="18" dur="6000" fill="hold"/>
                                        <p:tgtEl>
                                          <p:spTgt spid="49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59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repeatCount="339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0.28003 0.00533 L -1.41198 0.00533 " pathEditMode="fixed" rAng="0" ptsTypes="AA">
                                      <p:cBhvr>
                                        <p:cTn id="20" dur="6000" fill="hold"/>
                                        <p:tgtEl>
                                          <p:spTgt spid="1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597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repeatCount="293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-2.59259E-6 L -1.12604 -2.59259E-6 " pathEditMode="fixed" rAng="0" ptsTypes="AA">
                                      <p:cBhvr>
                                        <p:cTn id="22" dur="9000" fill="hold"/>
                                        <p:tgtEl>
                                          <p:spTgt spid="49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122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repeatCount="26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7084 1.85185E-6 L -1.17327 1.85185E-6 " pathEditMode="fixed" rAng="0" ptsTypes="AA">
                                      <p:cBhvr>
                                        <p:cTn id="24" dur="9000" fill="hold"/>
                                        <p:tgtEl>
                                          <p:spTgt spid="1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122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repeatCount="2265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0.11806 1.85185E-6 L -1.22049 1.85185E-6 " pathEditMode="fixed" rAng="0" ptsTypes="AA">
                                      <p:cBhvr>
                                        <p:cTn id="26" dur="9000" fill="hold"/>
                                        <p:tgtEl>
                                          <p:spTgt spid="18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122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fill="hold" nodeType="withEffect">
                                  <p:stCondLst>
                                    <p:cond delay="23600"/>
                                  </p:stCondLst>
                                  <p:childTnLst>
                                    <p:animMotion origin="layout" path="M -0.31232 -0.00462 L -1.0743 -0.00462 " pathEditMode="relative" rAng="0" ptsTypes="AA">
                                      <p:cBhvr>
                                        <p:cTn id="28" dur="2750" fill="hold"/>
                                        <p:tgtEl>
                                          <p:spTgt spid="4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4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4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5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1000"/>
                                        <p:tgtEl>
                                          <p:spTgt spid="5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5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1000"/>
                                        <p:tgtEl>
                                          <p:spTgt spid="5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10486 0.27338 " pathEditMode="relative" rAng="0" ptsTypes="AA">
                                      <p:cBhvr>
                                        <p:cTn id="60" dur="1500" fill="hold"/>
                                        <p:tgtEl>
                                          <p:spTgt spid="4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43" y="1365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30417 0.19931 " pathEditMode="relative" rAng="0" ptsTypes="AA">
                                      <p:cBhvr>
                                        <p:cTn id="62" dur="1500" fill="hold"/>
                                        <p:tgtEl>
                                          <p:spTgt spid="49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995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0.36406 -0.17314 " pathEditMode="relative" rAng="0" ptsTypes="AA">
                                      <p:cBhvr>
                                        <p:cTn id="64" dur="1500" fill="hold"/>
                                        <p:tgtEl>
                                          <p:spTgt spid="49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94" y="-8657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47673 0.29213 " pathEditMode="relative" rAng="0" ptsTypes="AA">
                                      <p:cBhvr>
                                        <p:cTn id="66" dur="1500" fill="hold"/>
                                        <p:tgtEl>
                                          <p:spTgt spid="1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37" y="1460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34444 -0.02084 " pathEditMode="relative" rAng="0" ptsTypes="AA">
                                      <p:cBhvr>
                                        <p:cTn id="68" dur="1500" fill="hold"/>
                                        <p:tgtEl>
                                          <p:spTgt spid="18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2" y="-104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15 -0.0169 L 0.26701 0.21805 " pathEditMode="relative" rAng="0" ptsTypes="AA">
                                      <p:cBhvr>
                                        <p:cTn id="70" dur="1500" fill="hold"/>
                                        <p:tgtEl>
                                          <p:spTgt spid="18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9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79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49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3" dur="indefinite"/>
                                        <p:tgtEl>
                                          <p:spTgt spid="4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18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6" dur="indefinite"/>
                                        <p:tgtEl>
                                          <p:spTgt spid="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49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9" dur="indefinite"/>
                                        <p:tgtEl>
                                          <p:spTgt spid="4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18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2" dur="indefinite"/>
                                        <p:tgtEl>
                                          <p:spTgt spid="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18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5" dur="indefinite"/>
                                        <p:tgtEl>
                                          <p:spTgt spid="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6" grpId="0" animBg="1"/>
      <p:bldP spid="1874" grpId="0" animBg="1"/>
      <p:bldP spid="1874" grpId="1" animBg="1"/>
      <p:bldP spid="1875" grpId="0" animBg="1"/>
      <p:bldP spid="1875" grpId="1" animBg="1"/>
      <p:bldP spid="1876" grpId="0" animBg="1"/>
      <p:bldP spid="1876" grpId="1" animBg="1"/>
      <p:bldP spid="297" grpId="0" animBg="1"/>
      <p:bldP spid="298" grpId="0"/>
      <p:bldP spid="300" grpId="0" animBg="1"/>
      <p:bldP spid="301" grpId="0" animBg="1"/>
      <p:bldP spid="302" grpId="0" animBg="1"/>
      <p:bldP spid="30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102" y="0"/>
            <a:ext cx="8624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INDUCED ISOTOPES | 100 MeV/u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972000" y="1449000"/>
          <a:ext cx="720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ubtitle 2"/>
          <p:cNvSpPr txBox="1">
            <a:spLocks/>
          </p:cNvSpPr>
          <p:nvPr/>
        </p:nvSpPr>
        <p:spPr>
          <a:xfrm>
            <a:off x="539552" y="6597352"/>
            <a:ext cx="860444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[        10th December  2014       |       Storage Rings Meeting      |      Peter  KATRIK      |      TU Darmstadt       |      p.katrik@gsi.de        ]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082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102" y="0"/>
            <a:ext cx="8624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INDUCED ISOTOPES | 50 MeV/u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972000" y="1449000"/>
          <a:ext cx="720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617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102" y="0"/>
            <a:ext cx="8624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INDUCED ISOTOPES | 25 MeV/u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972000" y="1449000"/>
          <a:ext cx="720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ubtitle 2"/>
          <p:cNvSpPr txBox="1">
            <a:spLocks/>
          </p:cNvSpPr>
          <p:nvPr/>
        </p:nvSpPr>
        <p:spPr>
          <a:xfrm>
            <a:off x="539552" y="6597352"/>
            <a:ext cx="860444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[        10th December  2014       |       Storage Rings Meeting      |      Peter  KATRIK      |      TU Darmstadt       |      p.katrik@gsi.de        ]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428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506591"/>
              </p:ext>
            </p:extLst>
          </p:nvPr>
        </p:nvGraphicFramePr>
        <p:xfrm>
          <a:off x="539552" y="655266"/>
          <a:ext cx="8424935" cy="2701726"/>
        </p:xfrm>
        <a:graphic>
          <a:graphicData uri="http://schemas.openxmlformats.org/drawingml/2006/table">
            <a:tbl>
              <a:tblPr/>
              <a:tblGrid>
                <a:gridCol w="656200"/>
                <a:gridCol w="597595"/>
                <a:gridCol w="597595"/>
                <a:gridCol w="597595"/>
                <a:gridCol w="597595"/>
                <a:gridCol w="597595"/>
                <a:gridCol w="597595"/>
                <a:gridCol w="597595"/>
                <a:gridCol w="597595"/>
                <a:gridCol w="597595"/>
                <a:gridCol w="597595"/>
                <a:gridCol w="597595"/>
                <a:gridCol w="597595"/>
                <a:gridCol w="597595"/>
              </a:tblGrid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spc="-15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Energy</a:t>
                      </a:r>
                    </a:p>
                    <a:p>
                      <a:pPr algn="ctr" fontAlgn="b"/>
                      <a:r>
                        <a:rPr lang="en-GB" sz="1400" kern="1200" spc="-15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Mass</a:t>
                      </a:r>
                      <a:endParaRPr lang="en-GB" sz="1400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innerShdw blurRad="114300">
                            <a:prstClr val="black">
                              <a:alpha val="57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spc="-15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endParaRPr lang="en-GB" sz="1400" kern="1200" spc="-15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innerShdw blurRad="114300">
                            <a:prstClr val="black">
                              <a:alpha val="57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en-GB" sz="1400" kern="1200" spc="-15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lang="en-GB" sz="1400" kern="1200" spc="-15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/u</a:t>
                      </a:r>
                      <a:endParaRPr lang="en-GB" sz="1400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innerShdw blurRad="114300">
                            <a:prstClr val="black">
                              <a:alpha val="57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spc="-15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900 MeV/u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spc="-15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800 MeV/u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spc="-15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700 MeV/u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spc="-15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600 MeV/u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spc="-15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500 MeV/u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spc="-15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400 MeV/u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spc="-15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300 MeV/u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spc="-15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200 MeV/u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spc="-15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150 MeV/u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spc="-15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100 MeV/u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spc="-15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50 MeV/u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kern="1200" spc="-15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25 MeV/u</a:t>
                      </a:r>
                    </a:p>
                  </a:txBody>
                  <a:tcPr marL="7006" marR="7006" marT="70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kern="1200" spc="-150" baseline="3000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en-GB" sz="1400" kern="1200" spc="-15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en-GB" sz="1400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innerShdw blurRad="114300">
                            <a:prstClr val="black">
                              <a:alpha val="57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8" marR="65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effectLst/>
                          <a:latin typeface="Arial"/>
                        </a:rPr>
                        <a:t>1.00</a:t>
                      </a:r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effectLst/>
                          <a:latin typeface="Arial"/>
                        </a:rPr>
                        <a:t>1.01</a:t>
                      </a:r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effectLst/>
                          <a:latin typeface="Arial"/>
                        </a:rPr>
                        <a:t>1.02</a:t>
                      </a:r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effectLst/>
                          <a:latin typeface="Arial"/>
                        </a:rPr>
                        <a:t>1.05</a:t>
                      </a:r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effectLst/>
                          <a:latin typeface="Arial"/>
                        </a:rPr>
                        <a:t>1.09</a:t>
                      </a:r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effectLst/>
                          <a:latin typeface="Arial"/>
                        </a:rPr>
                        <a:t>1.16</a:t>
                      </a:r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effectLst/>
                          <a:latin typeface="Arial"/>
                        </a:rPr>
                        <a:t>1.28</a:t>
                      </a:r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effectLst/>
                          <a:latin typeface="Arial"/>
                        </a:rPr>
                        <a:t>1.49</a:t>
                      </a:r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effectLst/>
                          <a:latin typeface="Arial"/>
                        </a:rPr>
                        <a:t>1.90</a:t>
                      </a:r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effectLst/>
                          <a:latin typeface="Arial"/>
                        </a:rPr>
                        <a:t>2.25</a:t>
                      </a:r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sngStrike" baseline="0" dirty="0" smtClean="0">
                          <a:effectLst/>
                          <a:latin typeface="Arial"/>
                        </a:rPr>
                        <a:t>2.81</a:t>
                      </a:r>
                      <a:endParaRPr lang="en-GB" sz="1000" b="0" i="0" u="none" strike="sng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sngStrike" baseline="0" dirty="0" smtClean="0">
                          <a:effectLst/>
                          <a:latin typeface="Arial"/>
                        </a:rPr>
                        <a:t>4.17</a:t>
                      </a:r>
                      <a:endParaRPr lang="en-GB" sz="1000" b="0" i="0" u="none" strike="sng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sngStrike" baseline="0" dirty="0" smtClean="0">
                          <a:effectLst/>
                          <a:latin typeface="Arial"/>
                        </a:rPr>
                        <a:t>8.51</a:t>
                      </a:r>
                      <a:endParaRPr lang="en-GB" sz="1000" b="0" i="0" u="none" strike="sng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kern="1200" spc="-150" baseline="3000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en-GB" sz="1400" kern="1200" spc="-15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He</a:t>
                      </a:r>
                      <a:endParaRPr lang="en-GB" sz="1400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innerShdw blurRad="114300">
                            <a:prstClr val="black">
                              <a:alpha val="57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8" marR="65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0.87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0.87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0.87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0.88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0.91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0.97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1.09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1.33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1.98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effectLst/>
                          <a:latin typeface="Arial"/>
                        </a:rPr>
                        <a:t>2.85</a:t>
                      </a:r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sngStrike" baseline="0" dirty="0" smtClean="0">
                          <a:effectLst/>
                          <a:latin typeface="Arial"/>
                        </a:rPr>
                        <a:t>4.61</a:t>
                      </a:r>
                      <a:endParaRPr lang="en-GB" sz="1000" b="0" i="0" u="none" strike="sng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sngStrike" baseline="0" dirty="0" smtClean="0">
                          <a:effectLst/>
                          <a:latin typeface="Arial"/>
                        </a:rPr>
                        <a:t>9.31</a:t>
                      </a:r>
                      <a:endParaRPr lang="en-GB" sz="1000" b="0" i="0" u="none" strike="sng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sngStrike" baseline="0" dirty="0" smtClean="0">
                          <a:effectLst/>
                          <a:latin typeface="Arial"/>
                        </a:rPr>
                        <a:t>19.86</a:t>
                      </a:r>
                      <a:endParaRPr lang="en-GB" sz="1000" b="0" i="0" u="none" strike="sng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kern="1200" spc="-150" baseline="3000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12 </a:t>
                      </a:r>
                      <a:r>
                        <a:rPr lang="en-GB" sz="1400" kern="1200" spc="-15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en-GB" sz="1400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innerShdw blurRad="114300">
                            <a:prstClr val="black">
                              <a:alpha val="57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8" marR="65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1.18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1.23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1.30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1.42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1.59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1.88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2.37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3.35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5.96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effectLst/>
                          <a:latin typeface="Arial"/>
                        </a:rPr>
                        <a:t>9.76</a:t>
                      </a:r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sngStrike" baseline="0" dirty="0" smtClean="0">
                          <a:effectLst/>
                          <a:latin typeface="Arial"/>
                        </a:rPr>
                        <a:t>17.12</a:t>
                      </a:r>
                      <a:endParaRPr lang="en-GB" sz="1000" b="0" i="0" u="none" strike="sng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sngStrike" baseline="0" dirty="0" smtClean="0">
                          <a:effectLst/>
                          <a:latin typeface="Arial"/>
                        </a:rPr>
                        <a:t>35.28</a:t>
                      </a:r>
                      <a:endParaRPr lang="en-GB" sz="1000" b="0" i="0" u="none" strike="sng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sngStrike" baseline="0" dirty="0" smtClean="0">
                          <a:effectLst/>
                          <a:latin typeface="Arial"/>
                        </a:rPr>
                        <a:t>74.36</a:t>
                      </a:r>
                      <a:endParaRPr lang="en-GB" sz="1000" b="0" i="0" u="none" strike="sng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kern="1200" spc="-150" baseline="3000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20 </a:t>
                      </a:r>
                      <a:r>
                        <a:rPr lang="en-GB" sz="1400" kern="1200" spc="-15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Ne</a:t>
                      </a:r>
                      <a:endParaRPr lang="en-GB" sz="1400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innerShdw blurRad="114300">
                            <a:prstClr val="black">
                              <a:alpha val="57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8" marR="65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1.51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1.61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1.77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2.00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2.34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2.86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3.77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5.54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10.15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effectLst/>
                          <a:latin typeface="Arial"/>
                        </a:rPr>
                        <a:t>16.39</a:t>
                      </a:r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sngStrike" baseline="0" dirty="0" smtClean="0">
                          <a:effectLst/>
                          <a:latin typeface="Arial"/>
                        </a:rPr>
                        <a:t>28.33</a:t>
                      </a:r>
                      <a:endParaRPr lang="en-GB" sz="1000" b="0" i="0" u="none" strike="sng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sngStrike" baseline="0" dirty="0" smtClean="0">
                          <a:effectLst/>
                          <a:latin typeface="Arial"/>
                        </a:rPr>
                        <a:t>60.41</a:t>
                      </a:r>
                      <a:endParaRPr lang="en-GB" sz="1000" b="0" i="0" u="none" strike="sng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sngStrike" baseline="0" dirty="0" smtClean="0">
                          <a:effectLst/>
                          <a:latin typeface="Arial"/>
                        </a:rPr>
                        <a:t>138.25</a:t>
                      </a:r>
                      <a:endParaRPr lang="en-GB" sz="1000" b="0" i="0" u="none" strike="sng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kern="1200" spc="-150" baseline="300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r>
                        <a:rPr lang="en-GB" sz="1400" kern="1200" spc="-15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Ar</a:t>
                      </a:r>
                    </a:p>
                  </a:txBody>
                  <a:tcPr marL="6548" marR="65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1.97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2.17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2.42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2.79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3.34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4.19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5.63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8.42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15.17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effectLst/>
                          <a:latin typeface="Arial"/>
                        </a:rPr>
                        <a:t>23.08</a:t>
                      </a:r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sngStrike" baseline="0" dirty="0" smtClean="0">
                          <a:effectLst/>
                          <a:latin typeface="Arial"/>
                        </a:rPr>
                        <a:t>37.29</a:t>
                      </a:r>
                      <a:endParaRPr lang="en-GB" sz="1000" b="0" i="0" u="none" strike="sng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sngStrike" baseline="0" dirty="0" smtClean="0">
                          <a:effectLst/>
                          <a:latin typeface="Arial"/>
                        </a:rPr>
                        <a:t>76.62</a:t>
                      </a:r>
                      <a:endParaRPr lang="en-GB" sz="1000" b="0" i="0" u="none" strike="sng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sngStrike" baseline="0" dirty="0" smtClean="0">
                          <a:effectLst/>
                          <a:latin typeface="Arial"/>
                        </a:rPr>
                        <a:t>194.25</a:t>
                      </a:r>
                      <a:endParaRPr lang="en-GB" sz="1000" b="0" i="0" u="none" strike="sng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kern="1200" spc="-150" baseline="3000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r>
                        <a:rPr lang="en-GB" sz="1400" kern="1200" spc="-15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spc="-15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Kr</a:t>
                      </a:r>
                      <a:endParaRPr lang="en-GB" sz="1400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innerShdw blurRad="114300">
                            <a:prstClr val="black">
                              <a:alpha val="57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8" marR="65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3.03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3.39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3.88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4.58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5.57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7.10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9.69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14.60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25.67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effectLst/>
                          <a:latin typeface="Arial"/>
                        </a:rPr>
                        <a:t>36.69</a:t>
                      </a:r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sngStrike" baseline="0" dirty="0" smtClean="0">
                          <a:effectLst/>
                          <a:latin typeface="Arial"/>
                        </a:rPr>
                        <a:t>54.69</a:t>
                      </a:r>
                      <a:endParaRPr lang="en-GB" sz="1000" b="0" i="0" u="none" strike="sng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sngStrike" baseline="0" dirty="0" smtClean="0">
                          <a:effectLst/>
                          <a:latin typeface="Arial"/>
                        </a:rPr>
                        <a:t>107.10</a:t>
                      </a:r>
                      <a:endParaRPr lang="en-GB" sz="1000" b="0" i="0" u="none" strike="sng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sngStrike" baseline="0" dirty="0" smtClean="0">
                          <a:effectLst/>
                          <a:latin typeface="Arial"/>
                        </a:rPr>
                        <a:t>254.56</a:t>
                      </a:r>
                      <a:endParaRPr lang="en-GB" sz="1000" b="0" i="0" u="none" strike="sng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kern="1200" spc="-150" baseline="3000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132 </a:t>
                      </a:r>
                      <a:r>
                        <a:rPr lang="en-GB" sz="1400" kern="1200" spc="-15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Xe</a:t>
                      </a:r>
                      <a:endParaRPr lang="en-GB" sz="1400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innerShdw blurRad="114300">
                            <a:prstClr val="black">
                              <a:alpha val="57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8" marR="65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3.85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4.34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4.99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5.89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7.23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9.24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12.59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18.71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32.10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effectLst/>
                          <a:latin typeface="Arial"/>
                        </a:rPr>
                        <a:t>43.74</a:t>
                      </a:r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sngStrike" baseline="0" dirty="0" smtClean="0">
                          <a:effectLst/>
                          <a:latin typeface="Arial"/>
                        </a:rPr>
                        <a:t>62.94</a:t>
                      </a:r>
                      <a:endParaRPr lang="en-GB" sz="1000" b="0" i="0" u="none" strike="sng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sngStrike" baseline="0" dirty="0" smtClean="0">
                          <a:effectLst/>
                          <a:latin typeface="Arial"/>
                        </a:rPr>
                        <a:t>116.75</a:t>
                      </a:r>
                      <a:endParaRPr lang="en-GB" sz="1000" b="0" i="0" u="none" strike="sng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sngStrike" baseline="0" dirty="0" smtClean="0">
                          <a:effectLst/>
                          <a:latin typeface="Arial"/>
                        </a:rPr>
                        <a:t>261.93</a:t>
                      </a:r>
                      <a:endParaRPr lang="en-GB" sz="1000" b="0" i="0" u="none" strike="sng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kern="1200" spc="-150" baseline="3000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197</a:t>
                      </a:r>
                      <a:r>
                        <a:rPr lang="en-GB" sz="1400" kern="1200" spc="-15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 Au</a:t>
                      </a:r>
                      <a:endParaRPr lang="en-GB" sz="1400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innerShdw blurRad="114300">
                            <a:prstClr val="black">
                              <a:alpha val="57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8" marR="65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4.92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5.56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6.41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7.58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9.29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11.88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16.15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23.75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39.92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effectLst/>
                          <a:latin typeface="Arial"/>
                        </a:rPr>
                        <a:t>52.88</a:t>
                      </a:r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sngStrike" baseline="0" dirty="0" smtClean="0">
                          <a:effectLst/>
                          <a:latin typeface="Arial"/>
                        </a:rPr>
                        <a:t>73.26</a:t>
                      </a:r>
                      <a:endParaRPr lang="en-GB" sz="1000" b="0" i="0" u="none" strike="sng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sngStrike" baseline="0" dirty="0" smtClean="0">
                          <a:effectLst/>
                          <a:latin typeface="Arial"/>
                        </a:rPr>
                        <a:t>124.72</a:t>
                      </a:r>
                      <a:endParaRPr lang="en-GB" sz="1000" b="0" i="0" u="none" strike="sng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sngStrike" baseline="0" dirty="0" smtClean="0">
                          <a:effectLst/>
                          <a:latin typeface="Arial"/>
                        </a:rPr>
                        <a:t>262.71</a:t>
                      </a:r>
                      <a:endParaRPr lang="en-GB" sz="1000" b="0" i="0" u="none" strike="sng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kern="1200" spc="-150" baseline="3000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238</a:t>
                      </a:r>
                      <a:r>
                        <a:rPr lang="en-GB" sz="1400" kern="1200" spc="-15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>
                            <a:innerShdw blurRad="114300">
                              <a:prstClr val="black">
                                <a:alpha val="57000"/>
                              </a:prst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 U</a:t>
                      </a:r>
                      <a:endParaRPr lang="en-GB" sz="1400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innerShdw blurRad="114300">
                            <a:prstClr val="black">
                              <a:alpha val="57000"/>
                            </a:prst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48" marR="654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5.12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5.77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6.63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7.84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9.61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12.21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16.50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24.25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39.49</a:t>
                      </a:r>
                      <a:endParaRPr lang="en-GB" sz="1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effectLst/>
                          <a:latin typeface="Arial"/>
                        </a:rPr>
                        <a:t>51.59</a:t>
                      </a:r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sngStrike" baseline="0" dirty="0" smtClean="0">
                          <a:effectLst/>
                          <a:latin typeface="Arial"/>
                        </a:rPr>
                        <a:t>70.07</a:t>
                      </a:r>
                      <a:endParaRPr lang="en-GB" sz="1000" b="0" i="0" u="none" strike="sng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sngStrike" baseline="0" dirty="0" smtClean="0">
                          <a:effectLst/>
                          <a:latin typeface="Arial"/>
                        </a:rPr>
                        <a:t>113.18</a:t>
                      </a:r>
                      <a:endParaRPr lang="en-GB" sz="1000" b="0" i="0" u="none" strike="sng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sngStrike" baseline="0" dirty="0" smtClean="0">
                          <a:effectLst/>
                          <a:latin typeface="Arial"/>
                        </a:rPr>
                        <a:t>245.72</a:t>
                      </a:r>
                      <a:endParaRPr lang="en-GB" sz="1000" b="0" i="0" u="none" strike="sngStrike" baseline="0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Subtitle 2"/>
          <p:cNvSpPr txBox="1">
            <a:spLocks/>
          </p:cNvSpPr>
          <p:nvPr/>
        </p:nvSpPr>
        <p:spPr>
          <a:xfrm>
            <a:off x="539552" y="6597352"/>
            <a:ext cx="860444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[        10th December  2014       |       Storage Rings Meeting      |      Peter  KATRIK      |      TU Darmstadt       |      p.katrik@gsi.de        ]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8095330"/>
              </p:ext>
            </p:extLst>
          </p:nvPr>
        </p:nvGraphicFramePr>
        <p:xfrm>
          <a:off x="1405018" y="3393901"/>
          <a:ext cx="6853065" cy="3203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9102" y="0"/>
            <a:ext cx="8624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SCALING LAW</a:t>
            </a:r>
          </a:p>
        </p:txBody>
      </p:sp>
    </p:spTree>
    <p:extLst>
      <p:ext uri="{BB962C8B-B14F-4D97-AF65-F5344CB8AC3E}">
        <p14:creationId xmlns:p14="http://schemas.microsoft.com/office/powerpoint/2010/main" val="32523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519102" y="0"/>
            <a:ext cx="5493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CONCLUSION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611560" y="548680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Activity induced by </a:t>
            </a:r>
            <a:r>
              <a:rPr lang="en-GB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Uranium </a:t>
            </a:r>
            <a:r>
              <a:rPr lang="en-GB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beam </a:t>
            </a:r>
            <a:r>
              <a:rPr lang="en-GB" sz="20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vs. 1GeV protons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39552" y="6597352"/>
            <a:ext cx="860444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[        10th December  2014       |       Storage Rings Meeting      |      Peter  KATRIK      |      TU Darmstadt       |      p.katrik@gsi.de        ]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515275"/>
              </p:ext>
            </p:extLst>
          </p:nvPr>
        </p:nvGraphicFramePr>
        <p:xfrm>
          <a:off x="971600" y="1375790"/>
          <a:ext cx="7488831" cy="16931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3701964"/>
                <a:gridCol w="1914660"/>
                <a:gridCol w="1872207"/>
              </a:tblGrid>
              <a:tr h="346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200" spc="-150" dirty="0" smtClean="0">
                          <a:ln>
                            <a:noFill/>
                          </a:ln>
                          <a:effectLst/>
                        </a:rPr>
                        <a:t>Tolerable</a:t>
                      </a:r>
                      <a:r>
                        <a:rPr lang="en-US" sz="1800" b="0" kern="1200" spc="-150" baseline="0" dirty="0" smtClean="0">
                          <a:ln>
                            <a:noFill/>
                          </a:ln>
                          <a:effectLst/>
                        </a:rPr>
                        <a:t> beam loss for U beam</a:t>
                      </a:r>
                      <a:endParaRPr lang="en-GB" sz="1800" b="0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200" spc="-150" dirty="0" smtClean="0">
                          <a:ln>
                            <a:noFill/>
                          </a:ln>
                          <a:effectLst/>
                        </a:rPr>
                        <a:t>FLUKA 2008.3.6</a:t>
                      </a:r>
                      <a:endParaRPr lang="en-GB" sz="1800" b="0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spc="-150" dirty="0" smtClean="0">
                          <a:ln>
                            <a:noFill/>
                          </a:ln>
                          <a:effectLst/>
                        </a:rPr>
                        <a:t>FLUKA 2011.2b.5</a:t>
                      </a:r>
                      <a:endParaRPr lang="en-GB" sz="1800" b="0" kern="1200" spc="-15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693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strike="noStrike" kern="1200" dirty="0" smtClean="0">
                          <a:effectLst/>
                        </a:rPr>
                        <a:t>1GeV/u</a:t>
                      </a:r>
                      <a:endParaRPr lang="en-GB" sz="1400" b="0" i="0" u="none" strike="noStrike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strike="noStrike" kern="1200" dirty="0" smtClean="0">
                          <a:effectLst/>
                        </a:rPr>
                        <a:t>5 W/m</a:t>
                      </a:r>
                      <a:endParaRPr lang="en-GB" sz="1400" b="0" i="0" u="none" strike="noStrike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spc="0" dirty="0" smtClean="0">
                          <a:ln>
                            <a:noFill/>
                          </a:ln>
                          <a:effectLst/>
                        </a:rPr>
                        <a:t>5 W/m</a:t>
                      </a:r>
                      <a:endParaRPr lang="en-GB" sz="1400" b="0" kern="1200" spc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693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u="none" strike="noStrike" kern="1200" dirty="0" smtClean="0">
                          <a:effectLst/>
                        </a:rPr>
                        <a:t>500 MeV/u</a:t>
                      </a:r>
                      <a:endParaRPr lang="en-GB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u="none" strike="noStrike" kern="1200" dirty="0" smtClean="0">
                          <a:effectLst/>
                        </a:rPr>
                        <a:t>12 W/m</a:t>
                      </a:r>
                      <a:endParaRPr lang="en-GB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spc="0" dirty="0" smtClean="0">
                          <a:ln>
                            <a:noFill/>
                          </a:ln>
                          <a:effectLst/>
                        </a:rPr>
                        <a:t>12 W/m</a:t>
                      </a:r>
                      <a:endParaRPr lang="en-GB" sz="1400" b="0" kern="1200" spc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2693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MeV/u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 W/m</a:t>
                      </a:r>
                      <a:endParaRPr lang="en-GB" sz="1400" b="1" kern="1200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W/m</a:t>
                      </a:r>
                    </a:p>
                  </a:txBody>
                  <a:tcPr marL="68580" marR="68580" marT="0" marB="0" anchor="ctr"/>
                </a:tc>
              </a:tr>
              <a:tr h="2693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200" spc="0" dirty="0" smtClean="0">
                          <a:ln>
                            <a:noFill/>
                          </a:ln>
                          <a:effectLst/>
                        </a:rPr>
                        <a:t>150 MeV/u</a:t>
                      </a:r>
                      <a:endParaRPr lang="en-GB" sz="1400" b="0" kern="1200" spc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 W/m</a:t>
                      </a:r>
                    </a:p>
                  </a:txBody>
                  <a:tcPr marL="68580" marR="68580" marT="0" marB="0" anchor="ctr"/>
                </a:tc>
              </a:tr>
              <a:tr h="2693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 b="0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n-GB" sz="1400" b="0" kern="1200" spc="-15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98" y="3501008"/>
            <a:ext cx="383658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349345"/>
              </p:ext>
            </p:extLst>
          </p:nvPr>
        </p:nvGraphicFramePr>
        <p:xfrm>
          <a:off x="4736178" y="3501008"/>
          <a:ext cx="410445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19671" y="3100898"/>
            <a:ext cx="2808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FLUKA 2008.3.6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6135" y="3100898"/>
            <a:ext cx="2808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FLUKA 2011.2b.5</a:t>
            </a:r>
          </a:p>
        </p:txBody>
      </p:sp>
    </p:spTree>
    <p:extLst>
      <p:ext uri="{BB962C8B-B14F-4D97-AF65-F5344CB8AC3E}">
        <p14:creationId xmlns:p14="http://schemas.microsoft.com/office/powerpoint/2010/main" val="87808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Picture 322"/>
          <p:cNvPicPr>
            <a:picLocks noChangeAspect="1"/>
          </p:cNvPicPr>
          <p:nvPr/>
        </p:nvPicPr>
        <p:blipFill rotWithShape="1">
          <a:blip r:embed="rId2"/>
          <a:srcRect l="69324" t="19675" r="19203" b="10946"/>
          <a:stretch/>
        </p:blipFill>
        <p:spPr>
          <a:xfrm>
            <a:off x="2225374" y="3942784"/>
            <a:ext cx="1268631" cy="2526907"/>
          </a:xfrm>
          <a:prstGeom prst="rect">
            <a:avLst/>
          </a:prstGeom>
        </p:spPr>
      </p:pic>
      <p:sp>
        <p:nvSpPr>
          <p:cNvPr id="318" name="TextBox 317"/>
          <p:cNvSpPr txBox="1"/>
          <p:nvPr/>
        </p:nvSpPr>
        <p:spPr>
          <a:xfrm>
            <a:off x="519102" y="0"/>
            <a:ext cx="5493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COLABORATION</a:t>
            </a:r>
          </a:p>
        </p:txBody>
      </p:sp>
      <p:sp>
        <p:nvSpPr>
          <p:cNvPr id="320" name="TextBox 319"/>
          <p:cNvSpPr txBox="1"/>
          <p:nvPr/>
        </p:nvSpPr>
        <p:spPr>
          <a:xfrm>
            <a:off x="6518865" y="1412776"/>
            <a:ext cx="2627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control systems</a:t>
            </a:r>
          </a:p>
          <a:p>
            <a:endParaRPr lang="en-GB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r>
              <a:rPr lang="en-GB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</a:t>
            </a:r>
            <a:r>
              <a:rPr lang="en-GB" spc="-15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sc</a:t>
            </a:r>
            <a:r>
              <a:rPr lang="en-GB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 magnets &amp; testing</a:t>
            </a:r>
          </a:p>
          <a:p>
            <a:endParaRPr lang="en-GB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r>
              <a:rPr lang="en-GB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</a:t>
            </a:r>
            <a:r>
              <a:rPr lang="en-GB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material  research</a:t>
            </a:r>
          </a:p>
          <a:p>
            <a:endParaRPr lang="en-GB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  <p:pic>
        <p:nvPicPr>
          <p:cNvPr id="319" name="Picture 3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46" y="764704"/>
            <a:ext cx="5001800" cy="2864599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410" y="3898160"/>
            <a:ext cx="1195776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4" name="Subtitle 2"/>
          <p:cNvSpPr txBox="1">
            <a:spLocks/>
          </p:cNvSpPr>
          <p:nvPr/>
        </p:nvSpPr>
        <p:spPr>
          <a:xfrm>
            <a:off x="539552" y="6597352"/>
            <a:ext cx="860444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[        10th December  2014       |       Storage Rings Meeting      |      Peter  KATRIK      |      TU Darmstadt       |      p.katrik@gsi.de        ]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7231" r="14655" b="13769"/>
          <a:stretch/>
        </p:blipFill>
        <p:spPr bwMode="auto">
          <a:xfrm>
            <a:off x="899592" y="3952512"/>
            <a:ext cx="1284051" cy="251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F:\aaa\@February 2014\FOTO\P207019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393" y="3952512"/>
            <a:ext cx="3294055" cy="247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1" name="Rectangle 320"/>
          <p:cNvSpPr/>
          <p:nvPr/>
        </p:nvSpPr>
        <p:spPr>
          <a:xfrm>
            <a:off x="1835696" y="3635732"/>
            <a:ext cx="1856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voltage breakers</a:t>
            </a:r>
            <a:endParaRPr lang="en-GB" dirty="0"/>
          </a:p>
        </p:txBody>
      </p:sp>
      <p:sp>
        <p:nvSpPr>
          <p:cNvPr id="329" name="Rectangle 328"/>
          <p:cNvSpPr/>
          <p:nvPr/>
        </p:nvSpPr>
        <p:spPr>
          <a:xfrm>
            <a:off x="5940152" y="3635732"/>
            <a:ext cx="2220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optical microphones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11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989" y="1594332"/>
            <a:ext cx="5519011" cy="4241577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519102" y="0"/>
            <a:ext cx="5493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Dose rate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0796" y="735690"/>
            <a:ext cx="2883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RANGE AREA.</a:t>
            </a:r>
          </a:p>
          <a:p>
            <a:r>
              <a:rPr lang="en-GB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range = 3.5mm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563888" y="170080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.elliptical beam shape</a:t>
            </a:r>
          </a:p>
        </p:txBody>
      </p:sp>
      <p:pic>
        <p:nvPicPr>
          <p:cNvPr id="42" name="Picture 2" descr="F:\aaa\@February 2014\FOTO\P310056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" t="11650" r="5946" b="10153"/>
          <a:stretch/>
        </p:blipFill>
        <p:spPr bwMode="auto">
          <a:xfrm rot="5400000">
            <a:off x="-330066" y="2704009"/>
            <a:ext cx="4598897" cy="259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Subtitle 2"/>
          <p:cNvSpPr txBox="1">
            <a:spLocks/>
          </p:cNvSpPr>
          <p:nvPr/>
        </p:nvSpPr>
        <p:spPr>
          <a:xfrm>
            <a:off x="539552" y="6597352"/>
            <a:ext cx="860444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[        10th December  2014       |       Storage Rings Meeting      |      Peter  KATRIK      |      TU Darmstadt       |      p.katrik@gsi.de        ]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354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62154" y="2060848"/>
            <a:ext cx="3398078" cy="2520280"/>
            <a:chOff x="3059832" y="2060848"/>
            <a:chExt cx="3398078" cy="2520280"/>
          </a:xfrm>
        </p:grpSpPr>
        <p:sp>
          <p:nvSpPr>
            <p:cNvPr id="4" name="TextBox 3"/>
            <p:cNvSpPr txBox="1"/>
            <p:nvPr/>
          </p:nvSpPr>
          <p:spPr>
            <a:xfrm>
              <a:off x="3073534" y="2060848"/>
              <a:ext cx="33843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spc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THANK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73534" y="2507412"/>
              <a:ext cx="338437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YOU</a:t>
              </a:r>
              <a:endParaRPr lang="en-GB" sz="9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31840" y="3748970"/>
              <a:ext cx="2664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pc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f o r   y o u r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59832" y="3965575"/>
              <a:ext cx="280831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400" b="1" spc="300" dirty="0" smtClean="0">
                  <a:solidFill>
                    <a:srgbClr val="A1DA00"/>
                  </a:solidFill>
                  <a:effectLst>
                    <a:innerShdw blurRad="25400" dist="25400" dir="4200000">
                      <a:prstClr val="black">
                        <a:alpha val="52000"/>
                      </a:prstClr>
                    </a:innerShdw>
                  </a:effectLst>
                </a:rPr>
                <a:t>ATTENTION</a:t>
              </a:r>
            </a:p>
          </p:txBody>
        </p:sp>
      </p:grpSp>
      <p:sp>
        <p:nvSpPr>
          <p:cNvPr id="9" name="Subtitle 2"/>
          <p:cNvSpPr txBox="1">
            <a:spLocks/>
          </p:cNvSpPr>
          <p:nvPr/>
        </p:nvSpPr>
        <p:spPr>
          <a:xfrm>
            <a:off x="3275856" y="5361382"/>
            <a:ext cx="2605990" cy="443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b="1" dirty="0" smtClean="0">
                <a:solidFill>
                  <a:schemeClr val="accent1"/>
                </a:solidFill>
              </a:rPr>
              <a:t>[  </a:t>
            </a:r>
            <a:r>
              <a:rPr lang="en-GB" sz="1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p.katrik</a:t>
            </a:r>
            <a:r>
              <a:rPr lang="en-GB" sz="1600" b="1" dirty="0" smtClean="0">
                <a:solidFill>
                  <a:schemeClr val="accent1"/>
                </a:solidFill>
              </a:rPr>
              <a:t>@</a:t>
            </a:r>
            <a:r>
              <a:rPr lang="en-GB" sz="1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gsi.de</a:t>
            </a:r>
            <a:r>
              <a:rPr lang="en-GB" sz="1800" b="1" dirty="0" smtClean="0">
                <a:solidFill>
                  <a:schemeClr val="accent1"/>
                </a:solidFill>
              </a:rPr>
              <a:t>  ]</a:t>
            </a:r>
            <a:endParaRPr lang="en-GB" sz="1800" b="1" dirty="0">
              <a:solidFill>
                <a:schemeClr val="accent1"/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39552" y="6597352"/>
            <a:ext cx="860444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[        10th December  2014       |       Storage Rings Meeting      |      Peter  KATRIK      |      TU Darmstadt       |      p.katrik@gsi.de        ]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625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4" name="Group 2053"/>
          <p:cNvGrpSpPr/>
          <p:nvPr/>
        </p:nvGrpSpPr>
        <p:grpSpPr>
          <a:xfrm>
            <a:off x="1137732" y="2789091"/>
            <a:ext cx="348039" cy="373211"/>
            <a:chOff x="1187624" y="293825"/>
            <a:chExt cx="348039" cy="373211"/>
          </a:xfrm>
        </p:grpSpPr>
        <p:sp>
          <p:nvSpPr>
            <p:cNvPr id="4" name="Oval 3"/>
            <p:cNvSpPr/>
            <p:nvPr/>
          </p:nvSpPr>
          <p:spPr>
            <a:xfrm>
              <a:off x="1296826" y="349070"/>
              <a:ext cx="109202" cy="109202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1242225" y="381622"/>
              <a:ext cx="109202" cy="10920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1351334" y="360584"/>
              <a:ext cx="109202" cy="109202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1400752" y="412900"/>
              <a:ext cx="109202" cy="10920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1371860" y="415340"/>
              <a:ext cx="109202" cy="109202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1264066" y="403671"/>
              <a:ext cx="109202" cy="109202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1306265" y="305868"/>
              <a:ext cx="109202" cy="10920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1355101" y="419881"/>
              <a:ext cx="109202" cy="10920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1317259" y="454449"/>
              <a:ext cx="109202" cy="109202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 rot="4429308">
              <a:off x="1291282" y="441398"/>
              <a:ext cx="109202" cy="109202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 rot="4429308">
              <a:off x="1291157" y="482837"/>
              <a:ext cx="109202" cy="10920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 rot="4429308">
              <a:off x="1373019" y="467501"/>
              <a:ext cx="109202" cy="10920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 rot="4429308">
              <a:off x="1409702" y="513713"/>
              <a:ext cx="109202" cy="10920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 rot="4429308">
              <a:off x="1296826" y="556357"/>
              <a:ext cx="109202" cy="10920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 rot="4429308">
              <a:off x="1358809" y="557834"/>
              <a:ext cx="109202" cy="10920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 rot="4429308">
              <a:off x="1262658" y="551734"/>
              <a:ext cx="109202" cy="10920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 rot="4429308">
              <a:off x="1187624" y="388393"/>
              <a:ext cx="109202" cy="10920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 rot="4429308">
              <a:off x="1190599" y="502808"/>
              <a:ext cx="109202" cy="10920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1246737" y="317132"/>
              <a:ext cx="109202" cy="10920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1229174" y="333792"/>
              <a:ext cx="109202" cy="10920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1321001" y="293825"/>
              <a:ext cx="109202" cy="10920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1396651" y="340423"/>
              <a:ext cx="109202" cy="10920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1426461" y="434103"/>
              <a:ext cx="109202" cy="10920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1210736" y="413509"/>
              <a:ext cx="109202" cy="10920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1310308" y="437097"/>
              <a:ext cx="109202" cy="10920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1190599" y="463616"/>
              <a:ext cx="109202" cy="10920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1301338" y="380222"/>
              <a:ext cx="109202" cy="10920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53" name="Group 2052"/>
          <p:cNvGrpSpPr/>
          <p:nvPr/>
        </p:nvGrpSpPr>
        <p:grpSpPr>
          <a:xfrm>
            <a:off x="7141340" y="974987"/>
            <a:ext cx="1370909" cy="1299295"/>
            <a:chOff x="2800231" y="60500"/>
            <a:chExt cx="1370909" cy="1299295"/>
          </a:xfrm>
        </p:grpSpPr>
        <p:sp>
          <p:nvSpPr>
            <p:cNvPr id="398" name="Oval 397"/>
            <p:cNvSpPr/>
            <p:nvPr/>
          </p:nvSpPr>
          <p:spPr>
            <a:xfrm rot="3840507">
              <a:off x="3730166" y="744638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Oval 398"/>
            <p:cNvSpPr/>
            <p:nvPr/>
          </p:nvSpPr>
          <p:spPr>
            <a:xfrm rot="3840507">
              <a:off x="3619774" y="672382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Oval 399"/>
            <p:cNvSpPr/>
            <p:nvPr/>
          </p:nvSpPr>
          <p:spPr>
            <a:xfrm rot="3840507">
              <a:off x="3758266" y="856802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Oval 400"/>
            <p:cNvSpPr/>
            <p:nvPr/>
          </p:nvSpPr>
          <p:spPr>
            <a:xfrm rot="3840507">
              <a:off x="3705614" y="996581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Oval 401"/>
            <p:cNvSpPr/>
            <p:nvPr/>
          </p:nvSpPr>
          <p:spPr>
            <a:xfrm rot="3840507">
              <a:off x="3674782" y="944899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Oval 402"/>
            <p:cNvSpPr/>
            <p:nvPr/>
          </p:nvSpPr>
          <p:spPr>
            <a:xfrm rot="3840507">
              <a:off x="3598503" y="733184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Oval 403"/>
            <p:cNvSpPr/>
            <p:nvPr/>
          </p:nvSpPr>
          <p:spPr>
            <a:xfrm rot="3840507">
              <a:off x="3819350" y="722952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Oval 404"/>
            <p:cNvSpPr/>
            <p:nvPr/>
          </p:nvSpPr>
          <p:spPr>
            <a:xfrm rot="3840507">
              <a:off x="3651066" y="917765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Oval 405"/>
            <p:cNvSpPr/>
            <p:nvPr/>
          </p:nvSpPr>
          <p:spPr>
            <a:xfrm rot="3840507">
              <a:off x="3552155" y="878608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Oval 406"/>
            <p:cNvSpPr/>
            <p:nvPr/>
          </p:nvSpPr>
          <p:spPr>
            <a:xfrm rot="8269815">
              <a:off x="3552875" y="818275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Oval 407"/>
            <p:cNvSpPr/>
            <p:nvPr/>
          </p:nvSpPr>
          <p:spPr>
            <a:xfrm rot="8269815">
              <a:off x="3475453" y="855732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Oval 408"/>
            <p:cNvSpPr/>
            <p:nvPr/>
          </p:nvSpPr>
          <p:spPr>
            <a:xfrm rot="8269815">
              <a:off x="3578525" y="994506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Oval 409"/>
            <p:cNvSpPr/>
            <p:nvPr/>
          </p:nvSpPr>
          <p:spPr>
            <a:xfrm rot="8269815">
              <a:off x="3525677" y="1104976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Oval 410"/>
            <p:cNvSpPr/>
            <p:nvPr/>
          </p:nvSpPr>
          <p:spPr>
            <a:xfrm rot="8269815">
              <a:off x="3343451" y="933181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Oval 411"/>
            <p:cNvSpPr/>
            <p:nvPr/>
          </p:nvSpPr>
          <p:spPr>
            <a:xfrm rot="8269815">
              <a:off x="3397073" y="1050160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Oval 412"/>
            <p:cNvSpPr/>
            <p:nvPr/>
          </p:nvSpPr>
          <p:spPr>
            <a:xfrm rot="8269815">
              <a:off x="3320996" y="865231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Oval 413"/>
            <p:cNvSpPr/>
            <p:nvPr/>
          </p:nvSpPr>
          <p:spPr>
            <a:xfrm rot="8269815">
              <a:off x="3557477" y="576677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Oval 414"/>
            <p:cNvSpPr/>
            <p:nvPr/>
          </p:nvSpPr>
          <p:spPr>
            <a:xfrm rot="8269815">
              <a:off x="3346730" y="686296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Oval 415"/>
            <p:cNvSpPr/>
            <p:nvPr/>
          </p:nvSpPr>
          <p:spPr>
            <a:xfrm rot="3840507">
              <a:off x="3744190" y="622142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Oval 416"/>
            <p:cNvSpPr/>
            <p:nvPr/>
          </p:nvSpPr>
          <p:spPr>
            <a:xfrm rot="3840507">
              <a:off x="3697134" y="604529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Oval 417"/>
            <p:cNvSpPr/>
            <p:nvPr/>
          </p:nvSpPr>
          <p:spPr>
            <a:xfrm rot="3840507">
              <a:off x="3855221" y="739489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Oval 418"/>
            <p:cNvSpPr/>
            <p:nvPr/>
          </p:nvSpPr>
          <p:spPr>
            <a:xfrm rot="3840507">
              <a:off x="3837098" y="923007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Oval 419"/>
            <p:cNvSpPr/>
            <p:nvPr/>
          </p:nvSpPr>
          <p:spPr>
            <a:xfrm rot="3840507">
              <a:off x="3689441" y="1063830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Oval 420"/>
            <p:cNvSpPr/>
            <p:nvPr/>
          </p:nvSpPr>
          <p:spPr>
            <a:xfrm rot="3840507">
              <a:off x="3531643" y="642639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Oval 421"/>
            <p:cNvSpPr/>
            <p:nvPr/>
          </p:nvSpPr>
          <p:spPr>
            <a:xfrm rot="3840507">
              <a:off x="3517235" y="863089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Oval 422"/>
            <p:cNvSpPr/>
            <p:nvPr/>
          </p:nvSpPr>
          <p:spPr>
            <a:xfrm rot="3840507">
              <a:off x="3419847" y="650648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Oval 423"/>
            <p:cNvSpPr/>
            <p:nvPr/>
          </p:nvSpPr>
          <p:spPr>
            <a:xfrm rot="3840507">
              <a:off x="3676154" y="781391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1" name="Oval 370"/>
            <p:cNvSpPr/>
            <p:nvPr/>
          </p:nvSpPr>
          <p:spPr>
            <a:xfrm>
              <a:off x="3190009" y="699847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2" name="Oval 371"/>
            <p:cNvSpPr/>
            <p:nvPr/>
          </p:nvSpPr>
          <p:spPr>
            <a:xfrm>
              <a:off x="3076683" y="767409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3" name="Oval 372"/>
            <p:cNvSpPr/>
            <p:nvPr/>
          </p:nvSpPr>
          <p:spPr>
            <a:xfrm>
              <a:off x="3303143" y="723744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4" name="Oval 373"/>
            <p:cNvSpPr/>
            <p:nvPr/>
          </p:nvSpPr>
          <p:spPr>
            <a:xfrm>
              <a:off x="3405710" y="832327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5" name="Oval 374"/>
            <p:cNvSpPr/>
            <p:nvPr/>
          </p:nvSpPr>
          <p:spPr>
            <a:xfrm>
              <a:off x="3345744" y="837392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6" name="Oval 375"/>
            <p:cNvSpPr/>
            <p:nvPr/>
          </p:nvSpPr>
          <p:spPr>
            <a:xfrm>
              <a:off x="3122013" y="813173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7" name="Oval 376"/>
            <p:cNvSpPr/>
            <p:nvPr/>
          </p:nvSpPr>
          <p:spPr>
            <a:xfrm>
              <a:off x="3209599" y="610180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8" name="Oval 377"/>
            <p:cNvSpPr/>
            <p:nvPr/>
          </p:nvSpPr>
          <p:spPr>
            <a:xfrm>
              <a:off x="3310961" y="846818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9" name="Oval 378"/>
            <p:cNvSpPr/>
            <p:nvPr/>
          </p:nvSpPr>
          <p:spPr>
            <a:xfrm>
              <a:off x="3232417" y="918565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0" name="Oval 379"/>
            <p:cNvSpPr/>
            <p:nvPr/>
          </p:nvSpPr>
          <p:spPr>
            <a:xfrm rot="4429308">
              <a:off x="3178502" y="891477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1" name="Oval 380"/>
            <p:cNvSpPr/>
            <p:nvPr/>
          </p:nvSpPr>
          <p:spPr>
            <a:xfrm rot="4429308">
              <a:off x="3178242" y="977484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2" name="Oval 381"/>
            <p:cNvSpPr/>
            <p:nvPr/>
          </p:nvSpPr>
          <p:spPr>
            <a:xfrm rot="4429308">
              <a:off x="3348150" y="945653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3" name="Oval 382"/>
            <p:cNvSpPr/>
            <p:nvPr/>
          </p:nvSpPr>
          <p:spPr>
            <a:xfrm rot="4429308">
              <a:off x="3424287" y="1041568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4" name="Oval 383"/>
            <p:cNvSpPr/>
            <p:nvPr/>
          </p:nvSpPr>
          <p:spPr>
            <a:xfrm rot="4429308">
              <a:off x="3190009" y="1130076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5" name="Oval 384"/>
            <p:cNvSpPr/>
            <p:nvPr/>
          </p:nvSpPr>
          <p:spPr>
            <a:xfrm rot="4429308">
              <a:off x="3318656" y="1133142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6" name="Oval 385"/>
            <p:cNvSpPr/>
            <p:nvPr/>
          </p:nvSpPr>
          <p:spPr>
            <a:xfrm rot="4429308">
              <a:off x="3119091" y="1120482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7" name="Oval 386"/>
            <p:cNvSpPr/>
            <p:nvPr/>
          </p:nvSpPr>
          <p:spPr>
            <a:xfrm rot="4429308">
              <a:off x="2963356" y="781463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8" name="Oval 387"/>
            <p:cNvSpPr/>
            <p:nvPr/>
          </p:nvSpPr>
          <p:spPr>
            <a:xfrm rot="4429308">
              <a:off x="2969531" y="1018935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9" name="Oval 388"/>
            <p:cNvSpPr/>
            <p:nvPr/>
          </p:nvSpPr>
          <p:spPr>
            <a:xfrm>
              <a:off x="3086047" y="633559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0" name="Oval 389"/>
            <p:cNvSpPr/>
            <p:nvPr/>
          </p:nvSpPr>
          <p:spPr>
            <a:xfrm>
              <a:off x="3049594" y="668137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1" name="Oval 390"/>
            <p:cNvSpPr/>
            <p:nvPr/>
          </p:nvSpPr>
          <p:spPr>
            <a:xfrm>
              <a:off x="3240185" y="585184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2" name="Oval 391"/>
            <p:cNvSpPr/>
            <p:nvPr/>
          </p:nvSpPr>
          <p:spPr>
            <a:xfrm>
              <a:off x="3397199" y="681899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3" name="Oval 392"/>
            <p:cNvSpPr/>
            <p:nvPr/>
          </p:nvSpPr>
          <p:spPr>
            <a:xfrm>
              <a:off x="3459070" y="876336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Oval 393"/>
            <p:cNvSpPr/>
            <p:nvPr/>
          </p:nvSpPr>
          <p:spPr>
            <a:xfrm>
              <a:off x="3011326" y="833591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Oval 394"/>
            <p:cNvSpPr/>
            <p:nvPr/>
          </p:nvSpPr>
          <p:spPr>
            <a:xfrm>
              <a:off x="3203165" y="943152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Oval 395"/>
            <p:cNvSpPr/>
            <p:nvPr/>
          </p:nvSpPr>
          <p:spPr>
            <a:xfrm>
              <a:off x="2969531" y="937590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Oval 396"/>
            <p:cNvSpPr/>
            <p:nvPr/>
          </p:nvSpPr>
          <p:spPr>
            <a:xfrm>
              <a:off x="3199374" y="764503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4" name="Oval 343"/>
            <p:cNvSpPr/>
            <p:nvPr/>
          </p:nvSpPr>
          <p:spPr>
            <a:xfrm>
              <a:off x="3026884" y="384049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5" name="Oval 344"/>
            <p:cNvSpPr/>
            <p:nvPr/>
          </p:nvSpPr>
          <p:spPr>
            <a:xfrm>
              <a:off x="2913558" y="451611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6" name="Oval 345"/>
            <p:cNvSpPr/>
            <p:nvPr/>
          </p:nvSpPr>
          <p:spPr>
            <a:xfrm>
              <a:off x="3140018" y="407946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7" name="Oval 346"/>
            <p:cNvSpPr/>
            <p:nvPr/>
          </p:nvSpPr>
          <p:spPr>
            <a:xfrm>
              <a:off x="3242585" y="516529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8" name="Oval 347"/>
            <p:cNvSpPr/>
            <p:nvPr/>
          </p:nvSpPr>
          <p:spPr>
            <a:xfrm>
              <a:off x="3182619" y="521594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9" name="Oval 348"/>
            <p:cNvSpPr/>
            <p:nvPr/>
          </p:nvSpPr>
          <p:spPr>
            <a:xfrm>
              <a:off x="2958888" y="497375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0" name="Oval 349"/>
            <p:cNvSpPr/>
            <p:nvPr/>
          </p:nvSpPr>
          <p:spPr>
            <a:xfrm>
              <a:off x="3046474" y="294382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1" name="Oval 350"/>
            <p:cNvSpPr/>
            <p:nvPr/>
          </p:nvSpPr>
          <p:spPr>
            <a:xfrm>
              <a:off x="3147836" y="531020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2" name="Oval 351"/>
            <p:cNvSpPr/>
            <p:nvPr/>
          </p:nvSpPr>
          <p:spPr>
            <a:xfrm>
              <a:off x="3069292" y="602767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3" name="Oval 352"/>
            <p:cNvSpPr/>
            <p:nvPr/>
          </p:nvSpPr>
          <p:spPr>
            <a:xfrm rot="4429308">
              <a:off x="3015377" y="575679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4" name="Oval 353"/>
            <p:cNvSpPr/>
            <p:nvPr/>
          </p:nvSpPr>
          <p:spPr>
            <a:xfrm rot="4429308">
              <a:off x="3015117" y="661686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5" name="Oval 354"/>
            <p:cNvSpPr/>
            <p:nvPr/>
          </p:nvSpPr>
          <p:spPr>
            <a:xfrm rot="4429308">
              <a:off x="3185025" y="629855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6" name="Oval 355"/>
            <p:cNvSpPr/>
            <p:nvPr/>
          </p:nvSpPr>
          <p:spPr>
            <a:xfrm rot="4429308">
              <a:off x="3261163" y="762156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7" name="Oval 356"/>
            <p:cNvSpPr/>
            <p:nvPr/>
          </p:nvSpPr>
          <p:spPr>
            <a:xfrm rot="4429308">
              <a:off x="3026884" y="814278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8" name="Oval 357"/>
            <p:cNvSpPr/>
            <p:nvPr/>
          </p:nvSpPr>
          <p:spPr>
            <a:xfrm rot="4429308">
              <a:off x="3155531" y="817344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9" name="Oval 358"/>
            <p:cNvSpPr/>
            <p:nvPr/>
          </p:nvSpPr>
          <p:spPr>
            <a:xfrm rot="4429308">
              <a:off x="2955966" y="804684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0" name="Oval 359"/>
            <p:cNvSpPr/>
            <p:nvPr/>
          </p:nvSpPr>
          <p:spPr>
            <a:xfrm rot="4429308">
              <a:off x="2800231" y="465665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1" name="Oval 360"/>
            <p:cNvSpPr/>
            <p:nvPr/>
          </p:nvSpPr>
          <p:spPr>
            <a:xfrm rot="4429308">
              <a:off x="2806406" y="703137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2" name="Oval 361"/>
            <p:cNvSpPr/>
            <p:nvPr/>
          </p:nvSpPr>
          <p:spPr>
            <a:xfrm>
              <a:off x="2922922" y="317761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3" name="Oval 362"/>
            <p:cNvSpPr/>
            <p:nvPr/>
          </p:nvSpPr>
          <p:spPr>
            <a:xfrm>
              <a:off x="2886469" y="352339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4" name="Oval 363"/>
            <p:cNvSpPr/>
            <p:nvPr/>
          </p:nvSpPr>
          <p:spPr>
            <a:xfrm>
              <a:off x="3077060" y="269386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5" name="Oval 364"/>
            <p:cNvSpPr/>
            <p:nvPr/>
          </p:nvSpPr>
          <p:spPr>
            <a:xfrm>
              <a:off x="3234074" y="366101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6" name="Oval 365"/>
            <p:cNvSpPr/>
            <p:nvPr/>
          </p:nvSpPr>
          <p:spPr>
            <a:xfrm>
              <a:off x="3295945" y="560538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7" name="Oval 366"/>
            <p:cNvSpPr/>
            <p:nvPr/>
          </p:nvSpPr>
          <p:spPr>
            <a:xfrm>
              <a:off x="2848201" y="517793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8" name="Oval 367"/>
            <p:cNvSpPr/>
            <p:nvPr/>
          </p:nvSpPr>
          <p:spPr>
            <a:xfrm>
              <a:off x="3040040" y="627354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9" name="Oval 368"/>
            <p:cNvSpPr/>
            <p:nvPr/>
          </p:nvSpPr>
          <p:spPr>
            <a:xfrm>
              <a:off x="2806406" y="621792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0" name="Oval 369"/>
            <p:cNvSpPr/>
            <p:nvPr/>
          </p:nvSpPr>
          <p:spPr>
            <a:xfrm>
              <a:off x="3036249" y="448705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Oval 316"/>
            <p:cNvSpPr/>
            <p:nvPr/>
          </p:nvSpPr>
          <p:spPr>
            <a:xfrm rot="19177500">
              <a:off x="3286353" y="208389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Oval 317"/>
            <p:cNvSpPr/>
            <p:nvPr/>
          </p:nvSpPr>
          <p:spPr>
            <a:xfrm rot="19177500">
              <a:off x="3243784" y="333270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Oval 318"/>
            <p:cNvSpPr/>
            <p:nvPr/>
          </p:nvSpPr>
          <p:spPr>
            <a:xfrm rot="19177500">
              <a:off x="3388020" y="153307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Oval 319"/>
            <p:cNvSpPr/>
            <p:nvPr/>
          </p:nvSpPr>
          <p:spPr>
            <a:xfrm rot="19177500">
              <a:off x="3536497" y="169586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Oval 320"/>
            <p:cNvSpPr/>
            <p:nvPr/>
          </p:nvSpPr>
          <p:spPr>
            <a:xfrm rot="19177500">
              <a:off x="3494094" y="212290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Oval 321"/>
            <p:cNvSpPr/>
            <p:nvPr/>
          </p:nvSpPr>
          <p:spPr>
            <a:xfrm rot="19177500">
              <a:off x="3307963" y="338770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Oval 322"/>
            <p:cNvSpPr/>
            <p:nvPr/>
          </p:nvSpPr>
          <p:spPr>
            <a:xfrm rot="19177500">
              <a:off x="3243192" y="127388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Oval 323"/>
            <p:cNvSpPr/>
            <p:nvPr/>
          </p:nvSpPr>
          <p:spPr>
            <a:xfrm rot="19177500">
              <a:off x="3473702" y="242003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Oval 324"/>
            <p:cNvSpPr/>
            <p:nvPr/>
          </p:nvSpPr>
          <p:spPr>
            <a:xfrm rot="19177500">
              <a:off x="3460343" y="347541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Oval 325"/>
            <p:cNvSpPr/>
            <p:nvPr/>
          </p:nvSpPr>
          <p:spPr>
            <a:xfrm rot="2006808">
              <a:off x="3401722" y="361830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Oval 326"/>
            <p:cNvSpPr/>
            <p:nvPr/>
          </p:nvSpPr>
          <p:spPr>
            <a:xfrm rot="2006808">
              <a:off x="3457238" y="427521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Oval 327"/>
            <p:cNvSpPr/>
            <p:nvPr/>
          </p:nvSpPr>
          <p:spPr>
            <a:xfrm rot="2006808">
              <a:off x="3566058" y="293207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Oval 328"/>
            <p:cNvSpPr/>
            <p:nvPr/>
          </p:nvSpPr>
          <p:spPr>
            <a:xfrm rot="2006808">
              <a:off x="3686193" y="316956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Oval 329"/>
            <p:cNvSpPr/>
            <p:nvPr/>
          </p:nvSpPr>
          <p:spPr>
            <a:xfrm rot="2006808">
              <a:off x="3565049" y="536146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Oval 330"/>
            <p:cNvSpPr/>
            <p:nvPr/>
          </p:nvSpPr>
          <p:spPr>
            <a:xfrm rot="2006808">
              <a:off x="3665042" y="455146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Oval 331"/>
            <p:cNvSpPr/>
            <p:nvPr/>
          </p:nvSpPr>
          <p:spPr>
            <a:xfrm rot="2006808">
              <a:off x="3504808" y="574777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Oval 332"/>
            <p:cNvSpPr/>
            <p:nvPr/>
          </p:nvSpPr>
          <p:spPr>
            <a:xfrm rot="2006808">
              <a:off x="3166553" y="417388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Oval 333"/>
            <p:cNvSpPr/>
            <p:nvPr/>
          </p:nvSpPr>
          <p:spPr>
            <a:xfrm rot="2006808">
              <a:off x="3325089" y="594299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5" name="Oval 334"/>
            <p:cNvSpPr/>
            <p:nvPr/>
          </p:nvSpPr>
          <p:spPr>
            <a:xfrm rot="19177500">
              <a:off x="3164212" y="225234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6" name="Oval 335"/>
            <p:cNvSpPr/>
            <p:nvPr/>
          </p:nvSpPr>
          <p:spPr>
            <a:xfrm rot="19177500">
              <a:off x="3158840" y="275190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7" name="Oval 336"/>
            <p:cNvSpPr/>
            <p:nvPr/>
          </p:nvSpPr>
          <p:spPr>
            <a:xfrm rot="19177500">
              <a:off x="3250300" y="88533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8" name="Oval 337"/>
            <p:cNvSpPr/>
            <p:nvPr/>
          </p:nvSpPr>
          <p:spPr>
            <a:xfrm rot="19177500">
              <a:off x="3432567" y="60500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9" name="Oval 338"/>
            <p:cNvSpPr/>
            <p:nvPr/>
          </p:nvSpPr>
          <p:spPr>
            <a:xfrm rot="19177500">
              <a:off x="3605656" y="168547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0" name="Oval 339"/>
            <p:cNvSpPr/>
            <p:nvPr/>
          </p:nvSpPr>
          <p:spPr>
            <a:xfrm rot="19177500">
              <a:off x="3236866" y="426027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1" name="Oval 340"/>
            <p:cNvSpPr/>
            <p:nvPr/>
          </p:nvSpPr>
          <p:spPr>
            <a:xfrm rot="19177500">
              <a:off x="3453984" y="385221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2" name="Oval 341"/>
            <p:cNvSpPr/>
            <p:nvPr/>
          </p:nvSpPr>
          <p:spPr>
            <a:xfrm rot="19177500">
              <a:off x="3265511" y="547950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3" name="Oval 342"/>
            <p:cNvSpPr/>
            <p:nvPr/>
          </p:nvSpPr>
          <p:spPr>
            <a:xfrm rot="19177500">
              <a:off x="3335370" y="251578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Oval 289"/>
            <p:cNvSpPr/>
            <p:nvPr/>
          </p:nvSpPr>
          <p:spPr>
            <a:xfrm rot="17893163">
              <a:off x="3501862" y="496500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/>
            <p:cNvSpPr/>
            <p:nvPr/>
          </p:nvSpPr>
          <p:spPr>
            <a:xfrm rot="17893163">
              <a:off x="3507807" y="628303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/>
            <p:cNvSpPr/>
            <p:nvPr/>
          </p:nvSpPr>
          <p:spPr>
            <a:xfrm rot="17893163">
              <a:off x="3576413" y="408112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/>
            <p:cNvSpPr/>
            <p:nvPr/>
          </p:nvSpPr>
          <p:spPr>
            <a:xfrm rot="17893163">
              <a:off x="3720589" y="369079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/>
            <p:cNvSpPr/>
            <p:nvPr/>
          </p:nvSpPr>
          <p:spPr>
            <a:xfrm rot="17893163">
              <a:off x="3696697" y="424313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Oval 294"/>
            <p:cNvSpPr/>
            <p:nvPr/>
          </p:nvSpPr>
          <p:spPr>
            <a:xfrm rot="17893163">
              <a:off x="3569567" y="610000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Oval 295"/>
            <p:cNvSpPr/>
            <p:nvPr/>
          </p:nvSpPr>
          <p:spPr>
            <a:xfrm rot="17893163">
              <a:off x="3432115" y="436839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Oval 296"/>
            <p:cNvSpPr/>
            <p:nvPr/>
          </p:nvSpPr>
          <p:spPr>
            <a:xfrm rot="17893163">
              <a:off x="3688555" y="459419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Oval 297"/>
            <p:cNvSpPr/>
            <p:nvPr/>
          </p:nvSpPr>
          <p:spPr>
            <a:xfrm rot="17893163">
              <a:off x="3714636" y="562553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Oval 298"/>
            <p:cNvSpPr/>
            <p:nvPr/>
          </p:nvSpPr>
          <p:spPr>
            <a:xfrm rot="722471">
              <a:off x="3665274" y="597251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Oval 299"/>
            <p:cNvSpPr/>
            <p:nvPr/>
          </p:nvSpPr>
          <p:spPr>
            <a:xfrm rot="722471">
              <a:off x="3740936" y="638149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Oval 300"/>
            <p:cNvSpPr/>
            <p:nvPr/>
          </p:nvSpPr>
          <p:spPr>
            <a:xfrm rot="722471">
              <a:off x="3793229" y="473384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Oval 301"/>
            <p:cNvSpPr/>
            <p:nvPr/>
          </p:nvSpPr>
          <p:spPr>
            <a:xfrm rot="722471">
              <a:off x="3913745" y="451649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Oval 302"/>
            <p:cNvSpPr/>
            <p:nvPr/>
          </p:nvSpPr>
          <p:spPr>
            <a:xfrm rot="722471">
              <a:off x="3880955" y="699933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Oval 303"/>
            <p:cNvSpPr/>
            <p:nvPr/>
          </p:nvSpPr>
          <p:spPr>
            <a:xfrm rot="722471">
              <a:off x="3944487" y="588026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Oval 304"/>
            <p:cNvSpPr/>
            <p:nvPr/>
          </p:nvSpPr>
          <p:spPr>
            <a:xfrm rot="722471">
              <a:off x="3838967" y="757885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Oval 305"/>
            <p:cNvSpPr/>
            <p:nvPr/>
          </p:nvSpPr>
          <p:spPr>
            <a:xfrm rot="722471">
              <a:off x="3466604" y="734805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Oval 306"/>
            <p:cNvSpPr/>
            <p:nvPr/>
          </p:nvSpPr>
          <p:spPr>
            <a:xfrm rot="722471">
              <a:off x="3678771" y="841652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Oval 307"/>
            <p:cNvSpPr/>
            <p:nvPr/>
          </p:nvSpPr>
          <p:spPr>
            <a:xfrm rot="17893163">
              <a:off x="3394294" y="556760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Oval 308"/>
            <p:cNvSpPr/>
            <p:nvPr/>
          </p:nvSpPr>
          <p:spPr>
            <a:xfrm rot="17893163">
              <a:off x="3407526" y="605231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Oval 309"/>
            <p:cNvSpPr/>
            <p:nvPr/>
          </p:nvSpPr>
          <p:spPr>
            <a:xfrm rot="17893163">
              <a:off x="3424552" y="398069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Oval 310"/>
            <p:cNvSpPr/>
            <p:nvPr/>
          </p:nvSpPr>
          <p:spPr>
            <a:xfrm rot="17893163">
              <a:off x="3584016" y="305449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Oval 311"/>
            <p:cNvSpPr/>
            <p:nvPr/>
          </p:nvSpPr>
          <p:spPr>
            <a:xfrm rot="17893163">
              <a:off x="3784598" y="342870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Oval 312"/>
            <p:cNvSpPr/>
            <p:nvPr/>
          </p:nvSpPr>
          <p:spPr>
            <a:xfrm rot="17893163">
              <a:off x="3535219" y="717186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Oval 313"/>
            <p:cNvSpPr/>
            <p:nvPr/>
          </p:nvSpPr>
          <p:spPr>
            <a:xfrm rot="17893163">
              <a:off x="3722468" y="599954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Oval 314"/>
            <p:cNvSpPr/>
            <p:nvPr/>
          </p:nvSpPr>
          <p:spPr>
            <a:xfrm rot="17893163">
              <a:off x="3607095" y="803189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Oval 315"/>
            <p:cNvSpPr/>
            <p:nvPr/>
          </p:nvSpPr>
          <p:spPr>
            <a:xfrm rot="17893163">
              <a:off x="3563261" y="518820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48" name="Picture 20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117" y="3137225"/>
            <a:ext cx="1019022" cy="977506"/>
          </a:xfrm>
          <a:prstGeom prst="rect">
            <a:avLst/>
          </a:prstGeom>
        </p:spPr>
      </p:pic>
      <p:pic>
        <p:nvPicPr>
          <p:cNvPr id="428" name="Picture 4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166" y="5297464"/>
            <a:ext cx="568623" cy="545457"/>
          </a:xfrm>
          <a:prstGeom prst="rect">
            <a:avLst/>
          </a:prstGeom>
        </p:spPr>
      </p:pic>
      <p:grpSp>
        <p:nvGrpSpPr>
          <p:cNvPr id="429" name="Group 428"/>
          <p:cNvGrpSpPr/>
          <p:nvPr/>
        </p:nvGrpSpPr>
        <p:grpSpPr>
          <a:xfrm>
            <a:off x="4513804" y="2126128"/>
            <a:ext cx="1649837" cy="1610722"/>
            <a:chOff x="1295423" y="1852147"/>
            <a:chExt cx="2042421" cy="1993999"/>
          </a:xfrm>
        </p:grpSpPr>
        <p:grpSp>
          <p:nvGrpSpPr>
            <p:cNvPr id="430" name="Group 429"/>
            <p:cNvGrpSpPr/>
            <p:nvPr/>
          </p:nvGrpSpPr>
          <p:grpSpPr>
            <a:xfrm>
              <a:off x="1388768" y="2146863"/>
              <a:ext cx="894256" cy="958932"/>
              <a:chOff x="1043607" y="1403595"/>
              <a:chExt cx="2294973" cy="2460954"/>
            </a:xfrm>
          </p:grpSpPr>
          <p:sp>
            <p:nvSpPr>
              <p:cNvPr id="655" name="Oval 654"/>
              <p:cNvSpPr/>
              <p:nvPr/>
            </p:nvSpPr>
            <p:spPr>
              <a:xfrm>
                <a:off x="1763688" y="176788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6" name="Oval 655"/>
              <p:cNvSpPr/>
              <p:nvPr/>
            </p:nvSpPr>
            <p:spPr>
              <a:xfrm>
                <a:off x="1403648" y="198252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7" name="Oval 656"/>
              <p:cNvSpPr/>
              <p:nvPr/>
            </p:nvSpPr>
            <p:spPr>
              <a:xfrm>
                <a:off x="2123115" y="184380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8" name="Oval 657"/>
              <p:cNvSpPr/>
              <p:nvPr/>
            </p:nvSpPr>
            <p:spPr>
              <a:xfrm>
                <a:off x="2448973" y="218877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9" name="Oval 658"/>
              <p:cNvSpPr/>
              <p:nvPr/>
            </p:nvSpPr>
            <p:spPr>
              <a:xfrm>
                <a:off x="2258459" y="220486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0" name="Oval 659"/>
              <p:cNvSpPr/>
              <p:nvPr/>
            </p:nvSpPr>
            <p:spPr>
              <a:xfrm>
                <a:off x="1547664" y="212792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1" name="Oval 660"/>
              <p:cNvSpPr/>
              <p:nvPr/>
            </p:nvSpPr>
            <p:spPr>
              <a:xfrm>
                <a:off x="1825927" y="148300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2" name="Oval 661"/>
              <p:cNvSpPr/>
              <p:nvPr/>
            </p:nvSpPr>
            <p:spPr>
              <a:xfrm>
                <a:off x="2147953" y="223481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3" name="Oval 662"/>
              <p:cNvSpPr/>
              <p:nvPr/>
            </p:nvSpPr>
            <p:spPr>
              <a:xfrm>
                <a:off x="1898419" y="246275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4" name="Oval 663"/>
              <p:cNvSpPr/>
              <p:nvPr/>
            </p:nvSpPr>
            <p:spPr>
              <a:xfrm rot="4429308">
                <a:off x="1727130" y="237669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5" name="Oval 664"/>
              <p:cNvSpPr/>
              <p:nvPr/>
            </p:nvSpPr>
            <p:spPr>
              <a:xfrm rot="4429308">
                <a:off x="1726303" y="2649941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6" name="Oval 665"/>
              <p:cNvSpPr/>
              <p:nvPr/>
            </p:nvSpPr>
            <p:spPr>
              <a:xfrm rot="4429308">
                <a:off x="2266104" y="254881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7" name="Oval 666"/>
              <p:cNvSpPr/>
              <p:nvPr/>
            </p:nvSpPr>
            <p:spPr>
              <a:xfrm rot="4429308">
                <a:off x="2507993" y="285353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8" name="Oval 667"/>
              <p:cNvSpPr/>
              <p:nvPr/>
            </p:nvSpPr>
            <p:spPr>
              <a:xfrm rot="4429308">
                <a:off x="1763687" y="313472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9" name="Oval 668"/>
              <p:cNvSpPr/>
              <p:nvPr/>
            </p:nvSpPr>
            <p:spPr>
              <a:xfrm rot="4429308">
                <a:off x="2172401" y="314446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0" name="Oval 669"/>
              <p:cNvSpPr/>
              <p:nvPr/>
            </p:nvSpPr>
            <p:spPr>
              <a:xfrm rot="4429308">
                <a:off x="1538380" y="3104246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1" name="Oval 670"/>
              <p:cNvSpPr/>
              <p:nvPr/>
            </p:nvSpPr>
            <p:spPr>
              <a:xfrm rot="4429308">
                <a:off x="1043607" y="202717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2" name="Oval 671"/>
              <p:cNvSpPr/>
              <p:nvPr/>
            </p:nvSpPr>
            <p:spPr>
              <a:xfrm rot="4429308">
                <a:off x="1063226" y="278163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3" name="Oval 672"/>
              <p:cNvSpPr/>
              <p:nvPr/>
            </p:nvSpPr>
            <p:spPr>
              <a:xfrm>
                <a:off x="1433400" y="155728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4" name="Oval 673"/>
              <p:cNvSpPr/>
              <p:nvPr/>
            </p:nvSpPr>
            <p:spPr>
              <a:xfrm>
                <a:off x="1317588" y="166713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5" name="Oval 674"/>
              <p:cNvSpPr/>
              <p:nvPr/>
            </p:nvSpPr>
            <p:spPr>
              <a:xfrm>
                <a:off x="1923097" y="140359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6" name="Oval 675"/>
              <p:cNvSpPr/>
              <p:nvPr/>
            </p:nvSpPr>
            <p:spPr>
              <a:xfrm>
                <a:off x="2421934" y="171085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7" name="Oval 676"/>
              <p:cNvSpPr/>
              <p:nvPr/>
            </p:nvSpPr>
            <p:spPr>
              <a:xfrm>
                <a:off x="2618500" y="232858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8" name="Oval 677"/>
              <p:cNvSpPr/>
              <p:nvPr/>
            </p:nvSpPr>
            <p:spPr>
              <a:xfrm>
                <a:off x="1196008" y="219279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9" name="Oval 678"/>
              <p:cNvSpPr/>
              <p:nvPr/>
            </p:nvSpPr>
            <p:spPr>
              <a:xfrm>
                <a:off x="1805483" y="254086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0" name="Oval 679"/>
              <p:cNvSpPr/>
              <p:nvPr/>
            </p:nvSpPr>
            <p:spPr>
              <a:xfrm>
                <a:off x="1063226" y="2523196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1" name="Oval 680"/>
              <p:cNvSpPr/>
              <p:nvPr/>
            </p:nvSpPr>
            <p:spPr>
              <a:xfrm>
                <a:off x="1793440" y="197329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31" name="Group 430"/>
            <p:cNvGrpSpPr/>
            <p:nvPr/>
          </p:nvGrpSpPr>
          <p:grpSpPr>
            <a:xfrm>
              <a:off x="1701733" y="2410094"/>
              <a:ext cx="894256" cy="958932"/>
              <a:chOff x="1043607" y="1403595"/>
              <a:chExt cx="2294973" cy="2460954"/>
            </a:xfrm>
          </p:grpSpPr>
          <p:sp>
            <p:nvSpPr>
              <p:cNvPr id="628" name="Oval 627"/>
              <p:cNvSpPr/>
              <p:nvPr/>
            </p:nvSpPr>
            <p:spPr>
              <a:xfrm>
                <a:off x="1763688" y="176788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9" name="Oval 628"/>
              <p:cNvSpPr/>
              <p:nvPr/>
            </p:nvSpPr>
            <p:spPr>
              <a:xfrm>
                <a:off x="1403648" y="198252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0" name="Oval 629"/>
              <p:cNvSpPr/>
              <p:nvPr/>
            </p:nvSpPr>
            <p:spPr>
              <a:xfrm>
                <a:off x="2123115" y="184380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1" name="Oval 630"/>
              <p:cNvSpPr/>
              <p:nvPr/>
            </p:nvSpPr>
            <p:spPr>
              <a:xfrm>
                <a:off x="2448973" y="218877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2" name="Oval 631"/>
              <p:cNvSpPr/>
              <p:nvPr/>
            </p:nvSpPr>
            <p:spPr>
              <a:xfrm>
                <a:off x="2258459" y="220486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3" name="Oval 632"/>
              <p:cNvSpPr/>
              <p:nvPr/>
            </p:nvSpPr>
            <p:spPr>
              <a:xfrm>
                <a:off x="1547664" y="212792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4" name="Oval 633"/>
              <p:cNvSpPr/>
              <p:nvPr/>
            </p:nvSpPr>
            <p:spPr>
              <a:xfrm>
                <a:off x="1825927" y="148300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5" name="Oval 634"/>
              <p:cNvSpPr/>
              <p:nvPr/>
            </p:nvSpPr>
            <p:spPr>
              <a:xfrm>
                <a:off x="2147953" y="223481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6" name="Oval 635"/>
              <p:cNvSpPr/>
              <p:nvPr/>
            </p:nvSpPr>
            <p:spPr>
              <a:xfrm>
                <a:off x="1898419" y="246275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7" name="Oval 636"/>
              <p:cNvSpPr/>
              <p:nvPr/>
            </p:nvSpPr>
            <p:spPr>
              <a:xfrm rot="4429308">
                <a:off x="1727130" y="237669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8" name="Oval 637"/>
              <p:cNvSpPr/>
              <p:nvPr/>
            </p:nvSpPr>
            <p:spPr>
              <a:xfrm rot="4429308">
                <a:off x="1726303" y="2649941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9" name="Oval 638"/>
              <p:cNvSpPr/>
              <p:nvPr/>
            </p:nvSpPr>
            <p:spPr>
              <a:xfrm rot="4429308">
                <a:off x="2266104" y="254881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0" name="Oval 639"/>
              <p:cNvSpPr/>
              <p:nvPr/>
            </p:nvSpPr>
            <p:spPr>
              <a:xfrm rot="4429308">
                <a:off x="2507993" y="285353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1" name="Oval 640"/>
              <p:cNvSpPr/>
              <p:nvPr/>
            </p:nvSpPr>
            <p:spPr>
              <a:xfrm rot="4429308">
                <a:off x="1763687" y="313472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2" name="Oval 641"/>
              <p:cNvSpPr/>
              <p:nvPr/>
            </p:nvSpPr>
            <p:spPr>
              <a:xfrm rot="4429308">
                <a:off x="2172401" y="314446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3" name="Oval 642"/>
              <p:cNvSpPr/>
              <p:nvPr/>
            </p:nvSpPr>
            <p:spPr>
              <a:xfrm rot="4429308">
                <a:off x="1538380" y="3104246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4" name="Oval 643"/>
              <p:cNvSpPr/>
              <p:nvPr/>
            </p:nvSpPr>
            <p:spPr>
              <a:xfrm rot="4429308">
                <a:off x="1043607" y="202717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5" name="Oval 644"/>
              <p:cNvSpPr/>
              <p:nvPr/>
            </p:nvSpPr>
            <p:spPr>
              <a:xfrm rot="4429308">
                <a:off x="1063226" y="278163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6" name="Oval 645"/>
              <p:cNvSpPr/>
              <p:nvPr/>
            </p:nvSpPr>
            <p:spPr>
              <a:xfrm>
                <a:off x="1433400" y="155728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7" name="Oval 646"/>
              <p:cNvSpPr/>
              <p:nvPr/>
            </p:nvSpPr>
            <p:spPr>
              <a:xfrm>
                <a:off x="1317588" y="166713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8" name="Oval 647"/>
              <p:cNvSpPr/>
              <p:nvPr/>
            </p:nvSpPr>
            <p:spPr>
              <a:xfrm>
                <a:off x="1923097" y="140359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9" name="Oval 648"/>
              <p:cNvSpPr/>
              <p:nvPr/>
            </p:nvSpPr>
            <p:spPr>
              <a:xfrm>
                <a:off x="2421934" y="171085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0" name="Oval 649"/>
              <p:cNvSpPr/>
              <p:nvPr/>
            </p:nvSpPr>
            <p:spPr>
              <a:xfrm>
                <a:off x="2618500" y="232858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1" name="Oval 650"/>
              <p:cNvSpPr/>
              <p:nvPr/>
            </p:nvSpPr>
            <p:spPr>
              <a:xfrm>
                <a:off x="1196008" y="219279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2" name="Oval 651"/>
              <p:cNvSpPr/>
              <p:nvPr/>
            </p:nvSpPr>
            <p:spPr>
              <a:xfrm>
                <a:off x="1805483" y="254086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3" name="Oval 652"/>
              <p:cNvSpPr/>
              <p:nvPr/>
            </p:nvSpPr>
            <p:spPr>
              <a:xfrm>
                <a:off x="1063226" y="2523196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4" name="Oval 653"/>
              <p:cNvSpPr/>
              <p:nvPr/>
            </p:nvSpPr>
            <p:spPr>
              <a:xfrm>
                <a:off x="1793440" y="197329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32" name="Group 431"/>
            <p:cNvGrpSpPr/>
            <p:nvPr/>
          </p:nvGrpSpPr>
          <p:grpSpPr>
            <a:xfrm>
              <a:off x="1295423" y="2636013"/>
              <a:ext cx="894256" cy="958932"/>
              <a:chOff x="1043607" y="1403595"/>
              <a:chExt cx="2294973" cy="2460954"/>
            </a:xfrm>
          </p:grpSpPr>
          <p:sp>
            <p:nvSpPr>
              <p:cNvPr id="601" name="Oval 600"/>
              <p:cNvSpPr/>
              <p:nvPr/>
            </p:nvSpPr>
            <p:spPr>
              <a:xfrm>
                <a:off x="1763688" y="176788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2" name="Oval 601"/>
              <p:cNvSpPr/>
              <p:nvPr/>
            </p:nvSpPr>
            <p:spPr>
              <a:xfrm>
                <a:off x="1403648" y="198252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3" name="Oval 602"/>
              <p:cNvSpPr/>
              <p:nvPr/>
            </p:nvSpPr>
            <p:spPr>
              <a:xfrm>
                <a:off x="2123115" y="184380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4" name="Oval 603"/>
              <p:cNvSpPr/>
              <p:nvPr/>
            </p:nvSpPr>
            <p:spPr>
              <a:xfrm>
                <a:off x="2448973" y="218877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5" name="Oval 604"/>
              <p:cNvSpPr/>
              <p:nvPr/>
            </p:nvSpPr>
            <p:spPr>
              <a:xfrm>
                <a:off x="2258459" y="220486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6" name="Oval 605"/>
              <p:cNvSpPr/>
              <p:nvPr/>
            </p:nvSpPr>
            <p:spPr>
              <a:xfrm>
                <a:off x="1547664" y="212792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7" name="Oval 606"/>
              <p:cNvSpPr/>
              <p:nvPr/>
            </p:nvSpPr>
            <p:spPr>
              <a:xfrm>
                <a:off x="1825927" y="148300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8" name="Oval 607"/>
              <p:cNvSpPr/>
              <p:nvPr/>
            </p:nvSpPr>
            <p:spPr>
              <a:xfrm>
                <a:off x="2147953" y="223481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9" name="Oval 608"/>
              <p:cNvSpPr/>
              <p:nvPr/>
            </p:nvSpPr>
            <p:spPr>
              <a:xfrm>
                <a:off x="1898419" y="246275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0" name="Oval 609"/>
              <p:cNvSpPr/>
              <p:nvPr/>
            </p:nvSpPr>
            <p:spPr>
              <a:xfrm rot="4429308">
                <a:off x="1727130" y="237669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1" name="Oval 610"/>
              <p:cNvSpPr/>
              <p:nvPr/>
            </p:nvSpPr>
            <p:spPr>
              <a:xfrm rot="4429308">
                <a:off x="1726303" y="2649941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2" name="Oval 611"/>
              <p:cNvSpPr/>
              <p:nvPr/>
            </p:nvSpPr>
            <p:spPr>
              <a:xfrm rot="4429308">
                <a:off x="2266104" y="254881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3" name="Oval 612"/>
              <p:cNvSpPr/>
              <p:nvPr/>
            </p:nvSpPr>
            <p:spPr>
              <a:xfrm rot="4429308">
                <a:off x="2507993" y="285353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4" name="Oval 613"/>
              <p:cNvSpPr/>
              <p:nvPr/>
            </p:nvSpPr>
            <p:spPr>
              <a:xfrm rot="4429308">
                <a:off x="1763687" y="313472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5" name="Oval 614"/>
              <p:cNvSpPr/>
              <p:nvPr/>
            </p:nvSpPr>
            <p:spPr>
              <a:xfrm rot="4429308">
                <a:off x="2172401" y="314446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6" name="Oval 615"/>
              <p:cNvSpPr/>
              <p:nvPr/>
            </p:nvSpPr>
            <p:spPr>
              <a:xfrm rot="4429308">
                <a:off x="1538380" y="3104246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7" name="Oval 616"/>
              <p:cNvSpPr/>
              <p:nvPr/>
            </p:nvSpPr>
            <p:spPr>
              <a:xfrm rot="4429308">
                <a:off x="1043607" y="202717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8" name="Oval 617"/>
              <p:cNvSpPr/>
              <p:nvPr/>
            </p:nvSpPr>
            <p:spPr>
              <a:xfrm rot="4429308">
                <a:off x="1063226" y="278163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9" name="Oval 618"/>
              <p:cNvSpPr/>
              <p:nvPr/>
            </p:nvSpPr>
            <p:spPr>
              <a:xfrm>
                <a:off x="1433400" y="155728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0" name="Oval 619"/>
              <p:cNvSpPr/>
              <p:nvPr/>
            </p:nvSpPr>
            <p:spPr>
              <a:xfrm>
                <a:off x="1317588" y="166713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1" name="Oval 620"/>
              <p:cNvSpPr/>
              <p:nvPr/>
            </p:nvSpPr>
            <p:spPr>
              <a:xfrm>
                <a:off x="1923097" y="140359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2" name="Oval 621"/>
              <p:cNvSpPr/>
              <p:nvPr/>
            </p:nvSpPr>
            <p:spPr>
              <a:xfrm>
                <a:off x="2421934" y="171085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3" name="Oval 622"/>
              <p:cNvSpPr/>
              <p:nvPr/>
            </p:nvSpPr>
            <p:spPr>
              <a:xfrm>
                <a:off x="2618500" y="232858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4" name="Oval 623"/>
              <p:cNvSpPr/>
              <p:nvPr/>
            </p:nvSpPr>
            <p:spPr>
              <a:xfrm>
                <a:off x="1196008" y="219279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5" name="Oval 624"/>
              <p:cNvSpPr/>
              <p:nvPr/>
            </p:nvSpPr>
            <p:spPr>
              <a:xfrm>
                <a:off x="1805483" y="254086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6" name="Oval 625"/>
              <p:cNvSpPr/>
              <p:nvPr/>
            </p:nvSpPr>
            <p:spPr>
              <a:xfrm>
                <a:off x="1063226" y="2523196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7" name="Oval 626"/>
              <p:cNvSpPr/>
              <p:nvPr/>
            </p:nvSpPr>
            <p:spPr>
              <a:xfrm>
                <a:off x="1793440" y="197329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33" name="Group 432"/>
            <p:cNvGrpSpPr/>
            <p:nvPr/>
          </p:nvGrpSpPr>
          <p:grpSpPr>
            <a:xfrm>
              <a:off x="1730245" y="2887214"/>
              <a:ext cx="894256" cy="958932"/>
              <a:chOff x="1043607" y="1403595"/>
              <a:chExt cx="2294973" cy="2460954"/>
            </a:xfrm>
          </p:grpSpPr>
          <p:sp>
            <p:nvSpPr>
              <p:cNvPr id="574" name="Oval 573"/>
              <p:cNvSpPr/>
              <p:nvPr/>
            </p:nvSpPr>
            <p:spPr>
              <a:xfrm>
                <a:off x="1763688" y="176788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5" name="Oval 574"/>
              <p:cNvSpPr/>
              <p:nvPr/>
            </p:nvSpPr>
            <p:spPr>
              <a:xfrm>
                <a:off x="1403648" y="198252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6" name="Oval 575"/>
              <p:cNvSpPr/>
              <p:nvPr/>
            </p:nvSpPr>
            <p:spPr>
              <a:xfrm>
                <a:off x="2123115" y="184380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7" name="Oval 576"/>
              <p:cNvSpPr/>
              <p:nvPr/>
            </p:nvSpPr>
            <p:spPr>
              <a:xfrm>
                <a:off x="2448973" y="218877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8" name="Oval 577"/>
              <p:cNvSpPr/>
              <p:nvPr/>
            </p:nvSpPr>
            <p:spPr>
              <a:xfrm>
                <a:off x="2258459" y="220486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9" name="Oval 578"/>
              <p:cNvSpPr/>
              <p:nvPr/>
            </p:nvSpPr>
            <p:spPr>
              <a:xfrm>
                <a:off x="1547664" y="212792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0" name="Oval 579"/>
              <p:cNvSpPr/>
              <p:nvPr/>
            </p:nvSpPr>
            <p:spPr>
              <a:xfrm>
                <a:off x="1825927" y="148300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1" name="Oval 580"/>
              <p:cNvSpPr/>
              <p:nvPr/>
            </p:nvSpPr>
            <p:spPr>
              <a:xfrm>
                <a:off x="2147953" y="223481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2" name="Oval 581"/>
              <p:cNvSpPr/>
              <p:nvPr/>
            </p:nvSpPr>
            <p:spPr>
              <a:xfrm>
                <a:off x="1898419" y="246275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3" name="Oval 582"/>
              <p:cNvSpPr/>
              <p:nvPr/>
            </p:nvSpPr>
            <p:spPr>
              <a:xfrm rot="4429308">
                <a:off x="1727130" y="237669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4" name="Oval 583"/>
              <p:cNvSpPr/>
              <p:nvPr/>
            </p:nvSpPr>
            <p:spPr>
              <a:xfrm rot="4429308">
                <a:off x="1726303" y="2649941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5" name="Oval 584"/>
              <p:cNvSpPr/>
              <p:nvPr/>
            </p:nvSpPr>
            <p:spPr>
              <a:xfrm rot="4429308">
                <a:off x="2266104" y="254881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6" name="Oval 585"/>
              <p:cNvSpPr/>
              <p:nvPr/>
            </p:nvSpPr>
            <p:spPr>
              <a:xfrm rot="4429308">
                <a:off x="2507993" y="285353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7" name="Oval 586"/>
              <p:cNvSpPr/>
              <p:nvPr/>
            </p:nvSpPr>
            <p:spPr>
              <a:xfrm rot="4429308">
                <a:off x="1763687" y="313472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8" name="Oval 587"/>
              <p:cNvSpPr/>
              <p:nvPr/>
            </p:nvSpPr>
            <p:spPr>
              <a:xfrm rot="4429308">
                <a:off x="2172401" y="314446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9" name="Oval 588"/>
              <p:cNvSpPr/>
              <p:nvPr/>
            </p:nvSpPr>
            <p:spPr>
              <a:xfrm rot="4429308">
                <a:off x="1538380" y="3104246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0" name="Oval 589"/>
              <p:cNvSpPr/>
              <p:nvPr/>
            </p:nvSpPr>
            <p:spPr>
              <a:xfrm rot="4429308">
                <a:off x="1043607" y="202717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1" name="Oval 590"/>
              <p:cNvSpPr/>
              <p:nvPr/>
            </p:nvSpPr>
            <p:spPr>
              <a:xfrm rot="4429308">
                <a:off x="1063226" y="278163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2" name="Oval 591"/>
              <p:cNvSpPr/>
              <p:nvPr/>
            </p:nvSpPr>
            <p:spPr>
              <a:xfrm>
                <a:off x="1433400" y="155728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3" name="Oval 592"/>
              <p:cNvSpPr/>
              <p:nvPr/>
            </p:nvSpPr>
            <p:spPr>
              <a:xfrm>
                <a:off x="1317588" y="166713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4" name="Oval 593"/>
              <p:cNvSpPr/>
              <p:nvPr/>
            </p:nvSpPr>
            <p:spPr>
              <a:xfrm>
                <a:off x="1923097" y="140359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5" name="Oval 594"/>
              <p:cNvSpPr/>
              <p:nvPr/>
            </p:nvSpPr>
            <p:spPr>
              <a:xfrm>
                <a:off x="2421934" y="171085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6" name="Oval 595"/>
              <p:cNvSpPr/>
              <p:nvPr/>
            </p:nvSpPr>
            <p:spPr>
              <a:xfrm>
                <a:off x="2618500" y="232858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7" name="Oval 596"/>
              <p:cNvSpPr/>
              <p:nvPr/>
            </p:nvSpPr>
            <p:spPr>
              <a:xfrm>
                <a:off x="1196008" y="219279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8" name="Oval 597"/>
              <p:cNvSpPr/>
              <p:nvPr/>
            </p:nvSpPr>
            <p:spPr>
              <a:xfrm>
                <a:off x="1805483" y="254086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9" name="Oval 598"/>
              <p:cNvSpPr/>
              <p:nvPr/>
            </p:nvSpPr>
            <p:spPr>
              <a:xfrm>
                <a:off x="1063226" y="2523196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0" name="Oval 599"/>
              <p:cNvSpPr/>
              <p:nvPr/>
            </p:nvSpPr>
            <p:spPr>
              <a:xfrm>
                <a:off x="1793440" y="197329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34" name="Group 433"/>
            <p:cNvGrpSpPr/>
            <p:nvPr/>
          </p:nvGrpSpPr>
          <p:grpSpPr>
            <a:xfrm>
              <a:off x="1882131" y="1852147"/>
              <a:ext cx="894256" cy="958932"/>
              <a:chOff x="1043607" y="1403595"/>
              <a:chExt cx="2294973" cy="2460954"/>
            </a:xfrm>
          </p:grpSpPr>
          <p:sp>
            <p:nvSpPr>
              <p:cNvPr id="547" name="Oval 546"/>
              <p:cNvSpPr/>
              <p:nvPr/>
            </p:nvSpPr>
            <p:spPr>
              <a:xfrm>
                <a:off x="1763688" y="176788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8" name="Oval 547"/>
              <p:cNvSpPr/>
              <p:nvPr/>
            </p:nvSpPr>
            <p:spPr>
              <a:xfrm>
                <a:off x="1403648" y="198252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9" name="Oval 548"/>
              <p:cNvSpPr/>
              <p:nvPr/>
            </p:nvSpPr>
            <p:spPr>
              <a:xfrm>
                <a:off x="2123115" y="184380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0" name="Oval 549"/>
              <p:cNvSpPr/>
              <p:nvPr/>
            </p:nvSpPr>
            <p:spPr>
              <a:xfrm>
                <a:off x="2448973" y="218877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1" name="Oval 550"/>
              <p:cNvSpPr/>
              <p:nvPr/>
            </p:nvSpPr>
            <p:spPr>
              <a:xfrm>
                <a:off x="2258459" y="220486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2" name="Oval 551"/>
              <p:cNvSpPr/>
              <p:nvPr/>
            </p:nvSpPr>
            <p:spPr>
              <a:xfrm>
                <a:off x="1547664" y="212792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3" name="Oval 552"/>
              <p:cNvSpPr/>
              <p:nvPr/>
            </p:nvSpPr>
            <p:spPr>
              <a:xfrm>
                <a:off x="1825927" y="148300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4" name="Oval 553"/>
              <p:cNvSpPr/>
              <p:nvPr/>
            </p:nvSpPr>
            <p:spPr>
              <a:xfrm>
                <a:off x="2147953" y="223481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5" name="Oval 554"/>
              <p:cNvSpPr/>
              <p:nvPr/>
            </p:nvSpPr>
            <p:spPr>
              <a:xfrm>
                <a:off x="1898419" y="246275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6" name="Oval 555"/>
              <p:cNvSpPr/>
              <p:nvPr/>
            </p:nvSpPr>
            <p:spPr>
              <a:xfrm rot="4429308">
                <a:off x="1727130" y="237669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7" name="Oval 556"/>
              <p:cNvSpPr/>
              <p:nvPr/>
            </p:nvSpPr>
            <p:spPr>
              <a:xfrm rot="4429308">
                <a:off x="1726303" y="2649941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8" name="Oval 557"/>
              <p:cNvSpPr/>
              <p:nvPr/>
            </p:nvSpPr>
            <p:spPr>
              <a:xfrm rot="4429308">
                <a:off x="2266104" y="254881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9" name="Oval 558"/>
              <p:cNvSpPr/>
              <p:nvPr/>
            </p:nvSpPr>
            <p:spPr>
              <a:xfrm rot="4429308">
                <a:off x="2507993" y="285353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0" name="Oval 559"/>
              <p:cNvSpPr/>
              <p:nvPr/>
            </p:nvSpPr>
            <p:spPr>
              <a:xfrm rot="4429308">
                <a:off x="1763687" y="313472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1" name="Oval 560"/>
              <p:cNvSpPr/>
              <p:nvPr/>
            </p:nvSpPr>
            <p:spPr>
              <a:xfrm rot="4429308">
                <a:off x="2172401" y="314446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2" name="Oval 561"/>
              <p:cNvSpPr/>
              <p:nvPr/>
            </p:nvSpPr>
            <p:spPr>
              <a:xfrm rot="4429308">
                <a:off x="1538380" y="3104246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3" name="Oval 562"/>
              <p:cNvSpPr/>
              <p:nvPr/>
            </p:nvSpPr>
            <p:spPr>
              <a:xfrm rot="4429308">
                <a:off x="1043607" y="202717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4" name="Oval 563"/>
              <p:cNvSpPr/>
              <p:nvPr/>
            </p:nvSpPr>
            <p:spPr>
              <a:xfrm rot="4429308">
                <a:off x="1063226" y="278163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5" name="Oval 564"/>
              <p:cNvSpPr/>
              <p:nvPr/>
            </p:nvSpPr>
            <p:spPr>
              <a:xfrm>
                <a:off x="1433400" y="155728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6" name="Oval 565"/>
              <p:cNvSpPr/>
              <p:nvPr/>
            </p:nvSpPr>
            <p:spPr>
              <a:xfrm>
                <a:off x="1317588" y="166713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7" name="Oval 566"/>
              <p:cNvSpPr/>
              <p:nvPr/>
            </p:nvSpPr>
            <p:spPr>
              <a:xfrm>
                <a:off x="1923097" y="140359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8" name="Oval 567"/>
              <p:cNvSpPr/>
              <p:nvPr/>
            </p:nvSpPr>
            <p:spPr>
              <a:xfrm>
                <a:off x="2421934" y="171085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9" name="Oval 568"/>
              <p:cNvSpPr/>
              <p:nvPr/>
            </p:nvSpPr>
            <p:spPr>
              <a:xfrm>
                <a:off x="2618500" y="232858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0" name="Oval 569"/>
              <p:cNvSpPr/>
              <p:nvPr/>
            </p:nvSpPr>
            <p:spPr>
              <a:xfrm>
                <a:off x="1196008" y="219279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1" name="Oval 570"/>
              <p:cNvSpPr/>
              <p:nvPr/>
            </p:nvSpPr>
            <p:spPr>
              <a:xfrm>
                <a:off x="1805483" y="254086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2" name="Oval 571"/>
              <p:cNvSpPr/>
              <p:nvPr/>
            </p:nvSpPr>
            <p:spPr>
              <a:xfrm>
                <a:off x="1063226" y="2523196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3" name="Oval 572"/>
              <p:cNvSpPr/>
              <p:nvPr/>
            </p:nvSpPr>
            <p:spPr>
              <a:xfrm>
                <a:off x="1793440" y="197329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35" name="Group 434"/>
            <p:cNvGrpSpPr/>
            <p:nvPr/>
          </p:nvGrpSpPr>
          <p:grpSpPr>
            <a:xfrm>
              <a:off x="2379102" y="2049294"/>
              <a:ext cx="894256" cy="958932"/>
              <a:chOff x="1043607" y="1403595"/>
              <a:chExt cx="2294973" cy="2460954"/>
            </a:xfrm>
          </p:grpSpPr>
          <p:sp>
            <p:nvSpPr>
              <p:cNvPr id="520" name="Oval 519"/>
              <p:cNvSpPr/>
              <p:nvPr/>
            </p:nvSpPr>
            <p:spPr>
              <a:xfrm>
                <a:off x="1763688" y="176788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1" name="Oval 520"/>
              <p:cNvSpPr/>
              <p:nvPr/>
            </p:nvSpPr>
            <p:spPr>
              <a:xfrm>
                <a:off x="1403648" y="198252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2" name="Oval 521"/>
              <p:cNvSpPr/>
              <p:nvPr/>
            </p:nvSpPr>
            <p:spPr>
              <a:xfrm>
                <a:off x="2123115" y="184380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3" name="Oval 522"/>
              <p:cNvSpPr/>
              <p:nvPr/>
            </p:nvSpPr>
            <p:spPr>
              <a:xfrm>
                <a:off x="2448973" y="218877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4" name="Oval 523"/>
              <p:cNvSpPr/>
              <p:nvPr/>
            </p:nvSpPr>
            <p:spPr>
              <a:xfrm>
                <a:off x="2258459" y="220486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5" name="Oval 524"/>
              <p:cNvSpPr/>
              <p:nvPr/>
            </p:nvSpPr>
            <p:spPr>
              <a:xfrm>
                <a:off x="1547664" y="212792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6" name="Oval 525"/>
              <p:cNvSpPr/>
              <p:nvPr/>
            </p:nvSpPr>
            <p:spPr>
              <a:xfrm>
                <a:off x="1825927" y="148300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7" name="Oval 526"/>
              <p:cNvSpPr/>
              <p:nvPr/>
            </p:nvSpPr>
            <p:spPr>
              <a:xfrm>
                <a:off x="2147953" y="223481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8" name="Oval 527"/>
              <p:cNvSpPr/>
              <p:nvPr/>
            </p:nvSpPr>
            <p:spPr>
              <a:xfrm>
                <a:off x="1898419" y="246275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9" name="Oval 528"/>
              <p:cNvSpPr/>
              <p:nvPr/>
            </p:nvSpPr>
            <p:spPr>
              <a:xfrm rot="4429308">
                <a:off x="1727130" y="237669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0" name="Oval 529"/>
              <p:cNvSpPr/>
              <p:nvPr/>
            </p:nvSpPr>
            <p:spPr>
              <a:xfrm rot="4429308">
                <a:off x="1726303" y="2649941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1" name="Oval 530"/>
              <p:cNvSpPr/>
              <p:nvPr/>
            </p:nvSpPr>
            <p:spPr>
              <a:xfrm rot="4429308">
                <a:off x="2266104" y="254881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2" name="Oval 531"/>
              <p:cNvSpPr/>
              <p:nvPr/>
            </p:nvSpPr>
            <p:spPr>
              <a:xfrm rot="4429308">
                <a:off x="2507993" y="285353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3" name="Oval 532"/>
              <p:cNvSpPr/>
              <p:nvPr/>
            </p:nvSpPr>
            <p:spPr>
              <a:xfrm rot="4429308">
                <a:off x="1763687" y="313472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4" name="Oval 533"/>
              <p:cNvSpPr/>
              <p:nvPr/>
            </p:nvSpPr>
            <p:spPr>
              <a:xfrm rot="4429308">
                <a:off x="2172401" y="314446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5" name="Oval 534"/>
              <p:cNvSpPr/>
              <p:nvPr/>
            </p:nvSpPr>
            <p:spPr>
              <a:xfrm rot="4429308">
                <a:off x="1538380" y="3104246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6" name="Oval 535"/>
              <p:cNvSpPr/>
              <p:nvPr/>
            </p:nvSpPr>
            <p:spPr>
              <a:xfrm rot="4429308">
                <a:off x="1043607" y="202717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7" name="Oval 536"/>
              <p:cNvSpPr/>
              <p:nvPr/>
            </p:nvSpPr>
            <p:spPr>
              <a:xfrm rot="4429308">
                <a:off x="1063226" y="278163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8" name="Oval 537"/>
              <p:cNvSpPr/>
              <p:nvPr/>
            </p:nvSpPr>
            <p:spPr>
              <a:xfrm>
                <a:off x="1433400" y="155728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9" name="Oval 538"/>
              <p:cNvSpPr/>
              <p:nvPr/>
            </p:nvSpPr>
            <p:spPr>
              <a:xfrm>
                <a:off x="1317588" y="166713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0" name="Oval 539"/>
              <p:cNvSpPr/>
              <p:nvPr/>
            </p:nvSpPr>
            <p:spPr>
              <a:xfrm>
                <a:off x="1923097" y="140359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1" name="Oval 540"/>
              <p:cNvSpPr/>
              <p:nvPr/>
            </p:nvSpPr>
            <p:spPr>
              <a:xfrm>
                <a:off x="2421934" y="171085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2" name="Oval 541"/>
              <p:cNvSpPr/>
              <p:nvPr/>
            </p:nvSpPr>
            <p:spPr>
              <a:xfrm>
                <a:off x="2618500" y="232858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3" name="Oval 542"/>
              <p:cNvSpPr/>
              <p:nvPr/>
            </p:nvSpPr>
            <p:spPr>
              <a:xfrm>
                <a:off x="1196008" y="219279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4" name="Oval 543"/>
              <p:cNvSpPr/>
              <p:nvPr/>
            </p:nvSpPr>
            <p:spPr>
              <a:xfrm>
                <a:off x="1805483" y="254086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5" name="Oval 544"/>
              <p:cNvSpPr/>
              <p:nvPr/>
            </p:nvSpPr>
            <p:spPr>
              <a:xfrm>
                <a:off x="1063226" y="2523196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6" name="Oval 545"/>
              <p:cNvSpPr/>
              <p:nvPr/>
            </p:nvSpPr>
            <p:spPr>
              <a:xfrm>
                <a:off x="1793440" y="197329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36" name="Group 435"/>
            <p:cNvGrpSpPr/>
            <p:nvPr/>
          </p:nvGrpSpPr>
          <p:grpSpPr>
            <a:xfrm>
              <a:off x="2310381" y="2753390"/>
              <a:ext cx="894256" cy="958932"/>
              <a:chOff x="1043607" y="1403595"/>
              <a:chExt cx="2294973" cy="2460954"/>
            </a:xfrm>
          </p:grpSpPr>
          <p:sp>
            <p:nvSpPr>
              <p:cNvPr id="493" name="Oval 492"/>
              <p:cNvSpPr/>
              <p:nvPr/>
            </p:nvSpPr>
            <p:spPr>
              <a:xfrm>
                <a:off x="1763688" y="176788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4" name="Oval 493"/>
              <p:cNvSpPr/>
              <p:nvPr/>
            </p:nvSpPr>
            <p:spPr>
              <a:xfrm>
                <a:off x="1403648" y="198252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5" name="Oval 494"/>
              <p:cNvSpPr/>
              <p:nvPr/>
            </p:nvSpPr>
            <p:spPr>
              <a:xfrm>
                <a:off x="2123115" y="184380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6" name="Oval 495"/>
              <p:cNvSpPr/>
              <p:nvPr/>
            </p:nvSpPr>
            <p:spPr>
              <a:xfrm>
                <a:off x="2448973" y="218877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7" name="Oval 496"/>
              <p:cNvSpPr/>
              <p:nvPr/>
            </p:nvSpPr>
            <p:spPr>
              <a:xfrm>
                <a:off x="2258459" y="220486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8" name="Oval 497"/>
              <p:cNvSpPr/>
              <p:nvPr/>
            </p:nvSpPr>
            <p:spPr>
              <a:xfrm>
                <a:off x="1547664" y="212792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9" name="Oval 498"/>
              <p:cNvSpPr/>
              <p:nvPr/>
            </p:nvSpPr>
            <p:spPr>
              <a:xfrm>
                <a:off x="1825927" y="148300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0" name="Oval 499"/>
              <p:cNvSpPr/>
              <p:nvPr/>
            </p:nvSpPr>
            <p:spPr>
              <a:xfrm>
                <a:off x="2147953" y="223481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1" name="Oval 500"/>
              <p:cNvSpPr/>
              <p:nvPr/>
            </p:nvSpPr>
            <p:spPr>
              <a:xfrm>
                <a:off x="1898419" y="246275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2" name="Oval 501"/>
              <p:cNvSpPr/>
              <p:nvPr/>
            </p:nvSpPr>
            <p:spPr>
              <a:xfrm rot="4429308">
                <a:off x="1727130" y="237669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3" name="Oval 502"/>
              <p:cNvSpPr/>
              <p:nvPr/>
            </p:nvSpPr>
            <p:spPr>
              <a:xfrm rot="4429308">
                <a:off x="1726303" y="2649941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4" name="Oval 503"/>
              <p:cNvSpPr/>
              <p:nvPr/>
            </p:nvSpPr>
            <p:spPr>
              <a:xfrm rot="4429308">
                <a:off x="2266104" y="254881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5" name="Oval 504"/>
              <p:cNvSpPr/>
              <p:nvPr/>
            </p:nvSpPr>
            <p:spPr>
              <a:xfrm rot="4429308">
                <a:off x="2507993" y="285353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6" name="Oval 505"/>
              <p:cNvSpPr/>
              <p:nvPr/>
            </p:nvSpPr>
            <p:spPr>
              <a:xfrm rot="4429308">
                <a:off x="1763687" y="313472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7" name="Oval 506"/>
              <p:cNvSpPr/>
              <p:nvPr/>
            </p:nvSpPr>
            <p:spPr>
              <a:xfrm rot="4429308">
                <a:off x="2172401" y="314446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8" name="Oval 507"/>
              <p:cNvSpPr/>
              <p:nvPr/>
            </p:nvSpPr>
            <p:spPr>
              <a:xfrm rot="4429308">
                <a:off x="1538380" y="3104246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9" name="Oval 508"/>
              <p:cNvSpPr/>
              <p:nvPr/>
            </p:nvSpPr>
            <p:spPr>
              <a:xfrm rot="4429308">
                <a:off x="1043607" y="202717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0" name="Oval 509"/>
              <p:cNvSpPr/>
              <p:nvPr/>
            </p:nvSpPr>
            <p:spPr>
              <a:xfrm rot="4429308">
                <a:off x="1063226" y="278163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1" name="Oval 510"/>
              <p:cNvSpPr/>
              <p:nvPr/>
            </p:nvSpPr>
            <p:spPr>
              <a:xfrm>
                <a:off x="1433400" y="155728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2" name="Oval 511"/>
              <p:cNvSpPr/>
              <p:nvPr/>
            </p:nvSpPr>
            <p:spPr>
              <a:xfrm>
                <a:off x="1317588" y="166713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3" name="Oval 512"/>
              <p:cNvSpPr/>
              <p:nvPr/>
            </p:nvSpPr>
            <p:spPr>
              <a:xfrm>
                <a:off x="1923097" y="140359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4" name="Oval 513"/>
              <p:cNvSpPr/>
              <p:nvPr/>
            </p:nvSpPr>
            <p:spPr>
              <a:xfrm>
                <a:off x="2421934" y="171085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5" name="Oval 514"/>
              <p:cNvSpPr/>
              <p:nvPr/>
            </p:nvSpPr>
            <p:spPr>
              <a:xfrm>
                <a:off x="2618500" y="232858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6" name="Oval 515"/>
              <p:cNvSpPr/>
              <p:nvPr/>
            </p:nvSpPr>
            <p:spPr>
              <a:xfrm>
                <a:off x="1196008" y="219279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7" name="Oval 516"/>
              <p:cNvSpPr/>
              <p:nvPr/>
            </p:nvSpPr>
            <p:spPr>
              <a:xfrm>
                <a:off x="1805483" y="254086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8" name="Oval 517"/>
              <p:cNvSpPr/>
              <p:nvPr/>
            </p:nvSpPr>
            <p:spPr>
              <a:xfrm>
                <a:off x="1063226" y="2523196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9" name="Oval 518"/>
              <p:cNvSpPr/>
              <p:nvPr/>
            </p:nvSpPr>
            <p:spPr>
              <a:xfrm>
                <a:off x="1793440" y="197329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37" name="Group 436"/>
            <p:cNvGrpSpPr/>
            <p:nvPr/>
          </p:nvGrpSpPr>
          <p:grpSpPr>
            <a:xfrm>
              <a:off x="1781497" y="2324569"/>
              <a:ext cx="894256" cy="958932"/>
              <a:chOff x="1043607" y="1403595"/>
              <a:chExt cx="2294973" cy="2460954"/>
            </a:xfrm>
          </p:grpSpPr>
          <p:sp>
            <p:nvSpPr>
              <p:cNvPr id="466" name="Oval 465"/>
              <p:cNvSpPr/>
              <p:nvPr/>
            </p:nvSpPr>
            <p:spPr>
              <a:xfrm>
                <a:off x="1763688" y="176788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7" name="Oval 466"/>
              <p:cNvSpPr/>
              <p:nvPr/>
            </p:nvSpPr>
            <p:spPr>
              <a:xfrm>
                <a:off x="1403648" y="198252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8" name="Oval 467"/>
              <p:cNvSpPr/>
              <p:nvPr/>
            </p:nvSpPr>
            <p:spPr>
              <a:xfrm>
                <a:off x="2123115" y="184380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9" name="Oval 468"/>
              <p:cNvSpPr/>
              <p:nvPr/>
            </p:nvSpPr>
            <p:spPr>
              <a:xfrm>
                <a:off x="2448973" y="218877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0" name="Oval 469"/>
              <p:cNvSpPr/>
              <p:nvPr/>
            </p:nvSpPr>
            <p:spPr>
              <a:xfrm>
                <a:off x="2258459" y="220486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1" name="Oval 470"/>
              <p:cNvSpPr/>
              <p:nvPr/>
            </p:nvSpPr>
            <p:spPr>
              <a:xfrm>
                <a:off x="1547664" y="212792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2" name="Oval 471"/>
              <p:cNvSpPr/>
              <p:nvPr/>
            </p:nvSpPr>
            <p:spPr>
              <a:xfrm>
                <a:off x="1825927" y="148300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3" name="Oval 472"/>
              <p:cNvSpPr/>
              <p:nvPr/>
            </p:nvSpPr>
            <p:spPr>
              <a:xfrm>
                <a:off x="2147953" y="223481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4" name="Oval 473"/>
              <p:cNvSpPr/>
              <p:nvPr/>
            </p:nvSpPr>
            <p:spPr>
              <a:xfrm>
                <a:off x="1898419" y="246275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5" name="Oval 474"/>
              <p:cNvSpPr/>
              <p:nvPr/>
            </p:nvSpPr>
            <p:spPr>
              <a:xfrm rot="4429308">
                <a:off x="1727130" y="237669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6" name="Oval 475"/>
              <p:cNvSpPr/>
              <p:nvPr/>
            </p:nvSpPr>
            <p:spPr>
              <a:xfrm rot="4429308">
                <a:off x="1726303" y="2649941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7" name="Oval 476"/>
              <p:cNvSpPr/>
              <p:nvPr/>
            </p:nvSpPr>
            <p:spPr>
              <a:xfrm rot="4429308">
                <a:off x="2266104" y="254881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8" name="Oval 477"/>
              <p:cNvSpPr/>
              <p:nvPr/>
            </p:nvSpPr>
            <p:spPr>
              <a:xfrm rot="4429308">
                <a:off x="2507993" y="285353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9" name="Oval 478"/>
              <p:cNvSpPr/>
              <p:nvPr/>
            </p:nvSpPr>
            <p:spPr>
              <a:xfrm rot="4429308">
                <a:off x="1763687" y="313472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0" name="Oval 479"/>
              <p:cNvSpPr/>
              <p:nvPr/>
            </p:nvSpPr>
            <p:spPr>
              <a:xfrm rot="4429308">
                <a:off x="2172401" y="314446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1" name="Oval 480"/>
              <p:cNvSpPr/>
              <p:nvPr/>
            </p:nvSpPr>
            <p:spPr>
              <a:xfrm rot="4429308">
                <a:off x="1538380" y="3104246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2" name="Oval 481"/>
              <p:cNvSpPr/>
              <p:nvPr/>
            </p:nvSpPr>
            <p:spPr>
              <a:xfrm rot="4429308">
                <a:off x="1043607" y="202717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3" name="Oval 482"/>
              <p:cNvSpPr/>
              <p:nvPr/>
            </p:nvSpPr>
            <p:spPr>
              <a:xfrm rot="4429308">
                <a:off x="1063226" y="278163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4" name="Oval 483"/>
              <p:cNvSpPr/>
              <p:nvPr/>
            </p:nvSpPr>
            <p:spPr>
              <a:xfrm>
                <a:off x="1433400" y="155728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5" name="Oval 484"/>
              <p:cNvSpPr/>
              <p:nvPr/>
            </p:nvSpPr>
            <p:spPr>
              <a:xfrm>
                <a:off x="1317588" y="166713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6" name="Oval 485"/>
              <p:cNvSpPr/>
              <p:nvPr/>
            </p:nvSpPr>
            <p:spPr>
              <a:xfrm>
                <a:off x="1923097" y="140359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7" name="Oval 486"/>
              <p:cNvSpPr/>
              <p:nvPr/>
            </p:nvSpPr>
            <p:spPr>
              <a:xfrm>
                <a:off x="2421934" y="171085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8" name="Oval 487"/>
              <p:cNvSpPr/>
              <p:nvPr/>
            </p:nvSpPr>
            <p:spPr>
              <a:xfrm>
                <a:off x="2618500" y="232858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9" name="Oval 488"/>
              <p:cNvSpPr/>
              <p:nvPr/>
            </p:nvSpPr>
            <p:spPr>
              <a:xfrm>
                <a:off x="1196008" y="219279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0" name="Oval 489"/>
              <p:cNvSpPr/>
              <p:nvPr/>
            </p:nvSpPr>
            <p:spPr>
              <a:xfrm>
                <a:off x="1805483" y="254086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1" name="Oval 490"/>
              <p:cNvSpPr/>
              <p:nvPr/>
            </p:nvSpPr>
            <p:spPr>
              <a:xfrm>
                <a:off x="1063226" y="2523196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2" name="Oval 491"/>
              <p:cNvSpPr/>
              <p:nvPr/>
            </p:nvSpPr>
            <p:spPr>
              <a:xfrm>
                <a:off x="1793440" y="197329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38" name="Group 437"/>
            <p:cNvGrpSpPr/>
            <p:nvPr/>
          </p:nvGrpSpPr>
          <p:grpSpPr>
            <a:xfrm>
              <a:off x="2443588" y="2424924"/>
              <a:ext cx="894256" cy="958932"/>
              <a:chOff x="1043607" y="1403595"/>
              <a:chExt cx="2294973" cy="2460954"/>
            </a:xfrm>
          </p:grpSpPr>
          <p:sp>
            <p:nvSpPr>
              <p:cNvPr id="439" name="Oval 438"/>
              <p:cNvSpPr/>
              <p:nvPr/>
            </p:nvSpPr>
            <p:spPr>
              <a:xfrm>
                <a:off x="1763688" y="176788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0" name="Oval 439"/>
              <p:cNvSpPr/>
              <p:nvPr/>
            </p:nvSpPr>
            <p:spPr>
              <a:xfrm>
                <a:off x="1403648" y="198252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1" name="Oval 440"/>
              <p:cNvSpPr/>
              <p:nvPr/>
            </p:nvSpPr>
            <p:spPr>
              <a:xfrm>
                <a:off x="2123115" y="184380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2" name="Oval 441"/>
              <p:cNvSpPr/>
              <p:nvPr/>
            </p:nvSpPr>
            <p:spPr>
              <a:xfrm>
                <a:off x="2448973" y="218877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3" name="Oval 442"/>
              <p:cNvSpPr/>
              <p:nvPr/>
            </p:nvSpPr>
            <p:spPr>
              <a:xfrm>
                <a:off x="2258459" y="220486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4" name="Oval 443"/>
              <p:cNvSpPr/>
              <p:nvPr/>
            </p:nvSpPr>
            <p:spPr>
              <a:xfrm>
                <a:off x="1547664" y="212792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5" name="Oval 444"/>
              <p:cNvSpPr/>
              <p:nvPr/>
            </p:nvSpPr>
            <p:spPr>
              <a:xfrm>
                <a:off x="1825927" y="148300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6" name="Oval 445"/>
              <p:cNvSpPr/>
              <p:nvPr/>
            </p:nvSpPr>
            <p:spPr>
              <a:xfrm>
                <a:off x="2147953" y="223481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7" name="Oval 446"/>
              <p:cNvSpPr/>
              <p:nvPr/>
            </p:nvSpPr>
            <p:spPr>
              <a:xfrm>
                <a:off x="1898419" y="246275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8" name="Oval 447"/>
              <p:cNvSpPr/>
              <p:nvPr/>
            </p:nvSpPr>
            <p:spPr>
              <a:xfrm rot="4429308">
                <a:off x="1727130" y="237669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9" name="Oval 448"/>
              <p:cNvSpPr/>
              <p:nvPr/>
            </p:nvSpPr>
            <p:spPr>
              <a:xfrm rot="4429308">
                <a:off x="1726303" y="2649941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0" name="Oval 449"/>
              <p:cNvSpPr/>
              <p:nvPr/>
            </p:nvSpPr>
            <p:spPr>
              <a:xfrm rot="4429308">
                <a:off x="2266104" y="254881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1" name="Oval 450"/>
              <p:cNvSpPr/>
              <p:nvPr/>
            </p:nvSpPr>
            <p:spPr>
              <a:xfrm rot="4429308">
                <a:off x="2507993" y="285353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2" name="Oval 451"/>
              <p:cNvSpPr/>
              <p:nvPr/>
            </p:nvSpPr>
            <p:spPr>
              <a:xfrm rot="4429308">
                <a:off x="1763687" y="313472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3" name="Oval 452"/>
              <p:cNvSpPr/>
              <p:nvPr/>
            </p:nvSpPr>
            <p:spPr>
              <a:xfrm rot="4429308">
                <a:off x="2172401" y="314446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4" name="Oval 453"/>
              <p:cNvSpPr/>
              <p:nvPr/>
            </p:nvSpPr>
            <p:spPr>
              <a:xfrm rot="4429308">
                <a:off x="1538380" y="3104246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5" name="Oval 454"/>
              <p:cNvSpPr/>
              <p:nvPr/>
            </p:nvSpPr>
            <p:spPr>
              <a:xfrm rot="4429308">
                <a:off x="1043607" y="202717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6" name="Oval 455"/>
              <p:cNvSpPr/>
              <p:nvPr/>
            </p:nvSpPr>
            <p:spPr>
              <a:xfrm rot="4429308">
                <a:off x="1063226" y="278163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7" name="Oval 456"/>
              <p:cNvSpPr/>
              <p:nvPr/>
            </p:nvSpPr>
            <p:spPr>
              <a:xfrm>
                <a:off x="1433400" y="155728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8" name="Oval 457"/>
              <p:cNvSpPr/>
              <p:nvPr/>
            </p:nvSpPr>
            <p:spPr>
              <a:xfrm>
                <a:off x="1317588" y="166713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9" name="Oval 458"/>
              <p:cNvSpPr/>
              <p:nvPr/>
            </p:nvSpPr>
            <p:spPr>
              <a:xfrm>
                <a:off x="1923097" y="140359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0" name="Oval 459"/>
              <p:cNvSpPr/>
              <p:nvPr/>
            </p:nvSpPr>
            <p:spPr>
              <a:xfrm>
                <a:off x="2421934" y="171085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1" name="Oval 460"/>
              <p:cNvSpPr/>
              <p:nvPr/>
            </p:nvSpPr>
            <p:spPr>
              <a:xfrm>
                <a:off x="2618500" y="232858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2" name="Oval 461"/>
              <p:cNvSpPr/>
              <p:nvPr/>
            </p:nvSpPr>
            <p:spPr>
              <a:xfrm>
                <a:off x="1196008" y="219279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3" name="Oval 462"/>
              <p:cNvSpPr/>
              <p:nvPr/>
            </p:nvSpPr>
            <p:spPr>
              <a:xfrm>
                <a:off x="1805483" y="254086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4" name="Oval 463"/>
              <p:cNvSpPr/>
              <p:nvPr/>
            </p:nvSpPr>
            <p:spPr>
              <a:xfrm>
                <a:off x="1063226" y="2523196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5" name="Oval 464"/>
              <p:cNvSpPr/>
              <p:nvPr/>
            </p:nvSpPr>
            <p:spPr>
              <a:xfrm>
                <a:off x="1793440" y="197329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052" name="Group 2051"/>
          <p:cNvGrpSpPr/>
          <p:nvPr/>
        </p:nvGrpSpPr>
        <p:grpSpPr>
          <a:xfrm>
            <a:off x="2147123" y="2380460"/>
            <a:ext cx="1402180" cy="1428541"/>
            <a:chOff x="7108826" y="5206159"/>
            <a:chExt cx="1402180" cy="1428541"/>
          </a:xfrm>
        </p:grpSpPr>
        <p:grpSp>
          <p:nvGrpSpPr>
            <p:cNvPr id="683" name="Group 682"/>
            <p:cNvGrpSpPr/>
            <p:nvPr/>
          </p:nvGrpSpPr>
          <p:grpSpPr>
            <a:xfrm>
              <a:off x="7114414" y="5221492"/>
              <a:ext cx="722367" cy="837215"/>
              <a:chOff x="1043607" y="1204701"/>
              <a:chExt cx="2294973" cy="2659848"/>
            </a:xfrm>
          </p:grpSpPr>
          <p:sp>
            <p:nvSpPr>
              <p:cNvPr id="908" name="Oval 907"/>
              <p:cNvSpPr/>
              <p:nvPr/>
            </p:nvSpPr>
            <p:spPr>
              <a:xfrm>
                <a:off x="1763688" y="176788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9" name="Oval 908"/>
              <p:cNvSpPr/>
              <p:nvPr/>
            </p:nvSpPr>
            <p:spPr>
              <a:xfrm>
                <a:off x="1403648" y="198252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0" name="Oval 909"/>
              <p:cNvSpPr/>
              <p:nvPr/>
            </p:nvSpPr>
            <p:spPr>
              <a:xfrm>
                <a:off x="2123115" y="184380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1" name="Oval 910"/>
              <p:cNvSpPr/>
              <p:nvPr/>
            </p:nvSpPr>
            <p:spPr>
              <a:xfrm>
                <a:off x="2448973" y="218877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2" name="Oval 911"/>
              <p:cNvSpPr/>
              <p:nvPr/>
            </p:nvSpPr>
            <p:spPr>
              <a:xfrm>
                <a:off x="2258459" y="220486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3" name="Oval 912"/>
              <p:cNvSpPr/>
              <p:nvPr/>
            </p:nvSpPr>
            <p:spPr>
              <a:xfrm>
                <a:off x="1547664" y="212792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4" name="Oval 913"/>
              <p:cNvSpPr/>
              <p:nvPr/>
            </p:nvSpPr>
            <p:spPr>
              <a:xfrm>
                <a:off x="1825927" y="148300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5" name="Oval 914"/>
              <p:cNvSpPr/>
              <p:nvPr/>
            </p:nvSpPr>
            <p:spPr>
              <a:xfrm>
                <a:off x="2147953" y="223481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6" name="Oval 915"/>
              <p:cNvSpPr/>
              <p:nvPr/>
            </p:nvSpPr>
            <p:spPr>
              <a:xfrm>
                <a:off x="1898419" y="246275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7" name="Oval 916"/>
              <p:cNvSpPr/>
              <p:nvPr/>
            </p:nvSpPr>
            <p:spPr>
              <a:xfrm rot="4429308">
                <a:off x="1727130" y="237669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8" name="Oval 917"/>
              <p:cNvSpPr/>
              <p:nvPr/>
            </p:nvSpPr>
            <p:spPr>
              <a:xfrm rot="4429308">
                <a:off x="1726303" y="2649941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9" name="Oval 918"/>
              <p:cNvSpPr/>
              <p:nvPr/>
            </p:nvSpPr>
            <p:spPr>
              <a:xfrm rot="4429308">
                <a:off x="2266104" y="254881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0" name="Oval 919"/>
              <p:cNvSpPr/>
              <p:nvPr/>
            </p:nvSpPr>
            <p:spPr>
              <a:xfrm rot="4429308">
                <a:off x="2507993" y="285353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1" name="Oval 920"/>
              <p:cNvSpPr/>
              <p:nvPr/>
            </p:nvSpPr>
            <p:spPr>
              <a:xfrm rot="4429308">
                <a:off x="1763687" y="313472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2" name="Oval 921"/>
              <p:cNvSpPr/>
              <p:nvPr/>
            </p:nvSpPr>
            <p:spPr>
              <a:xfrm rot="4429308">
                <a:off x="2172401" y="314446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3" name="Oval 922"/>
              <p:cNvSpPr/>
              <p:nvPr/>
            </p:nvSpPr>
            <p:spPr>
              <a:xfrm rot="4429308">
                <a:off x="1538380" y="3104246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4" name="Oval 923"/>
              <p:cNvSpPr/>
              <p:nvPr/>
            </p:nvSpPr>
            <p:spPr>
              <a:xfrm rot="4429308">
                <a:off x="1043607" y="202717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5" name="Oval 924"/>
              <p:cNvSpPr/>
              <p:nvPr/>
            </p:nvSpPr>
            <p:spPr>
              <a:xfrm rot="4429308">
                <a:off x="1063226" y="278163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lumMod val="100000"/>
                    </a:srgbClr>
                  </a:gs>
                  <a:gs pos="100000">
                    <a:schemeClr val="bg2">
                      <a:lumMod val="47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6" name="Oval 925"/>
              <p:cNvSpPr/>
              <p:nvPr/>
            </p:nvSpPr>
            <p:spPr>
              <a:xfrm>
                <a:off x="1433399" y="1557283"/>
                <a:ext cx="720081" cy="720081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lumMod val="100000"/>
                    </a:srgbClr>
                  </a:gs>
                  <a:gs pos="100000">
                    <a:schemeClr val="bg2">
                      <a:lumMod val="47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7" name="Oval 926"/>
              <p:cNvSpPr/>
              <p:nvPr/>
            </p:nvSpPr>
            <p:spPr>
              <a:xfrm>
                <a:off x="1317588" y="166713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8" name="Oval 927"/>
              <p:cNvSpPr/>
              <p:nvPr/>
            </p:nvSpPr>
            <p:spPr>
              <a:xfrm>
                <a:off x="2335335" y="1204701"/>
                <a:ext cx="720081" cy="720081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lumMod val="100000"/>
                    </a:srgbClr>
                  </a:gs>
                  <a:gs pos="100000">
                    <a:schemeClr val="bg2">
                      <a:lumMod val="47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9" name="Oval 928"/>
              <p:cNvSpPr/>
              <p:nvPr/>
            </p:nvSpPr>
            <p:spPr>
              <a:xfrm>
                <a:off x="2421934" y="171085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0" name="Oval 929"/>
              <p:cNvSpPr/>
              <p:nvPr/>
            </p:nvSpPr>
            <p:spPr>
              <a:xfrm>
                <a:off x="2618500" y="232858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1" name="Oval 930"/>
              <p:cNvSpPr/>
              <p:nvPr/>
            </p:nvSpPr>
            <p:spPr>
              <a:xfrm>
                <a:off x="1196008" y="219279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lumMod val="100000"/>
                    </a:srgbClr>
                  </a:gs>
                  <a:gs pos="100000">
                    <a:schemeClr val="bg2">
                      <a:lumMod val="47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2" name="Oval 931"/>
              <p:cNvSpPr/>
              <p:nvPr/>
            </p:nvSpPr>
            <p:spPr>
              <a:xfrm>
                <a:off x="1805483" y="254086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3" name="Oval 932"/>
              <p:cNvSpPr/>
              <p:nvPr/>
            </p:nvSpPr>
            <p:spPr>
              <a:xfrm>
                <a:off x="1063226" y="2523196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4" name="Oval 933"/>
              <p:cNvSpPr/>
              <p:nvPr/>
            </p:nvSpPr>
            <p:spPr>
              <a:xfrm>
                <a:off x="1783306" y="2118237"/>
                <a:ext cx="720081" cy="720081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lumMod val="100000"/>
                    </a:srgbClr>
                  </a:gs>
                  <a:gs pos="100000">
                    <a:schemeClr val="bg2">
                      <a:lumMod val="47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84" name="Group 683"/>
            <p:cNvGrpSpPr/>
            <p:nvPr/>
          </p:nvGrpSpPr>
          <p:grpSpPr>
            <a:xfrm>
              <a:off x="7513478" y="5206159"/>
              <a:ext cx="768099" cy="754121"/>
              <a:chOff x="898315" y="1468692"/>
              <a:chExt cx="2440265" cy="2395857"/>
            </a:xfrm>
          </p:grpSpPr>
          <p:sp>
            <p:nvSpPr>
              <p:cNvPr id="881" name="Oval 880"/>
              <p:cNvSpPr/>
              <p:nvPr/>
            </p:nvSpPr>
            <p:spPr>
              <a:xfrm>
                <a:off x="1763688" y="176788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2" name="Oval 881"/>
              <p:cNvSpPr/>
              <p:nvPr/>
            </p:nvSpPr>
            <p:spPr>
              <a:xfrm>
                <a:off x="1403648" y="198252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3" name="Oval 882"/>
              <p:cNvSpPr/>
              <p:nvPr/>
            </p:nvSpPr>
            <p:spPr>
              <a:xfrm>
                <a:off x="2123115" y="184380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4" name="Oval 883"/>
              <p:cNvSpPr/>
              <p:nvPr/>
            </p:nvSpPr>
            <p:spPr>
              <a:xfrm>
                <a:off x="2448973" y="218877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5" name="Oval 884"/>
              <p:cNvSpPr/>
              <p:nvPr/>
            </p:nvSpPr>
            <p:spPr>
              <a:xfrm>
                <a:off x="2258459" y="220486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6" name="Oval 885"/>
              <p:cNvSpPr/>
              <p:nvPr/>
            </p:nvSpPr>
            <p:spPr>
              <a:xfrm>
                <a:off x="1547664" y="212792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7" name="Oval 886"/>
              <p:cNvSpPr/>
              <p:nvPr/>
            </p:nvSpPr>
            <p:spPr>
              <a:xfrm>
                <a:off x="1825927" y="148300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8" name="Oval 887"/>
              <p:cNvSpPr/>
              <p:nvPr/>
            </p:nvSpPr>
            <p:spPr>
              <a:xfrm>
                <a:off x="2147953" y="223481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9" name="Oval 888"/>
              <p:cNvSpPr/>
              <p:nvPr/>
            </p:nvSpPr>
            <p:spPr>
              <a:xfrm>
                <a:off x="1898419" y="246275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0" name="Oval 889"/>
              <p:cNvSpPr/>
              <p:nvPr/>
            </p:nvSpPr>
            <p:spPr>
              <a:xfrm rot="4429308">
                <a:off x="1727130" y="237669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1" name="Oval 890"/>
              <p:cNvSpPr/>
              <p:nvPr/>
            </p:nvSpPr>
            <p:spPr>
              <a:xfrm rot="4429308">
                <a:off x="1726303" y="2649941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2" name="Oval 891"/>
              <p:cNvSpPr/>
              <p:nvPr/>
            </p:nvSpPr>
            <p:spPr>
              <a:xfrm rot="4429308">
                <a:off x="2266104" y="254881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3" name="Oval 892"/>
              <p:cNvSpPr/>
              <p:nvPr/>
            </p:nvSpPr>
            <p:spPr>
              <a:xfrm rot="4429308">
                <a:off x="2507993" y="285353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4" name="Oval 893"/>
              <p:cNvSpPr/>
              <p:nvPr/>
            </p:nvSpPr>
            <p:spPr>
              <a:xfrm rot="4429308">
                <a:off x="1763687" y="313472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5" name="Oval 894"/>
              <p:cNvSpPr/>
              <p:nvPr/>
            </p:nvSpPr>
            <p:spPr>
              <a:xfrm rot="4429308">
                <a:off x="2172401" y="314446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6" name="Oval 895"/>
              <p:cNvSpPr/>
              <p:nvPr/>
            </p:nvSpPr>
            <p:spPr>
              <a:xfrm rot="4429308">
                <a:off x="1538380" y="3104246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7" name="Oval 896"/>
              <p:cNvSpPr/>
              <p:nvPr/>
            </p:nvSpPr>
            <p:spPr>
              <a:xfrm rot="4429308">
                <a:off x="898315" y="1956047"/>
                <a:ext cx="720081" cy="720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8" name="Oval 897"/>
              <p:cNvSpPr/>
              <p:nvPr/>
            </p:nvSpPr>
            <p:spPr>
              <a:xfrm rot="4429308">
                <a:off x="1063226" y="278163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lumMod val="100000"/>
                    </a:srgbClr>
                  </a:gs>
                  <a:gs pos="100000">
                    <a:schemeClr val="bg2">
                      <a:lumMod val="47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9" name="Oval 898"/>
              <p:cNvSpPr/>
              <p:nvPr/>
            </p:nvSpPr>
            <p:spPr>
              <a:xfrm>
                <a:off x="1433400" y="155728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lumMod val="100000"/>
                    </a:srgbClr>
                  </a:gs>
                  <a:gs pos="100000">
                    <a:schemeClr val="bg2">
                      <a:lumMod val="47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0" name="Oval 899"/>
              <p:cNvSpPr/>
              <p:nvPr/>
            </p:nvSpPr>
            <p:spPr>
              <a:xfrm>
                <a:off x="1317588" y="166713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1" name="Oval 900"/>
              <p:cNvSpPr/>
              <p:nvPr/>
            </p:nvSpPr>
            <p:spPr>
              <a:xfrm>
                <a:off x="1971786" y="1468692"/>
                <a:ext cx="720081" cy="720081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lumMod val="100000"/>
                    </a:srgbClr>
                  </a:gs>
                  <a:gs pos="100000">
                    <a:schemeClr val="bg2">
                      <a:lumMod val="47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2" name="Oval 901"/>
              <p:cNvSpPr/>
              <p:nvPr/>
            </p:nvSpPr>
            <p:spPr>
              <a:xfrm>
                <a:off x="2421934" y="171085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3" name="Oval 902"/>
              <p:cNvSpPr/>
              <p:nvPr/>
            </p:nvSpPr>
            <p:spPr>
              <a:xfrm>
                <a:off x="2618500" y="232858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lumMod val="100000"/>
                    </a:srgbClr>
                  </a:gs>
                  <a:gs pos="100000">
                    <a:schemeClr val="bg2">
                      <a:lumMod val="47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4" name="Oval 903"/>
              <p:cNvSpPr/>
              <p:nvPr/>
            </p:nvSpPr>
            <p:spPr>
              <a:xfrm>
                <a:off x="1280203" y="2172580"/>
                <a:ext cx="720081" cy="720081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lumMod val="100000"/>
                    </a:srgbClr>
                  </a:gs>
                  <a:gs pos="100000">
                    <a:schemeClr val="bg2">
                      <a:lumMod val="47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5" name="Oval 904"/>
              <p:cNvSpPr/>
              <p:nvPr/>
            </p:nvSpPr>
            <p:spPr>
              <a:xfrm>
                <a:off x="1805483" y="254086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6" name="Oval 905"/>
              <p:cNvSpPr/>
              <p:nvPr/>
            </p:nvSpPr>
            <p:spPr>
              <a:xfrm>
                <a:off x="1063226" y="2523196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7" name="Oval 906"/>
              <p:cNvSpPr/>
              <p:nvPr/>
            </p:nvSpPr>
            <p:spPr>
              <a:xfrm>
                <a:off x="1940104" y="2047396"/>
                <a:ext cx="720081" cy="720081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lumMod val="100000"/>
                    </a:srgbClr>
                  </a:gs>
                  <a:gs pos="100000">
                    <a:schemeClr val="bg2">
                      <a:lumMod val="47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85" name="Group 684"/>
            <p:cNvGrpSpPr/>
            <p:nvPr/>
          </p:nvGrpSpPr>
          <p:grpSpPr>
            <a:xfrm>
              <a:off x="7108826" y="5730803"/>
              <a:ext cx="722367" cy="774611"/>
              <a:chOff x="1043607" y="1403595"/>
              <a:chExt cx="2294973" cy="2460954"/>
            </a:xfrm>
          </p:grpSpPr>
          <p:sp>
            <p:nvSpPr>
              <p:cNvPr id="854" name="Oval 853"/>
              <p:cNvSpPr/>
              <p:nvPr/>
            </p:nvSpPr>
            <p:spPr>
              <a:xfrm>
                <a:off x="1763688" y="176788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5" name="Oval 854"/>
              <p:cNvSpPr/>
              <p:nvPr/>
            </p:nvSpPr>
            <p:spPr>
              <a:xfrm>
                <a:off x="1403648" y="198252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6" name="Oval 855"/>
              <p:cNvSpPr/>
              <p:nvPr/>
            </p:nvSpPr>
            <p:spPr>
              <a:xfrm>
                <a:off x="2123115" y="184380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7" name="Oval 856"/>
              <p:cNvSpPr/>
              <p:nvPr/>
            </p:nvSpPr>
            <p:spPr>
              <a:xfrm>
                <a:off x="2448973" y="218877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8" name="Oval 857"/>
              <p:cNvSpPr/>
              <p:nvPr/>
            </p:nvSpPr>
            <p:spPr>
              <a:xfrm>
                <a:off x="2258459" y="220486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9" name="Oval 858"/>
              <p:cNvSpPr/>
              <p:nvPr/>
            </p:nvSpPr>
            <p:spPr>
              <a:xfrm>
                <a:off x="1547664" y="212792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0" name="Oval 859"/>
              <p:cNvSpPr/>
              <p:nvPr/>
            </p:nvSpPr>
            <p:spPr>
              <a:xfrm>
                <a:off x="1825927" y="148300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1" name="Oval 860"/>
              <p:cNvSpPr/>
              <p:nvPr/>
            </p:nvSpPr>
            <p:spPr>
              <a:xfrm>
                <a:off x="2147953" y="223481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2" name="Oval 861"/>
              <p:cNvSpPr/>
              <p:nvPr/>
            </p:nvSpPr>
            <p:spPr>
              <a:xfrm>
                <a:off x="1898419" y="246275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3" name="Oval 862"/>
              <p:cNvSpPr/>
              <p:nvPr/>
            </p:nvSpPr>
            <p:spPr>
              <a:xfrm rot="4429308">
                <a:off x="1727130" y="237669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4" name="Oval 863"/>
              <p:cNvSpPr/>
              <p:nvPr/>
            </p:nvSpPr>
            <p:spPr>
              <a:xfrm rot="4429308">
                <a:off x="1726303" y="2649941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5" name="Oval 864"/>
              <p:cNvSpPr/>
              <p:nvPr/>
            </p:nvSpPr>
            <p:spPr>
              <a:xfrm rot="4429308">
                <a:off x="2266104" y="254881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6" name="Oval 865"/>
              <p:cNvSpPr/>
              <p:nvPr/>
            </p:nvSpPr>
            <p:spPr>
              <a:xfrm rot="4429308">
                <a:off x="2507993" y="285353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7" name="Oval 866"/>
              <p:cNvSpPr/>
              <p:nvPr/>
            </p:nvSpPr>
            <p:spPr>
              <a:xfrm rot="4429308">
                <a:off x="1763687" y="313472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lumMod val="100000"/>
                    </a:srgbClr>
                  </a:gs>
                  <a:gs pos="100000">
                    <a:schemeClr val="bg2">
                      <a:lumMod val="47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8" name="Oval 867"/>
              <p:cNvSpPr/>
              <p:nvPr/>
            </p:nvSpPr>
            <p:spPr>
              <a:xfrm rot="4429308">
                <a:off x="2172401" y="314446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lumMod val="100000"/>
                    </a:srgbClr>
                  </a:gs>
                  <a:gs pos="100000">
                    <a:schemeClr val="bg2">
                      <a:lumMod val="47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9" name="Oval 868"/>
              <p:cNvSpPr/>
              <p:nvPr/>
            </p:nvSpPr>
            <p:spPr>
              <a:xfrm rot="4429308">
                <a:off x="1538380" y="3104246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0" name="Oval 869"/>
              <p:cNvSpPr/>
              <p:nvPr/>
            </p:nvSpPr>
            <p:spPr>
              <a:xfrm rot="4429308">
                <a:off x="1043607" y="202717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1" name="Oval 870"/>
              <p:cNvSpPr/>
              <p:nvPr/>
            </p:nvSpPr>
            <p:spPr>
              <a:xfrm rot="4429308">
                <a:off x="1063226" y="278163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lumMod val="100000"/>
                    </a:srgbClr>
                  </a:gs>
                  <a:gs pos="100000">
                    <a:schemeClr val="bg2">
                      <a:lumMod val="47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2" name="Oval 871"/>
              <p:cNvSpPr/>
              <p:nvPr/>
            </p:nvSpPr>
            <p:spPr>
              <a:xfrm>
                <a:off x="1433400" y="155728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lumMod val="100000"/>
                    </a:srgbClr>
                  </a:gs>
                  <a:gs pos="100000">
                    <a:schemeClr val="bg2">
                      <a:lumMod val="47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3" name="Oval 872"/>
              <p:cNvSpPr/>
              <p:nvPr/>
            </p:nvSpPr>
            <p:spPr>
              <a:xfrm>
                <a:off x="1317588" y="166713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4" name="Oval 873"/>
              <p:cNvSpPr/>
              <p:nvPr/>
            </p:nvSpPr>
            <p:spPr>
              <a:xfrm>
                <a:off x="1923097" y="140359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lumMod val="100000"/>
                    </a:srgbClr>
                  </a:gs>
                  <a:gs pos="100000">
                    <a:schemeClr val="bg2">
                      <a:lumMod val="47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5" name="Oval 874"/>
              <p:cNvSpPr/>
              <p:nvPr/>
            </p:nvSpPr>
            <p:spPr>
              <a:xfrm>
                <a:off x="2421934" y="171085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6" name="Oval 875"/>
              <p:cNvSpPr/>
              <p:nvPr/>
            </p:nvSpPr>
            <p:spPr>
              <a:xfrm>
                <a:off x="2618500" y="232858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7" name="Oval 876"/>
              <p:cNvSpPr/>
              <p:nvPr/>
            </p:nvSpPr>
            <p:spPr>
              <a:xfrm>
                <a:off x="1196008" y="219279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lumMod val="100000"/>
                    </a:srgbClr>
                  </a:gs>
                  <a:gs pos="100000">
                    <a:schemeClr val="bg2">
                      <a:lumMod val="47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8" name="Oval 877"/>
              <p:cNvSpPr/>
              <p:nvPr/>
            </p:nvSpPr>
            <p:spPr>
              <a:xfrm>
                <a:off x="2002231" y="2429880"/>
                <a:ext cx="720081" cy="720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9" name="Oval 878"/>
              <p:cNvSpPr/>
              <p:nvPr/>
            </p:nvSpPr>
            <p:spPr>
              <a:xfrm>
                <a:off x="1063226" y="2523196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0" name="Oval 879"/>
              <p:cNvSpPr/>
              <p:nvPr/>
            </p:nvSpPr>
            <p:spPr>
              <a:xfrm>
                <a:off x="1853315" y="2001561"/>
                <a:ext cx="720081" cy="720081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lumMod val="100000"/>
                    </a:srgbClr>
                  </a:gs>
                  <a:gs pos="100000">
                    <a:schemeClr val="bg2">
                      <a:lumMod val="47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86" name="Group 685"/>
            <p:cNvGrpSpPr/>
            <p:nvPr/>
          </p:nvGrpSpPr>
          <p:grpSpPr>
            <a:xfrm>
              <a:off x="7565170" y="5863155"/>
              <a:ext cx="722367" cy="771545"/>
              <a:chOff x="1043607" y="1403595"/>
              <a:chExt cx="2294973" cy="2451213"/>
            </a:xfrm>
          </p:grpSpPr>
          <p:sp>
            <p:nvSpPr>
              <p:cNvPr id="827" name="Oval 826"/>
              <p:cNvSpPr/>
              <p:nvPr/>
            </p:nvSpPr>
            <p:spPr>
              <a:xfrm>
                <a:off x="1763688" y="176788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8" name="Oval 827"/>
              <p:cNvSpPr/>
              <p:nvPr/>
            </p:nvSpPr>
            <p:spPr>
              <a:xfrm>
                <a:off x="1403648" y="198252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9" name="Oval 828"/>
              <p:cNvSpPr/>
              <p:nvPr/>
            </p:nvSpPr>
            <p:spPr>
              <a:xfrm>
                <a:off x="2123115" y="184380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0" name="Oval 829"/>
              <p:cNvSpPr/>
              <p:nvPr/>
            </p:nvSpPr>
            <p:spPr>
              <a:xfrm>
                <a:off x="2448973" y="218877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1" name="Oval 830"/>
              <p:cNvSpPr/>
              <p:nvPr/>
            </p:nvSpPr>
            <p:spPr>
              <a:xfrm>
                <a:off x="2258459" y="220486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2" name="Oval 831"/>
              <p:cNvSpPr/>
              <p:nvPr/>
            </p:nvSpPr>
            <p:spPr>
              <a:xfrm>
                <a:off x="1547664" y="212792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3" name="Oval 832"/>
              <p:cNvSpPr/>
              <p:nvPr/>
            </p:nvSpPr>
            <p:spPr>
              <a:xfrm>
                <a:off x="1825927" y="148300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4" name="Oval 833"/>
              <p:cNvSpPr/>
              <p:nvPr/>
            </p:nvSpPr>
            <p:spPr>
              <a:xfrm>
                <a:off x="2147953" y="223481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5" name="Oval 834"/>
              <p:cNvSpPr/>
              <p:nvPr/>
            </p:nvSpPr>
            <p:spPr>
              <a:xfrm>
                <a:off x="1898419" y="246275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6" name="Oval 835"/>
              <p:cNvSpPr/>
              <p:nvPr/>
            </p:nvSpPr>
            <p:spPr>
              <a:xfrm rot="4429308">
                <a:off x="1727130" y="237669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7" name="Oval 836"/>
              <p:cNvSpPr/>
              <p:nvPr/>
            </p:nvSpPr>
            <p:spPr>
              <a:xfrm rot="4429308">
                <a:off x="1726303" y="2649941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8" name="Oval 837"/>
              <p:cNvSpPr/>
              <p:nvPr/>
            </p:nvSpPr>
            <p:spPr>
              <a:xfrm rot="4429308">
                <a:off x="2266104" y="254881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lumMod val="100000"/>
                    </a:srgbClr>
                  </a:gs>
                  <a:gs pos="100000">
                    <a:schemeClr val="bg2">
                      <a:lumMod val="47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9" name="Oval 838"/>
              <p:cNvSpPr/>
              <p:nvPr/>
            </p:nvSpPr>
            <p:spPr>
              <a:xfrm rot="4429308">
                <a:off x="2507993" y="285353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0" name="Oval 839"/>
              <p:cNvSpPr/>
              <p:nvPr/>
            </p:nvSpPr>
            <p:spPr>
              <a:xfrm rot="4429308">
                <a:off x="1763687" y="313472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lumMod val="100000"/>
                    </a:srgbClr>
                  </a:gs>
                  <a:gs pos="100000">
                    <a:schemeClr val="bg2">
                      <a:lumMod val="47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1" name="Oval 840"/>
              <p:cNvSpPr/>
              <p:nvPr/>
            </p:nvSpPr>
            <p:spPr>
              <a:xfrm rot="4429308">
                <a:off x="2247169" y="2895698"/>
                <a:ext cx="720081" cy="720081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lumMod val="100000"/>
                    </a:srgbClr>
                  </a:gs>
                  <a:gs pos="100000">
                    <a:schemeClr val="bg2">
                      <a:lumMod val="47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2" name="Oval 841"/>
              <p:cNvSpPr/>
              <p:nvPr/>
            </p:nvSpPr>
            <p:spPr>
              <a:xfrm rot="4429308">
                <a:off x="1547660" y="2992136"/>
                <a:ext cx="720081" cy="720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3" name="Oval 842"/>
              <p:cNvSpPr/>
              <p:nvPr/>
            </p:nvSpPr>
            <p:spPr>
              <a:xfrm rot="4429308">
                <a:off x="1043607" y="202717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4" name="Oval 843"/>
              <p:cNvSpPr/>
              <p:nvPr/>
            </p:nvSpPr>
            <p:spPr>
              <a:xfrm rot="4429308">
                <a:off x="1050199" y="3040948"/>
                <a:ext cx="720081" cy="720081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lumMod val="100000"/>
                    </a:srgbClr>
                  </a:gs>
                  <a:gs pos="100000">
                    <a:schemeClr val="bg2">
                      <a:lumMod val="47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5" name="Oval 844"/>
              <p:cNvSpPr/>
              <p:nvPr/>
            </p:nvSpPr>
            <p:spPr>
              <a:xfrm>
                <a:off x="1433400" y="155728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lumMod val="100000"/>
                    </a:srgbClr>
                  </a:gs>
                  <a:gs pos="100000">
                    <a:schemeClr val="bg2">
                      <a:lumMod val="47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6" name="Oval 845"/>
              <p:cNvSpPr/>
              <p:nvPr/>
            </p:nvSpPr>
            <p:spPr>
              <a:xfrm>
                <a:off x="1317588" y="166713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7" name="Oval 846"/>
              <p:cNvSpPr/>
              <p:nvPr/>
            </p:nvSpPr>
            <p:spPr>
              <a:xfrm>
                <a:off x="1923097" y="140359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8" name="Oval 847"/>
              <p:cNvSpPr/>
              <p:nvPr/>
            </p:nvSpPr>
            <p:spPr>
              <a:xfrm>
                <a:off x="2421934" y="171085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9" name="Oval 848"/>
              <p:cNvSpPr/>
              <p:nvPr/>
            </p:nvSpPr>
            <p:spPr>
              <a:xfrm>
                <a:off x="2618500" y="232858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lumMod val="100000"/>
                    </a:srgbClr>
                  </a:gs>
                  <a:gs pos="100000">
                    <a:schemeClr val="bg2">
                      <a:lumMod val="47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0" name="Oval 849"/>
              <p:cNvSpPr/>
              <p:nvPr/>
            </p:nvSpPr>
            <p:spPr>
              <a:xfrm>
                <a:off x="1196008" y="219279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lumMod val="100000"/>
                    </a:srgbClr>
                  </a:gs>
                  <a:gs pos="100000">
                    <a:schemeClr val="bg2">
                      <a:lumMod val="47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1" name="Oval 850"/>
              <p:cNvSpPr/>
              <p:nvPr/>
            </p:nvSpPr>
            <p:spPr>
              <a:xfrm>
                <a:off x="1805483" y="254086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2" name="Oval 851"/>
              <p:cNvSpPr/>
              <p:nvPr/>
            </p:nvSpPr>
            <p:spPr>
              <a:xfrm>
                <a:off x="1063226" y="2523196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3" name="Oval 852"/>
              <p:cNvSpPr/>
              <p:nvPr/>
            </p:nvSpPr>
            <p:spPr>
              <a:xfrm>
                <a:off x="1793440" y="197329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lumMod val="100000"/>
                    </a:srgbClr>
                  </a:gs>
                  <a:gs pos="100000">
                    <a:schemeClr val="bg2">
                      <a:lumMod val="47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87" name="Group 686"/>
            <p:cNvGrpSpPr/>
            <p:nvPr/>
          </p:nvGrpSpPr>
          <p:grpSpPr>
            <a:xfrm>
              <a:off x="7841999" y="5494516"/>
              <a:ext cx="669007" cy="881647"/>
              <a:chOff x="1043607" y="1403595"/>
              <a:chExt cx="2125446" cy="2801010"/>
            </a:xfrm>
          </p:grpSpPr>
          <p:sp>
            <p:nvSpPr>
              <p:cNvPr id="800" name="Oval 799"/>
              <p:cNvSpPr/>
              <p:nvPr/>
            </p:nvSpPr>
            <p:spPr>
              <a:xfrm>
                <a:off x="1763688" y="176788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1" name="Oval 800"/>
              <p:cNvSpPr/>
              <p:nvPr/>
            </p:nvSpPr>
            <p:spPr>
              <a:xfrm>
                <a:off x="1403648" y="198252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2" name="Oval 801"/>
              <p:cNvSpPr/>
              <p:nvPr/>
            </p:nvSpPr>
            <p:spPr>
              <a:xfrm>
                <a:off x="2123115" y="184380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3" name="Oval 802"/>
              <p:cNvSpPr/>
              <p:nvPr/>
            </p:nvSpPr>
            <p:spPr>
              <a:xfrm>
                <a:off x="2448973" y="218877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4" name="Oval 803"/>
              <p:cNvSpPr/>
              <p:nvPr/>
            </p:nvSpPr>
            <p:spPr>
              <a:xfrm>
                <a:off x="2258459" y="220486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5" name="Oval 804"/>
              <p:cNvSpPr/>
              <p:nvPr/>
            </p:nvSpPr>
            <p:spPr>
              <a:xfrm>
                <a:off x="1547664" y="212792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6" name="Oval 805"/>
              <p:cNvSpPr/>
              <p:nvPr/>
            </p:nvSpPr>
            <p:spPr>
              <a:xfrm>
                <a:off x="1825927" y="148300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7" name="Oval 806"/>
              <p:cNvSpPr/>
              <p:nvPr/>
            </p:nvSpPr>
            <p:spPr>
              <a:xfrm>
                <a:off x="2147953" y="223481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8" name="Oval 807"/>
              <p:cNvSpPr/>
              <p:nvPr/>
            </p:nvSpPr>
            <p:spPr>
              <a:xfrm>
                <a:off x="1898419" y="246275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9" name="Oval 808"/>
              <p:cNvSpPr/>
              <p:nvPr/>
            </p:nvSpPr>
            <p:spPr>
              <a:xfrm rot="4429308">
                <a:off x="1727130" y="237669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0" name="Oval 809"/>
              <p:cNvSpPr/>
              <p:nvPr/>
            </p:nvSpPr>
            <p:spPr>
              <a:xfrm rot="4429308">
                <a:off x="1726303" y="2649941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1" name="Oval 810"/>
              <p:cNvSpPr/>
              <p:nvPr/>
            </p:nvSpPr>
            <p:spPr>
              <a:xfrm rot="4429308">
                <a:off x="2266104" y="254881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lumMod val="100000"/>
                    </a:srgbClr>
                  </a:gs>
                  <a:gs pos="100000">
                    <a:schemeClr val="bg2">
                      <a:lumMod val="47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2" name="Oval 811"/>
              <p:cNvSpPr/>
              <p:nvPr/>
            </p:nvSpPr>
            <p:spPr>
              <a:xfrm rot="4429308">
                <a:off x="2270384" y="2957123"/>
                <a:ext cx="720081" cy="720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3" name="Oval 812"/>
              <p:cNvSpPr/>
              <p:nvPr/>
            </p:nvSpPr>
            <p:spPr>
              <a:xfrm rot="4429308">
                <a:off x="1763687" y="313472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lumMod val="100000"/>
                    </a:srgbClr>
                  </a:gs>
                  <a:gs pos="100000">
                    <a:schemeClr val="bg2">
                      <a:lumMod val="47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4" name="Oval 813"/>
              <p:cNvSpPr/>
              <p:nvPr/>
            </p:nvSpPr>
            <p:spPr>
              <a:xfrm rot="4429308">
                <a:off x="2147951" y="3484524"/>
                <a:ext cx="720081" cy="720081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lumMod val="100000"/>
                    </a:srgbClr>
                  </a:gs>
                  <a:gs pos="100000">
                    <a:schemeClr val="bg2">
                      <a:lumMod val="47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5" name="Oval 814"/>
              <p:cNvSpPr/>
              <p:nvPr/>
            </p:nvSpPr>
            <p:spPr>
              <a:xfrm rot="4429308">
                <a:off x="1538380" y="3104246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6" name="Oval 815"/>
              <p:cNvSpPr/>
              <p:nvPr/>
            </p:nvSpPr>
            <p:spPr>
              <a:xfrm rot="4429308">
                <a:off x="1043607" y="202717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7" name="Oval 816"/>
              <p:cNvSpPr/>
              <p:nvPr/>
            </p:nvSpPr>
            <p:spPr>
              <a:xfrm rot="4429308">
                <a:off x="1063226" y="278163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lumMod val="100000"/>
                    </a:srgbClr>
                  </a:gs>
                  <a:gs pos="100000">
                    <a:schemeClr val="bg2">
                      <a:lumMod val="47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8" name="Oval 817"/>
              <p:cNvSpPr/>
              <p:nvPr/>
            </p:nvSpPr>
            <p:spPr>
              <a:xfrm>
                <a:off x="1433400" y="155728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lumMod val="100000"/>
                    </a:srgbClr>
                  </a:gs>
                  <a:gs pos="100000">
                    <a:schemeClr val="bg2">
                      <a:lumMod val="47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9" name="Oval 818"/>
              <p:cNvSpPr/>
              <p:nvPr/>
            </p:nvSpPr>
            <p:spPr>
              <a:xfrm>
                <a:off x="1317588" y="166713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0" name="Oval 819"/>
              <p:cNvSpPr/>
              <p:nvPr/>
            </p:nvSpPr>
            <p:spPr>
              <a:xfrm>
                <a:off x="1923097" y="140359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lumMod val="100000"/>
                    </a:srgbClr>
                  </a:gs>
                  <a:gs pos="100000">
                    <a:schemeClr val="bg2">
                      <a:lumMod val="47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1" name="Oval 820"/>
              <p:cNvSpPr/>
              <p:nvPr/>
            </p:nvSpPr>
            <p:spPr>
              <a:xfrm>
                <a:off x="2421934" y="171085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2" name="Oval 821"/>
              <p:cNvSpPr/>
              <p:nvPr/>
            </p:nvSpPr>
            <p:spPr>
              <a:xfrm>
                <a:off x="2352164" y="2318421"/>
                <a:ext cx="720081" cy="720081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lumMod val="100000"/>
                    </a:srgbClr>
                  </a:gs>
                  <a:gs pos="100000">
                    <a:schemeClr val="bg2">
                      <a:lumMod val="47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3" name="Oval 822"/>
              <p:cNvSpPr/>
              <p:nvPr/>
            </p:nvSpPr>
            <p:spPr>
              <a:xfrm>
                <a:off x="1196008" y="219279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lumMod val="100000"/>
                    </a:srgbClr>
                  </a:gs>
                  <a:gs pos="100000">
                    <a:schemeClr val="bg2">
                      <a:lumMod val="47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4" name="Oval 823"/>
              <p:cNvSpPr/>
              <p:nvPr/>
            </p:nvSpPr>
            <p:spPr>
              <a:xfrm>
                <a:off x="1805483" y="254086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5" name="Oval 824"/>
              <p:cNvSpPr/>
              <p:nvPr/>
            </p:nvSpPr>
            <p:spPr>
              <a:xfrm>
                <a:off x="1063226" y="2523196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6" name="Oval 825"/>
              <p:cNvSpPr/>
              <p:nvPr/>
            </p:nvSpPr>
            <p:spPr>
              <a:xfrm>
                <a:off x="1793440" y="197329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>
                      <a:lumMod val="100000"/>
                    </a:srgbClr>
                  </a:gs>
                  <a:gs pos="100000">
                    <a:schemeClr val="bg2">
                      <a:lumMod val="47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051" name="Group 2050"/>
          <p:cNvGrpSpPr/>
          <p:nvPr/>
        </p:nvGrpSpPr>
        <p:grpSpPr>
          <a:xfrm>
            <a:off x="910772" y="3452181"/>
            <a:ext cx="1206233" cy="1212136"/>
            <a:chOff x="7040462" y="2132856"/>
            <a:chExt cx="1206233" cy="1212136"/>
          </a:xfrm>
        </p:grpSpPr>
        <p:grpSp>
          <p:nvGrpSpPr>
            <p:cNvPr id="688" name="Group 687"/>
            <p:cNvGrpSpPr/>
            <p:nvPr/>
          </p:nvGrpSpPr>
          <p:grpSpPr>
            <a:xfrm>
              <a:off x="7524328" y="2381263"/>
              <a:ext cx="722367" cy="774611"/>
              <a:chOff x="1043607" y="1403595"/>
              <a:chExt cx="2294973" cy="2460954"/>
            </a:xfrm>
          </p:grpSpPr>
          <p:sp>
            <p:nvSpPr>
              <p:cNvPr id="773" name="Oval 772"/>
              <p:cNvSpPr/>
              <p:nvPr/>
            </p:nvSpPr>
            <p:spPr>
              <a:xfrm>
                <a:off x="1763688" y="176788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4" name="Oval 773"/>
              <p:cNvSpPr/>
              <p:nvPr/>
            </p:nvSpPr>
            <p:spPr>
              <a:xfrm>
                <a:off x="1403648" y="198252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5" name="Oval 774"/>
              <p:cNvSpPr/>
              <p:nvPr/>
            </p:nvSpPr>
            <p:spPr>
              <a:xfrm>
                <a:off x="2123115" y="184380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6" name="Oval 775"/>
              <p:cNvSpPr/>
              <p:nvPr/>
            </p:nvSpPr>
            <p:spPr>
              <a:xfrm>
                <a:off x="2448973" y="218877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7" name="Oval 776"/>
              <p:cNvSpPr/>
              <p:nvPr/>
            </p:nvSpPr>
            <p:spPr>
              <a:xfrm>
                <a:off x="2258459" y="220486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8" name="Oval 777"/>
              <p:cNvSpPr/>
              <p:nvPr/>
            </p:nvSpPr>
            <p:spPr>
              <a:xfrm>
                <a:off x="1547664" y="212792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9" name="Oval 778"/>
              <p:cNvSpPr/>
              <p:nvPr/>
            </p:nvSpPr>
            <p:spPr>
              <a:xfrm>
                <a:off x="1825927" y="148300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0" name="Oval 779"/>
              <p:cNvSpPr/>
              <p:nvPr/>
            </p:nvSpPr>
            <p:spPr>
              <a:xfrm>
                <a:off x="2147953" y="223481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1" name="Oval 780"/>
              <p:cNvSpPr/>
              <p:nvPr/>
            </p:nvSpPr>
            <p:spPr>
              <a:xfrm>
                <a:off x="1898419" y="246275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2" name="Oval 781"/>
              <p:cNvSpPr/>
              <p:nvPr/>
            </p:nvSpPr>
            <p:spPr>
              <a:xfrm rot="4429308">
                <a:off x="1727130" y="237669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3" name="Oval 782"/>
              <p:cNvSpPr/>
              <p:nvPr/>
            </p:nvSpPr>
            <p:spPr>
              <a:xfrm rot="4429308">
                <a:off x="1726303" y="2649941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4" name="Oval 783"/>
              <p:cNvSpPr/>
              <p:nvPr/>
            </p:nvSpPr>
            <p:spPr>
              <a:xfrm rot="4429308">
                <a:off x="2266104" y="254881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rgbClr val="94EF4F">
                      <a:lumMod val="84000"/>
                    </a:srgbClr>
                  </a:gs>
                  <a:gs pos="100000">
                    <a:srgbClr val="00823B">
                      <a:lumMod val="5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5" name="Oval 784"/>
              <p:cNvSpPr/>
              <p:nvPr/>
            </p:nvSpPr>
            <p:spPr>
              <a:xfrm rot="4429308">
                <a:off x="2507993" y="285353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6" name="Oval 785"/>
              <p:cNvSpPr/>
              <p:nvPr/>
            </p:nvSpPr>
            <p:spPr>
              <a:xfrm rot="4429308">
                <a:off x="1763687" y="313472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7" name="Oval 786"/>
              <p:cNvSpPr/>
              <p:nvPr/>
            </p:nvSpPr>
            <p:spPr>
              <a:xfrm rot="4429308">
                <a:off x="2172401" y="314446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rgbClr val="94EF4F">
                      <a:lumMod val="84000"/>
                    </a:srgbClr>
                  </a:gs>
                  <a:gs pos="100000">
                    <a:srgbClr val="00823B">
                      <a:lumMod val="5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8" name="Oval 787"/>
              <p:cNvSpPr/>
              <p:nvPr/>
            </p:nvSpPr>
            <p:spPr>
              <a:xfrm rot="4429308">
                <a:off x="1538380" y="3104246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9" name="Oval 788"/>
              <p:cNvSpPr/>
              <p:nvPr/>
            </p:nvSpPr>
            <p:spPr>
              <a:xfrm rot="4429308">
                <a:off x="1043607" y="202717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0" name="Oval 789"/>
              <p:cNvSpPr/>
              <p:nvPr/>
            </p:nvSpPr>
            <p:spPr>
              <a:xfrm rot="4429308">
                <a:off x="1063226" y="278163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1" name="Oval 790"/>
              <p:cNvSpPr/>
              <p:nvPr/>
            </p:nvSpPr>
            <p:spPr>
              <a:xfrm>
                <a:off x="1433400" y="155728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2" name="Oval 791"/>
              <p:cNvSpPr/>
              <p:nvPr/>
            </p:nvSpPr>
            <p:spPr>
              <a:xfrm>
                <a:off x="1317588" y="166713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3" name="Oval 792"/>
              <p:cNvSpPr/>
              <p:nvPr/>
            </p:nvSpPr>
            <p:spPr>
              <a:xfrm>
                <a:off x="1923097" y="140359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rgbClr val="94EF4F">
                      <a:lumMod val="84000"/>
                    </a:srgbClr>
                  </a:gs>
                  <a:gs pos="100000">
                    <a:srgbClr val="00823B">
                      <a:lumMod val="5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4" name="Oval 793"/>
              <p:cNvSpPr/>
              <p:nvPr/>
            </p:nvSpPr>
            <p:spPr>
              <a:xfrm>
                <a:off x="2421934" y="171085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5" name="Oval 794"/>
              <p:cNvSpPr/>
              <p:nvPr/>
            </p:nvSpPr>
            <p:spPr>
              <a:xfrm>
                <a:off x="2618500" y="232858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rgbClr val="94EF4F">
                      <a:lumMod val="84000"/>
                    </a:srgbClr>
                  </a:gs>
                  <a:gs pos="100000">
                    <a:srgbClr val="00823B">
                      <a:lumMod val="5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6" name="Oval 795"/>
              <p:cNvSpPr/>
              <p:nvPr/>
            </p:nvSpPr>
            <p:spPr>
              <a:xfrm>
                <a:off x="1196008" y="219279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7" name="Oval 796"/>
              <p:cNvSpPr/>
              <p:nvPr/>
            </p:nvSpPr>
            <p:spPr>
              <a:xfrm>
                <a:off x="1805483" y="254086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8" name="Oval 797"/>
              <p:cNvSpPr/>
              <p:nvPr/>
            </p:nvSpPr>
            <p:spPr>
              <a:xfrm>
                <a:off x="1063226" y="2523196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9" name="Oval 798"/>
              <p:cNvSpPr/>
              <p:nvPr/>
            </p:nvSpPr>
            <p:spPr>
              <a:xfrm>
                <a:off x="1793440" y="197329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89" name="Group 688"/>
            <p:cNvGrpSpPr/>
            <p:nvPr/>
          </p:nvGrpSpPr>
          <p:grpSpPr>
            <a:xfrm>
              <a:off x="7273099" y="2570381"/>
              <a:ext cx="722367" cy="774611"/>
              <a:chOff x="1043607" y="1403595"/>
              <a:chExt cx="2294973" cy="2460954"/>
            </a:xfrm>
          </p:grpSpPr>
          <p:sp>
            <p:nvSpPr>
              <p:cNvPr id="746" name="Oval 745"/>
              <p:cNvSpPr/>
              <p:nvPr/>
            </p:nvSpPr>
            <p:spPr>
              <a:xfrm>
                <a:off x="1763688" y="176788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7" name="Oval 746"/>
              <p:cNvSpPr/>
              <p:nvPr/>
            </p:nvSpPr>
            <p:spPr>
              <a:xfrm>
                <a:off x="1403648" y="198252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8" name="Oval 747"/>
              <p:cNvSpPr/>
              <p:nvPr/>
            </p:nvSpPr>
            <p:spPr>
              <a:xfrm>
                <a:off x="2123115" y="184380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9" name="Oval 748"/>
              <p:cNvSpPr/>
              <p:nvPr/>
            </p:nvSpPr>
            <p:spPr>
              <a:xfrm>
                <a:off x="2448973" y="218877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0" name="Oval 749"/>
              <p:cNvSpPr/>
              <p:nvPr/>
            </p:nvSpPr>
            <p:spPr>
              <a:xfrm>
                <a:off x="2258459" y="220486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1" name="Oval 750"/>
              <p:cNvSpPr/>
              <p:nvPr/>
            </p:nvSpPr>
            <p:spPr>
              <a:xfrm>
                <a:off x="1547664" y="212792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2" name="Oval 751"/>
              <p:cNvSpPr/>
              <p:nvPr/>
            </p:nvSpPr>
            <p:spPr>
              <a:xfrm>
                <a:off x="1825927" y="148300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3" name="Oval 752"/>
              <p:cNvSpPr/>
              <p:nvPr/>
            </p:nvSpPr>
            <p:spPr>
              <a:xfrm>
                <a:off x="2147953" y="223481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4" name="Oval 753"/>
              <p:cNvSpPr/>
              <p:nvPr/>
            </p:nvSpPr>
            <p:spPr>
              <a:xfrm>
                <a:off x="1898419" y="246275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5" name="Oval 754"/>
              <p:cNvSpPr/>
              <p:nvPr/>
            </p:nvSpPr>
            <p:spPr>
              <a:xfrm rot="4429308">
                <a:off x="1727130" y="237669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6" name="Oval 755"/>
              <p:cNvSpPr/>
              <p:nvPr/>
            </p:nvSpPr>
            <p:spPr>
              <a:xfrm rot="4429308">
                <a:off x="1726303" y="2649941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7" name="Oval 756"/>
              <p:cNvSpPr/>
              <p:nvPr/>
            </p:nvSpPr>
            <p:spPr>
              <a:xfrm rot="4429308">
                <a:off x="2266104" y="254881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rgbClr val="94EF4F">
                      <a:lumMod val="84000"/>
                    </a:srgbClr>
                  </a:gs>
                  <a:gs pos="100000">
                    <a:srgbClr val="00823B">
                      <a:lumMod val="5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8" name="Oval 757"/>
              <p:cNvSpPr/>
              <p:nvPr/>
            </p:nvSpPr>
            <p:spPr>
              <a:xfrm rot="4429308">
                <a:off x="2507993" y="285353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9" name="Oval 758"/>
              <p:cNvSpPr/>
              <p:nvPr/>
            </p:nvSpPr>
            <p:spPr>
              <a:xfrm rot="4429308">
                <a:off x="1763687" y="313472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0" name="Oval 759"/>
              <p:cNvSpPr/>
              <p:nvPr/>
            </p:nvSpPr>
            <p:spPr>
              <a:xfrm rot="4429308">
                <a:off x="2172401" y="314446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rgbClr val="94EF4F">
                      <a:lumMod val="84000"/>
                    </a:srgbClr>
                  </a:gs>
                  <a:gs pos="100000">
                    <a:srgbClr val="00823B">
                      <a:lumMod val="5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1" name="Oval 760"/>
              <p:cNvSpPr/>
              <p:nvPr/>
            </p:nvSpPr>
            <p:spPr>
              <a:xfrm rot="4429308">
                <a:off x="1538380" y="3104246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2" name="Oval 761"/>
              <p:cNvSpPr/>
              <p:nvPr/>
            </p:nvSpPr>
            <p:spPr>
              <a:xfrm rot="4429308">
                <a:off x="1043607" y="202717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3" name="Oval 762"/>
              <p:cNvSpPr/>
              <p:nvPr/>
            </p:nvSpPr>
            <p:spPr>
              <a:xfrm rot="4429308">
                <a:off x="1063226" y="278163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rgbClr val="94EF4F">
                      <a:lumMod val="84000"/>
                    </a:srgbClr>
                  </a:gs>
                  <a:gs pos="100000">
                    <a:srgbClr val="00823B">
                      <a:lumMod val="5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4" name="Oval 763"/>
              <p:cNvSpPr/>
              <p:nvPr/>
            </p:nvSpPr>
            <p:spPr>
              <a:xfrm>
                <a:off x="1433400" y="155728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5" name="Oval 764"/>
              <p:cNvSpPr/>
              <p:nvPr/>
            </p:nvSpPr>
            <p:spPr>
              <a:xfrm>
                <a:off x="1317588" y="166713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6" name="Oval 765"/>
              <p:cNvSpPr/>
              <p:nvPr/>
            </p:nvSpPr>
            <p:spPr>
              <a:xfrm>
                <a:off x="1923097" y="140359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7" name="Oval 766"/>
              <p:cNvSpPr/>
              <p:nvPr/>
            </p:nvSpPr>
            <p:spPr>
              <a:xfrm>
                <a:off x="2421934" y="171085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8" name="Oval 767"/>
              <p:cNvSpPr/>
              <p:nvPr/>
            </p:nvSpPr>
            <p:spPr>
              <a:xfrm>
                <a:off x="2618500" y="232858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rgbClr val="94EF4F">
                      <a:lumMod val="84000"/>
                    </a:srgbClr>
                  </a:gs>
                  <a:gs pos="100000">
                    <a:srgbClr val="00823B">
                      <a:lumMod val="5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9" name="Oval 768"/>
              <p:cNvSpPr/>
              <p:nvPr/>
            </p:nvSpPr>
            <p:spPr>
              <a:xfrm>
                <a:off x="1196008" y="219279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0" name="Oval 769"/>
              <p:cNvSpPr/>
              <p:nvPr/>
            </p:nvSpPr>
            <p:spPr>
              <a:xfrm>
                <a:off x="1805483" y="254086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1" name="Oval 770"/>
              <p:cNvSpPr/>
              <p:nvPr/>
            </p:nvSpPr>
            <p:spPr>
              <a:xfrm>
                <a:off x="1063226" y="2523196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2" name="Oval 771"/>
              <p:cNvSpPr/>
              <p:nvPr/>
            </p:nvSpPr>
            <p:spPr>
              <a:xfrm>
                <a:off x="1793440" y="197329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90" name="Group 689"/>
            <p:cNvGrpSpPr/>
            <p:nvPr/>
          </p:nvGrpSpPr>
          <p:grpSpPr>
            <a:xfrm>
              <a:off x="7040462" y="2243210"/>
              <a:ext cx="718149" cy="837712"/>
              <a:chOff x="1057008" y="1203122"/>
              <a:chExt cx="2281572" cy="2661427"/>
            </a:xfrm>
          </p:grpSpPr>
          <p:sp>
            <p:nvSpPr>
              <p:cNvPr id="719" name="Oval 718"/>
              <p:cNvSpPr/>
              <p:nvPr/>
            </p:nvSpPr>
            <p:spPr>
              <a:xfrm>
                <a:off x="1763688" y="176788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0" name="Oval 719"/>
              <p:cNvSpPr/>
              <p:nvPr/>
            </p:nvSpPr>
            <p:spPr>
              <a:xfrm>
                <a:off x="1403648" y="198252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1" name="Oval 720"/>
              <p:cNvSpPr/>
              <p:nvPr/>
            </p:nvSpPr>
            <p:spPr>
              <a:xfrm>
                <a:off x="2123115" y="184380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2" name="Oval 721"/>
              <p:cNvSpPr/>
              <p:nvPr/>
            </p:nvSpPr>
            <p:spPr>
              <a:xfrm>
                <a:off x="2448973" y="218877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3" name="Oval 722"/>
              <p:cNvSpPr/>
              <p:nvPr/>
            </p:nvSpPr>
            <p:spPr>
              <a:xfrm>
                <a:off x="2258459" y="220486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4" name="Oval 723"/>
              <p:cNvSpPr/>
              <p:nvPr/>
            </p:nvSpPr>
            <p:spPr>
              <a:xfrm>
                <a:off x="1547664" y="212792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5" name="Oval 724"/>
              <p:cNvSpPr/>
              <p:nvPr/>
            </p:nvSpPr>
            <p:spPr>
              <a:xfrm>
                <a:off x="1825927" y="148300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6" name="Oval 725"/>
              <p:cNvSpPr/>
              <p:nvPr/>
            </p:nvSpPr>
            <p:spPr>
              <a:xfrm>
                <a:off x="2147953" y="223481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7" name="Oval 726"/>
              <p:cNvSpPr/>
              <p:nvPr/>
            </p:nvSpPr>
            <p:spPr>
              <a:xfrm>
                <a:off x="1898419" y="246275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8" name="Oval 727"/>
              <p:cNvSpPr/>
              <p:nvPr/>
            </p:nvSpPr>
            <p:spPr>
              <a:xfrm rot="4429308">
                <a:off x="1727130" y="237669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9" name="Oval 728"/>
              <p:cNvSpPr/>
              <p:nvPr/>
            </p:nvSpPr>
            <p:spPr>
              <a:xfrm rot="4429308">
                <a:off x="1726303" y="2649941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0" name="Oval 729"/>
              <p:cNvSpPr/>
              <p:nvPr/>
            </p:nvSpPr>
            <p:spPr>
              <a:xfrm rot="4429308">
                <a:off x="2266104" y="254881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1" name="Oval 730"/>
              <p:cNvSpPr/>
              <p:nvPr/>
            </p:nvSpPr>
            <p:spPr>
              <a:xfrm rot="4429308">
                <a:off x="2507993" y="285353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2" name="Oval 731"/>
              <p:cNvSpPr/>
              <p:nvPr/>
            </p:nvSpPr>
            <p:spPr>
              <a:xfrm rot="4429308">
                <a:off x="1763687" y="313472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rgbClr val="94EF4F">
                      <a:lumMod val="84000"/>
                    </a:srgbClr>
                  </a:gs>
                  <a:gs pos="100000">
                    <a:srgbClr val="00823B">
                      <a:lumMod val="5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3" name="Oval 732"/>
              <p:cNvSpPr/>
              <p:nvPr/>
            </p:nvSpPr>
            <p:spPr>
              <a:xfrm rot="4429308">
                <a:off x="2172401" y="314446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rgbClr val="94EF4F">
                      <a:lumMod val="84000"/>
                    </a:srgbClr>
                  </a:gs>
                  <a:gs pos="100000">
                    <a:srgbClr val="00823B">
                      <a:lumMod val="5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4" name="Oval 733"/>
              <p:cNvSpPr/>
              <p:nvPr/>
            </p:nvSpPr>
            <p:spPr>
              <a:xfrm rot="4429308">
                <a:off x="1538380" y="3104246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5" name="Oval 734"/>
              <p:cNvSpPr/>
              <p:nvPr/>
            </p:nvSpPr>
            <p:spPr>
              <a:xfrm rot="4429308">
                <a:off x="1057008" y="2018406"/>
                <a:ext cx="720081" cy="720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6" name="Oval 735"/>
              <p:cNvSpPr/>
              <p:nvPr/>
            </p:nvSpPr>
            <p:spPr>
              <a:xfrm rot="4429308">
                <a:off x="1063226" y="278163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rgbClr val="94EF4F">
                      <a:lumMod val="84000"/>
                    </a:srgbClr>
                  </a:gs>
                  <a:gs pos="100000">
                    <a:srgbClr val="00823B">
                      <a:lumMod val="5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7" name="Oval 736"/>
              <p:cNvSpPr/>
              <p:nvPr/>
            </p:nvSpPr>
            <p:spPr>
              <a:xfrm>
                <a:off x="1433400" y="155728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rgbClr val="94EF4F">
                      <a:lumMod val="84000"/>
                    </a:srgbClr>
                  </a:gs>
                  <a:gs pos="100000">
                    <a:srgbClr val="00823B">
                      <a:lumMod val="5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8" name="Oval 737"/>
              <p:cNvSpPr/>
              <p:nvPr/>
            </p:nvSpPr>
            <p:spPr>
              <a:xfrm>
                <a:off x="1317588" y="166713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9" name="Oval 738"/>
              <p:cNvSpPr/>
              <p:nvPr/>
            </p:nvSpPr>
            <p:spPr>
              <a:xfrm>
                <a:off x="1834097" y="1203122"/>
                <a:ext cx="720081" cy="720081"/>
              </a:xfrm>
              <a:prstGeom prst="ellipse">
                <a:avLst/>
              </a:prstGeom>
              <a:gradFill flip="none" rotWithShape="1">
                <a:gsLst>
                  <a:gs pos="0">
                    <a:srgbClr val="94EF4F">
                      <a:lumMod val="84000"/>
                    </a:srgbClr>
                  </a:gs>
                  <a:gs pos="100000">
                    <a:srgbClr val="00823B">
                      <a:lumMod val="5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0" name="Oval 739"/>
              <p:cNvSpPr/>
              <p:nvPr/>
            </p:nvSpPr>
            <p:spPr>
              <a:xfrm>
                <a:off x="2421934" y="171085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1" name="Oval 740"/>
              <p:cNvSpPr/>
              <p:nvPr/>
            </p:nvSpPr>
            <p:spPr>
              <a:xfrm>
                <a:off x="2618500" y="232858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2" name="Oval 741"/>
              <p:cNvSpPr/>
              <p:nvPr/>
            </p:nvSpPr>
            <p:spPr>
              <a:xfrm>
                <a:off x="1196008" y="219279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rgbClr val="94EF4F">
                      <a:lumMod val="84000"/>
                    </a:srgbClr>
                  </a:gs>
                  <a:gs pos="100000">
                    <a:srgbClr val="00823B">
                      <a:lumMod val="5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3" name="Oval 742"/>
              <p:cNvSpPr/>
              <p:nvPr/>
            </p:nvSpPr>
            <p:spPr>
              <a:xfrm>
                <a:off x="1805483" y="254086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4" name="Oval 743"/>
              <p:cNvSpPr/>
              <p:nvPr/>
            </p:nvSpPr>
            <p:spPr>
              <a:xfrm>
                <a:off x="1281029" y="2614815"/>
                <a:ext cx="720081" cy="720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5" name="Oval 744"/>
              <p:cNvSpPr/>
              <p:nvPr/>
            </p:nvSpPr>
            <p:spPr>
              <a:xfrm>
                <a:off x="1793440" y="197329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rgbClr val="94EF4F">
                      <a:lumMod val="84000"/>
                    </a:srgbClr>
                  </a:gs>
                  <a:gs pos="100000">
                    <a:srgbClr val="00823B">
                      <a:lumMod val="5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91" name="Group 690"/>
            <p:cNvGrpSpPr/>
            <p:nvPr/>
          </p:nvGrpSpPr>
          <p:grpSpPr>
            <a:xfrm>
              <a:off x="7288419" y="2132856"/>
              <a:ext cx="742252" cy="774611"/>
              <a:chOff x="980432" y="1403595"/>
              <a:chExt cx="2358148" cy="2460954"/>
            </a:xfrm>
          </p:grpSpPr>
          <p:sp>
            <p:nvSpPr>
              <p:cNvPr id="692" name="Oval 691"/>
              <p:cNvSpPr/>
              <p:nvPr/>
            </p:nvSpPr>
            <p:spPr>
              <a:xfrm>
                <a:off x="1763688" y="176788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3" name="Oval 692"/>
              <p:cNvSpPr/>
              <p:nvPr/>
            </p:nvSpPr>
            <p:spPr>
              <a:xfrm>
                <a:off x="1403648" y="198252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4" name="Oval 693"/>
              <p:cNvSpPr/>
              <p:nvPr/>
            </p:nvSpPr>
            <p:spPr>
              <a:xfrm>
                <a:off x="2123115" y="184380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5" name="Oval 694"/>
              <p:cNvSpPr/>
              <p:nvPr/>
            </p:nvSpPr>
            <p:spPr>
              <a:xfrm>
                <a:off x="2448973" y="218877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6" name="Oval 695"/>
              <p:cNvSpPr/>
              <p:nvPr/>
            </p:nvSpPr>
            <p:spPr>
              <a:xfrm>
                <a:off x="2258459" y="220486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7" name="Oval 696"/>
              <p:cNvSpPr/>
              <p:nvPr/>
            </p:nvSpPr>
            <p:spPr>
              <a:xfrm>
                <a:off x="1547664" y="2127922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8" name="Oval 697"/>
              <p:cNvSpPr/>
              <p:nvPr/>
            </p:nvSpPr>
            <p:spPr>
              <a:xfrm>
                <a:off x="1825927" y="148300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9" name="Oval 698"/>
              <p:cNvSpPr/>
              <p:nvPr/>
            </p:nvSpPr>
            <p:spPr>
              <a:xfrm>
                <a:off x="2147953" y="223481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0" name="Oval 699"/>
              <p:cNvSpPr/>
              <p:nvPr/>
            </p:nvSpPr>
            <p:spPr>
              <a:xfrm>
                <a:off x="1898419" y="246275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1" name="Oval 700"/>
              <p:cNvSpPr/>
              <p:nvPr/>
            </p:nvSpPr>
            <p:spPr>
              <a:xfrm rot="4429308">
                <a:off x="1727130" y="237669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2" name="Oval 701"/>
              <p:cNvSpPr/>
              <p:nvPr/>
            </p:nvSpPr>
            <p:spPr>
              <a:xfrm rot="4429308">
                <a:off x="1726303" y="2649941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3" name="Oval 702"/>
              <p:cNvSpPr/>
              <p:nvPr/>
            </p:nvSpPr>
            <p:spPr>
              <a:xfrm rot="4429308">
                <a:off x="2266104" y="2548813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rgbClr val="94EF4F">
                      <a:lumMod val="84000"/>
                    </a:srgbClr>
                  </a:gs>
                  <a:gs pos="100000">
                    <a:srgbClr val="00823B">
                      <a:lumMod val="5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4" name="Oval 703"/>
              <p:cNvSpPr/>
              <p:nvPr/>
            </p:nvSpPr>
            <p:spPr>
              <a:xfrm rot="4429308">
                <a:off x="2507993" y="285353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5" name="Oval 704"/>
              <p:cNvSpPr/>
              <p:nvPr/>
            </p:nvSpPr>
            <p:spPr>
              <a:xfrm rot="4429308">
                <a:off x="1763687" y="3134728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rgbClr val="94EF4F">
                      <a:lumMod val="84000"/>
                    </a:srgbClr>
                  </a:gs>
                  <a:gs pos="100000">
                    <a:srgbClr val="00823B">
                      <a:lumMod val="5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6" name="Oval 705"/>
              <p:cNvSpPr/>
              <p:nvPr/>
            </p:nvSpPr>
            <p:spPr>
              <a:xfrm rot="4429308">
                <a:off x="2172401" y="314446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rgbClr val="94EF4F">
                      <a:lumMod val="84000"/>
                    </a:srgbClr>
                  </a:gs>
                  <a:gs pos="100000">
                    <a:srgbClr val="00823B">
                      <a:lumMod val="5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7" name="Oval 706"/>
              <p:cNvSpPr/>
              <p:nvPr/>
            </p:nvSpPr>
            <p:spPr>
              <a:xfrm rot="4429308">
                <a:off x="1538380" y="3104246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8" name="Oval 707"/>
              <p:cNvSpPr/>
              <p:nvPr/>
            </p:nvSpPr>
            <p:spPr>
              <a:xfrm rot="4429308">
                <a:off x="980432" y="2020058"/>
                <a:ext cx="720081" cy="7200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9" name="Oval 708"/>
              <p:cNvSpPr/>
              <p:nvPr/>
            </p:nvSpPr>
            <p:spPr>
              <a:xfrm rot="4429308">
                <a:off x="1063226" y="278163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rgbClr val="94EF4F">
                      <a:lumMod val="84000"/>
                    </a:srgbClr>
                  </a:gs>
                  <a:gs pos="100000">
                    <a:srgbClr val="00823B">
                      <a:lumMod val="5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0" name="Oval 709"/>
              <p:cNvSpPr/>
              <p:nvPr/>
            </p:nvSpPr>
            <p:spPr>
              <a:xfrm>
                <a:off x="1433400" y="1557284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rgbClr val="94EF4F">
                      <a:lumMod val="84000"/>
                    </a:srgbClr>
                  </a:gs>
                  <a:gs pos="100000">
                    <a:srgbClr val="00823B">
                      <a:lumMod val="5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1" name="Oval 710"/>
              <p:cNvSpPr/>
              <p:nvPr/>
            </p:nvSpPr>
            <p:spPr>
              <a:xfrm>
                <a:off x="1317588" y="166713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2" name="Oval 711"/>
              <p:cNvSpPr/>
              <p:nvPr/>
            </p:nvSpPr>
            <p:spPr>
              <a:xfrm>
                <a:off x="1923097" y="140359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rgbClr val="94EF4F">
                      <a:lumMod val="84000"/>
                    </a:srgbClr>
                  </a:gs>
                  <a:gs pos="100000">
                    <a:srgbClr val="00823B">
                      <a:lumMod val="5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3" name="Oval 712"/>
              <p:cNvSpPr/>
              <p:nvPr/>
            </p:nvSpPr>
            <p:spPr>
              <a:xfrm>
                <a:off x="2421934" y="171085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4" name="Oval 713"/>
              <p:cNvSpPr/>
              <p:nvPr/>
            </p:nvSpPr>
            <p:spPr>
              <a:xfrm>
                <a:off x="2618500" y="2328589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rgbClr val="94EF4F">
                      <a:lumMod val="84000"/>
                    </a:srgbClr>
                  </a:gs>
                  <a:gs pos="100000">
                    <a:srgbClr val="00823B">
                      <a:lumMod val="5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5" name="Oval 714"/>
              <p:cNvSpPr/>
              <p:nvPr/>
            </p:nvSpPr>
            <p:spPr>
              <a:xfrm>
                <a:off x="1196008" y="2192790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rgbClr val="94EF4F">
                      <a:lumMod val="84000"/>
                    </a:srgbClr>
                  </a:gs>
                  <a:gs pos="100000">
                    <a:srgbClr val="00823B">
                      <a:lumMod val="5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6" name="Oval 715"/>
              <p:cNvSpPr/>
              <p:nvPr/>
            </p:nvSpPr>
            <p:spPr>
              <a:xfrm>
                <a:off x="1805483" y="254086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7" name="Oval 716"/>
              <p:cNvSpPr/>
              <p:nvPr/>
            </p:nvSpPr>
            <p:spPr>
              <a:xfrm>
                <a:off x="1063226" y="2523196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8" name="Oval 717"/>
              <p:cNvSpPr/>
              <p:nvPr/>
            </p:nvSpPr>
            <p:spPr>
              <a:xfrm>
                <a:off x="1793440" y="1973295"/>
                <a:ext cx="720080" cy="720080"/>
              </a:xfrm>
              <a:prstGeom prst="ellipse">
                <a:avLst/>
              </a:prstGeom>
              <a:gradFill flip="none" rotWithShape="1">
                <a:gsLst>
                  <a:gs pos="0">
                    <a:srgbClr val="94EF4F">
                      <a:lumMod val="84000"/>
                    </a:srgbClr>
                  </a:gs>
                  <a:gs pos="100000">
                    <a:srgbClr val="00823B">
                      <a:lumMod val="5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940" name="Oval 939"/>
          <p:cNvSpPr/>
          <p:nvPr/>
        </p:nvSpPr>
        <p:spPr>
          <a:xfrm>
            <a:off x="4680469" y="4336413"/>
            <a:ext cx="226653" cy="22665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4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7000" sx="108000" sy="108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2" name="TextBox 681"/>
          <p:cNvSpPr txBox="1"/>
          <p:nvPr/>
        </p:nvSpPr>
        <p:spPr>
          <a:xfrm>
            <a:off x="519102" y="0"/>
            <a:ext cx="8229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Atoms of U, Al and Fragments</a:t>
            </a:r>
          </a:p>
        </p:txBody>
      </p:sp>
      <p:sp>
        <p:nvSpPr>
          <p:cNvPr id="935" name="TextBox 67"/>
          <p:cNvSpPr txBox="1"/>
          <p:nvPr/>
        </p:nvSpPr>
        <p:spPr>
          <a:xfrm>
            <a:off x="683568" y="707886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BEAM-LOSS.</a:t>
            </a:r>
          </a:p>
          <a:p>
            <a:endParaRPr lang="en-US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endParaRPr lang="en-US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motivation</a:t>
            </a:r>
          </a:p>
        </p:txBody>
      </p:sp>
      <p:pic>
        <p:nvPicPr>
          <p:cNvPr id="93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504" y="4797152"/>
            <a:ext cx="2286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8" name="Group 937"/>
          <p:cNvGrpSpPr/>
          <p:nvPr/>
        </p:nvGrpSpPr>
        <p:grpSpPr>
          <a:xfrm>
            <a:off x="5652120" y="5193273"/>
            <a:ext cx="1370909" cy="1299295"/>
            <a:chOff x="2800231" y="60500"/>
            <a:chExt cx="1370909" cy="1299295"/>
          </a:xfrm>
        </p:grpSpPr>
        <p:sp>
          <p:nvSpPr>
            <p:cNvPr id="939" name="Oval 938"/>
            <p:cNvSpPr/>
            <p:nvPr/>
          </p:nvSpPr>
          <p:spPr>
            <a:xfrm rot="3840507">
              <a:off x="3730166" y="744638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1" name="Oval 940"/>
            <p:cNvSpPr/>
            <p:nvPr/>
          </p:nvSpPr>
          <p:spPr>
            <a:xfrm rot="3840507">
              <a:off x="3619774" y="672382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2" name="Oval 941"/>
            <p:cNvSpPr/>
            <p:nvPr/>
          </p:nvSpPr>
          <p:spPr>
            <a:xfrm rot="3840507">
              <a:off x="3758266" y="856802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3" name="Oval 942"/>
            <p:cNvSpPr/>
            <p:nvPr/>
          </p:nvSpPr>
          <p:spPr>
            <a:xfrm rot="3840507">
              <a:off x="3705614" y="996581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4" name="Oval 943"/>
            <p:cNvSpPr/>
            <p:nvPr/>
          </p:nvSpPr>
          <p:spPr>
            <a:xfrm rot="3840507">
              <a:off x="3674782" y="944899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5" name="Oval 944"/>
            <p:cNvSpPr/>
            <p:nvPr/>
          </p:nvSpPr>
          <p:spPr>
            <a:xfrm rot="3840507">
              <a:off x="3598503" y="733184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6" name="Oval 945"/>
            <p:cNvSpPr/>
            <p:nvPr/>
          </p:nvSpPr>
          <p:spPr>
            <a:xfrm rot="3840507">
              <a:off x="3819350" y="722952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7" name="Oval 946"/>
            <p:cNvSpPr/>
            <p:nvPr/>
          </p:nvSpPr>
          <p:spPr>
            <a:xfrm rot="3840507">
              <a:off x="3651066" y="917765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8" name="Oval 947"/>
            <p:cNvSpPr/>
            <p:nvPr/>
          </p:nvSpPr>
          <p:spPr>
            <a:xfrm rot="3840507">
              <a:off x="3552155" y="878608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9" name="Oval 948"/>
            <p:cNvSpPr/>
            <p:nvPr/>
          </p:nvSpPr>
          <p:spPr>
            <a:xfrm rot="8269815">
              <a:off x="3552875" y="818275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0" name="Oval 949"/>
            <p:cNvSpPr/>
            <p:nvPr/>
          </p:nvSpPr>
          <p:spPr>
            <a:xfrm rot="8269815">
              <a:off x="3475453" y="855732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1" name="Oval 950"/>
            <p:cNvSpPr/>
            <p:nvPr/>
          </p:nvSpPr>
          <p:spPr>
            <a:xfrm rot="8269815">
              <a:off x="3578525" y="994506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2" name="Oval 951"/>
            <p:cNvSpPr/>
            <p:nvPr/>
          </p:nvSpPr>
          <p:spPr>
            <a:xfrm rot="8269815">
              <a:off x="3525677" y="1104976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3" name="Oval 952"/>
            <p:cNvSpPr/>
            <p:nvPr/>
          </p:nvSpPr>
          <p:spPr>
            <a:xfrm rot="8269815">
              <a:off x="3343451" y="933181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4" name="Oval 953"/>
            <p:cNvSpPr/>
            <p:nvPr/>
          </p:nvSpPr>
          <p:spPr>
            <a:xfrm rot="8269815">
              <a:off x="3397073" y="1050160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5" name="Oval 954"/>
            <p:cNvSpPr/>
            <p:nvPr/>
          </p:nvSpPr>
          <p:spPr>
            <a:xfrm rot="8269815">
              <a:off x="3320996" y="865231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6" name="Oval 955"/>
            <p:cNvSpPr/>
            <p:nvPr/>
          </p:nvSpPr>
          <p:spPr>
            <a:xfrm rot="8269815">
              <a:off x="3557477" y="576677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7" name="Oval 956"/>
            <p:cNvSpPr/>
            <p:nvPr/>
          </p:nvSpPr>
          <p:spPr>
            <a:xfrm rot="8269815">
              <a:off x="3346730" y="686296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8" name="Oval 957"/>
            <p:cNvSpPr/>
            <p:nvPr/>
          </p:nvSpPr>
          <p:spPr>
            <a:xfrm rot="3840507">
              <a:off x="3744190" y="622142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9" name="Oval 958"/>
            <p:cNvSpPr/>
            <p:nvPr/>
          </p:nvSpPr>
          <p:spPr>
            <a:xfrm rot="3840507">
              <a:off x="3697134" y="604529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0" name="Oval 959"/>
            <p:cNvSpPr/>
            <p:nvPr/>
          </p:nvSpPr>
          <p:spPr>
            <a:xfrm rot="3840507">
              <a:off x="3855221" y="739489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1" name="Oval 960"/>
            <p:cNvSpPr/>
            <p:nvPr/>
          </p:nvSpPr>
          <p:spPr>
            <a:xfrm rot="3840507">
              <a:off x="3837098" y="923007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2" name="Oval 961"/>
            <p:cNvSpPr/>
            <p:nvPr/>
          </p:nvSpPr>
          <p:spPr>
            <a:xfrm rot="3840507">
              <a:off x="3689441" y="1063830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3" name="Oval 962"/>
            <p:cNvSpPr/>
            <p:nvPr/>
          </p:nvSpPr>
          <p:spPr>
            <a:xfrm rot="3840507">
              <a:off x="3531643" y="642639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4" name="Oval 963"/>
            <p:cNvSpPr/>
            <p:nvPr/>
          </p:nvSpPr>
          <p:spPr>
            <a:xfrm rot="3840507">
              <a:off x="3517235" y="863089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5" name="Oval 964"/>
            <p:cNvSpPr/>
            <p:nvPr/>
          </p:nvSpPr>
          <p:spPr>
            <a:xfrm rot="3840507">
              <a:off x="3419847" y="650648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6" name="Oval 965"/>
            <p:cNvSpPr/>
            <p:nvPr/>
          </p:nvSpPr>
          <p:spPr>
            <a:xfrm rot="3840507">
              <a:off x="3676154" y="781391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7" name="Oval 966"/>
            <p:cNvSpPr/>
            <p:nvPr/>
          </p:nvSpPr>
          <p:spPr>
            <a:xfrm>
              <a:off x="3190009" y="699847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8" name="Oval 967"/>
            <p:cNvSpPr/>
            <p:nvPr/>
          </p:nvSpPr>
          <p:spPr>
            <a:xfrm>
              <a:off x="3076683" y="767409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9" name="Oval 968"/>
            <p:cNvSpPr/>
            <p:nvPr/>
          </p:nvSpPr>
          <p:spPr>
            <a:xfrm>
              <a:off x="3303143" y="723744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0" name="Oval 969"/>
            <p:cNvSpPr/>
            <p:nvPr/>
          </p:nvSpPr>
          <p:spPr>
            <a:xfrm>
              <a:off x="3405710" y="832327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1" name="Oval 970"/>
            <p:cNvSpPr/>
            <p:nvPr/>
          </p:nvSpPr>
          <p:spPr>
            <a:xfrm>
              <a:off x="3345744" y="837392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2" name="Oval 971"/>
            <p:cNvSpPr/>
            <p:nvPr/>
          </p:nvSpPr>
          <p:spPr>
            <a:xfrm>
              <a:off x="3122013" y="813173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3" name="Oval 972"/>
            <p:cNvSpPr/>
            <p:nvPr/>
          </p:nvSpPr>
          <p:spPr>
            <a:xfrm>
              <a:off x="3209599" y="610180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4" name="Oval 973"/>
            <p:cNvSpPr/>
            <p:nvPr/>
          </p:nvSpPr>
          <p:spPr>
            <a:xfrm>
              <a:off x="3310961" y="846818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5" name="Oval 974"/>
            <p:cNvSpPr/>
            <p:nvPr/>
          </p:nvSpPr>
          <p:spPr>
            <a:xfrm>
              <a:off x="3232417" y="918565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6" name="Oval 975"/>
            <p:cNvSpPr/>
            <p:nvPr/>
          </p:nvSpPr>
          <p:spPr>
            <a:xfrm rot="4429308">
              <a:off x="3178502" y="891477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7" name="Oval 976"/>
            <p:cNvSpPr/>
            <p:nvPr/>
          </p:nvSpPr>
          <p:spPr>
            <a:xfrm rot="4429308">
              <a:off x="3178242" y="977484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8" name="Oval 977"/>
            <p:cNvSpPr/>
            <p:nvPr/>
          </p:nvSpPr>
          <p:spPr>
            <a:xfrm rot="4429308">
              <a:off x="3348150" y="945653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9" name="Oval 978"/>
            <p:cNvSpPr/>
            <p:nvPr/>
          </p:nvSpPr>
          <p:spPr>
            <a:xfrm rot="4429308">
              <a:off x="3424287" y="1041568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0" name="Oval 979"/>
            <p:cNvSpPr/>
            <p:nvPr/>
          </p:nvSpPr>
          <p:spPr>
            <a:xfrm rot="4429308">
              <a:off x="3190009" y="1130076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1" name="Oval 980"/>
            <p:cNvSpPr/>
            <p:nvPr/>
          </p:nvSpPr>
          <p:spPr>
            <a:xfrm rot="4429308">
              <a:off x="3318656" y="1133142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2" name="Oval 981"/>
            <p:cNvSpPr/>
            <p:nvPr/>
          </p:nvSpPr>
          <p:spPr>
            <a:xfrm rot="4429308">
              <a:off x="3119091" y="1120482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3" name="Oval 982"/>
            <p:cNvSpPr/>
            <p:nvPr/>
          </p:nvSpPr>
          <p:spPr>
            <a:xfrm rot="4429308">
              <a:off x="2963356" y="781463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4" name="Oval 983"/>
            <p:cNvSpPr/>
            <p:nvPr/>
          </p:nvSpPr>
          <p:spPr>
            <a:xfrm rot="4429308">
              <a:off x="2969531" y="1018935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5" name="Oval 984"/>
            <p:cNvSpPr/>
            <p:nvPr/>
          </p:nvSpPr>
          <p:spPr>
            <a:xfrm>
              <a:off x="3086047" y="633559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6" name="Oval 985"/>
            <p:cNvSpPr/>
            <p:nvPr/>
          </p:nvSpPr>
          <p:spPr>
            <a:xfrm>
              <a:off x="3049594" y="668137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7" name="Oval 986"/>
            <p:cNvSpPr/>
            <p:nvPr/>
          </p:nvSpPr>
          <p:spPr>
            <a:xfrm>
              <a:off x="3240185" y="585184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8" name="Oval 987"/>
            <p:cNvSpPr/>
            <p:nvPr/>
          </p:nvSpPr>
          <p:spPr>
            <a:xfrm>
              <a:off x="3397199" y="681899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9" name="Oval 988"/>
            <p:cNvSpPr/>
            <p:nvPr/>
          </p:nvSpPr>
          <p:spPr>
            <a:xfrm>
              <a:off x="3459070" y="876336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0" name="Oval 989"/>
            <p:cNvSpPr/>
            <p:nvPr/>
          </p:nvSpPr>
          <p:spPr>
            <a:xfrm>
              <a:off x="3011326" y="833591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1" name="Oval 990"/>
            <p:cNvSpPr/>
            <p:nvPr/>
          </p:nvSpPr>
          <p:spPr>
            <a:xfrm>
              <a:off x="3203165" y="943152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2" name="Oval 991"/>
            <p:cNvSpPr/>
            <p:nvPr/>
          </p:nvSpPr>
          <p:spPr>
            <a:xfrm>
              <a:off x="2969531" y="937590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3" name="Oval 992"/>
            <p:cNvSpPr/>
            <p:nvPr/>
          </p:nvSpPr>
          <p:spPr>
            <a:xfrm>
              <a:off x="3199374" y="764503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4" name="Oval 993"/>
            <p:cNvSpPr/>
            <p:nvPr/>
          </p:nvSpPr>
          <p:spPr>
            <a:xfrm>
              <a:off x="3026884" y="384049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5" name="Oval 994"/>
            <p:cNvSpPr/>
            <p:nvPr/>
          </p:nvSpPr>
          <p:spPr>
            <a:xfrm>
              <a:off x="2913558" y="451611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6" name="Oval 995"/>
            <p:cNvSpPr/>
            <p:nvPr/>
          </p:nvSpPr>
          <p:spPr>
            <a:xfrm>
              <a:off x="3140018" y="407946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7" name="Oval 996"/>
            <p:cNvSpPr/>
            <p:nvPr/>
          </p:nvSpPr>
          <p:spPr>
            <a:xfrm>
              <a:off x="3242585" y="516529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8" name="Oval 997"/>
            <p:cNvSpPr/>
            <p:nvPr/>
          </p:nvSpPr>
          <p:spPr>
            <a:xfrm>
              <a:off x="3182619" y="521594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9" name="Oval 998"/>
            <p:cNvSpPr/>
            <p:nvPr/>
          </p:nvSpPr>
          <p:spPr>
            <a:xfrm>
              <a:off x="2958888" y="497375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0" name="Oval 999"/>
            <p:cNvSpPr/>
            <p:nvPr/>
          </p:nvSpPr>
          <p:spPr>
            <a:xfrm>
              <a:off x="3046474" y="294382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1" name="Oval 1000"/>
            <p:cNvSpPr/>
            <p:nvPr/>
          </p:nvSpPr>
          <p:spPr>
            <a:xfrm>
              <a:off x="3147836" y="531020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2" name="Oval 1001"/>
            <p:cNvSpPr/>
            <p:nvPr/>
          </p:nvSpPr>
          <p:spPr>
            <a:xfrm>
              <a:off x="3069292" y="602767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3" name="Oval 1002"/>
            <p:cNvSpPr/>
            <p:nvPr/>
          </p:nvSpPr>
          <p:spPr>
            <a:xfrm rot="4429308">
              <a:off x="3015377" y="575679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4" name="Oval 1003"/>
            <p:cNvSpPr/>
            <p:nvPr/>
          </p:nvSpPr>
          <p:spPr>
            <a:xfrm rot="4429308">
              <a:off x="3015117" y="661686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5" name="Oval 1004"/>
            <p:cNvSpPr/>
            <p:nvPr/>
          </p:nvSpPr>
          <p:spPr>
            <a:xfrm rot="4429308">
              <a:off x="3185025" y="629855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6" name="Oval 1005"/>
            <p:cNvSpPr/>
            <p:nvPr/>
          </p:nvSpPr>
          <p:spPr>
            <a:xfrm rot="4429308">
              <a:off x="3261163" y="762156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7" name="Oval 1006"/>
            <p:cNvSpPr/>
            <p:nvPr/>
          </p:nvSpPr>
          <p:spPr>
            <a:xfrm rot="4429308">
              <a:off x="3026884" y="814278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8" name="Oval 1007"/>
            <p:cNvSpPr/>
            <p:nvPr/>
          </p:nvSpPr>
          <p:spPr>
            <a:xfrm rot="4429308">
              <a:off x="3155531" y="817344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9" name="Oval 1008"/>
            <p:cNvSpPr/>
            <p:nvPr/>
          </p:nvSpPr>
          <p:spPr>
            <a:xfrm rot="4429308">
              <a:off x="2955966" y="804684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0" name="Oval 1009"/>
            <p:cNvSpPr/>
            <p:nvPr/>
          </p:nvSpPr>
          <p:spPr>
            <a:xfrm rot="4429308">
              <a:off x="2800231" y="465665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1" name="Oval 1010"/>
            <p:cNvSpPr/>
            <p:nvPr/>
          </p:nvSpPr>
          <p:spPr>
            <a:xfrm rot="4429308">
              <a:off x="2806406" y="703137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2" name="Oval 1011"/>
            <p:cNvSpPr/>
            <p:nvPr/>
          </p:nvSpPr>
          <p:spPr>
            <a:xfrm>
              <a:off x="2922922" y="317761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3" name="Oval 1012"/>
            <p:cNvSpPr/>
            <p:nvPr/>
          </p:nvSpPr>
          <p:spPr>
            <a:xfrm>
              <a:off x="2886469" y="352339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4" name="Oval 1013"/>
            <p:cNvSpPr/>
            <p:nvPr/>
          </p:nvSpPr>
          <p:spPr>
            <a:xfrm>
              <a:off x="3077060" y="269386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5" name="Oval 1014"/>
            <p:cNvSpPr/>
            <p:nvPr/>
          </p:nvSpPr>
          <p:spPr>
            <a:xfrm>
              <a:off x="3234074" y="366101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6" name="Oval 1015"/>
            <p:cNvSpPr/>
            <p:nvPr/>
          </p:nvSpPr>
          <p:spPr>
            <a:xfrm>
              <a:off x="3295945" y="560538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7" name="Oval 1016"/>
            <p:cNvSpPr/>
            <p:nvPr/>
          </p:nvSpPr>
          <p:spPr>
            <a:xfrm>
              <a:off x="2848201" y="517793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8" name="Oval 1017"/>
            <p:cNvSpPr/>
            <p:nvPr/>
          </p:nvSpPr>
          <p:spPr>
            <a:xfrm>
              <a:off x="3040040" y="627354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9" name="Oval 1018"/>
            <p:cNvSpPr/>
            <p:nvPr/>
          </p:nvSpPr>
          <p:spPr>
            <a:xfrm>
              <a:off x="2806406" y="621792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0" name="Oval 1019"/>
            <p:cNvSpPr/>
            <p:nvPr/>
          </p:nvSpPr>
          <p:spPr>
            <a:xfrm>
              <a:off x="3036249" y="448705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1" name="Oval 1020"/>
            <p:cNvSpPr/>
            <p:nvPr/>
          </p:nvSpPr>
          <p:spPr>
            <a:xfrm rot="19177500">
              <a:off x="3286353" y="208389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2" name="Oval 1021"/>
            <p:cNvSpPr/>
            <p:nvPr/>
          </p:nvSpPr>
          <p:spPr>
            <a:xfrm rot="19177500">
              <a:off x="3243784" y="333270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3" name="Oval 1022"/>
            <p:cNvSpPr/>
            <p:nvPr/>
          </p:nvSpPr>
          <p:spPr>
            <a:xfrm rot="19177500">
              <a:off x="3388020" y="153307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4" name="Oval 1023"/>
            <p:cNvSpPr/>
            <p:nvPr/>
          </p:nvSpPr>
          <p:spPr>
            <a:xfrm rot="19177500">
              <a:off x="3536497" y="169586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5" name="Oval 1024"/>
            <p:cNvSpPr/>
            <p:nvPr/>
          </p:nvSpPr>
          <p:spPr>
            <a:xfrm rot="19177500">
              <a:off x="3494094" y="212290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6" name="Oval 1025"/>
            <p:cNvSpPr/>
            <p:nvPr/>
          </p:nvSpPr>
          <p:spPr>
            <a:xfrm rot="19177500">
              <a:off x="3307963" y="338770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7" name="Oval 1026"/>
            <p:cNvSpPr/>
            <p:nvPr/>
          </p:nvSpPr>
          <p:spPr>
            <a:xfrm rot="19177500">
              <a:off x="3243192" y="127388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8" name="Oval 1027"/>
            <p:cNvSpPr/>
            <p:nvPr/>
          </p:nvSpPr>
          <p:spPr>
            <a:xfrm rot="19177500">
              <a:off x="3473702" y="242003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9" name="Oval 1028"/>
            <p:cNvSpPr/>
            <p:nvPr/>
          </p:nvSpPr>
          <p:spPr>
            <a:xfrm rot="19177500">
              <a:off x="3460343" y="347541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0" name="Oval 1029"/>
            <p:cNvSpPr/>
            <p:nvPr/>
          </p:nvSpPr>
          <p:spPr>
            <a:xfrm rot="2006808">
              <a:off x="3401722" y="361830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1" name="Oval 1030"/>
            <p:cNvSpPr/>
            <p:nvPr/>
          </p:nvSpPr>
          <p:spPr>
            <a:xfrm rot="2006808">
              <a:off x="3457238" y="427521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2" name="Oval 1031"/>
            <p:cNvSpPr/>
            <p:nvPr/>
          </p:nvSpPr>
          <p:spPr>
            <a:xfrm rot="2006808">
              <a:off x="3566058" y="293207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3" name="Oval 1032"/>
            <p:cNvSpPr/>
            <p:nvPr/>
          </p:nvSpPr>
          <p:spPr>
            <a:xfrm rot="2006808">
              <a:off x="3686193" y="316956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4" name="Oval 1033"/>
            <p:cNvSpPr/>
            <p:nvPr/>
          </p:nvSpPr>
          <p:spPr>
            <a:xfrm rot="2006808">
              <a:off x="3565049" y="536146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5" name="Oval 1034"/>
            <p:cNvSpPr/>
            <p:nvPr/>
          </p:nvSpPr>
          <p:spPr>
            <a:xfrm rot="2006808">
              <a:off x="3665042" y="455146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6" name="Oval 1035"/>
            <p:cNvSpPr/>
            <p:nvPr/>
          </p:nvSpPr>
          <p:spPr>
            <a:xfrm rot="2006808">
              <a:off x="3504808" y="574777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7" name="Oval 1036"/>
            <p:cNvSpPr/>
            <p:nvPr/>
          </p:nvSpPr>
          <p:spPr>
            <a:xfrm rot="2006808">
              <a:off x="3166553" y="417388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8" name="Oval 1037"/>
            <p:cNvSpPr/>
            <p:nvPr/>
          </p:nvSpPr>
          <p:spPr>
            <a:xfrm rot="2006808">
              <a:off x="3325089" y="594299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9" name="Oval 1038"/>
            <p:cNvSpPr/>
            <p:nvPr/>
          </p:nvSpPr>
          <p:spPr>
            <a:xfrm rot="19177500">
              <a:off x="3164212" y="225234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0" name="Oval 1039"/>
            <p:cNvSpPr/>
            <p:nvPr/>
          </p:nvSpPr>
          <p:spPr>
            <a:xfrm rot="19177500">
              <a:off x="3158840" y="275190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1" name="Oval 1040"/>
            <p:cNvSpPr/>
            <p:nvPr/>
          </p:nvSpPr>
          <p:spPr>
            <a:xfrm rot="19177500">
              <a:off x="3250300" y="88533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2" name="Oval 1041"/>
            <p:cNvSpPr/>
            <p:nvPr/>
          </p:nvSpPr>
          <p:spPr>
            <a:xfrm rot="19177500">
              <a:off x="3432567" y="60500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3" name="Oval 1042"/>
            <p:cNvSpPr/>
            <p:nvPr/>
          </p:nvSpPr>
          <p:spPr>
            <a:xfrm rot="19177500">
              <a:off x="3605656" y="168547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4" name="Oval 1043"/>
            <p:cNvSpPr/>
            <p:nvPr/>
          </p:nvSpPr>
          <p:spPr>
            <a:xfrm rot="19177500">
              <a:off x="3236866" y="426027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5" name="Oval 1044"/>
            <p:cNvSpPr/>
            <p:nvPr/>
          </p:nvSpPr>
          <p:spPr>
            <a:xfrm rot="19177500">
              <a:off x="3453984" y="385221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6" name="Oval 1045"/>
            <p:cNvSpPr/>
            <p:nvPr/>
          </p:nvSpPr>
          <p:spPr>
            <a:xfrm rot="19177500">
              <a:off x="3265511" y="547950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7" name="Oval 1046"/>
            <p:cNvSpPr/>
            <p:nvPr/>
          </p:nvSpPr>
          <p:spPr>
            <a:xfrm rot="19177500">
              <a:off x="3335370" y="251578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8" name="Oval 1047"/>
            <p:cNvSpPr/>
            <p:nvPr/>
          </p:nvSpPr>
          <p:spPr>
            <a:xfrm rot="17893163">
              <a:off x="3501862" y="496500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9" name="Oval 1048"/>
            <p:cNvSpPr/>
            <p:nvPr/>
          </p:nvSpPr>
          <p:spPr>
            <a:xfrm rot="17893163">
              <a:off x="3507807" y="628303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0" name="Oval 1049"/>
            <p:cNvSpPr/>
            <p:nvPr/>
          </p:nvSpPr>
          <p:spPr>
            <a:xfrm rot="17893163">
              <a:off x="3576413" y="408112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1" name="Oval 1050"/>
            <p:cNvSpPr/>
            <p:nvPr/>
          </p:nvSpPr>
          <p:spPr>
            <a:xfrm rot="17893163">
              <a:off x="3720589" y="369079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2" name="Oval 1051"/>
            <p:cNvSpPr/>
            <p:nvPr/>
          </p:nvSpPr>
          <p:spPr>
            <a:xfrm rot="17893163">
              <a:off x="3696697" y="424313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3" name="Oval 1052"/>
            <p:cNvSpPr/>
            <p:nvPr/>
          </p:nvSpPr>
          <p:spPr>
            <a:xfrm rot="17893163">
              <a:off x="3569567" y="610000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4" name="Oval 1053"/>
            <p:cNvSpPr/>
            <p:nvPr/>
          </p:nvSpPr>
          <p:spPr>
            <a:xfrm rot="17893163">
              <a:off x="3432115" y="436839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5" name="Oval 1054"/>
            <p:cNvSpPr/>
            <p:nvPr/>
          </p:nvSpPr>
          <p:spPr>
            <a:xfrm rot="17893163">
              <a:off x="3688555" y="459419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6" name="Oval 1055"/>
            <p:cNvSpPr/>
            <p:nvPr/>
          </p:nvSpPr>
          <p:spPr>
            <a:xfrm rot="17893163">
              <a:off x="3714636" y="562553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7" name="Oval 1056"/>
            <p:cNvSpPr/>
            <p:nvPr/>
          </p:nvSpPr>
          <p:spPr>
            <a:xfrm rot="722471">
              <a:off x="3665274" y="597251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5000"/>
                  </a:schemeClr>
                </a:gs>
                <a:gs pos="100000">
                  <a:srgbClr val="A1DA00">
                    <a:lumMod val="6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8" name="Oval 1057"/>
            <p:cNvSpPr/>
            <p:nvPr/>
          </p:nvSpPr>
          <p:spPr>
            <a:xfrm rot="722471">
              <a:off x="3740936" y="638149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9" name="Oval 1058"/>
            <p:cNvSpPr/>
            <p:nvPr/>
          </p:nvSpPr>
          <p:spPr>
            <a:xfrm rot="722471">
              <a:off x="3793229" y="473384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0" name="Oval 1059"/>
            <p:cNvSpPr/>
            <p:nvPr/>
          </p:nvSpPr>
          <p:spPr>
            <a:xfrm rot="722471">
              <a:off x="3913745" y="451649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1" name="Oval 1060"/>
            <p:cNvSpPr/>
            <p:nvPr/>
          </p:nvSpPr>
          <p:spPr>
            <a:xfrm rot="722471">
              <a:off x="3880955" y="699933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2" name="Oval 1061"/>
            <p:cNvSpPr/>
            <p:nvPr/>
          </p:nvSpPr>
          <p:spPr>
            <a:xfrm rot="722471">
              <a:off x="3944487" y="588026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3" name="Oval 1062"/>
            <p:cNvSpPr/>
            <p:nvPr/>
          </p:nvSpPr>
          <p:spPr>
            <a:xfrm rot="722471">
              <a:off x="3838967" y="757885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4" name="Oval 1063"/>
            <p:cNvSpPr/>
            <p:nvPr/>
          </p:nvSpPr>
          <p:spPr>
            <a:xfrm rot="722471">
              <a:off x="3466604" y="734805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5" name="Oval 1064"/>
            <p:cNvSpPr/>
            <p:nvPr/>
          </p:nvSpPr>
          <p:spPr>
            <a:xfrm rot="722471">
              <a:off x="3678771" y="841652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6" name="Oval 1065"/>
            <p:cNvSpPr/>
            <p:nvPr/>
          </p:nvSpPr>
          <p:spPr>
            <a:xfrm rot="17893163">
              <a:off x="3394294" y="556760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7" name="Oval 1066"/>
            <p:cNvSpPr/>
            <p:nvPr/>
          </p:nvSpPr>
          <p:spPr>
            <a:xfrm rot="17893163">
              <a:off x="3407526" y="605231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8" name="Oval 1067"/>
            <p:cNvSpPr/>
            <p:nvPr/>
          </p:nvSpPr>
          <p:spPr>
            <a:xfrm rot="17893163">
              <a:off x="3424552" y="398069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9" name="Oval 1068"/>
            <p:cNvSpPr/>
            <p:nvPr/>
          </p:nvSpPr>
          <p:spPr>
            <a:xfrm rot="17893163">
              <a:off x="3584016" y="305449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0" name="Oval 1069"/>
            <p:cNvSpPr/>
            <p:nvPr/>
          </p:nvSpPr>
          <p:spPr>
            <a:xfrm rot="17893163">
              <a:off x="3784598" y="342870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1" name="Oval 1070"/>
            <p:cNvSpPr/>
            <p:nvPr/>
          </p:nvSpPr>
          <p:spPr>
            <a:xfrm rot="17893163">
              <a:off x="3535219" y="717186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2" name="Oval 1071"/>
            <p:cNvSpPr/>
            <p:nvPr/>
          </p:nvSpPr>
          <p:spPr>
            <a:xfrm rot="17893163">
              <a:off x="3722468" y="599954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3" name="Oval 1072"/>
            <p:cNvSpPr/>
            <p:nvPr/>
          </p:nvSpPr>
          <p:spPr>
            <a:xfrm rot="17893163">
              <a:off x="3607095" y="803189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4" name="Oval 1073"/>
            <p:cNvSpPr/>
            <p:nvPr/>
          </p:nvSpPr>
          <p:spPr>
            <a:xfrm rot="17893163">
              <a:off x="3563261" y="518820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832791" y="4364559"/>
            <a:ext cx="419087" cy="364584"/>
            <a:chOff x="5430459" y="4413610"/>
            <a:chExt cx="419087" cy="364584"/>
          </a:xfrm>
        </p:grpSpPr>
        <p:sp>
          <p:nvSpPr>
            <p:cNvPr id="1075" name="Oval 1074"/>
            <p:cNvSpPr/>
            <p:nvPr/>
          </p:nvSpPr>
          <p:spPr>
            <a:xfrm rot="17893163">
              <a:off x="5518619" y="4413610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6" name="Oval 1075"/>
            <p:cNvSpPr/>
            <p:nvPr/>
          </p:nvSpPr>
          <p:spPr>
            <a:xfrm>
              <a:off x="5430459" y="4493792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7" name="Oval 1076"/>
            <p:cNvSpPr/>
            <p:nvPr/>
          </p:nvSpPr>
          <p:spPr>
            <a:xfrm>
              <a:off x="5622893" y="4480424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8" name="Oval 1077"/>
            <p:cNvSpPr/>
            <p:nvPr/>
          </p:nvSpPr>
          <p:spPr>
            <a:xfrm rot="17893163">
              <a:off x="5544969" y="4551541"/>
              <a:ext cx="226653" cy="226653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3579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7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75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519102" y="-1"/>
            <a:ext cx="8624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Interactions of neutrons with matter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39552" y="6597352"/>
            <a:ext cx="860444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[        10th December  2014       |       Storage Rings Meeting      |      Peter  KATRIK      |      TU Darmstadt       |      p.katrik@gsi.de        ]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09854" y="692696"/>
            <a:ext cx="3663686" cy="1583291"/>
            <a:chOff x="712584" y="963683"/>
            <a:chExt cx="3663686" cy="158329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929" y="1425928"/>
              <a:ext cx="596574" cy="57226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1360" y="1427480"/>
              <a:ext cx="596574" cy="572269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113" y="1096829"/>
              <a:ext cx="358725" cy="330651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3374759" y="2096284"/>
              <a:ext cx="348039" cy="373211"/>
              <a:chOff x="1187624" y="293825"/>
              <a:chExt cx="348039" cy="373211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1296826" y="349070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242225" y="381622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351334" y="360584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400752" y="412900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371860" y="415340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264066" y="403671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306265" y="305868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355101" y="419881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317259" y="454449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/>
              <p:cNvSpPr/>
              <p:nvPr/>
            </p:nvSpPr>
            <p:spPr>
              <a:xfrm rot="4429308">
                <a:off x="1291282" y="441398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/>
              <p:cNvSpPr/>
              <p:nvPr/>
            </p:nvSpPr>
            <p:spPr>
              <a:xfrm rot="4429308">
                <a:off x="1291157" y="482837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/>
              <p:cNvSpPr/>
              <p:nvPr/>
            </p:nvSpPr>
            <p:spPr>
              <a:xfrm rot="4429308">
                <a:off x="1373019" y="467501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/>
              <p:cNvSpPr/>
              <p:nvPr/>
            </p:nvSpPr>
            <p:spPr>
              <a:xfrm rot="4429308">
                <a:off x="1409702" y="513713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/>
              <p:cNvSpPr/>
              <p:nvPr/>
            </p:nvSpPr>
            <p:spPr>
              <a:xfrm rot="4429308">
                <a:off x="1296826" y="556357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Oval 29"/>
              <p:cNvSpPr/>
              <p:nvPr/>
            </p:nvSpPr>
            <p:spPr>
              <a:xfrm rot="4429308">
                <a:off x="1358809" y="557834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Oval 30"/>
              <p:cNvSpPr/>
              <p:nvPr/>
            </p:nvSpPr>
            <p:spPr>
              <a:xfrm rot="4429308">
                <a:off x="1262658" y="551734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/>
              <p:cNvSpPr/>
              <p:nvPr/>
            </p:nvSpPr>
            <p:spPr>
              <a:xfrm rot="4429308">
                <a:off x="1187624" y="388393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/>
              <p:cNvSpPr/>
              <p:nvPr/>
            </p:nvSpPr>
            <p:spPr>
              <a:xfrm rot="4429308">
                <a:off x="1190599" y="502808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246737" y="317132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229174" y="333792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321001" y="293825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396651" y="340423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426461" y="434103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210736" y="413509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310308" y="437097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190599" y="463616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301338" y="380222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3" name="Oval 42"/>
            <p:cNvSpPr/>
            <p:nvPr/>
          </p:nvSpPr>
          <p:spPr>
            <a:xfrm>
              <a:off x="1168182" y="1641952"/>
              <a:ext cx="172707" cy="17270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919012" y="2001992"/>
              <a:ext cx="70990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incident </a:t>
              </a:r>
            </a:p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neutron</a:t>
              </a:r>
              <a:endParaRPr lang="en-GB" sz="10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639092" y="2001992"/>
              <a:ext cx="70990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target</a:t>
              </a:r>
            </a:p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nucleus</a:t>
              </a:r>
              <a:endParaRPr lang="en-GB" sz="10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462032" y="2001992"/>
              <a:ext cx="89508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compound</a:t>
              </a:r>
            </a:p>
            <a:p>
              <a:pPr algn="ctr"/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nucleus</a:t>
              </a:r>
              <a:endPara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855116" y="1281912"/>
              <a:ext cx="27786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A</a:t>
              </a:r>
              <a:endParaRPr lang="en-GB" sz="10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760716" y="1281912"/>
              <a:ext cx="30836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Z*</a:t>
              </a:r>
              <a:endParaRPr lang="en-GB" sz="10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418246" y="963683"/>
              <a:ext cx="27786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1000" dirty="0" smtClean="0"/>
                <a:t>α</a:t>
              </a:r>
              <a:endParaRPr lang="en-GB" sz="1000" dirty="0">
                <a:latin typeface="Symbol" panose="05050102010706020507" pitchFamily="18" charset="2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458035" y="1075319"/>
              <a:ext cx="895081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emitted</a:t>
              </a:r>
            </a:p>
            <a:p>
              <a:pPr algn="ctr"/>
              <a:r>
                <a:rPr lang="en-US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charged particle</a:t>
              </a:r>
              <a:endParaRPr lang="en-GB" sz="900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481189" y="2177642"/>
              <a:ext cx="89508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final </a:t>
              </a:r>
            </a:p>
            <a:p>
              <a:pPr algn="ctr"/>
              <a:r>
                <a:rPr lang="en-US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nucleus</a:t>
              </a:r>
              <a:endParaRPr lang="en-GB" sz="9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402702" y="1890783"/>
              <a:ext cx="30836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C</a:t>
              </a:r>
              <a:endParaRPr lang="en-GB" sz="1000" dirty="0"/>
            </a:p>
          </p:txBody>
        </p:sp>
        <p:sp>
          <p:nvSpPr>
            <p:cNvPr id="4" name="Right Arrow 3"/>
            <p:cNvSpPr/>
            <p:nvPr/>
          </p:nvSpPr>
          <p:spPr>
            <a:xfrm>
              <a:off x="1416196" y="1695680"/>
              <a:ext cx="233415" cy="8635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GB" sz="2000" b="1" baseline="30000"/>
            </a:p>
          </p:txBody>
        </p:sp>
        <p:sp>
          <p:nvSpPr>
            <p:cNvPr id="55" name="Right Arrow 54"/>
            <p:cNvSpPr/>
            <p:nvPr/>
          </p:nvSpPr>
          <p:spPr>
            <a:xfrm>
              <a:off x="2349001" y="1712062"/>
              <a:ext cx="233415" cy="8635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GB" sz="2000" b="1" baseline="30000"/>
            </a:p>
          </p:txBody>
        </p:sp>
        <p:sp>
          <p:nvSpPr>
            <p:cNvPr id="56" name="Right Arrow 55"/>
            <p:cNvSpPr/>
            <p:nvPr/>
          </p:nvSpPr>
          <p:spPr>
            <a:xfrm rot="18900000">
              <a:off x="3188455" y="1440938"/>
              <a:ext cx="233415" cy="8635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GB" sz="2000" b="1" baseline="30000"/>
            </a:p>
          </p:txBody>
        </p:sp>
        <p:sp>
          <p:nvSpPr>
            <p:cNvPr id="57" name="Right Arrow 56"/>
            <p:cNvSpPr/>
            <p:nvPr/>
          </p:nvSpPr>
          <p:spPr>
            <a:xfrm rot="2700000">
              <a:off x="3184803" y="1950372"/>
              <a:ext cx="233415" cy="8635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GB" sz="2000" b="1" baseline="30000"/>
            </a:p>
          </p:txBody>
        </p:sp>
        <p:sp>
          <p:nvSpPr>
            <p:cNvPr id="59" name="TextBox 67"/>
            <p:cNvSpPr txBox="1"/>
            <p:nvPr/>
          </p:nvSpPr>
          <p:spPr>
            <a:xfrm>
              <a:off x="712584" y="984588"/>
              <a:ext cx="2740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. illustration of (n,</a:t>
              </a:r>
              <a:r>
                <a:rPr lang="en-US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  <a:latin typeface="Symbol" panose="05050102010706020507" pitchFamily="18" charset="2"/>
                </a:rPr>
                <a:t> </a:t>
              </a:r>
              <a:r>
                <a:rPr 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  <a:latin typeface="Symbol" panose="05050102010706020507" pitchFamily="18" charset="2"/>
                </a:rPr>
                <a:t>a</a:t>
              </a:r>
              <a:r>
                <a:rPr 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) reaction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16780" y="2713143"/>
            <a:ext cx="3987296" cy="1720692"/>
            <a:chOff x="519103" y="4083389"/>
            <a:chExt cx="3987296" cy="1720692"/>
          </a:xfrm>
        </p:grpSpPr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7154" y="4601724"/>
              <a:ext cx="596574" cy="572269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072" y="4603276"/>
              <a:ext cx="596574" cy="572269"/>
            </a:xfrm>
            <a:prstGeom prst="rect">
              <a:avLst/>
            </a:prstGeom>
          </p:spPr>
        </p:pic>
        <p:grpSp>
          <p:nvGrpSpPr>
            <p:cNvPr id="137" name="Group 136"/>
            <p:cNvGrpSpPr/>
            <p:nvPr/>
          </p:nvGrpSpPr>
          <p:grpSpPr>
            <a:xfrm>
              <a:off x="3240635" y="5335162"/>
              <a:ext cx="348039" cy="373211"/>
              <a:chOff x="1187624" y="293825"/>
              <a:chExt cx="348039" cy="373211"/>
            </a:xfrm>
          </p:grpSpPr>
          <p:sp>
            <p:nvSpPr>
              <p:cNvPr id="138" name="Oval 137"/>
              <p:cNvSpPr/>
              <p:nvPr/>
            </p:nvSpPr>
            <p:spPr>
              <a:xfrm>
                <a:off x="1296826" y="349070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1242225" y="381622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1351334" y="360584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1400752" y="412900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1371860" y="415340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1264066" y="403671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1306265" y="305868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1355101" y="419881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1317259" y="454449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7" name="Oval 146"/>
              <p:cNvSpPr/>
              <p:nvPr/>
            </p:nvSpPr>
            <p:spPr>
              <a:xfrm rot="4429308">
                <a:off x="1291282" y="441398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" name="Oval 147"/>
              <p:cNvSpPr/>
              <p:nvPr/>
            </p:nvSpPr>
            <p:spPr>
              <a:xfrm rot="4429308">
                <a:off x="1291157" y="482837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9" name="Oval 148"/>
              <p:cNvSpPr/>
              <p:nvPr/>
            </p:nvSpPr>
            <p:spPr>
              <a:xfrm rot="4429308">
                <a:off x="1373019" y="467501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" name="Oval 149"/>
              <p:cNvSpPr/>
              <p:nvPr/>
            </p:nvSpPr>
            <p:spPr>
              <a:xfrm rot="4429308">
                <a:off x="1409702" y="513713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1" name="Oval 150"/>
              <p:cNvSpPr/>
              <p:nvPr/>
            </p:nvSpPr>
            <p:spPr>
              <a:xfrm rot="4429308">
                <a:off x="1296826" y="556357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2" name="Oval 151"/>
              <p:cNvSpPr/>
              <p:nvPr/>
            </p:nvSpPr>
            <p:spPr>
              <a:xfrm rot="4429308">
                <a:off x="1358809" y="557834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" name="Oval 152"/>
              <p:cNvSpPr/>
              <p:nvPr/>
            </p:nvSpPr>
            <p:spPr>
              <a:xfrm rot="4429308">
                <a:off x="1262658" y="551734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" name="Oval 153"/>
              <p:cNvSpPr/>
              <p:nvPr/>
            </p:nvSpPr>
            <p:spPr>
              <a:xfrm rot="4429308">
                <a:off x="1187624" y="388393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" name="Oval 154"/>
              <p:cNvSpPr/>
              <p:nvPr/>
            </p:nvSpPr>
            <p:spPr>
              <a:xfrm rot="4429308">
                <a:off x="1190599" y="502808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1246737" y="317132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1229174" y="333792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1321001" y="293825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1396651" y="340423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1426461" y="434103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1210736" y="413509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1310308" y="437097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1190599" y="463616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1301338" y="380222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5" name="Oval 164"/>
            <p:cNvSpPr/>
            <p:nvPr/>
          </p:nvSpPr>
          <p:spPr>
            <a:xfrm>
              <a:off x="973894" y="4817748"/>
              <a:ext cx="172707" cy="17270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724724" y="5177788"/>
              <a:ext cx="70990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incident </a:t>
              </a:r>
            </a:p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neutron</a:t>
              </a:r>
              <a:endParaRPr lang="en-GB" sz="1000" dirty="0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1485827" y="5177788"/>
              <a:ext cx="70990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target</a:t>
              </a:r>
            </a:p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nucleus</a:t>
              </a:r>
              <a:endParaRPr lang="en-GB" sz="1000" dirty="0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2267744" y="5177788"/>
              <a:ext cx="89508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compound</a:t>
              </a:r>
            </a:p>
            <a:p>
              <a:pPr algn="ctr"/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nucleus</a:t>
              </a:r>
              <a:endPara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691680" y="4457708"/>
              <a:ext cx="27786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A</a:t>
              </a:r>
              <a:endParaRPr lang="en-GB" sz="1000" dirty="0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2566428" y="4457708"/>
              <a:ext cx="30836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Z*</a:t>
              </a:r>
              <a:endParaRPr lang="en-GB" sz="1000" dirty="0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3259613" y="5129661"/>
              <a:ext cx="30836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E</a:t>
              </a:r>
              <a:endParaRPr lang="en-GB" sz="1000" dirty="0"/>
            </a:p>
          </p:txBody>
        </p:sp>
        <p:sp>
          <p:nvSpPr>
            <p:cNvPr id="174" name="Right Arrow 173"/>
            <p:cNvSpPr/>
            <p:nvPr/>
          </p:nvSpPr>
          <p:spPr>
            <a:xfrm>
              <a:off x="1221908" y="4871476"/>
              <a:ext cx="233415" cy="8635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GB" sz="2000" b="1" baseline="30000"/>
            </a:p>
          </p:txBody>
        </p:sp>
        <p:sp>
          <p:nvSpPr>
            <p:cNvPr id="175" name="Right Arrow 174"/>
            <p:cNvSpPr/>
            <p:nvPr/>
          </p:nvSpPr>
          <p:spPr>
            <a:xfrm>
              <a:off x="2154713" y="4887858"/>
              <a:ext cx="233415" cy="8635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GB" sz="2000" b="1" baseline="30000"/>
            </a:p>
          </p:txBody>
        </p:sp>
        <p:sp>
          <p:nvSpPr>
            <p:cNvPr id="176" name="Right Arrow 175"/>
            <p:cNvSpPr/>
            <p:nvPr/>
          </p:nvSpPr>
          <p:spPr>
            <a:xfrm rot="18900000">
              <a:off x="2994167" y="4616734"/>
              <a:ext cx="233415" cy="8635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GB" sz="2000" b="1" baseline="30000"/>
            </a:p>
          </p:txBody>
        </p:sp>
        <p:sp>
          <p:nvSpPr>
            <p:cNvPr id="177" name="Right Arrow 176"/>
            <p:cNvSpPr/>
            <p:nvPr/>
          </p:nvSpPr>
          <p:spPr>
            <a:xfrm rot="2700000">
              <a:off x="2990515" y="5126168"/>
              <a:ext cx="233415" cy="8635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GB" sz="2000" b="1" baseline="30000"/>
            </a:p>
          </p:txBody>
        </p:sp>
        <p:grpSp>
          <p:nvGrpSpPr>
            <p:cNvPr id="178" name="Group 177"/>
            <p:cNvGrpSpPr/>
            <p:nvPr/>
          </p:nvGrpSpPr>
          <p:grpSpPr>
            <a:xfrm>
              <a:off x="3303011" y="4279925"/>
              <a:ext cx="348039" cy="373211"/>
              <a:chOff x="1187624" y="293825"/>
              <a:chExt cx="348039" cy="373211"/>
            </a:xfrm>
          </p:grpSpPr>
          <p:sp>
            <p:nvSpPr>
              <p:cNvPr id="179" name="Oval 178"/>
              <p:cNvSpPr/>
              <p:nvPr/>
            </p:nvSpPr>
            <p:spPr>
              <a:xfrm>
                <a:off x="1296826" y="349070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1242225" y="381622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1351334" y="360584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400752" y="412900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1371860" y="415340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1264066" y="403671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1306265" y="305868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1355101" y="419881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1317259" y="454449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" name="Oval 187"/>
              <p:cNvSpPr/>
              <p:nvPr/>
            </p:nvSpPr>
            <p:spPr>
              <a:xfrm rot="4429308">
                <a:off x="1291282" y="441398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5000"/>
                    </a:schemeClr>
                  </a:gs>
                  <a:gs pos="100000">
                    <a:srgbClr val="A1DA00">
                      <a:lumMod val="63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" name="Oval 188"/>
              <p:cNvSpPr/>
              <p:nvPr/>
            </p:nvSpPr>
            <p:spPr>
              <a:xfrm rot="4429308">
                <a:off x="1291157" y="482837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" name="Oval 189"/>
              <p:cNvSpPr/>
              <p:nvPr/>
            </p:nvSpPr>
            <p:spPr>
              <a:xfrm rot="4429308">
                <a:off x="1373019" y="467501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" name="Oval 190"/>
              <p:cNvSpPr/>
              <p:nvPr/>
            </p:nvSpPr>
            <p:spPr>
              <a:xfrm rot="4429308">
                <a:off x="1409702" y="513713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" name="Oval 191"/>
              <p:cNvSpPr/>
              <p:nvPr/>
            </p:nvSpPr>
            <p:spPr>
              <a:xfrm rot="4429308">
                <a:off x="1296826" y="556357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" name="Oval 192"/>
              <p:cNvSpPr/>
              <p:nvPr/>
            </p:nvSpPr>
            <p:spPr>
              <a:xfrm rot="4429308">
                <a:off x="1358809" y="557834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" name="Oval 193"/>
              <p:cNvSpPr/>
              <p:nvPr/>
            </p:nvSpPr>
            <p:spPr>
              <a:xfrm rot="4429308">
                <a:off x="1262658" y="551734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" name="Oval 194"/>
              <p:cNvSpPr/>
              <p:nvPr/>
            </p:nvSpPr>
            <p:spPr>
              <a:xfrm rot="4429308">
                <a:off x="1187624" y="388393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6" name="Oval 195"/>
              <p:cNvSpPr/>
              <p:nvPr/>
            </p:nvSpPr>
            <p:spPr>
              <a:xfrm rot="4429308">
                <a:off x="1190599" y="502808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7" name="Oval 196"/>
              <p:cNvSpPr/>
              <p:nvPr/>
            </p:nvSpPr>
            <p:spPr>
              <a:xfrm>
                <a:off x="1246737" y="317132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1229174" y="333792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1321001" y="293825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1396651" y="340423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426461" y="434103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1210736" y="413509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1310308" y="437097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1190599" y="463616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4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1301338" y="380222"/>
                <a:ext cx="109202" cy="1092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6" name="Rectangle 205"/>
            <p:cNvSpPr/>
            <p:nvPr/>
          </p:nvSpPr>
          <p:spPr>
            <a:xfrm>
              <a:off x="3313024" y="4083389"/>
              <a:ext cx="30836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D</a:t>
              </a:r>
              <a:endParaRPr lang="en-GB" sz="1000" dirty="0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3532903" y="4132079"/>
              <a:ext cx="89508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fission fragment</a:t>
              </a:r>
              <a:endParaRPr lang="en-GB" sz="900" dirty="0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3424871" y="5434749"/>
              <a:ext cx="89508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fission fragment</a:t>
              </a:r>
              <a:endParaRPr lang="en-GB" sz="900" dirty="0"/>
            </a:p>
          </p:txBody>
        </p:sp>
        <p:sp>
          <p:nvSpPr>
            <p:cNvPr id="209" name="Oval 208"/>
            <p:cNvSpPr/>
            <p:nvPr/>
          </p:nvSpPr>
          <p:spPr>
            <a:xfrm>
              <a:off x="3476611" y="4772050"/>
              <a:ext cx="172707" cy="17270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0" name="Oval 209"/>
            <p:cNvSpPr/>
            <p:nvPr/>
          </p:nvSpPr>
          <p:spPr>
            <a:xfrm>
              <a:off x="3567163" y="4952756"/>
              <a:ext cx="172707" cy="17270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1" name="Right Arrow 210"/>
            <p:cNvSpPr/>
            <p:nvPr/>
          </p:nvSpPr>
          <p:spPr>
            <a:xfrm>
              <a:off x="3173270" y="4887858"/>
              <a:ext cx="233415" cy="8635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GB" sz="2000" b="1" baseline="30000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3611318" y="4789546"/>
              <a:ext cx="89508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fission neutrons</a:t>
              </a:r>
              <a:endParaRPr lang="en-GB" sz="900" dirty="0"/>
            </a:p>
          </p:txBody>
        </p:sp>
        <p:sp>
          <p:nvSpPr>
            <p:cNvPr id="213" name="TextBox 67"/>
            <p:cNvSpPr txBox="1"/>
            <p:nvPr/>
          </p:nvSpPr>
          <p:spPr>
            <a:xfrm>
              <a:off x="519103" y="4139788"/>
              <a:ext cx="2799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. illustration of fission reaction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60032" y="715342"/>
            <a:ext cx="3762672" cy="1417514"/>
            <a:chOff x="4841776" y="2858986"/>
            <a:chExt cx="3762672" cy="1417514"/>
          </a:xfrm>
        </p:grpSpPr>
        <p:pic>
          <p:nvPicPr>
            <p:cNvPr id="266" name="Picture 2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3603" y="3300326"/>
              <a:ext cx="596574" cy="572269"/>
            </a:xfrm>
            <a:prstGeom prst="rect">
              <a:avLst/>
            </a:prstGeom>
          </p:spPr>
        </p:pic>
        <p:pic>
          <p:nvPicPr>
            <p:cNvPr id="267" name="Picture 26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4034" y="3301878"/>
              <a:ext cx="596574" cy="572269"/>
            </a:xfrm>
            <a:prstGeom prst="rect">
              <a:avLst/>
            </a:prstGeom>
          </p:spPr>
        </p:pic>
        <p:sp>
          <p:nvSpPr>
            <p:cNvPr id="270" name="Oval 269"/>
            <p:cNvSpPr/>
            <p:nvPr/>
          </p:nvSpPr>
          <p:spPr>
            <a:xfrm>
              <a:off x="5490856" y="3516350"/>
              <a:ext cx="172707" cy="17270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5241686" y="3876390"/>
              <a:ext cx="70990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incident </a:t>
              </a:r>
            </a:p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neutron</a:t>
              </a:r>
              <a:endParaRPr lang="en-GB" sz="1000" dirty="0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5961766" y="3876390"/>
              <a:ext cx="70990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target</a:t>
              </a:r>
            </a:p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nucleus</a:t>
              </a:r>
              <a:endParaRPr lang="en-GB" sz="1000" dirty="0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6784706" y="3876390"/>
              <a:ext cx="89508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compound</a:t>
              </a:r>
            </a:p>
            <a:p>
              <a:pPr algn="ctr"/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nucleus</a:t>
              </a:r>
              <a:endPara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endParaRPr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6177790" y="3156310"/>
              <a:ext cx="27786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A</a:t>
              </a:r>
              <a:endParaRPr lang="en-GB" sz="1000" dirty="0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7083390" y="3156310"/>
              <a:ext cx="30836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Z*</a:t>
              </a:r>
              <a:endParaRPr lang="en-GB" sz="1000" dirty="0"/>
            </a:p>
          </p:txBody>
        </p:sp>
        <p:sp>
          <p:nvSpPr>
            <p:cNvPr id="280" name="Right Arrow 279"/>
            <p:cNvSpPr/>
            <p:nvPr/>
          </p:nvSpPr>
          <p:spPr>
            <a:xfrm>
              <a:off x="5738870" y="3570078"/>
              <a:ext cx="233415" cy="8635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GB" sz="2000" b="1" baseline="30000"/>
            </a:p>
          </p:txBody>
        </p:sp>
        <p:sp>
          <p:nvSpPr>
            <p:cNvPr id="281" name="Right Arrow 280"/>
            <p:cNvSpPr/>
            <p:nvPr/>
          </p:nvSpPr>
          <p:spPr>
            <a:xfrm>
              <a:off x="6671675" y="3586460"/>
              <a:ext cx="233415" cy="8635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GB" sz="2000" b="1" baseline="30000"/>
            </a:p>
          </p:txBody>
        </p:sp>
        <p:sp>
          <p:nvSpPr>
            <p:cNvPr id="284" name="TextBox 67"/>
            <p:cNvSpPr txBox="1"/>
            <p:nvPr/>
          </p:nvSpPr>
          <p:spPr>
            <a:xfrm>
              <a:off x="4841776" y="2858986"/>
              <a:ext cx="3630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. illustration of (</a:t>
              </a:r>
              <a:r>
                <a:rPr lang="en-US" spc="-15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n,</a:t>
              </a:r>
              <a:r>
                <a:rPr lang="en-US" spc="-15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  <a:latin typeface="Symbol" panose="05050102010706020507" pitchFamily="18" charset="2"/>
                </a:rPr>
                <a:t>g</a:t>
              </a:r>
              <a:r>
                <a:rPr 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) reaction</a:t>
              </a:r>
            </a:p>
          </p:txBody>
        </p:sp>
        <p:pic>
          <p:nvPicPr>
            <p:cNvPr id="312" name="Picture 3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8695" y="3286536"/>
              <a:ext cx="596574" cy="572269"/>
            </a:xfrm>
            <a:prstGeom prst="rect">
              <a:avLst/>
            </a:prstGeom>
          </p:spPr>
        </p:pic>
        <p:sp>
          <p:nvSpPr>
            <p:cNvPr id="313" name="Rectangle 312"/>
            <p:cNvSpPr/>
            <p:nvPr/>
          </p:nvSpPr>
          <p:spPr>
            <a:xfrm>
              <a:off x="7709367" y="3861048"/>
              <a:ext cx="89508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final</a:t>
              </a: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endParaRPr>
            </a:p>
            <a:p>
              <a:pPr algn="ctr"/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nucleus</a:t>
              </a:r>
              <a:endPara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endParaRPr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8008051" y="3140968"/>
              <a:ext cx="30836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Z</a:t>
              </a:r>
              <a:endParaRPr lang="en-GB" sz="1000" dirty="0"/>
            </a:p>
          </p:txBody>
        </p:sp>
        <p:sp>
          <p:nvSpPr>
            <p:cNvPr id="315" name="Right Arrow 314"/>
            <p:cNvSpPr/>
            <p:nvPr/>
          </p:nvSpPr>
          <p:spPr>
            <a:xfrm>
              <a:off x="7596336" y="3571118"/>
              <a:ext cx="233415" cy="8635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GB" sz="2000" b="1" baseline="30000"/>
            </a:p>
          </p:txBody>
        </p:sp>
        <p:grpSp>
          <p:nvGrpSpPr>
            <p:cNvPr id="316" name="Group 315"/>
            <p:cNvGrpSpPr/>
            <p:nvPr/>
          </p:nvGrpSpPr>
          <p:grpSpPr>
            <a:xfrm>
              <a:off x="7786690" y="3036020"/>
              <a:ext cx="290650" cy="486800"/>
              <a:chOff x="2967605" y="-455410"/>
              <a:chExt cx="1927067" cy="3227583"/>
            </a:xfrm>
            <a:effectLst>
              <a:outerShdw blurRad="38100" dist="38100" dir="2700000" sx="95000" sy="95000" algn="tl" rotWithShape="0">
                <a:prstClr val="black">
                  <a:alpha val="23000"/>
                </a:prstClr>
              </a:outerShdw>
            </a:effectLst>
          </p:grpSpPr>
          <p:sp>
            <p:nvSpPr>
              <p:cNvPr id="317" name="Freeform 316"/>
              <p:cNvSpPr/>
              <p:nvPr/>
            </p:nvSpPr>
            <p:spPr>
              <a:xfrm rot="2116854">
                <a:off x="3647548" y="502884"/>
                <a:ext cx="579260" cy="1175021"/>
              </a:xfrm>
              <a:custGeom>
                <a:avLst/>
                <a:gdLst>
                  <a:gd name="connsiteX0" fmla="*/ 22865 w 2194570"/>
                  <a:gd name="connsiteY0" fmla="*/ 0 h 5052060"/>
                  <a:gd name="connsiteX1" fmla="*/ 2186945 w 2194570"/>
                  <a:gd name="connsiteY1" fmla="*/ 723900 h 5052060"/>
                  <a:gd name="connsiteX2" fmla="*/ 22865 w 2194570"/>
                  <a:gd name="connsiteY2" fmla="*/ 1447800 h 5052060"/>
                  <a:gd name="connsiteX3" fmla="*/ 2186945 w 2194570"/>
                  <a:gd name="connsiteY3" fmla="*/ 2164080 h 5052060"/>
                  <a:gd name="connsiteX4" fmla="*/ 22865 w 2194570"/>
                  <a:gd name="connsiteY4" fmla="*/ 2880360 h 5052060"/>
                  <a:gd name="connsiteX5" fmla="*/ 2194565 w 2194570"/>
                  <a:gd name="connsiteY5" fmla="*/ 3611880 h 5052060"/>
                  <a:gd name="connsiteX6" fmla="*/ 5 w 2194570"/>
                  <a:gd name="connsiteY6" fmla="*/ 4328160 h 5052060"/>
                  <a:gd name="connsiteX7" fmla="*/ 2171705 w 2194570"/>
                  <a:gd name="connsiteY7" fmla="*/ 5052060 h 5052060"/>
                  <a:gd name="connsiteX0" fmla="*/ 95732 w 2267437"/>
                  <a:gd name="connsiteY0" fmla="*/ 0 h 4612507"/>
                  <a:gd name="connsiteX1" fmla="*/ 2259812 w 2267437"/>
                  <a:gd name="connsiteY1" fmla="*/ 723900 h 4612507"/>
                  <a:gd name="connsiteX2" fmla="*/ 95732 w 2267437"/>
                  <a:gd name="connsiteY2" fmla="*/ 1447800 h 4612507"/>
                  <a:gd name="connsiteX3" fmla="*/ 2259812 w 2267437"/>
                  <a:gd name="connsiteY3" fmla="*/ 2164080 h 4612507"/>
                  <a:gd name="connsiteX4" fmla="*/ 95732 w 2267437"/>
                  <a:gd name="connsiteY4" fmla="*/ 2880360 h 4612507"/>
                  <a:gd name="connsiteX5" fmla="*/ 2267432 w 2267437"/>
                  <a:gd name="connsiteY5" fmla="*/ 3611880 h 4612507"/>
                  <a:gd name="connsiteX6" fmla="*/ 72872 w 2267437"/>
                  <a:gd name="connsiteY6" fmla="*/ 4328160 h 4612507"/>
                  <a:gd name="connsiteX7" fmla="*/ 667632 w 2267437"/>
                  <a:gd name="connsiteY7" fmla="*/ 4612509 h 4612507"/>
                  <a:gd name="connsiteX0" fmla="*/ 97929 w 2269634"/>
                  <a:gd name="connsiteY0" fmla="*/ 0 h 4612511"/>
                  <a:gd name="connsiteX1" fmla="*/ 2262009 w 2269634"/>
                  <a:gd name="connsiteY1" fmla="*/ 723900 h 4612511"/>
                  <a:gd name="connsiteX2" fmla="*/ 97929 w 2269634"/>
                  <a:gd name="connsiteY2" fmla="*/ 1447800 h 4612511"/>
                  <a:gd name="connsiteX3" fmla="*/ 2262009 w 2269634"/>
                  <a:gd name="connsiteY3" fmla="*/ 2164080 h 4612511"/>
                  <a:gd name="connsiteX4" fmla="*/ 97929 w 2269634"/>
                  <a:gd name="connsiteY4" fmla="*/ 2880360 h 4612511"/>
                  <a:gd name="connsiteX5" fmla="*/ 2269629 w 2269634"/>
                  <a:gd name="connsiteY5" fmla="*/ 3611880 h 4612511"/>
                  <a:gd name="connsiteX6" fmla="*/ 75069 w 2269634"/>
                  <a:gd name="connsiteY6" fmla="*/ 4328160 h 4612511"/>
                  <a:gd name="connsiteX7" fmla="*/ 669829 w 2269634"/>
                  <a:gd name="connsiteY7" fmla="*/ 4612509 h 4612511"/>
                  <a:gd name="connsiteX0" fmla="*/ 159729 w 2331434"/>
                  <a:gd name="connsiteY0" fmla="*/ 0 h 4558716"/>
                  <a:gd name="connsiteX1" fmla="*/ 2323809 w 2331434"/>
                  <a:gd name="connsiteY1" fmla="*/ 723900 h 4558716"/>
                  <a:gd name="connsiteX2" fmla="*/ 159729 w 2331434"/>
                  <a:gd name="connsiteY2" fmla="*/ 1447800 h 4558716"/>
                  <a:gd name="connsiteX3" fmla="*/ 2323809 w 2331434"/>
                  <a:gd name="connsiteY3" fmla="*/ 2164080 h 4558716"/>
                  <a:gd name="connsiteX4" fmla="*/ 159729 w 2331434"/>
                  <a:gd name="connsiteY4" fmla="*/ 2880360 h 4558716"/>
                  <a:gd name="connsiteX5" fmla="*/ 2331429 w 2331434"/>
                  <a:gd name="connsiteY5" fmla="*/ 3611880 h 4558716"/>
                  <a:gd name="connsiteX6" fmla="*/ 136869 w 2331434"/>
                  <a:gd name="connsiteY6" fmla="*/ 4328160 h 4558716"/>
                  <a:gd name="connsiteX7" fmla="*/ 456204 w 2331434"/>
                  <a:gd name="connsiteY7" fmla="*/ 4558717 h 4558716"/>
                  <a:gd name="connsiteX0" fmla="*/ 129319 w 2301024"/>
                  <a:gd name="connsiteY0" fmla="*/ 0 h 4558716"/>
                  <a:gd name="connsiteX1" fmla="*/ 2293399 w 2301024"/>
                  <a:gd name="connsiteY1" fmla="*/ 723900 h 4558716"/>
                  <a:gd name="connsiteX2" fmla="*/ 129319 w 2301024"/>
                  <a:gd name="connsiteY2" fmla="*/ 1447800 h 4558716"/>
                  <a:gd name="connsiteX3" fmla="*/ 2293399 w 2301024"/>
                  <a:gd name="connsiteY3" fmla="*/ 2164080 h 4558716"/>
                  <a:gd name="connsiteX4" fmla="*/ 129319 w 2301024"/>
                  <a:gd name="connsiteY4" fmla="*/ 2880360 h 4558716"/>
                  <a:gd name="connsiteX5" fmla="*/ 2301019 w 2301024"/>
                  <a:gd name="connsiteY5" fmla="*/ 3611880 h 4558716"/>
                  <a:gd name="connsiteX6" fmla="*/ 106459 w 2301024"/>
                  <a:gd name="connsiteY6" fmla="*/ 4328160 h 4558716"/>
                  <a:gd name="connsiteX7" fmla="*/ 425794 w 2301024"/>
                  <a:gd name="connsiteY7" fmla="*/ 4558717 h 4558716"/>
                  <a:gd name="connsiteX0" fmla="*/ 129493 w 2301198"/>
                  <a:gd name="connsiteY0" fmla="*/ 0 h 4558716"/>
                  <a:gd name="connsiteX1" fmla="*/ 2293573 w 2301198"/>
                  <a:gd name="connsiteY1" fmla="*/ 723900 h 4558716"/>
                  <a:gd name="connsiteX2" fmla="*/ 129493 w 2301198"/>
                  <a:gd name="connsiteY2" fmla="*/ 1447800 h 4558716"/>
                  <a:gd name="connsiteX3" fmla="*/ 2293573 w 2301198"/>
                  <a:gd name="connsiteY3" fmla="*/ 2164080 h 4558716"/>
                  <a:gd name="connsiteX4" fmla="*/ 129493 w 2301198"/>
                  <a:gd name="connsiteY4" fmla="*/ 2880360 h 4558716"/>
                  <a:gd name="connsiteX5" fmla="*/ 2301193 w 2301198"/>
                  <a:gd name="connsiteY5" fmla="*/ 3611880 h 4558716"/>
                  <a:gd name="connsiteX6" fmla="*/ 106633 w 2301198"/>
                  <a:gd name="connsiteY6" fmla="*/ 4328160 h 4558716"/>
                  <a:gd name="connsiteX7" fmla="*/ 425968 w 2301198"/>
                  <a:gd name="connsiteY7" fmla="*/ 4558717 h 4558716"/>
                  <a:gd name="connsiteX0" fmla="*/ 168780 w 2340485"/>
                  <a:gd name="connsiteY0" fmla="*/ 0 h 4552675"/>
                  <a:gd name="connsiteX1" fmla="*/ 2332860 w 2340485"/>
                  <a:gd name="connsiteY1" fmla="*/ 723900 h 4552675"/>
                  <a:gd name="connsiteX2" fmla="*/ 168780 w 2340485"/>
                  <a:gd name="connsiteY2" fmla="*/ 1447800 h 4552675"/>
                  <a:gd name="connsiteX3" fmla="*/ 2332860 w 2340485"/>
                  <a:gd name="connsiteY3" fmla="*/ 2164080 h 4552675"/>
                  <a:gd name="connsiteX4" fmla="*/ 168780 w 2340485"/>
                  <a:gd name="connsiteY4" fmla="*/ 2880360 h 4552675"/>
                  <a:gd name="connsiteX5" fmla="*/ 2340480 w 2340485"/>
                  <a:gd name="connsiteY5" fmla="*/ 3611880 h 4552675"/>
                  <a:gd name="connsiteX6" fmla="*/ 145920 w 2340485"/>
                  <a:gd name="connsiteY6" fmla="*/ 4328160 h 4552675"/>
                  <a:gd name="connsiteX7" fmla="*/ 314044 w 2340485"/>
                  <a:gd name="connsiteY7" fmla="*/ 4552674 h 4552675"/>
                  <a:gd name="connsiteX0" fmla="*/ 134879 w 2306584"/>
                  <a:gd name="connsiteY0" fmla="*/ 0 h 4553074"/>
                  <a:gd name="connsiteX1" fmla="*/ 2298959 w 2306584"/>
                  <a:gd name="connsiteY1" fmla="*/ 723900 h 4553074"/>
                  <a:gd name="connsiteX2" fmla="*/ 134879 w 2306584"/>
                  <a:gd name="connsiteY2" fmla="*/ 1447800 h 4553074"/>
                  <a:gd name="connsiteX3" fmla="*/ 2298959 w 2306584"/>
                  <a:gd name="connsiteY3" fmla="*/ 2164080 h 4553074"/>
                  <a:gd name="connsiteX4" fmla="*/ 134879 w 2306584"/>
                  <a:gd name="connsiteY4" fmla="*/ 2880360 h 4553074"/>
                  <a:gd name="connsiteX5" fmla="*/ 2306579 w 2306584"/>
                  <a:gd name="connsiteY5" fmla="*/ 3611880 h 4553074"/>
                  <a:gd name="connsiteX6" fmla="*/ 112019 w 2306584"/>
                  <a:gd name="connsiteY6" fmla="*/ 4328160 h 4553074"/>
                  <a:gd name="connsiteX7" fmla="*/ 280143 w 2306584"/>
                  <a:gd name="connsiteY7" fmla="*/ 4552674 h 4553074"/>
                  <a:gd name="connsiteX0" fmla="*/ 72823 w 2244551"/>
                  <a:gd name="connsiteY0" fmla="*/ 0 h 4553043"/>
                  <a:gd name="connsiteX1" fmla="*/ 2236903 w 2244551"/>
                  <a:gd name="connsiteY1" fmla="*/ 723900 h 4553043"/>
                  <a:gd name="connsiteX2" fmla="*/ 72823 w 2244551"/>
                  <a:gd name="connsiteY2" fmla="*/ 1447800 h 4553043"/>
                  <a:gd name="connsiteX3" fmla="*/ 2236903 w 2244551"/>
                  <a:gd name="connsiteY3" fmla="*/ 2164080 h 4553043"/>
                  <a:gd name="connsiteX4" fmla="*/ 72823 w 2244551"/>
                  <a:gd name="connsiteY4" fmla="*/ 2880360 h 4553043"/>
                  <a:gd name="connsiteX5" fmla="*/ 2244523 w 2244551"/>
                  <a:gd name="connsiteY5" fmla="*/ 3611880 h 4553043"/>
                  <a:gd name="connsiteX6" fmla="*/ 124007 w 2244551"/>
                  <a:gd name="connsiteY6" fmla="*/ 4320987 h 4553043"/>
                  <a:gd name="connsiteX7" fmla="*/ 218087 w 2244551"/>
                  <a:gd name="connsiteY7" fmla="*/ 4552674 h 4553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44551" h="4553043">
                    <a:moveTo>
                      <a:pt x="72823" y="0"/>
                    </a:moveTo>
                    <a:cubicBezTo>
                      <a:pt x="1154863" y="241300"/>
                      <a:pt x="2236903" y="482600"/>
                      <a:pt x="2236903" y="723900"/>
                    </a:cubicBezTo>
                    <a:cubicBezTo>
                      <a:pt x="2236903" y="965200"/>
                      <a:pt x="72823" y="1207770"/>
                      <a:pt x="72823" y="1447800"/>
                    </a:cubicBezTo>
                    <a:cubicBezTo>
                      <a:pt x="72823" y="1687830"/>
                      <a:pt x="2236903" y="1925320"/>
                      <a:pt x="2236903" y="2164080"/>
                    </a:cubicBezTo>
                    <a:cubicBezTo>
                      <a:pt x="2236903" y="2402840"/>
                      <a:pt x="71553" y="2639060"/>
                      <a:pt x="72823" y="2880360"/>
                    </a:cubicBezTo>
                    <a:cubicBezTo>
                      <a:pt x="74093" y="3121660"/>
                      <a:pt x="2235992" y="3371776"/>
                      <a:pt x="2244523" y="3611880"/>
                    </a:cubicBezTo>
                    <a:cubicBezTo>
                      <a:pt x="2253054" y="3851984"/>
                      <a:pt x="461746" y="4164188"/>
                      <a:pt x="124007" y="4320987"/>
                    </a:cubicBezTo>
                    <a:cubicBezTo>
                      <a:pt x="-213732" y="4477786"/>
                      <a:pt x="248826" y="4559259"/>
                      <a:pt x="218087" y="4552674"/>
                    </a:cubicBezTo>
                  </a:path>
                </a:pathLst>
              </a:cu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8" name="Freeform 317"/>
              <p:cNvSpPr/>
              <p:nvPr/>
            </p:nvSpPr>
            <p:spPr>
              <a:xfrm rot="2116854">
                <a:off x="2967605" y="1468369"/>
                <a:ext cx="566361" cy="1303804"/>
              </a:xfrm>
              <a:custGeom>
                <a:avLst/>
                <a:gdLst>
                  <a:gd name="connsiteX0" fmla="*/ 22865 w 2194570"/>
                  <a:gd name="connsiteY0" fmla="*/ 0 h 5052060"/>
                  <a:gd name="connsiteX1" fmla="*/ 2186945 w 2194570"/>
                  <a:gd name="connsiteY1" fmla="*/ 723900 h 5052060"/>
                  <a:gd name="connsiteX2" fmla="*/ 22865 w 2194570"/>
                  <a:gd name="connsiteY2" fmla="*/ 1447800 h 5052060"/>
                  <a:gd name="connsiteX3" fmla="*/ 2186945 w 2194570"/>
                  <a:gd name="connsiteY3" fmla="*/ 2164080 h 5052060"/>
                  <a:gd name="connsiteX4" fmla="*/ 22865 w 2194570"/>
                  <a:gd name="connsiteY4" fmla="*/ 2880360 h 5052060"/>
                  <a:gd name="connsiteX5" fmla="*/ 2194565 w 2194570"/>
                  <a:gd name="connsiteY5" fmla="*/ 3611880 h 5052060"/>
                  <a:gd name="connsiteX6" fmla="*/ 5 w 2194570"/>
                  <a:gd name="connsiteY6" fmla="*/ 4328160 h 5052060"/>
                  <a:gd name="connsiteX7" fmla="*/ 2171705 w 2194570"/>
                  <a:gd name="connsiteY7" fmla="*/ 5052060 h 5052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94570" h="5052060">
                    <a:moveTo>
                      <a:pt x="22865" y="0"/>
                    </a:moveTo>
                    <a:cubicBezTo>
                      <a:pt x="1104905" y="241300"/>
                      <a:pt x="2186945" y="482600"/>
                      <a:pt x="2186945" y="723900"/>
                    </a:cubicBezTo>
                    <a:cubicBezTo>
                      <a:pt x="2186945" y="965200"/>
                      <a:pt x="22865" y="1207770"/>
                      <a:pt x="22865" y="1447800"/>
                    </a:cubicBezTo>
                    <a:cubicBezTo>
                      <a:pt x="22865" y="1687830"/>
                      <a:pt x="2186945" y="1925320"/>
                      <a:pt x="2186945" y="2164080"/>
                    </a:cubicBezTo>
                    <a:cubicBezTo>
                      <a:pt x="2186945" y="2402840"/>
                      <a:pt x="21595" y="2639060"/>
                      <a:pt x="22865" y="2880360"/>
                    </a:cubicBezTo>
                    <a:cubicBezTo>
                      <a:pt x="24135" y="3121660"/>
                      <a:pt x="2198375" y="3370580"/>
                      <a:pt x="2194565" y="3611880"/>
                    </a:cubicBezTo>
                    <a:cubicBezTo>
                      <a:pt x="2190755" y="3853180"/>
                      <a:pt x="3815" y="4088130"/>
                      <a:pt x="5" y="4328160"/>
                    </a:cubicBezTo>
                    <a:cubicBezTo>
                      <a:pt x="-3805" y="4568190"/>
                      <a:pt x="1836425" y="4876800"/>
                      <a:pt x="2171705" y="5052060"/>
                    </a:cubicBezTo>
                  </a:path>
                </a:pathLst>
              </a:cu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9" name="Freeform 318"/>
              <p:cNvSpPr/>
              <p:nvPr/>
            </p:nvSpPr>
            <p:spPr>
              <a:xfrm rot="2116854">
                <a:off x="4315412" y="-455410"/>
                <a:ext cx="579260" cy="1175021"/>
              </a:xfrm>
              <a:custGeom>
                <a:avLst/>
                <a:gdLst>
                  <a:gd name="connsiteX0" fmla="*/ 22865 w 2194570"/>
                  <a:gd name="connsiteY0" fmla="*/ 0 h 5052060"/>
                  <a:gd name="connsiteX1" fmla="*/ 2186945 w 2194570"/>
                  <a:gd name="connsiteY1" fmla="*/ 723900 h 5052060"/>
                  <a:gd name="connsiteX2" fmla="*/ 22865 w 2194570"/>
                  <a:gd name="connsiteY2" fmla="*/ 1447800 h 5052060"/>
                  <a:gd name="connsiteX3" fmla="*/ 2186945 w 2194570"/>
                  <a:gd name="connsiteY3" fmla="*/ 2164080 h 5052060"/>
                  <a:gd name="connsiteX4" fmla="*/ 22865 w 2194570"/>
                  <a:gd name="connsiteY4" fmla="*/ 2880360 h 5052060"/>
                  <a:gd name="connsiteX5" fmla="*/ 2194565 w 2194570"/>
                  <a:gd name="connsiteY5" fmla="*/ 3611880 h 5052060"/>
                  <a:gd name="connsiteX6" fmla="*/ 5 w 2194570"/>
                  <a:gd name="connsiteY6" fmla="*/ 4328160 h 5052060"/>
                  <a:gd name="connsiteX7" fmla="*/ 2171705 w 2194570"/>
                  <a:gd name="connsiteY7" fmla="*/ 5052060 h 5052060"/>
                  <a:gd name="connsiteX0" fmla="*/ 95732 w 2267437"/>
                  <a:gd name="connsiteY0" fmla="*/ 0 h 4612507"/>
                  <a:gd name="connsiteX1" fmla="*/ 2259812 w 2267437"/>
                  <a:gd name="connsiteY1" fmla="*/ 723900 h 4612507"/>
                  <a:gd name="connsiteX2" fmla="*/ 95732 w 2267437"/>
                  <a:gd name="connsiteY2" fmla="*/ 1447800 h 4612507"/>
                  <a:gd name="connsiteX3" fmla="*/ 2259812 w 2267437"/>
                  <a:gd name="connsiteY3" fmla="*/ 2164080 h 4612507"/>
                  <a:gd name="connsiteX4" fmla="*/ 95732 w 2267437"/>
                  <a:gd name="connsiteY4" fmla="*/ 2880360 h 4612507"/>
                  <a:gd name="connsiteX5" fmla="*/ 2267432 w 2267437"/>
                  <a:gd name="connsiteY5" fmla="*/ 3611880 h 4612507"/>
                  <a:gd name="connsiteX6" fmla="*/ 72872 w 2267437"/>
                  <a:gd name="connsiteY6" fmla="*/ 4328160 h 4612507"/>
                  <a:gd name="connsiteX7" fmla="*/ 667632 w 2267437"/>
                  <a:gd name="connsiteY7" fmla="*/ 4612509 h 4612507"/>
                  <a:gd name="connsiteX0" fmla="*/ 97929 w 2269634"/>
                  <a:gd name="connsiteY0" fmla="*/ 0 h 4612511"/>
                  <a:gd name="connsiteX1" fmla="*/ 2262009 w 2269634"/>
                  <a:gd name="connsiteY1" fmla="*/ 723900 h 4612511"/>
                  <a:gd name="connsiteX2" fmla="*/ 97929 w 2269634"/>
                  <a:gd name="connsiteY2" fmla="*/ 1447800 h 4612511"/>
                  <a:gd name="connsiteX3" fmla="*/ 2262009 w 2269634"/>
                  <a:gd name="connsiteY3" fmla="*/ 2164080 h 4612511"/>
                  <a:gd name="connsiteX4" fmla="*/ 97929 w 2269634"/>
                  <a:gd name="connsiteY4" fmla="*/ 2880360 h 4612511"/>
                  <a:gd name="connsiteX5" fmla="*/ 2269629 w 2269634"/>
                  <a:gd name="connsiteY5" fmla="*/ 3611880 h 4612511"/>
                  <a:gd name="connsiteX6" fmla="*/ 75069 w 2269634"/>
                  <a:gd name="connsiteY6" fmla="*/ 4328160 h 4612511"/>
                  <a:gd name="connsiteX7" fmla="*/ 669829 w 2269634"/>
                  <a:gd name="connsiteY7" fmla="*/ 4612509 h 4612511"/>
                  <a:gd name="connsiteX0" fmla="*/ 159729 w 2331434"/>
                  <a:gd name="connsiteY0" fmla="*/ 0 h 4558716"/>
                  <a:gd name="connsiteX1" fmla="*/ 2323809 w 2331434"/>
                  <a:gd name="connsiteY1" fmla="*/ 723900 h 4558716"/>
                  <a:gd name="connsiteX2" fmla="*/ 159729 w 2331434"/>
                  <a:gd name="connsiteY2" fmla="*/ 1447800 h 4558716"/>
                  <a:gd name="connsiteX3" fmla="*/ 2323809 w 2331434"/>
                  <a:gd name="connsiteY3" fmla="*/ 2164080 h 4558716"/>
                  <a:gd name="connsiteX4" fmla="*/ 159729 w 2331434"/>
                  <a:gd name="connsiteY4" fmla="*/ 2880360 h 4558716"/>
                  <a:gd name="connsiteX5" fmla="*/ 2331429 w 2331434"/>
                  <a:gd name="connsiteY5" fmla="*/ 3611880 h 4558716"/>
                  <a:gd name="connsiteX6" fmla="*/ 136869 w 2331434"/>
                  <a:gd name="connsiteY6" fmla="*/ 4328160 h 4558716"/>
                  <a:gd name="connsiteX7" fmla="*/ 456204 w 2331434"/>
                  <a:gd name="connsiteY7" fmla="*/ 4558717 h 4558716"/>
                  <a:gd name="connsiteX0" fmla="*/ 129319 w 2301024"/>
                  <a:gd name="connsiteY0" fmla="*/ 0 h 4558716"/>
                  <a:gd name="connsiteX1" fmla="*/ 2293399 w 2301024"/>
                  <a:gd name="connsiteY1" fmla="*/ 723900 h 4558716"/>
                  <a:gd name="connsiteX2" fmla="*/ 129319 w 2301024"/>
                  <a:gd name="connsiteY2" fmla="*/ 1447800 h 4558716"/>
                  <a:gd name="connsiteX3" fmla="*/ 2293399 w 2301024"/>
                  <a:gd name="connsiteY3" fmla="*/ 2164080 h 4558716"/>
                  <a:gd name="connsiteX4" fmla="*/ 129319 w 2301024"/>
                  <a:gd name="connsiteY4" fmla="*/ 2880360 h 4558716"/>
                  <a:gd name="connsiteX5" fmla="*/ 2301019 w 2301024"/>
                  <a:gd name="connsiteY5" fmla="*/ 3611880 h 4558716"/>
                  <a:gd name="connsiteX6" fmla="*/ 106459 w 2301024"/>
                  <a:gd name="connsiteY6" fmla="*/ 4328160 h 4558716"/>
                  <a:gd name="connsiteX7" fmla="*/ 425794 w 2301024"/>
                  <a:gd name="connsiteY7" fmla="*/ 4558717 h 4558716"/>
                  <a:gd name="connsiteX0" fmla="*/ 129493 w 2301198"/>
                  <a:gd name="connsiteY0" fmla="*/ 0 h 4558716"/>
                  <a:gd name="connsiteX1" fmla="*/ 2293573 w 2301198"/>
                  <a:gd name="connsiteY1" fmla="*/ 723900 h 4558716"/>
                  <a:gd name="connsiteX2" fmla="*/ 129493 w 2301198"/>
                  <a:gd name="connsiteY2" fmla="*/ 1447800 h 4558716"/>
                  <a:gd name="connsiteX3" fmla="*/ 2293573 w 2301198"/>
                  <a:gd name="connsiteY3" fmla="*/ 2164080 h 4558716"/>
                  <a:gd name="connsiteX4" fmla="*/ 129493 w 2301198"/>
                  <a:gd name="connsiteY4" fmla="*/ 2880360 h 4558716"/>
                  <a:gd name="connsiteX5" fmla="*/ 2301193 w 2301198"/>
                  <a:gd name="connsiteY5" fmla="*/ 3611880 h 4558716"/>
                  <a:gd name="connsiteX6" fmla="*/ 106633 w 2301198"/>
                  <a:gd name="connsiteY6" fmla="*/ 4328160 h 4558716"/>
                  <a:gd name="connsiteX7" fmla="*/ 425968 w 2301198"/>
                  <a:gd name="connsiteY7" fmla="*/ 4558717 h 4558716"/>
                  <a:gd name="connsiteX0" fmla="*/ 168780 w 2340485"/>
                  <a:gd name="connsiteY0" fmla="*/ 0 h 4552675"/>
                  <a:gd name="connsiteX1" fmla="*/ 2332860 w 2340485"/>
                  <a:gd name="connsiteY1" fmla="*/ 723900 h 4552675"/>
                  <a:gd name="connsiteX2" fmla="*/ 168780 w 2340485"/>
                  <a:gd name="connsiteY2" fmla="*/ 1447800 h 4552675"/>
                  <a:gd name="connsiteX3" fmla="*/ 2332860 w 2340485"/>
                  <a:gd name="connsiteY3" fmla="*/ 2164080 h 4552675"/>
                  <a:gd name="connsiteX4" fmla="*/ 168780 w 2340485"/>
                  <a:gd name="connsiteY4" fmla="*/ 2880360 h 4552675"/>
                  <a:gd name="connsiteX5" fmla="*/ 2340480 w 2340485"/>
                  <a:gd name="connsiteY5" fmla="*/ 3611880 h 4552675"/>
                  <a:gd name="connsiteX6" fmla="*/ 145920 w 2340485"/>
                  <a:gd name="connsiteY6" fmla="*/ 4328160 h 4552675"/>
                  <a:gd name="connsiteX7" fmla="*/ 314044 w 2340485"/>
                  <a:gd name="connsiteY7" fmla="*/ 4552674 h 4552675"/>
                  <a:gd name="connsiteX0" fmla="*/ 134879 w 2306584"/>
                  <a:gd name="connsiteY0" fmla="*/ 0 h 4553074"/>
                  <a:gd name="connsiteX1" fmla="*/ 2298959 w 2306584"/>
                  <a:gd name="connsiteY1" fmla="*/ 723900 h 4553074"/>
                  <a:gd name="connsiteX2" fmla="*/ 134879 w 2306584"/>
                  <a:gd name="connsiteY2" fmla="*/ 1447800 h 4553074"/>
                  <a:gd name="connsiteX3" fmla="*/ 2298959 w 2306584"/>
                  <a:gd name="connsiteY3" fmla="*/ 2164080 h 4553074"/>
                  <a:gd name="connsiteX4" fmla="*/ 134879 w 2306584"/>
                  <a:gd name="connsiteY4" fmla="*/ 2880360 h 4553074"/>
                  <a:gd name="connsiteX5" fmla="*/ 2306579 w 2306584"/>
                  <a:gd name="connsiteY5" fmla="*/ 3611880 h 4553074"/>
                  <a:gd name="connsiteX6" fmla="*/ 112019 w 2306584"/>
                  <a:gd name="connsiteY6" fmla="*/ 4328160 h 4553074"/>
                  <a:gd name="connsiteX7" fmla="*/ 280143 w 2306584"/>
                  <a:gd name="connsiteY7" fmla="*/ 4552674 h 4553074"/>
                  <a:gd name="connsiteX0" fmla="*/ 72823 w 2244551"/>
                  <a:gd name="connsiteY0" fmla="*/ 0 h 4553043"/>
                  <a:gd name="connsiteX1" fmla="*/ 2236903 w 2244551"/>
                  <a:gd name="connsiteY1" fmla="*/ 723900 h 4553043"/>
                  <a:gd name="connsiteX2" fmla="*/ 72823 w 2244551"/>
                  <a:gd name="connsiteY2" fmla="*/ 1447800 h 4553043"/>
                  <a:gd name="connsiteX3" fmla="*/ 2236903 w 2244551"/>
                  <a:gd name="connsiteY3" fmla="*/ 2164080 h 4553043"/>
                  <a:gd name="connsiteX4" fmla="*/ 72823 w 2244551"/>
                  <a:gd name="connsiteY4" fmla="*/ 2880360 h 4553043"/>
                  <a:gd name="connsiteX5" fmla="*/ 2244523 w 2244551"/>
                  <a:gd name="connsiteY5" fmla="*/ 3611880 h 4553043"/>
                  <a:gd name="connsiteX6" fmla="*/ 124007 w 2244551"/>
                  <a:gd name="connsiteY6" fmla="*/ 4320987 h 4553043"/>
                  <a:gd name="connsiteX7" fmla="*/ 218087 w 2244551"/>
                  <a:gd name="connsiteY7" fmla="*/ 4552674 h 4553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44551" h="4553043">
                    <a:moveTo>
                      <a:pt x="72823" y="0"/>
                    </a:moveTo>
                    <a:cubicBezTo>
                      <a:pt x="1154863" y="241300"/>
                      <a:pt x="2236903" y="482600"/>
                      <a:pt x="2236903" y="723900"/>
                    </a:cubicBezTo>
                    <a:cubicBezTo>
                      <a:pt x="2236903" y="965200"/>
                      <a:pt x="72823" y="1207770"/>
                      <a:pt x="72823" y="1447800"/>
                    </a:cubicBezTo>
                    <a:cubicBezTo>
                      <a:pt x="72823" y="1687830"/>
                      <a:pt x="2236903" y="1925320"/>
                      <a:pt x="2236903" y="2164080"/>
                    </a:cubicBezTo>
                    <a:cubicBezTo>
                      <a:pt x="2236903" y="2402840"/>
                      <a:pt x="71553" y="2639060"/>
                      <a:pt x="72823" y="2880360"/>
                    </a:cubicBezTo>
                    <a:cubicBezTo>
                      <a:pt x="74093" y="3121660"/>
                      <a:pt x="2235992" y="3371776"/>
                      <a:pt x="2244523" y="3611880"/>
                    </a:cubicBezTo>
                    <a:cubicBezTo>
                      <a:pt x="2253054" y="3851984"/>
                      <a:pt x="461746" y="4164188"/>
                      <a:pt x="124007" y="4320987"/>
                    </a:cubicBezTo>
                    <a:cubicBezTo>
                      <a:pt x="-213732" y="4477786"/>
                      <a:pt x="248826" y="4559259"/>
                      <a:pt x="218087" y="4552674"/>
                    </a:cubicBezTo>
                  </a:path>
                </a:pathLst>
              </a:cu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20" name="Group 319"/>
            <p:cNvGrpSpPr/>
            <p:nvPr/>
          </p:nvGrpSpPr>
          <p:grpSpPr>
            <a:xfrm rot="6644149">
              <a:off x="7720352" y="3697392"/>
              <a:ext cx="187425" cy="324169"/>
              <a:chOff x="2984131" y="502884"/>
              <a:chExt cx="1242677" cy="2149304"/>
            </a:xfrm>
            <a:effectLst>
              <a:outerShdw blurRad="38100" dist="38100" dir="2700000" sx="95000" sy="95000" algn="tl" rotWithShape="0">
                <a:prstClr val="black">
                  <a:alpha val="23000"/>
                </a:prstClr>
              </a:outerShdw>
            </a:effectLst>
          </p:grpSpPr>
          <p:sp>
            <p:nvSpPr>
              <p:cNvPr id="321" name="Freeform 320"/>
              <p:cNvSpPr/>
              <p:nvPr/>
            </p:nvSpPr>
            <p:spPr>
              <a:xfrm rot="2116854">
                <a:off x="3647548" y="502884"/>
                <a:ext cx="579260" cy="1175021"/>
              </a:xfrm>
              <a:custGeom>
                <a:avLst/>
                <a:gdLst>
                  <a:gd name="connsiteX0" fmla="*/ 22865 w 2194570"/>
                  <a:gd name="connsiteY0" fmla="*/ 0 h 5052060"/>
                  <a:gd name="connsiteX1" fmla="*/ 2186945 w 2194570"/>
                  <a:gd name="connsiteY1" fmla="*/ 723900 h 5052060"/>
                  <a:gd name="connsiteX2" fmla="*/ 22865 w 2194570"/>
                  <a:gd name="connsiteY2" fmla="*/ 1447800 h 5052060"/>
                  <a:gd name="connsiteX3" fmla="*/ 2186945 w 2194570"/>
                  <a:gd name="connsiteY3" fmla="*/ 2164080 h 5052060"/>
                  <a:gd name="connsiteX4" fmla="*/ 22865 w 2194570"/>
                  <a:gd name="connsiteY4" fmla="*/ 2880360 h 5052060"/>
                  <a:gd name="connsiteX5" fmla="*/ 2194565 w 2194570"/>
                  <a:gd name="connsiteY5" fmla="*/ 3611880 h 5052060"/>
                  <a:gd name="connsiteX6" fmla="*/ 5 w 2194570"/>
                  <a:gd name="connsiteY6" fmla="*/ 4328160 h 5052060"/>
                  <a:gd name="connsiteX7" fmla="*/ 2171705 w 2194570"/>
                  <a:gd name="connsiteY7" fmla="*/ 5052060 h 5052060"/>
                  <a:gd name="connsiteX0" fmla="*/ 95732 w 2267437"/>
                  <a:gd name="connsiteY0" fmla="*/ 0 h 4612507"/>
                  <a:gd name="connsiteX1" fmla="*/ 2259812 w 2267437"/>
                  <a:gd name="connsiteY1" fmla="*/ 723900 h 4612507"/>
                  <a:gd name="connsiteX2" fmla="*/ 95732 w 2267437"/>
                  <a:gd name="connsiteY2" fmla="*/ 1447800 h 4612507"/>
                  <a:gd name="connsiteX3" fmla="*/ 2259812 w 2267437"/>
                  <a:gd name="connsiteY3" fmla="*/ 2164080 h 4612507"/>
                  <a:gd name="connsiteX4" fmla="*/ 95732 w 2267437"/>
                  <a:gd name="connsiteY4" fmla="*/ 2880360 h 4612507"/>
                  <a:gd name="connsiteX5" fmla="*/ 2267432 w 2267437"/>
                  <a:gd name="connsiteY5" fmla="*/ 3611880 h 4612507"/>
                  <a:gd name="connsiteX6" fmla="*/ 72872 w 2267437"/>
                  <a:gd name="connsiteY6" fmla="*/ 4328160 h 4612507"/>
                  <a:gd name="connsiteX7" fmla="*/ 667632 w 2267437"/>
                  <a:gd name="connsiteY7" fmla="*/ 4612509 h 4612507"/>
                  <a:gd name="connsiteX0" fmla="*/ 97929 w 2269634"/>
                  <a:gd name="connsiteY0" fmla="*/ 0 h 4612511"/>
                  <a:gd name="connsiteX1" fmla="*/ 2262009 w 2269634"/>
                  <a:gd name="connsiteY1" fmla="*/ 723900 h 4612511"/>
                  <a:gd name="connsiteX2" fmla="*/ 97929 w 2269634"/>
                  <a:gd name="connsiteY2" fmla="*/ 1447800 h 4612511"/>
                  <a:gd name="connsiteX3" fmla="*/ 2262009 w 2269634"/>
                  <a:gd name="connsiteY3" fmla="*/ 2164080 h 4612511"/>
                  <a:gd name="connsiteX4" fmla="*/ 97929 w 2269634"/>
                  <a:gd name="connsiteY4" fmla="*/ 2880360 h 4612511"/>
                  <a:gd name="connsiteX5" fmla="*/ 2269629 w 2269634"/>
                  <a:gd name="connsiteY5" fmla="*/ 3611880 h 4612511"/>
                  <a:gd name="connsiteX6" fmla="*/ 75069 w 2269634"/>
                  <a:gd name="connsiteY6" fmla="*/ 4328160 h 4612511"/>
                  <a:gd name="connsiteX7" fmla="*/ 669829 w 2269634"/>
                  <a:gd name="connsiteY7" fmla="*/ 4612509 h 4612511"/>
                  <a:gd name="connsiteX0" fmla="*/ 159729 w 2331434"/>
                  <a:gd name="connsiteY0" fmla="*/ 0 h 4558716"/>
                  <a:gd name="connsiteX1" fmla="*/ 2323809 w 2331434"/>
                  <a:gd name="connsiteY1" fmla="*/ 723900 h 4558716"/>
                  <a:gd name="connsiteX2" fmla="*/ 159729 w 2331434"/>
                  <a:gd name="connsiteY2" fmla="*/ 1447800 h 4558716"/>
                  <a:gd name="connsiteX3" fmla="*/ 2323809 w 2331434"/>
                  <a:gd name="connsiteY3" fmla="*/ 2164080 h 4558716"/>
                  <a:gd name="connsiteX4" fmla="*/ 159729 w 2331434"/>
                  <a:gd name="connsiteY4" fmla="*/ 2880360 h 4558716"/>
                  <a:gd name="connsiteX5" fmla="*/ 2331429 w 2331434"/>
                  <a:gd name="connsiteY5" fmla="*/ 3611880 h 4558716"/>
                  <a:gd name="connsiteX6" fmla="*/ 136869 w 2331434"/>
                  <a:gd name="connsiteY6" fmla="*/ 4328160 h 4558716"/>
                  <a:gd name="connsiteX7" fmla="*/ 456204 w 2331434"/>
                  <a:gd name="connsiteY7" fmla="*/ 4558717 h 4558716"/>
                  <a:gd name="connsiteX0" fmla="*/ 129319 w 2301024"/>
                  <a:gd name="connsiteY0" fmla="*/ 0 h 4558716"/>
                  <a:gd name="connsiteX1" fmla="*/ 2293399 w 2301024"/>
                  <a:gd name="connsiteY1" fmla="*/ 723900 h 4558716"/>
                  <a:gd name="connsiteX2" fmla="*/ 129319 w 2301024"/>
                  <a:gd name="connsiteY2" fmla="*/ 1447800 h 4558716"/>
                  <a:gd name="connsiteX3" fmla="*/ 2293399 w 2301024"/>
                  <a:gd name="connsiteY3" fmla="*/ 2164080 h 4558716"/>
                  <a:gd name="connsiteX4" fmla="*/ 129319 w 2301024"/>
                  <a:gd name="connsiteY4" fmla="*/ 2880360 h 4558716"/>
                  <a:gd name="connsiteX5" fmla="*/ 2301019 w 2301024"/>
                  <a:gd name="connsiteY5" fmla="*/ 3611880 h 4558716"/>
                  <a:gd name="connsiteX6" fmla="*/ 106459 w 2301024"/>
                  <a:gd name="connsiteY6" fmla="*/ 4328160 h 4558716"/>
                  <a:gd name="connsiteX7" fmla="*/ 425794 w 2301024"/>
                  <a:gd name="connsiteY7" fmla="*/ 4558717 h 4558716"/>
                  <a:gd name="connsiteX0" fmla="*/ 129493 w 2301198"/>
                  <a:gd name="connsiteY0" fmla="*/ 0 h 4558716"/>
                  <a:gd name="connsiteX1" fmla="*/ 2293573 w 2301198"/>
                  <a:gd name="connsiteY1" fmla="*/ 723900 h 4558716"/>
                  <a:gd name="connsiteX2" fmla="*/ 129493 w 2301198"/>
                  <a:gd name="connsiteY2" fmla="*/ 1447800 h 4558716"/>
                  <a:gd name="connsiteX3" fmla="*/ 2293573 w 2301198"/>
                  <a:gd name="connsiteY3" fmla="*/ 2164080 h 4558716"/>
                  <a:gd name="connsiteX4" fmla="*/ 129493 w 2301198"/>
                  <a:gd name="connsiteY4" fmla="*/ 2880360 h 4558716"/>
                  <a:gd name="connsiteX5" fmla="*/ 2301193 w 2301198"/>
                  <a:gd name="connsiteY5" fmla="*/ 3611880 h 4558716"/>
                  <a:gd name="connsiteX6" fmla="*/ 106633 w 2301198"/>
                  <a:gd name="connsiteY6" fmla="*/ 4328160 h 4558716"/>
                  <a:gd name="connsiteX7" fmla="*/ 425968 w 2301198"/>
                  <a:gd name="connsiteY7" fmla="*/ 4558717 h 4558716"/>
                  <a:gd name="connsiteX0" fmla="*/ 168780 w 2340485"/>
                  <a:gd name="connsiteY0" fmla="*/ 0 h 4552675"/>
                  <a:gd name="connsiteX1" fmla="*/ 2332860 w 2340485"/>
                  <a:gd name="connsiteY1" fmla="*/ 723900 h 4552675"/>
                  <a:gd name="connsiteX2" fmla="*/ 168780 w 2340485"/>
                  <a:gd name="connsiteY2" fmla="*/ 1447800 h 4552675"/>
                  <a:gd name="connsiteX3" fmla="*/ 2332860 w 2340485"/>
                  <a:gd name="connsiteY3" fmla="*/ 2164080 h 4552675"/>
                  <a:gd name="connsiteX4" fmla="*/ 168780 w 2340485"/>
                  <a:gd name="connsiteY4" fmla="*/ 2880360 h 4552675"/>
                  <a:gd name="connsiteX5" fmla="*/ 2340480 w 2340485"/>
                  <a:gd name="connsiteY5" fmla="*/ 3611880 h 4552675"/>
                  <a:gd name="connsiteX6" fmla="*/ 145920 w 2340485"/>
                  <a:gd name="connsiteY6" fmla="*/ 4328160 h 4552675"/>
                  <a:gd name="connsiteX7" fmla="*/ 314044 w 2340485"/>
                  <a:gd name="connsiteY7" fmla="*/ 4552674 h 4552675"/>
                  <a:gd name="connsiteX0" fmla="*/ 134879 w 2306584"/>
                  <a:gd name="connsiteY0" fmla="*/ 0 h 4553074"/>
                  <a:gd name="connsiteX1" fmla="*/ 2298959 w 2306584"/>
                  <a:gd name="connsiteY1" fmla="*/ 723900 h 4553074"/>
                  <a:gd name="connsiteX2" fmla="*/ 134879 w 2306584"/>
                  <a:gd name="connsiteY2" fmla="*/ 1447800 h 4553074"/>
                  <a:gd name="connsiteX3" fmla="*/ 2298959 w 2306584"/>
                  <a:gd name="connsiteY3" fmla="*/ 2164080 h 4553074"/>
                  <a:gd name="connsiteX4" fmla="*/ 134879 w 2306584"/>
                  <a:gd name="connsiteY4" fmla="*/ 2880360 h 4553074"/>
                  <a:gd name="connsiteX5" fmla="*/ 2306579 w 2306584"/>
                  <a:gd name="connsiteY5" fmla="*/ 3611880 h 4553074"/>
                  <a:gd name="connsiteX6" fmla="*/ 112019 w 2306584"/>
                  <a:gd name="connsiteY6" fmla="*/ 4328160 h 4553074"/>
                  <a:gd name="connsiteX7" fmla="*/ 280143 w 2306584"/>
                  <a:gd name="connsiteY7" fmla="*/ 4552674 h 4553074"/>
                  <a:gd name="connsiteX0" fmla="*/ 72823 w 2244551"/>
                  <a:gd name="connsiteY0" fmla="*/ 0 h 4553043"/>
                  <a:gd name="connsiteX1" fmla="*/ 2236903 w 2244551"/>
                  <a:gd name="connsiteY1" fmla="*/ 723900 h 4553043"/>
                  <a:gd name="connsiteX2" fmla="*/ 72823 w 2244551"/>
                  <a:gd name="connsiteY2" fmla="*/ 1447800 h 4553043"/>
                  <a:gd name="connsiteX3" fmla="*/ 2236903 w 2244551"/>
                  <a:gd name="connsiteY3" fmla="*/ 2164080 h 4553043"/>
                  <a:gd name="connsiteX4" fmla="*/ 72823 w 2244551"/>
                  <a:gd name="connsiteY4" fmla="*/ 2880360 h 4553043"/>
                  <a:gd name="connsiteX5" fmla="*/ 2244523 w 2244551"/>
                  <a:gd name="connsiteY5" fmla="*/ 3611880 h 4553043"/>
                  <a:gd name="connsiteX6" fmla="*/ 124007 w 2244551"/>
                  <a:gd name="connsiteY6" fmla="*/ 4320987 h 4553043"/>
                  <a:gd name="connsiteX7" fmla="*/ 218087 w 2244551"/>
                  <a:gd name="connsiteY7" fmla="*/ 4552674 h 4553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44551" h="4553043">
                    <a:moveTo>
                      <a:pt x="72823" y="0"/>
                    </a:moveTo>
                    <a:cubicBezTo>
                      <a:pt x="1154863" y="241300"/>
                      <a:pt x="2236903" y="482600"/>
                      <a:pt x="2236903" y="723900"/>
                    </a:cubicBezTo>
                    <a:cubicBezTo>
                      <a:pt x="2236903" y="965200"/>
                      <a:pt x="72823" y="1207770"/>
                      <a:pt x="72823" y="1447800"/>
                    </a:cubicBezTo>
                    <a:cubicBezTo>
                      <a:pt x="72823" y="1687830"/>
                      <a:pt x="2236903" y="1925320"/>
                      <a:pt x="2236903" y="2164080"/>
                    </a:cubicBezTo>
                    <a:cubicBezTo>
                      <a:pt x="2236903" y="2402840"/>
                      <a:pt x="71553" y="2639060"/>
                      <a:pt x="72823" y="2880360"/>
                    </a:cubicBezTo>
                    <a:cubicBezTo>
                      <a:pt x="74093" y="3121660"/>
                      <a:pt x="2235992" y="3371776"/>
                      <a:pt x="2244523" y="3611880"/>
                    </a:cubicBezTo>
                    <a:cubicBezTo>
                      <a:pt x="2253054" y="3851984"/>
                      <a:pt x="461746" y="4164188"/>
                      <a:pt x="124007" y="4320987"/>
                    </a:cubicBezTo>
                    <a:cubicBezTo>
                      <a:pt x="-213732" y="4477786"/>
                      <a:pt x="248826" y="4559259"/>
                      <a:pt x="218087" y="4552674"/>
                    </a:cubicBezTo>
                  </a:path>
                </a:pathLst>
              </a:cu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2" name="Freeform 321"/>
              <p:cNvSpPr/>
              <p:nvPr/>
            </p:nvSpPr>
            <p:spPr>
              <a:xfrm rot="2116854">
                <a:off x="2984131" y="1348386"/>
                <a:ext cx="566363" cy="1303802"/>
              </a:xfrm>
              <a:custGeom>
                <a:avLst/>
                <a:gdLst>
                  <a:gd name="connsiteX0" fmla="*/ 22865 w 2194570"/>
                  <a:gd name="connsiteY0" fmla="*/ 0 h 5052060"/>
                  <a:gd name="connsiteX1" fmla="*/ 2186945 w 2194570"/>
                  <a:gd name="connsiteY1" fmla="*/ 723900 h 5052060"/>
                  <a:gd name="connsiteX2" fmla="*/ 22865 w 2194570"/>
                  <a:gd name="connsiteY2" fmla="*/ 1447800 h 5052060"/>
                  <a:gd name="connsiteX3" fmla="*/ 2186945 w 2194570"/>
                  <a:gd name="connsiteY3" fmla="*/ 2164080 h 5052060"/>
                  <a:gd name="connsiteX4" fmla="*/ 22865 w 2194570"/>
                  <a:gd name="connsiteY4" fmla="*/ 2880360 h 5052060"/>
                  <a:gd name="connsiteX5" fmla="*/ 2194565 w 2194570"/>
                  <a:gd name="connsiteY5" fmla="*/ 3611880 h 5052060"/>
                  <a:gd name="connsiteX6" fmla="*/ 5 w 2194570"/>
                  <a:gd name="connsiteY6" fmla="*/ 4328160 h 5052060"/>
                  <a:gd name="connsiteX7" fmla="*/ 2171705 w 2194570"/>
                  <a:gd name="connsiteY7" fmla="*/ 5052060 h 5052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94570" h="5052060">
                    <a:moveTo>
                      <a:pt x="22865" y="0"/>
                    </a:moveTo>
                    <a:cubicBezTo>
                      <a:pt x="1104905" y="241300"/>
                      <a:pt x="2186945" y="482600"/>
                      <a:pt x="2186945" y="723900"/>
                    </a:cubicBezTo>
                    <a:cubicBezTo>
                      <a:pt x="2186945" y="965200"/>
                      <a:pt x="22865" y="1207770"/>
                      <a:pt x="22865" y="1447800"/>
                    </a:cubicBezTo>
                    <a:cubicBezTo>
                      <a:pt x="22865" y="1687830"/>
                      <a:pt x="2186945" y="1925320"/>
                      <a:pt x="2186945" y="2164080"/>
                    </a:cubicBezTo>
                    <a:cubicBezTo>
                      <a:pt x="2186945" y="2402840"/>
                      <a:pt x="21595" y="2639060"/>
                      <a:pt x="22865" y="2880360"/>
                    </a:cubicBezTo>
                    <a:cubicBezTo>
                      <a:pt x="24135" y="3121660"/>
                      <a:pt x="2198375" y="3370580"/>
                      <a:pt x="2194565" y="3611880"/>
                    </a:cubicBezTo>
                    <a:cubicBezTo>
                      <a:pt x="2190755" y="3853180"/>
                      <a:pt x="3815" y="4088130"/>
                      <a:pt x="5" y="4328160"/>
                    </a:cubicBezTo>
                    <a:cubicBezTo>
                      <a:pt x="-3805" y="4568190"/>
                      <a:pt x="1836425" y="4876800"/>
                      <a:pt x="2171705" y="5052060"/>
                    </a:cubicBezTo>
                  </a:path>
                </a:pathLst>
              </a:cu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24" name="Rectangle 323"/>
            <p:cNvSpPr/>
            <p:nvPr/>
          </p:nvSpPr>
          <p:spPr>
            <a:xfrm>
              <a:off x="7344744" y="2995302"/>
              <a:ext cx="68388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gamma</a:t>
              </a:r>
            </a:p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rays</a:t>
              </a:r>
              <a:endPara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864110" y="2780928"/>
            <a:ext cx="3940994" cy="2736304"/>
            <a:chOff x="4879478" y="2708920"/>
            <a:chExt cx="3940994" cy="2736304"/>
          </a:xfrm>
        </p:grpSpPr>
        <p:pic>
          <p:nvPicPr>
            <p:cNvPr id="327" name="Picture 3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1305" y="3369222"/>
              <a:ext cx="596574" cy="572269"/>
            </a:xfrm>
            <a:prstGeom prst="rect">
              <a:avLst/>
            </a:prstGeom>
          </p:spPr>
        </p:pic>
        <p:pic>
          <p:nvPicPr>
            <p:cNvPr id="328" name="Picture 3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1736" y="3370774"/>
              <a:ext cx="596574" cy="572269"/>
            </a:xfrm>
            <a:prstGeom prst="rect">
              <a:avLst/>
            </a:prstGeom>
          </p:spPr>
        </p:pic>
        <p:sp>
          <p:nvSpPr>
            <p:cNvPr id="329" name="Oval 328"/>
            <p:cNvSpPr/>
            <p:nvPr/>
          </p:nvSpPr>
          <p:spPr>
            <a:xfrm>
              <a:off x="5528558" y="3585246"/>
              <a:ext cx="172707" cy="17270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5279388" y="3945286"/>
              <a:ext cx="70990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incident </a:t>
              </a:r>
            </a:p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neutron</a:t>
              </a:r>
              <a:endParaRPr lang="en-GB" sz="1000" dirty="0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5999468" y="3945286"/>
              <a:ext cx="70990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target</a:t>
              </a:r>
            </a:p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nucleus</a:t>
              </a:r>
              <a:endParaRPr lang="en-GB" sz="1000" dirty="0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6822408" y="3945286"/>
              <a:ext cx="89508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compound</a:t>
              </a:r>
            </a:p>
            <a:p>
              <a:pPr algn="ctr"/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nucleus</a:t>
              </a:r>
              <a:endPara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endParaRPr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6215492" y="3225206"/>
              <a:ext cx="27786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A</a:t>
              </a:r>
              <a:endParaRPr lang="en-GB" sz="1000" dirty="0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7121092" y="3225206"/>
              <a:ext cx="30836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Z*</a:t>
              </a:r>
              <a:endParaRPr lang="en-GB" sz="1000" dirty="0"/>
            </a:p>
          </p:txBody>
        </p:sp>
        <p:sp>
          <p:nvSpPr>
            <p:cNvPr id="335" name="Right Arrow 334"/>
            <p:cNvSpPr/>
            <p:nvPr/>
          </p:nvSpPr>
          <p:spPr>
            <a:xfrm>
              <a:off x="5776572" y="3638974"/>
              <a:ext cx="233415" cy="8635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GB" sz="2000" b="1" baseline="30000"/>
            </a:p>
          </p:txBody>
        </p:sp>
        <p:sp>
          <p:nvSpPr>
            <p:cNvPr id="336" name="Right Arrow 335"/>
            <p:cNvSpPr/>
            <p:nvPr/>
          </p:nvSpPr>
          <p:spPr>
            <a:xfrm>
              <a:off x="6709377" y="3655356"/>
              <a:ext cx="233415" cy="8635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GB" sz="2000" b="1" baseline="30000"/>
            </a:p>
          </p:txBody>
        </p:sp>
        <p:sp>
          <p:nvSpPr>
            <p:cNvPr id="337" name="TextBox 67"/>
            <p:cNvSpPr txBox="1"/>
            <p:nvPr/>
          </p:nvSpPr>
          <p:spPr>
            <a:xfrm>
              <a:off x="4879478" y="2708920"/>
              <a:ext cx="3865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. illustration of inelastic neutron scattering</a:t>
              </a:r>
            </a:p>
          </p:txBody>
        </p:sp>
        <p:grpSp>
          <p:nvGrpSpPr>
            <p:cNvPr id="342" name="Group 341"/>
            <p:cNvGrpSpPr/>
            <p:nvPr/>
          </p:nvGrpSpPr>
          <p:grpSpPr>
            <a:xfrm rot="1129302">
              <a:off x="7489195" y="4646570"/>
              <a:ext cx="290651" cy="486799"/>
              <a:chOff x="2967595" y="-455411"/>
              <a:chExt cx="1927073" cy="3227580"/>
            </a:xfrm>
            <a:effectLst>
              <a:outerShdw blurRad="38100" dist="38100" dir="2700000" sx="95000" sy="95000" algn="tl" rotWithShape="0">
                <a:prstClr val="black">
                  <a:alpha val="23000"/>
                </a:prstClr>
              </a:outerShdw>
            </a:effectLst>
          </p:grpSpPr>
          <p:sp>
            <p:nvSpPr>
              <p:cNvPr id="347" name="Freeform 346"/>
              <p:cNvSpPr/>
              <p:nvPr/>
            </p:nvSpPr>
            <p:spPr>
              <a:xfrm rot="2116854">
                <a:off x="3647545" y="502884"/>
                <a:ext cx="579260" cy="1175019"/>
              </a:xfrm>
              <a:custGeom>
                <a:avLst/>
                <a:gdLst>
                  <a:gd name="connsiteX0" fmla="*/ 22865 w 2194570"/>
                  <a:gd name="connsiteY0" fmla="*/ 0 h 5052060"/>
                  <a:gd name="connsiteX1" fmla="*/ 2186945 w 2194570"/>
                  <a:gd name="connsiteY1" fmla="*/ 723900 h 5052060"/>
                  <a:gd name="connsiteX2" fmla="*/ 22865 w 2194570"/>
                  <a:gd name="connsiteY2" fmla="*/ 1447800 h 5052060"/>
                  <a:gd name="connsiteX3" fmla="*/ 2186945 w 2194570"/>
                  <a:gd name="connsiteY3" fmla="*/ 2164080 h 5052060"/>
                  <a:gd name="connsiteX4" fmla="*/ 22865 w 2194570"/>
                  <a:gd name="connsiteY4" fmla="*/ 2880360 h 5052060"/>
                  <a:gd name="connsiteX5" fmla="*/ 2194565 w 2194570"/>
                  <a:gd name="connsiteY5" fmla="*/ 3611880 h 5052060"/>
                  <a:gd name="connsiteX6" fmla="*/ 5 w 2194570"/>
                  <a:gd name="connsiteY6" fmla="*/ 4328160 h 5052060"/>
                  <a:gd name="connsiteX7" fmla="*/ 2171705 w 2194570"/>
                  <a:gd name="connsiteY7" fmla="*/ 5052060 h 5052060"/>
                  <a:gd name="connsiteX0" fmla="*/ 95732 w 2267437"/>
                  <a:gd name="connsiteY0" fmla="*/ 0 h 4612507"/>
                  <a:gd name="connsiteX1" fmla="*/ 2259812 w 2267437"/>
                  <a:gd name="connsiteY1" fmla="*/ 723900 h 4612507"/>
                  <a:gd name="connsiteX2" fmla="*/ 95732 w 2267437"/>
                  <a:gd name="connsiteY2" fmla="*/ 1447800 h 4612507"/>
                  <a:gd name="connsiteX3" fmla="*/ 2259812 w 2267437"/>
                  <a:gd name="connsiteY3" fmla="*/ 2164080 h 4612507"/>
                  <a:gd name="connsiteX4" fmla="*/ 95732 w 2267437"/>
                  <a:gd name="connsiteY4" fmla="*/ 2880360 h 4612507"/>
                  <a:gd name="connsiteX5" fmla="*/ 2267432 w 2267437"/>
                  <a:gd name="connsiteY5" fmla="*/ 3611880 h 4612507"/>
                  <a:gd name="connsiteX6" fmla="*/ 72872 w 2267437"/>
                  <a:gd name="connsiteY6" fmla="*/ 4328160 h 4612507"/>
                  <a:gd name="connsiteX7" fmla="*/ 667632 w 2267437"/>
                  <a:gd name="connsiteY7" fmla="*/ 4612509 h 4612507"/>
                  <a:gd name="connsiteX0" fmla="*/ 97929 w 2269634"/>
                  <a:gd name="connsiteY0" fmla="*/ 0 h 4612511"/>
                  <a:gd name="connsiteX1" fmla="*/ 2262009 w 2269634"/>
                  <a:gd name="connsiteY1" fmla="*/ 723900 h 4612511"/>
                  <a:gd name="connsiteX2" fmla="*/ 97929 w 2269634"/>
                  <a:gd name="connsiteY2" fmla="*/ 1447800 h 4612511"/>
                  <a:gd name="connsiteX3" fmla="*/ 2262009 w 2269634"/>
                  <a:gd name="connsiteY3" fmla="*/ 2164080 h 4612511"/>
                  <a:gd name="connsiteX4" fmla="*/ 97929 w 2269634"/>
                  <a:gd name="connsiteY4" fmla="*/ 2880360 h 4612511"/>
                  <a:gd name="connsiteX5" fmla="*/ 2269629 w 2269634"/>
                  <a:gd name="connsiteY5" fmla="*/ 3611880 h 4612511"/>
                  <a:gd name="connsiteX6" fmla="*/ 75069 w 2269634"/>
                  <a:gd name="connsiteY6" fmla="*/ 4328160 h 4612511"/>
                  <a:gd name="connsiteX7" fmla="*/ 669829 w 2269634"/>
                  <a:gd name="connsiteY7" fmla="*/ 4612509 h 4612511"/>
                  <a:gd name="connsiteX0" fmla="*/ 159729 w 2331434"/>
                  <a:gd name="connsiteY0" fmla="*/ 0 h 4558716"/>
                  <a:gd name="connsiteX1" fmla="*/ 2323809 w 2331434"/>
                  <a:gd name="connsiteY1" fmla="*/ 723900 h 4558716"/>
                  <a:gd name="connsiteX2" fmla="*/ 159729 w 2331434"/>
                  <a:gd name="connsiteY2" fmla="*/ 1447800 h 4558716"/>
                  <a:gd name="connsiteX3" fmla="*/ 2323809 w 2331434"/>
                  <a:gd name="connsiteY3" fmla="*/ 2164080 h 4558716"/>
                  <a:gd name="connsiteX4" fmla="*/ 159729 w 2331434"/>
                  <a:gd name="connsiteY4" fmla="*/ 2880360 h 4558716"/>
                  <a:gd name="connsiteX5" fmla="*/ 2331429 w 2331434"/>
                  <a:gd name="connsiteY5" fmla="*/ 3611880 h 4558716"/>
                  <a:gd name="connsiteX6" fmla="*/ 136869 w 2331434"/>
                  <a:gd name="connsiteY6" fmla="*/ 4328160 h 4558716"/>
                  <a:gd name="connsiteX7" fmla="*/ 456204 w 2331434"/>
                  <a:gd name="connsiteY7" fmla="*/ 4558717 h 4558716"/>
                  <a:gd name="connsiteX0" fmla="*/ 129319 w 2301024"/>
                  <a:gd name="connsiteY0" fmla="*/ 0 h 4558716"/>
                  <a:gd name="connsiteX1" fmla="*/ 2293399 w 2301024"/>
                  <a:gd name="connsiteY1" fmla="*/ 723900 h 4558716"/>
                  <a:gd name="connsiteX2" fmla="*/ 129319 w 2301024"/>
                  <a:gd name="connsiteY2" fmla="*/ 1447800 h 4558716"/>
                  <a:gd name="connsiteX3" fmla="*/ 2293399 w 2301024"/>
                  <a:gd name="connsiteY3" fmla="*/ 2164080 h 4558716"/>
                  <a:gd name="connsiteX4" fmla="*/ 129319 w 2301024"/>
                  <a:gd name="connsiteY4" fmla="*/ 2880360 h 4558716"/>
                  <a:gd name="connsiteX5" fmla="*/ 2301019 w 2301024"/>
                  <a:gd name="connsiteY5" fmla="*/ 3611880 h 4558716"/>
                  <a:gd name="connsiteX6" fmla="*/ 106459 w 2301024"/>
                  <a:gd name="connsiteY6" fmla="*/ 4328160 h 4558716"/>
                  <a:gd name="connsiteX7" fmla="*/ 425794 w 2301024"/>
                  <a:gd name="connsiteY7" fmla="*/ 4558717 h 4558716"/>
                  <a:gd name="connsiteX0" fmla="*/ 129493 w 2301198"/>
                  <a:gd name="connsiteY0" fmla="*/ 0 h 4558716"/>
                  <a:gd name="connsiteX1" fmla="*/ 2293573 w 2301198"/>
                  <a:gd name="connsiteY1" fmla="*/ 723900 h 4558716"/>
                  <a:gd name="connsiteX2" fmla="*/ 129493 w 2301198"/>
                  <a:gd name="connsiteY2" fmla="*/ 1447800 h 4558716"/>
                  <a:gd name="connsiteX3" fmla="*/ 2293573 w 2301198"/>
                  <a:gd name="connsiteY3" fmla="*/ 2164080 h 4558716"/>
                  <a:gd name="connsiteX4" fmla="*/ 129493 w 2301198"/>
                  <a:gd name="connsiteY4" fmla="*/ 2880360 h 4558716"/>
                  <a:gd name="connsiteX5" fmla="*/ 2301193 w 2301198"/>
                  <a:gd name="connsiteY5" fmla="*/ 3611880 h 4558716"/>
                  <a:gd name="connsiteX6" fmla="*/ 106633 w 2301198"/>
                  <a:gd name="connsiteY6" fmla="*/ 4328160 h 4558716"/>
                  <a:gd name="connsiteX7" fmla="*/ 425968 w 2301198"/>
                  <a:gd name="connsiteY7" fmla="*/ 4558717 h 4558716"/>
                  <a:gd name="connsiteX0" fmla="*/ 168780 w 2340485"/>
                  <a:gd name="connsiteY0" fmla="*/ 0 h 4552675"/>
                  <a:gd name="connsiteX1" fmla="*/ 2332860 w 2340485"/>
                  <a:gd name="connsiteY1" fmla="*/ 723900 h 4552675"/>
                  <a:gd name="connsiteX2" fmla="*/ 168780 w 2340485"/>
                  <a:gd name="connsiteY2" fmla="*/ 1447800 h 4552675"/>
                  <a:gd name="connsiteX3" fmla="*/ 2332860 w 2340485"/>
                  <a:gd name="connsiteY3" fmla="*/ 2164080 h 4552675"/>
                  <a:gd name="connsiteX4" fmla="*/ 168780 w 2340485"/>
                  <a:gd name="connsiteY4" fmla="*/ 2880360 h 4552675"/>
                  <a:gd name="connsiteX5" fmla="*/ 2340480 w 2340485"/>
                  <a:gd name="connsiteY5" fmla="*/ 3611880 h 4552675"/>
                  <a:gd name="connsiteX6" fmla="*/ 145920 w 2340485"/>
                  <a:gd name="connsiteY6" fmla="*/ 4328160 h 4552675"/>
                  <a:gd name="connsiteX7" fmla="*/ 314044 w 2340485"/>
                  <a:gd name="connsiteY7" fmla="*/ 4552674 h 4552675"/>
                  <a:gd name="connsiteX0" fmla="*/ 134879 w 2306584"/>
                  <a:gd name="connsiteY0" fmla="*/ 0 h 4553074"/>
                  <a:gd name="connsiteX1" fmla="*/ 2298959 w 2306584"/>
                  <a:gd name="connsiteY1" fmla="*/ 723900 h 4553074"/>
                  <a:gd name="connsiteX2" fmla="*/ 134879 w 2306584"/>
                  <a:gd name="connsiteY2" fmla="*/ 1447800 h 4553074"/>
                  <a:gd name="connsiteX3" fmla="*/ 2298959 w 2306584"/>
                  <a:gd name="connsiteY3" fmla="*/ 2164080 h 4553074"/>
                  <a:gd name="connsiteX4" fmla="*/ 134879 w 2306584"/>
                  <a:gd name="connsiteY4" fmla="*/ 2880360 h 4553074"/>
                  <a:gd name="connsiteX5" fmla="*/ 2306579 w 2306584"/>
                  <a:gd name="connsiteY5" fmla="*/ 3611880 h 4553074"/>
                  <a:gd name="connsiteX6" fmla="*/ 112019 w 2306584"/>
                  <a:gd name="connsiteY6" fmla="*/ 4328160 h 4553074"/>
                  <a:gd name="connsiteX7" fmla="*/ 280143 w 2306584"/>
                  <a:gd name="connsiteY7" fmla="*/ 4552674 h 4553074"/>
                  <a:gd name="connsiteX0" fmla="*/ 72823 w 2244551"/>
                  <a:gd name="connsiteY0" fmla="*/ 0 h 4553043"/>
                  <a:gd name="connsiteX1" fmla="*/ 2236903 w 2244551"/>
                  <a:gd name="connsiteY1" fmla="*/ 723900 h 4553043"/>
                  <a:gd name="connsiteX2" fmla="*/ 72823 w 2244551"/>
                  <a:gd name="connsiteY2" fmla="*/ 1447800 h 4553043"/>
                  <a:gd name="connsiteX3" fmla="*/ 2236903 w 2244551"/>
                  <a:gd name="connsiteY3" fmla="*/ 2164080 h 4553043"/>
                  <a:gd name="connsiteX4" fmla="*/ 72823 w 2244551"/>
                  <a:gd name="connsiteY4" fmla="*/ 2880360 h 4553043"/>
                  <a:gd name="connsiteX5" fmla="*/ 2244523 w 2244551"/>
                  <a:gd name="connsiteY5" fmla="*/ 3611880 h 4553043"/>
                  <a:gd name="connsiteX6" fmla="*/ 124007 w 2244551"/>
                  <a:gd name="connsiteY6" fmla="*/ 4320987 h 4553043"/>
                  <a:gd name="connsiteX7" fmla="*/ 218087 w 2244551"/>
                  <a:gd name="connsiteY7" fmla="*/ 4552674 h 4553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44551" h="4553043">
                    <a:moveTo>
                      <a:pt x="72823" y="0"/>
                    </a:moveTo>
                    <a:cubicBezTo>
                      <a:pt x="1154863" y="241300"/>
                      <a:pt x="2236903" y="482600"/>
                      <a:pt x="2236903" y="723900"/>
                    </a:cubicBezTo>
                    <a:cubicBezTo>
                      <a:pt x="2236903" y="965200"/>
                      <a:pt x="72823" y="1207770"/>
                      <a:pt x="72823" y="1447800"/>
                    </a:cubicBezTo>
                    <a:cubicBezTo>
                      <a:pt x="72823" y="1687830"/>
                      <a:pt x="2236903" y="1925320"/>
                      <a:pt x="2236903" y="2164080"/>
                    </a:cubicBezTo>
                    <a:cubicBezTo>
                      <a:pt x="2236903" y="2402840"/>
                      <a:pt x="71553" y="2639060"/>
                      <a:pt x="72823" y="2880360"/>
                    </a:cubicBezTo>
                    <a:cubicBezTo>
                      <a:pt x="74093" y="3121660"/>
                      <a:pt x="2235992" y="3371776"/>
                      <a:pt x="2244523" y="3611880"/>
                    </a:cubicBezTo>
                    <a:cubicBezTo>
                      <a:pt x="2253054" y="3851984"/>
                      <a:pt x="461746" y="4164188"/>
                      <a:pt x="124007" y="4320987"/>
                    </a:cubicBezTo>
                    <a:cubicBezTo>
                      <a:pt x="-213732" y="4477786"/>
                      <a:pt x="248826" y="4559259"/>
                      <a:pt x="218087" y="4552674"/>
                    </a:cubicBezTo>
                  </a:path>
                </a:pathLst>
              </a:cu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8" name="Freeform 347"/>
              <p:cNvSpPr/>
              <p:nvPr/>
            </p:nvSpPr>
            <p:spPr>
              <a:xfrm rot="2116854">
                <a:off x="2967595" y="1468366"/>
                <a:ext cx="566358" cy="1303803"/>
              </a:xfrm>
              <a:custGeom>
                <a:avLst/>
                <a:gdLst>
                  <a:gd name="connsiteX0" fmla="*/ 22865 w 2194570"/>
                  <a:gd name="connsiteY0" fmla="*/ 0 h 5052060"/>
                  <a:gd name="connsiteX1" fmla="*/ 2186945 w 2194570"/>
                  <a:gd name="connsiteY1" fmla="*/ 723900 h 5052060"/>
                  <a:gd name="connsiteX2" fmla="*/ 22865 w 2194570"/>
                  <a:gd name="connsiteY2" fmla="*/ 1447800 h 5052060"/>
                  <a:gd name="connsiteX3" fmla="*/ 2186945 w 2194570"/>
                  <a:gd name="connsiteY3" fmla="*/ 2164080 h 5052060"/>
                  <a:gd name="connsiteX4" fmla="*/ 22865 w 2194570"/>
                  <a:gd name="connsiteY4" fmla="*/ 2880360 h 5052060"/>
                  <a:gd name="connsiteX5" fmla="*/ 2194565 w 2194570"/>
                  <a:gd name="connsiteY5" fmla="*/ 3611880 h 5052060"/>
                  <a:gd name="connsiteX6" fmla="*/ 5 w 2194570"/>
                  <a:gd name="connsiteY6" fmla="*/ 4328160 h 5052060"/>
                  <a:gd name="connsiteX7" fmla="*/ 2171705 w 2194570"/>
                  <a:gd name="connsiteY7" fmla="*/ 5052060 h 5052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94570" h="5052060">
                    <a:moveTo>
                      <a:pt x="22865" y="0"/>
                    </a:moveTo>
                    <a:cubicBezTo>
                      <a:pt x="1104905" y="241300"/>
                      <a:pt x="2186945" y="482600"/>
                      <a:pt x="2186945" y="723900"/>
                    </a:cubicBezTo>
                    <a:cubicBezTo>
                      <a:pt x="2186945" y="965200"/>
                      <a:pt x="22865" y="1207770"/>
                      <a:pt x="22865" y="1447800"/>
                    </a:cubicBezTo>
                    <a:cubicBezTo>
                      <a:pt x="22865" y="1687830"/>
                      <a:pt x="2186945" y="1925320"/>
                      <a:pt x="2186945" y="2164080"/>
                    </a:cubicBezTo>
                    <a:cubicBezTo>
                      <a:pt x="2186945" y="2402840"/>
                      <a:pt x="21595" y="2639060"/>
                      <a:pt x="22865" y="2880360"/>
                    </a:cubicBezTo>
                    <a:cubicBezTo>
                      <a:pt x="24135" y="3121660"/>
                      <a:pt x="2198375" y="3370580"/>
                      <a:pt x="2194565" y="3611880"/>
                    </a:cubicBezTo>
                    <a:cubicBezTo>
                      <a:pt x="2190755" y="3853180"/>
                      <a:pt x="3815" y="4088130"/>
                      <a:pt x="5" y="4328160"/>
                    </a:cubicBezTo>
                    <a:cubicBezTo>
                      <a:pt x="-3805" y="4568190"/>
                      <a:pt x="1836425" y="4876800"/>
                      <a:pt x="2171705" y="5052060"/>
                    </a:cubicBezTo>
                  </a:path>
                </a:pathLst>
              </a:cu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9" name="Freeform 348"/>
              <p:cNvSpPr/>
              <p:nvPr/>
            </p:nvSpPr>
            <p:spPr>
              <a:xfrm rot="2116854">
                <a:off x="4315408" y="-455411"/>
                <a:ext cx="579260" cy="1175018"/>
              </a:xfrm>
              <a:custGeom>
                <a:avLst/>
                <a:gdLst>
                  <a:gd name="connsiteX0" fmla="*/ 22865 w 2194570"/>
                  <a:gd name="connsiteY0" fmla="*/ 0 h 5052060"/>
                  <a:gd name="connsiteX1" fmla="*/ 2186945 w 2194570"/>
                  <a:gd name="connsiteY1" fmla="*/ 723900 h 5052060"/>
                  <a:gd name="connsiteX2" fmla="*/ 22865 w 2194570"/>
                  <a:gd name="connsiteY2" fmla="*/ 1447800 h 5052060"/>
                  <a:gd name="connsiteX3" fmla="*/ 2186945 w 2194570"/>
                  <a:gd name="connsiteY3" fmla="*/ 2164080 h 5052060"/>
                  <a:gd name="connsiteX4" fmla="*/ 22865 w 2194570"/>
                  <a:gd name="connsiteY4" fmla="*/ 2880360 h 5052060"/>
                  <a:gd name="connsiteX5" fmla="*/ 2194565 w 2194570"/>
                  <a:gd name="connsiteY5" fmla="*/ 3611880 h 5052060"/>
                  <a:gd name="connsiteX6" fmla="*/ 5 w 2194570"/>
                  <a:gd name="connsiteY6" fmla="*/ 4328160 h 5052060"/>
                  <a:gd name="connsiteX7" fmla="*/ 2171705 w 2194570"/>
                  <a:gd name="connsiteY7" fmla="*/ 5052060 h 5052060"/>
                  <a:gd name="connsiteX0" fmla="*/ 95732 w 2267437"/>
                  <a:gd name="connsiteY0" fmla="*/ 0 h 4612507"/>
                  <a:gd name="connsiteX1" fmla="*/ 2259812 w 2267437"/>
                  <a:gd name="connsiteY1" fmla="*/ 723900 h 4612507"/>
                  <a:gd name="connsiteX2" fmla="*/ 95732 w 2267437"/>
                  <a:gd name="connsiteY2" fmla="*/ 1447800 h 4612507"/>
                  <a:gd name="connsiteX3" fmla="*/ 2259812 w 2267437"/>
                  <a:gd name="connsiteY3" fmla="*/ 2164080 h 4612507"/>
                  <a:gd name="connsiteX4" fmla="*/ 95732 w 2267437"/>
                  <a:gd name="connsiteY4" fmla="*/ 2880360 h 4612507"/>
                  <a:gd name="connsiteX5" fmla="*/ 2267432 w 2267437"/>
                  <a:gd name="connsiteY5" fmla="*/ 3611880 h 4612507"/>
                  <a:gd name="connsiteX6" fmla="*/ 72872 w 2267437"/>
                  <a:gd name="connsiteY6" fmla="*/ 4328160 h 4612507"/>
                  <a:gd name="connsiteX7" fmla="*/ 667632 w 2267437"/>
                  <a:gd name="connsiteY7" fmla="*/ 4612509 h 4612507"/>
                  <a:gd name="connsiteX0" fmla="*/ 97929 w 2269634"/>
                  <a:gd name="connsiteY0" fmla="*/ 0 h 4612511"/>
                  <a:gd name="connsiteX1" fmla="*/ 2262009 w 2269634"/>
                  <a:gd name="connsiteY1" fmla="*/ 723900 h 4612511"/>
                  <a:gd name="connsiteX2" fmla="*/ 97929 w 2269634"/>
                  <a:gd name="connsiteY2" fmla="*/ 1447800 h 4612511"/>
                  <a:gd name="connsiteX3" fmla="*/ 2262009 w 2269634"/>
                  <a:gd name="connsiteY3" fmla="*/ 2164080 h 4612511"/>
                  <a:gd name="connsiteX4" fmla="*/ 97929 w 2269634"/>
                  <a:gd name="connsiteY4" fmla="*/ 2880360 h 4612511"/>
                  <a:gd name="connsiteX5" fmla="*/ 2269629 w 2269634"/>
                  <a:gd name="connsiteY5" fmla="*/ 3611880 h 4612511"/>
                  <a:gd name="connsiteX6" fmla="*/ 75069 w 2269634"/>
                  <a:gd name="connsiteY6" fmla="*/ 4328160 h 4612511"/>
                  <a:gd name="connsiteX7" fmla="*/ 669829 w 2269634"/>
                  <a:gd name="connsiteY7" fmla="*/ 4612509 h 4612511"/>
                  <a:gd name="connsiteX0" fmla="*/ 159729 w 2331434"/>
                  <a:gd name="connsiteY0" fmla="*/ 0 h 4558716"/>
                  <a:gd name="connsiteX1" fmla="*/ 2323809 w 2331434"/>
                  <a:gd name="connsiteY1" fmla="*/ 723900 h 4558716"/>
                  <a:gd name="connsiteX2" fmla="*/ 159729 w 2331434"/>
                  <a:gd name="connsiteY2" fmla="*/ 1447800 h 4558716"/>
                  <a:gd name="connsiteX3" fmla="*/ 2323809 w 2331434"/>
                  <a:gd name="connsiteY3" fmla="*/ 2164080 h 4558716"/>
                  <a:gd name="connsiteX4" fmla="*/ 159729 w 2331434"/>
                  <a:gd name="connsiteY4" fmla="*/ 2880360 h 4558716"/>
                  <a:gd name="connsiteX5" fmla="*/ 2331429 w 2331434"/>
                  <a:gd name="connsiteY5" fmla="*/ 3611880 h 4558716"/>
                  <a:gd name="connsiteX6" fmla="*/ 136869 w 2331434"/>
                  <a:gd name="connsiteY6" fmla="*/ 4328160 h 4558716"/>
                  <a:gd name="connsiteX7" fmla="*/ 456204 w 2331434"/>
                  <a:gd name="connsiteY7" fmla="*/ 4558717 h 4558716"/>
                  <a:gd name="connsiteX0" fmla="*/ 129319 w 2301024"/>
                  <a:gd name="connsiteY0" fmla="*/ 0 h 4558716"/>
                  <a:gd name="connsiteX1" fmla="*/ 2293399 w 2301024"/>
                  <a:gd name="connsiteY1" fmla="*/ 723900 h 4558716"/>
                  <a:gd name="connsiteX2" fmla="*/ 129319 w 2301024"/>
                  <a:gd name="connsiteY2" fmla="*/ 1447800 h 4558716"/>
                  <a:gd name="connsiteX3" fmla="*/ 2293399 w 2301024"/>
                  <a:gd name="connsiteY3" fmla="*/ 2164080 h 4558716"/>
                  <a:gd name="connsiteX4" fmla="*/ 129319 w 2301024"/>
                  <a:gd name="connsiteY4" fmla="*/ 2880360 h 4558716"/>
                  <a:gd name="connsiteX5" fmla="*/ 2301019 w 2301024"/>
                  <a:gd name="connsiteY5" fmla="*/ 3611880 h 4558716"/>
                  <a:gd name="connsiteX6" fmla="*/ 106459 w 2301024"/>
                  <a:gd name="connsiteY6" fmla="*/ 4328160 h 4558716"/>
                  <a:gd name="connsiteX7" fmla="*/ 425794 w 2301024"/>
                  <a:gd name="connsiteY7" fmla="*/ 4558717 h 4558716"/>
                  <a:gd name="connsiteX0" fmla="*/ 129493 w 2301198"/>
                  <a:gd name="connsiteY0" fmla="*/ 0 h 4558716"/>
                  <a:gd name="connsiteX1" fmla="*/ 2293573 w 2301198"/>
                  <a:gd name="connsiteY1" fmla="*/ 723900 h 4558716"/>
                  <a:gd name="connsiteX2" fmla="*/ 129493 w 2301198"/>
                  <a:gd name="connsiteY2" fmla="*/ 1447800 h 4558716"/>
                  <a:gd name="connsiteX3" fmla="*/ 2293573 w 2301198"/>
                  <a:gd name="connsiteY3" fmla="*/ 2164080 h 4558716"/>
                  <a:gd name="connsiteX4" fmla="*/ 129493 w 2301198"/>
                  <a:gd name="connsiteY4" fmla="*/ 2880360 h 4558716"/>
                  <a:gd name="connsiteX5" fmla="*/ 2301193 w 2301198"/>
                  <a:gd name="connsiteY5" fmla="*/ 3611880 h 4558716"/>
                  <a:gd name="connsiteX6" fmla="*/ 106633 w 2301198"/>
                  <a:gd name="connsiteY6" fmla="*/ 4328160 h 4558716"/>
                  <a:gd name="connsiteX7" fmla="*/ 425968 w 2301198"/>
                  <a:gd name="connsiteY7" fmla="*/ 4558717 h 4558716"/>
                  <a:gd name="connsiteX0" fmla="*/ 168780 w 2340485"/>
                  <a:gd name="connsiteY0" fmla="*/ 0 h 4552675"/>
                  <a:gd name="connsiteX1" fmla="*/ 2332860 w 2340485"/>
                  <a:gd name="connsiteY1" fmla="*/ 723900 h 4552675"/>
                  <a:gd name="connsiteX2" fmla="*/ 168780 w 2340485"/>
                  <a:gd name="connsiteY2" fmla="*/ 1447800 h 4552675"/>
                  <a:gd name="connsiteX3" fmla="*/ 2332860 w 2340485"/>
                  <a:gd name="connsiteY3" fmla="*/ 2164080 h 4552675"/>
                  <a:gd name="connsiteX4" fmla="*/ 168780 w 2340485"/>
                  <a:gd name="connsiteY4" fmla="*/ 2880360 h 4552675"/>
                  <a:gd name="connsiteX5" fmla="*/ 2340480 w 2340485"/>
                  <a:gd name="connsiteY5" fmla="*/ 3611880 h 4552675"/>
                  <a:gd name="connsiteX6" fmla="*/ 145920 w 2340485"/>
                  <a:gd name="connsiteY6" fmla="*/ 4328160 h 4552675"/>
                  <a:gd name="connsiteX7" fmla="*/ 314044 w 2340485"/>
                  <a:gd name="connsiteY7" fmla="*/ 4552674 h 4552675"/>
                  <a:gd name="connsiteX0" fmla="*/ 134879 w 2306584"/>
                  <a:gd name="connsiteY0" fmla="*/ 0 h 4553074"/>
                  <a:gd name="connsiteX1" fmla="*/ 2298959 w 2306584"/>
                  <a:gd name="connsiteY1" fmla="*/ 723900 h 4553074"/>
                  <a:gd name="connsiteX2" fmla="*/ 134879 w 2306584"/>
                  <a:gd name="connsiteY2" fmla="*/ 1447800 h 4553074"/>
                  <a:gd name="connsiteX3" fmla="*/ 2298959 w 2306584"/>
                  <a:gd name="connsiteY3" fmla="*/ 2164080 h 4553074"/>
                  <a:gd name="connsiteX4" fmla="*/ 134879 w 2306584"/>
                  <a:gd name="connsiteY4" fmla="*/ 2880360 h 4553074"/>
                  <a:gd name="connsiteX5" fmla="*/ 2306579 w 2306584"/>
                  <a:gd name="connsiteY5" fmla="*/ 3611880 h 4553074"/>
                  <a:gd name="connsiteX6" fmla="*/ 112019 w 2306584"/>
                  <a:gd name="connsiteY6" fmla="*/ 4328160 h 4553074"/>
                  <a:gd name="connsiteX7" fmla="*/ 280143 w 2306584"/>
                  <a:gd name="connsiteY7" fmla="*/ 4552674 h 4553074"/>
                  <a:gd name="connsiteX0" fmla="*/ 72823 w 2244551"/>
                  <a:gd name="connsiteY0" fmla="*/ 0 h 4553043"/>
                  <a:gd name="connsiteX1" fmla="*/ 2236903 w 2244551"/>
                  <a:gd name="connsiteY1" fmla="*/ 723900 h 4553043"/>
                  <a:gd name="connsiteX2" fmla="*/ 72823 w 2244551"/>
                  <a:gd name="connsiteY2" fmla="*/ 1447800 h 4553043"/>
                  <a:gd name="connsiteX3" fmla="*/ 2236903 w 2244551"/>
                  <a:gd name="connsiteY3" fmla="*/ 2164080 h 4553043"/>
                  <a:gd name="connsiteX4" fmla="*/ 72823 w 2244551"/>
                  <a:gd name="connsiteY4" fmla="*/ 2880360 h 4553043"/>
                  <a:gd name="connsiteX5" fmla="*/ 2244523 w 2244551"/>
                  <a:gd name="connsiteY5" fmla="*/ 3611880 h 4553043"/>
                  <a:gd name="connsiteX6" fmla="*/ 124007 w 2244551"/>
                  <a:gd name="connsiteY6" fmla="*/ 4320987 h 4553043"/>
                  <a:gd name="connsiteX7" fmla="*/ 218087 w 2244551"/>
                  <a:gd name="connsiteY7" fmla="*/ 4552674 h 4553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44551" h="4553043">
                    <a:moveTo>
                      <a:pt x="72823" y="0"/>
                    </a:moveTo>
                    <a:cubicBezTo>
                      <a:pt x="1154863" y="241300"/>
                      <a:pt x="2236903" y="482600"/>
                      <a:pt x="2236903" y="723900"/>
                    </a:cubicBezTo>
                    <a:cubicBezTo>
                      <a:pt x="2236903" y="965200"/>
                      <a:pt x="72823" y="1207770"/>
                      <a:pt x="72823" y="1447800"/>
                    </a:cubicBezTo>
                    <a:cubicBezTo>
                      <a:pt x="72823" y="1687830"/>
                      <a:pt x="2236903" y="1925320"/>
                      <a:pt x="2236903" y="2164080"/>
                    </a:cubicBezTo>
                    <a:cubicBezTo>
                      <a:pt x="2236903" y="2402840"/>
                      <a:pt x="71553" y="2639060"/>
                      <a:pt x="72823" y="2880360"/>
                    </a:cubicBezTo>
                    <a:cubicBezTo>
                      <a:pt x="74093" y="3121660"/>
                      <a:pt x="2235992" y="3371776"/>
                      <a:pt x="2244523" y="3611880"/>
                    </a:cubicBezTo>
                    <a:cubicBezTo>
                      <a:pt x="2253054" y="3851984"/>
                      <a:pt x="461746" y="4164188"/>
                      <a:pt x="124007" y="4320987"/>
                    </a:cubicBezTo>
                    <a:cubicBezTo>
                      <a:pt x="-213732" y="4477786"/>
                      <a:pt x="248826" y="4559259"/>
                      <a:pt x="218087" y="4552674"/>
                    </a:cubicBezTo>
                  </a:path>
                </a:pathLst>
              </a:cu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43" name="Group 342"/>
            <p:cNvGrpSpPr/>
            <p:nvPr/>
          </p:nvGrpSpPr>
          <p:grpSpPr>
            <a:xfrm rot="5400000">
              <a:off x="8079291" y="4582161"/>
              <a:ext cx="189918" cy="342264"/>
              <a:chOff x="2967621" y="502890"/>
              <a:chExt cx="1259207" cy="2269285"/>
            </a:xfrm>
            <a:effectLst>
              <a:outerShdw blurRad="38100" dist="38100" dir="2700000" sx="95000" sy="95000" algn="tl" rotWithShape="0">
                <a:prstClr val="black">
                  <a:alpha val="23000"/>
                </a:prstClr>
              </a:outerShdw>
            </a:effectLst>
          </p:grpSpPr>
          <p:sp>
            <p:nvSpPr>
              <p:cNvPr id="345" name="Freeform 344"/>
              <p:cNvSpPr/>
              <p:nvPr/>
            </p:nvSpPr>
            <p:spPr>
              <a:xfrm rot="2116854">
                <a:off x="3647565" y="502890"/>
                <a:ext cx="579263" cy="1175021"/>
              </a:xfrm>
              <a:custGeom>
                <a:avLst/>
                <a:gdLst>
                  <a:gd name="connsiteX0" fmla="*/ 22865 w 2194570"/>
                  <a:gd name="connsiteY0" fmla="*/ 0 h 5052060"/>
                  <a:gd name="connsiteX1" fmla="*/ 2186945 w 2194570"/>
                  <a:gd name="connsiteY1" fmla="*/ 723900 h 5052060"/>
                  <a:gd name="connsiteX2" fmla="*/ 22865 w 2194570"/>
                  <a:gd name="connsiteY2" fmla="*/ 1447800 h 5052060"/>
                  <a:gd name="connsiteX3" fmla="*/ 2186945 w 2194570"/>
                  <a:gd name="connsiteY3" fmla="*/ 2164080 h 5052060"/>
                  <a:gd name="connsiteX4" fmla="*/ 22865 w 2194570"/>
                  <a:gd name="connsiteY4" fmla="*/ 2880360 h 5052060"/>
                  <a:gd name="connsiteX5" fmla="*/ 2194565 w 2194570"/>
                  <a:gd name="connsiteY5" fmla="*/ 3611880 h 5052060"/>
                  <a:gd name="connsiteX6" fmla="*/ 5 w 2194570"/>
                  <a:gd name="connsiteY6" fmla="*/ 4328160 h 5052060"/>
                  <a:gd name="connsiteX7" fmla="*/ 2171705 w 2194570"/>
                  <a:gd name="connsiteY7" fmla="*/ 5052060 h 5052060"/>
                  <a:gd name="connsiteX0" fmla="*/ 95732 w 2267437"/>
                  <a:gd name="connsiteY0" fmla="*/ 0 h 4612507"/>
                  <a:gd name="connsiteX1" fmla="*/ 2259812 w 2267437"/>
                  <a:gd name="connsiteY1" fmla="*/ 723900 h 4612507"/>
                  <a:gd name="connsiteX2" fmla="*/ 95732 w 2267437"/>
                  <a:gd name="connsiteY2" fmla="*/ 1447800 h 4612507"/>
                  <a:gd name="connsiteX3" fmla="*/ 2259812 w 2267437"/>
                  <a:gd name="connsiteY3" fmla="*/ 2164080 h 4612507"/>
                  <a:gd name="connsiteX4" fmla="*/ 95732 w 2267437"/>
                  <a:gd name="connsiteY4" fmla="*/ 2880360 h 4612507"/>
                  <a:gd name="connsiteX5" fmla="*/ 2267432 w 2267437"/>
                  <a:gd name="connsiteY5" fmla="*/ 3611880 h 4612507"/>
                  <a:gd name="connsiteX6" fmla="*/ 72872 w 2267437"/>
                  <a:gd name="connsiteY6" fmla="*/ 4328160 h 4612507"/>
                  <a:gd name="connsiteX7" fmla="*/ 667632 w 2267437"/>
                  <a:gd name="connsiteY7" fmla="*/ 4612509 h 4612507"/>
                  <a:gd name="connsiteX0" fmla="*/ 97929 w 2269634"/>
                  <a:gd name="connsiteY0" fmla="*/ 0 h 4612511"/>
                  <a:gd name="connsiteX1" fmla="*/ 2262009 w 2269634"/>
                  <a:gd name="connsiteY1" fmla="*/ 723900 h 4612511"/>
                  <a:gd name="connsiteX2" fmla="*/ 97929 w 2269634"/>
                  <a:gd name="connsiteY2" fmla="*/ 1447800 h 4612511"/>
                  <a:gd name="connsiteX3" fmla="*/ 2262009 w 2269634"/>
                  <a:gd name="connsiteY3" fmla="*/ 2164080 h 4612511"/>
                  <a:gd name="connsiteX4" fmla="*/ 97929 w 2269634"/>
                  <a:gd name="connsiteY4" fmla="*/ 2880360 h 4612511"/>
                  <a:gd name="connsiteX5" fmla="*/ 2269629 w 2269634"/>
                  <a:gd name="connsiteY5" fmla="*/ 3611880 h 4612511"/>
                  <a:gd name="connsiteX6" fmla="*/ 75069 w 2269634"/>
                  <a:gd name="connsiteY6" fmla="*/ 4328160 h 4612511"/>
                  <a:gd name="connsiteX7" fmla="*/ 669829 w 2269634"/>
                  <a:gd name="connsiteY7" fmla="*/ 4612509 h 4612511"/>
                  <a:gd name="connsiteX0" fmla="*/ 159729 w 2331434"/>
                  <a:gd name="connsiteY0" fmla="*/ 0 h 4558716"/>
                  <a:gd name="connsiteX1" fmla="*/ 2323809 w 2331434"/>
                  <a:gd name="connsiteY1" fmla="*/ 723900 h 4558716"/>
                  <a:gd name="connsiteX2" fmla="*/ 159729 w 2331434"/>
                  <a:gd name="connsiteY2" fmla="*/ 1447800 h 4558716"/>
                  <a:gd name="connsiteX3" fmla="*/ 2323809 w 2331434"/>
                  <a:gd name="connsiteY3" fmla="*/ 2164080 h 4558716"/>
                  <a:gd name="connsiteX4" fmla="*/ 159729 w 2331434"/>
                  <a:gd name="connsiteY4" fmla="*/ 2880360 h 4558716"/>
                  <a:gd name="connsiteX5" fmla="*/ 2331429 w 2331434"/>
                  <a:gd name="connsiteY5" fmla="*/ 3611880 h 4558716"/>
                  <a:gd name="connsiteX6" fmla="*/ 136869 w 2331434"/>
                  <a:gd name="connsiteY6" fmla="*/ 4328160 h 4558716"/>
                  <a:gd name="connsiteX7" fmla="*/ 456204 w 2331434"/>
                  <a:gd name="connsiteY7" fmla="*/ 4558717 h 4558716"/>
                  <a:gd name="connsiteX0" fmla="*/ 129319 w 2301024"/>
                  <a:gd name="connsiteY0" fmla="*/ 0 h 4558716"/>
                  <a:gd name="connsiteX1" fmla="*/ 2293399 w 2301024"/>
                  <a:gd name="connsiteY1" fmla="*/ 723900 h 4558716"/>
                  <a:gd name="connsiteX2" fmla="*/ 129319 w 2301024"/>
                  <a:gd name="connsiteY2" fmla="*/ 1447800 h 4558716"/>
                  <a:gd name="connsiteX3" fmla="*/ 2293399 w 2301024"/>
                  <a:gd name="connsiteY3" fmla="*/ 2164080 h 4558716"/>
                  <a:gd name="connsiteX4" fmla="*/ 129319 w 2301024"/>
                  <a:gd name="connsiteY4" fmla="*/ 2880360 h 4558716"/>
                  <a:gd name="connsiteX5" fmla="*/ 2301019 w 2301024"/>
                  <a:gd name="connsiteY5" fmla="*/ 3611880 h 4558716"/>
                  <a:gd name="connsiteX6" fmla="*/ 106459 w 2301024"/>
                  <a:gd name="connsiteY6" fmla="*/ 4328160 h 4558716"/>
                  <a:gd name="connsiteX7" fmla="*/ 425794 w 2301024"/>
                  <a:gd name="connsiteY7" fmla="*/ 4558717 h 4558716"/>
                  <a:gd name="connsiteX0" fmla="*/ 129493 w 2301198"/>
                  <a:gd name="connsiteY0" fmla="*/ 0 h 4558716"/>
                  <a:gd name="connsiteX1" fmla="*/ 2293573 w 2301198"/>
                  <a:gd name="connsiteY1" fmla="*/ 723900 h 4558716"/>
                  <a:gd name="connsiteX2" fmla="*/ 129493 w 2301198"/>
                  <a:gd name="connsiteY2" fmla="*/ 1447800 h 4558716"/>
                  <a:gd name="connsiteX3" fmla="*/ 2293573 w 2301198"/>
                  <a:gd name="connsiteY3" fmla="*/ 2164080 h 4558716"/>
                  <a:gd name="connsiteX4" fmla="*/ 129493 w 2301198"/>
                  <a:gd name="connsiteY4" fmla="*/ 2880360 h 4558716"/>
                  <a:gd name="connsiteX5" fmla="*/ 2301193 w 2301198"/>
                  <a:gd name="connsiteY5" fmla="*/ 3611880 h 4558716"/>
                  <a:gd name="connsiteX6" fmla="*/ 106633 w 2301198"/>
                  <a:gd name="connsiteY6" fmla="*/ 4328160 h 4558716"/>
                  <a:gd name="connsiteX7" fmla="*/ 425968 w 2301198"/>
                  <a:gd name="connsiteY7" fmla="*/ 4558717 h 4558716"/>
                  <a:gd name="connsiteX0" fmla="*/ 168780 w 2340485"/>
                  <a:gd name="connsiteY0" fmla="*/ 0 h 4552675"/>
                  <a:gd name="connsiteX1" fmla="*/ 2332860 w 2340485"/>
                  <a:gd name="connsiteY1" fmla="*/ 723900 h 4552675"/>
                  <a:gd name="connsiteX2" fmla="*/ 168780 w 2340485"/>
                  <a:gd name="connsiteY2" fmla="*/ 1447800 h 4552675"/>
                  <a:gd name="connsiteX3" fmla="*/ 2332860 w 2340485"/>
                  <a:gd name="connsiteY3" fmla="*/ 2164080 h 4552675"/>
                  <a:gd name="connsiteX4" fmla="*/ 168780 w 2340485"/>
                  <a:gd name="connsiteY4" fmla="*/ 2880360 h 4552675"/>
                  <a:gd name="connsiteX5" fmla="*/ 2340480 w 2340485"/>
                  <a:gd name="connsiteY5" fmla="*/ 3611880 h 4552675"/>
                  <a:gd name="connsiteX6" fmla="*/ 145920 w 2340485"/>
                  <a:gd name="connsiteY6" fmla="*/ 4328160 h 4552675"/>
                  <a:gd name="connsiteX7" fmla="*/ 314044 w 2340485"/>
                  <a:gd name="connsiteY7" fmla="*/ 4552674 h 4552675"/>
                  <a:gd name="connsiteX0" fmla="*/ 134879 w 2306584"/>
                  <a:gd name="connsiteY0" fmla="*/ 0 h 4553074"/>
                  <a:gd name="connsiteX1" fmla="*/ 2298959 w 2306584"/>
                  <a:gd name="connsiteY1" fmla="*/ 723900 h 4553074"/>
                  <a:gd name="connsiteX2" fmla="*/ 134879 w 2306584"/>
                  <a:gd name="connsiteY2" fmla="*/ 1447800 h 4553074"/>
                  <a:gd name="connsiteX3" fmla="*/ 2298959 w 2306584"/>
                  <a:gd name="connsiteY3" fmla="*/ 2164080 h 4553074"/>
                  <a:gd name="connsiteX4" fmla="*/ 134879 w 2306584"/>
                  <a:gd name="connsiteY4" fmla="*/ 2880360 h 4553074"/>
                  <a:gd name="connsiteX5" fmla="*/ 2306579 w 2306584"/>
                  <a:gd name="connsiteY5" fmla="*/ 3611880 h 4553074"/>
                  <a:gd name="connsiteX6" fmla="*/ 112019 w 2306584"/>
                  <a:gd name="connsiteY6" fmla="*/ 4328160 h 4553074"/>
                  <a:gd name="connsiteX7" fmla="*/ 280143 w 2306584"/>
                  <a:gd name="connsiteY7" fmla="*/ 4552674 h 4553074"/>
                  <a:gd name="connsiteX0" fmla="*/ 72823 w 2244551"/>
                  <a:gd name="connsiteY0" fmla="*/ 0 h 4553043"/>
                  <a:gd name="connsiteX1" fmla="*/ 2236903 w 2244551"/>
                  <a:gd name="connsiteY1" fmla="*/ 723900 h 4553043"/>
                  <a:gd name="connsiteX2" fmla="*/ 72823 w 2244551"/>
                  <a:gd name="connsiteY2" fmla="*/ 1447800 h 4553043"/>
                  <a:gd name="connsiteX3" fmla="*/ 2236903 w 2244551"/>
                  <a:gd name="connsiteY3" fmla="*/ 2164080 h 4553043"/>
                  <a:gd name="connsiteX4" fmla="*/ 72823 w 2244551"/>
                  <a:gd name="connsiteY4" fmla="*/ 2880360 h 4553043"/>
                  <a:gd name="connsiteX5" fmla="*/ 2244523 w 2244551"/>
                  <a:gd name="connsiteY5" fmla="*/ 3611880 h 4553043"/>
                  <a:gd name="connsiteX6" fmla="*/ 124007 w 2244551"/>
                  <a:gd name="connsiteY6" fmla="*/ 4320987 h 4553043"/>
                  <a:gd name="connsiteX7" fmla="*/ 218087 w 2244551"/>
                  <a:gd name="connsiteY7" fmla="*/ 4552674 h 4553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44551" h="4553043">
                    <a:moveTo>
                      <a:pt x="72823" y="0"/>
                    </a:moveTo>
                    <a:cubicBezTo>
                      <a:pt x="1154863" y="241300"/>
                      <a:pt x="2236903" y="482600"/>
                      <a:pt x="2236903" y="723900"/>
                    </a:cubicBezTo>
                    <a:cubicBezTo>
                      <a:pt x="2236903" y="965200"/>
                      <a:pt x="72823" y="1207770"/>
                      <a:pt x="72823" y="1447800"/>
                    </a:cubicBezTo>
                    <a:cubicBezTo>
                      <a:pt x="72823" y="1687830"/>
                      <a:pt x="2236903" y="1925320"/>
                      <a:pt x="2236903" y="2164080"/>
                    </a:cubicBezTo>
                    <a:cubicBezTo>
                      <a:pt x="2236903" y="2402840"/>
                      <a:pt x="71553" y="2639060"/>
                      <a:pt x="72823" y="2880360"/>
                    </a:cubicBezTo>
                    <a:cubicBezTo>
                      <a:pt x="74093" y="3121660"/>
                      <a:pt x="2235992" y="3371776"/>
                      <a:pt x="2244523" y="3611880"/>
                    </a:cubicBezTo>
                    <a:cubicBezTo>
                      <a:pt x="2253054" y="3851984"/>
                      <a:pt x="461746" y="4164188"/>
                      <a:pt x="124007" y="4320987"/>
                    </a:cubicBezTo>
                    <a:cubicBezTo>
                      <a:pt x="-213732" y="4477786"/>
                      <a:pt x="248826" y="4559259"/>
                      <a:pt x="218087" y="4552674"/>
                    </a:cubicBezTo>
                  </a:path>
                </a:pathLst>
              </a:cu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6" name="Freeform 345"/>
              <p:cNvSpPr/>
              <p:nvPr/>
            </p:nvSpPr>
            <p:spPr>
              <a:xfrm rot="2116854">
                <a:off x="2967621" y="1468371"/>
                <a:ext cx="566363" cy="1303804"/>
              </a:xfrm>
              <a:custGeom>
                <a:avLst/>
                <a:gdLst>
                  <a:gd name="connsiteX0" fmla="*/ 22865 w 2194570"/>
                  <a:gd name="connsiteY0" fmla="*/ 0 h 5052060"/>
                  <a:gd name="connsiteX1" fmla="*/ 2186945 w 2194570"/>
                  <a:gd name="connsiteY1" fmla="*/ 723900 h 5052060"/>
                  <a:gd name="connsiteX2" fmla="*/ 22865 w 2194570"/>
                  <a:gd name="connsiteY2" fmla="*/ 1447800 h 5052060"/>
                  <a:gd name="connsiteX3" fmla="*/ 2186945 w 2194570"/>
                  <a:gd name="connsiteY3" fmla="*/ 2164080 h 5052060"/>
                  <a:gd name="connsiteX4" fmla="*/ 22865 w 2194570"/>
                  <a:gd name="connsiteY4" fmla="*/ 2880360 h 5052060"/>
                  <a:gd name="connsiteX5" fmla="*/ 2194565 w 2194570"/>
                  <a:gd name="connsiteY5" fmla="*/ 3611880 h 5052060"/>
                  <a:gd name="connsiteX6" fmla="*/ 5 w 2194570"/>
                  <a:gd name="connsiteY6" fmla="*/ 4328160 h 5052060"/>
                  <a:gd name="connsiteX7" fmla="*/ 2171705 w 2194570"/>
                  <a:gd name="connsiteY7" fmla="*/ 5052060 h 5052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94570" h="5052060">
                    <a:moveTo>
                      <a:pt x="22865" y="0"/>
                    </a:moveTo>
                    <a:cubicBezTo>
                      <a:pt x="1104905" y="241300"/>
                      <a:pt x="2186945" y="482600"/>
                      <a:pt x="2186945" y="723900"/>
                    </a:cubicBezTo>
                    <a:cubicBezTo>
                      <a:pt x="2186945" y="965200"/>
                      <a:pt x="22865" y="1207770"/>
                      <a:pt x="22865" y="1447800"/>
                    </a:cubicBezTo>
                    <a:cubicBezTo>
                      <a:pt x="22865" y="1687830"/>
                      <a:pt x="2186945" y="1925320"/>
                      <a:pt x="2186945" y="2164080"/>
                    </a:cubicBezTo>
                    <a:cubicBezTo>
                      <a:pt x="2186945" y="2402840"/>
                      <a:pt x="21595" y="2639060"/>
                      <a:pt x="22865" y="2880360"/>
                    </a:cubicBezTo>
                    <a:cubicBezTo>
                      <a:pt x="24135" y="3121660"/>
                      <a:pt x="2198375" y="3370580"/>
                      <a:pt x="2194565" y="3611880"/>
                    </a:cubicBezTo>
                    <a:cubicBezTo>
                      <a:pt x="2190755" y="3853180"/>
                      <a:pt x="3815" y="4088130"/>
                      <a:pt x="5" y="4328160"/>
                    </a:cubicBezTo>
                    <a:cubicBezTo>
                      <a:pt x="-3805" y="4568190"/>
                      <a:pt x="1836425" y="4876800"/>
                      <a:pt x="2171705" y="5052060"/>
                    </a:cubicBezTo>
                  </a:path>
                </a:pathLst>
              </a:cu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44" name="Rectangle 343"/>
            <p:cNvSpPr/>
            <p:nvPr/>
          </p:nvSpPr>
          <p:spPr>
            <a:xfrm>
              <a:off x="6912447" y="4541058"/>
              <a:ext cx="68388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gamma</a:t>
              </a:r>
            </a:p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rays</a:t>
              </a:r>
              <a:endPara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endParaRPr>
            </a:p>
          </p:txBody>
        </p:sp>
        <p:pic>
          <p:nvPicPr>
            <p:cNvPr id="351" name="Picture 3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6499" y="4830740"/>
              <a:ext cx="596574" cy="572269"/>
            </a:xfrm>
            <a:prstGeom prst="rect">
              <a:avLst/>
            </a:prstGeom>
          </p:spPr>
        </p:pic>
        <p:pic>
          <p:nvPicPr>
            <p:cNvPr id="352" name="Picture 3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8649" y="3985807"/>
              <a:ext cx="596574" cy="572269"/>
            </a:xfrm>
            <a:prstGeom prst="rect">
              <a:avLst/>
            </a:prstGeom>
          </p:spPr>
        </p:pic>
        <p:sp>
          <p:nvSpPr>
            <p:cNvPr id="358" name="Rectangle 357"/>
            <p:cNvSpPr/>
            <p:nvPr/>
          </p:nvSpPr>
          <p:spPr>
            <a:xfrm>
              <a:off x="7966547" y="4763564"/>
              <a:ext cx="27786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A</a:t>
              </a:r>
              <a:endParaRPr lang="en-GB" sz="1000" dirty="0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7835490" y="3071506"/>
              <a:ext cx="89508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scattered neutron</a:t>
              </a:r>
              <a:endParaRPr lang="en-GB" sz="900" dirty="0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7891070" y="3923764"/>
              <a:ext cx="9294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excited nucleus</a:t>
              </a:r>
              <a:endParaRPr lang="en-GB" sz="900" dirty="0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7773740" y="3842823"/>
              <a:ext cx="34202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A*</a:t>
              </a:r>
              <a:endParaRPr lang="en-GB" sz="1000" dirty="0"/>
            </a:p>
          </p:txBody>
        </p:sp>
        <p:sp>
          <p:nvSpPr>
            <p:cNvPr id="364" name="Right Arrow 363"/>
            <p:cNvSpPr/>
            <p:nvPr/>
          </p:nvSpPr>
          <p:spPr>
            <a:xfrm rot="5400000">
              <a:off x="7798079" y="4653137"/>
              <a:ext cx="233415" cy="8635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GB" sz="2000" b="1" baseline="30000"/>
            </a:p>
          </p:txBody>
        </p:sp>
        <p:sp>
          <p:nvSpPr>
            <p:cNvPr id="365" name="Right Arrow 364"/>
            <p:cNvSpPr/>
            <p:nvPr/>
          </p:nvSpPr>
          <p:spPr>
            <a:xfrm rot="18900000">
              <a:off x="7524696" y="3437125"/>
              <a:ext cx="233415" cy="8635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GB" sz="2000" b="1" baseline="30000"/>
            </a:p>
          </p:txBody>
        </p:sp>
        <p:sp>
          <p:nvSpPr>
            <p:cNvPr id="366" name="Right Arrow 365"/>
            <p:cNvSpPr/>
            <p:nvPr/>
          </p:nvSpPr>
          <p:spPr>
            <a:xfrm rot="2700000">
              <a:off x="7516074" y="3903981"/>
              <a:ext cx="233415" cy="8635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GB" sz="2000" b="1" baseline="30000"/>
            </a:p>
          </p:txBody>
        </p:sp>
        <p:sp>
          <p:nvSpPr>
            <p:cNvPr id="368" name="Oval 367"/>
            <p:cNvSpPr/>
            <p:nvPr/>
          </p:nvSpPr>
          <p:spPr>
            <a:xfrm>
              <a:off x="7781408" y="3210572"/>
              <a:ext cx="172707" cy="17270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6804248" y="5075892"/>
              <a:ext cx="9294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ground-state nucleus</a:t>
              </a:r>
              <a:endParaRPr lang="en-GB" sz="900" dirty="0"/>
            </a:p>
          </p:txBody>
        </p:sp>
        <p:grpSp>
          <p:nvGrpSpPr>
            <p:cNvPr id="397" name="Group 396"/>
            <p:cNvGrpSpPr/>
            <p:nvPr/>
          </p:nvGrpSpPr>
          <p:grpSpPr>
            <a:xfrm rot="4268298">
              <a:off x="7561554" y="4400122"/>
              <a:ext cx="189920" cy="342265"/>
              <a:chOff x="2967583" y="502895"/>
              <a:chExt cx="1259201" cy="2269301"/>
            </a:xfrm>
            <a:effectLst>
              <a:outerShdw blurRad="38100" dist="38100" dir="2700000" sx="95000" sy="95000" algn="tl" rotWithShape="0">
                <a:prstClr val="black">
                  <a:alpha val="23000"/>
                </a:prstClr>
              </a:outerShdw>
            </a:effectLst>
          </p:grpSpPr>
          <p:sp>
            <p:nvSpPr>
              <p:cNvPr id="398" name="Freeform 397"/>
              <p:cNvSpPr/>
              <p:nvPr/>
            </p:nvSpPr>
            <p:spPr>
              <a:xfrm rot="2116854">
                <a:off x="3647526" y="502895"/>
                <a:ext cx="579258" cy="1175024"/>
              </a:xfrm>
              <a:custGeom>
                <a:avLst/>
                <a:gdLst>
                  <a:gd name="connsiteX0" fmla="*/ 22865 w 2194570"/>
                  <a:gd name="connsiteY0" fmla="*/ 0 h 5052060"/>
                  <a:gd name="connsiteX1" fmla="*/ 2186945 w 2194570"/>
                  <a:gd name="connsiteY1" fmla="*/ 723900 h 5052060"/>
                  <a:gd name="connsiteX2" fmla="*/ 22865 w 2194570"/>
                  <a:gd name="connsiteY2" fmla="*/ 1447800 h 5052060"/>
                  <a:gd name="connsiteX3" fmla="*/ 2186945 w 2194570"/>
                  <a:gd name="connsiteY3" fmla="*/ 2164080 h 5052060"/>
                  <a:gd name="connsiteX4" fmla="*/ 22865 w 2194570"/>
                  <a:gd name="connsiteY4" fmla="*/ 2880360 h 5052060"/>
                  <a:gd name="connsiteX5" fmla="*/ 2194565 w 2194570"/>
                  <a:gd name="connsiteY5" fmla="*/ 3611880 h 5052060"/>
                  <a:gd name="connsiteX6" fmla="*/ 5 w 2194570"/>
                  <a:gd name="connsiteY6" fmla="*/ 4328160 h 5052060"/>
                  <a:gd name="connsiteX7" fmla="*/ 2171705 w 2194570"/>
                  <a:gd name="connsiteY7" fmla="*/ 5052060 h 5052060"/>
                  <a:gd name="connsiteX0" fmla="*/ 95732 w 2267437"/>
                  <a:gd name="connsiteY0" fmla="*/ 0 h 4612507"/>
                  <a:gd name="connsiteX1" fmla="*/ 2259812 w 2267437"/>
                  <a:gd name="connsiteY1" fmla="*/ 723900 h 4612507"/>
                  <a:gd name="connsiteX2" fmla="*/ 95732 w 2267437"/>
                  <a:gd name="connsiteY2" fmla="*/ 1447800 h 4612507"/>
                  <a:gd name="connsiteX3" fmla="*/ 2259812 w 2267437"/>
                  <a:gd name="connsiteY3" fmla="*/ 2164080 h 4612507"/>
                  <a:gd name="connsiteX4" fmla="*/ 95732 w 2267437"/>
                  <a:gd name="connsiteY4" fmla="*/ 2880360 h 4612507"/>
                  <a:gd name="connsiteX5" fmla="*/ 2267432 w 2267437"/>
                  <a:gd name="connsiteY5" fmla="*/ 3611880 h 4612507"/>
                  <a:gd name="connsiteX6" fmla="*/ 72872 w 2267437"/>
                  <a:gd name="connsiteY6" fmla="*/ 4328160 h 4612507"/>
                  <a:gd name="connsiteX7" fmla="*/ 667632 w 2267437"/>
                  <a:gd name="connsiteY7" fmla="*/ 4612509 h 4612507"/>
                  <a:gd name="connsiteX0" fmla="*/ 97929 w 2269634"/>
                  <a:gd name="connsiteY0" fmla="*/ 0 h 4612511"/>
                  <a:gd name="connsiteX1" fmla="*/ 2262009 w 2269634"/>
                  <a:gd name="connsiteY1" fmla="*/ 723900 h 4612511"/>
                  <a:gd name="connsiteX2" fmla="*/ 97929 w 2269634"/>
                  <a:gd name="connsiteY2" fmla="*/ 1447800 h 4612511"/>
                  <a:gd name="connsiteX3" fmla="*/ 2262009 w 2269634"/>
                  <a:gd name="connsiteY3" fmla="*/ 2164080 h 4612511"/>
                  <a:gd name="connsiteX4" fmla="*/ 97929 w 2269634"/>
                  <a:gd name="connsiteY4" fmla="*/ 2880360 h 4612511"/>
                  <a:gd name="connsiteX5" fmla="*/ 2269629 w 2269634"/>
                  <a:gd name="connsiteY5" fmla="*/ 3611880 h 4612511"/>
                  <a:gd name="connsiteX6" fmla="*/ 75069 w 2269634"/>
                  <a:gd name="connsiteY6" fmla="*/ 4328160 h 4612511"/>
                  <a:gd name="connsiteX7" fmla="*/ 669829 w 2269634"/>
                  <a:gd name="connsiteY7" fmla="*/ 4612509 h 4612511"/>
                  <a:gd name="connsiteX0" fmla="*/ 159729 w 2331434"/>
                  <a:gd name="connsiteY0" fmla="*/ 0 h 4558716"/>
                  <a:gd name="connsiteX1" fmla="*/ 2323809 w 2331434"/>
                  <a:gd name="connsiteY1" fmla="*/ 723900 h 4558716"/>
                  <a:gd name="connsiteX2" fmla="*/ 159729 w 2331434"/>
                  <a:gd name="connsiteY2" fmla="*/ 1447800 h 4558716"/>
                  <a:gd name="connsiteX3" fmla="*/ 2323809 w 2331434"/>
                  <a:gd name="connsiteY3" fmla="*/ 2164080 h 4558716"/>
                  <a:gd name="connsiteX4" fmla="*/ 159729 w 2331434"/>
                  <a:gd name="connsiteY4" fmla="*/ 2880360 h 4558716"/>
                  <a:gd name="connsiteX5" fmla="*/ 2331429 w 2331434"/>
                  <a:gd name="connsiteY5" fmla="*/ 3611880 h 4558716"/>
                  <a:gd name="connsiteX6" fmla="*/ 136869 w 2331434"/>
                  <a:gd name="connsiteY6" fmla="*/ 4328160 h 4558716"/>
                  <a:gd name="connsiteX7" fmla="*/ 456204 w 2331434"/>
                  <a:gd name="connsiteY7" fmla="*/ 4558717 h 4558716"/>
                  <a:gd name="connsiteX0" fmla="*/ 129319 w 2301024"/>
                  <a:gd name="connsiteY0" fmla="*/ 0 h 4558716"/>
                  <a:gd name="connsiteX1" fmla="*/ 2293399 w 2301024"/>
                  <a:gd name="connsiteY1" fmla="*/ 723900 h 4558716"/>
                  <a:gd name="connsiteX2" fmla="*/ 129319 w 2301024"/>
                  <a:gd name="connsiteY2" fmla="*/ 1447800 h 4558716"/>
                  <a:gd name="connsiteX3" fmla="*/ 2293399 w 2301024"/>
                  <a:gd name="connsiteY3" fmla="*/ 2164080 h 4558716"/>
                  <a:gd name="connsiteX4" fmla="*/ 129319 w 2301024"/>
                  <a:gd name="connsiteY4" fmla="*/ 2880360 h 4558716"/>
                  <a:gd name="connsiteX5" fmla="*/ 2301019 w 2301024"/>
                  <a:gd name="connsiteY5" fmla="*/ 3611880 h 4558716"/>
                  <a:gd name="connsiteX6" fmla="*/ 106459 w 2301024"/>
                  <a:gd name="connsiteY6" fmla="*/ 4328160 h 4558716"/>
                  <a:gd name="connsiteX7" fmla="*/ 425794 w 2301024"/>
                  <a:gd name="connsiteY7" fmla="*/ 4558717 h 4558716"/>
                  <a:gd name="connsiteX0" fmla="*/ 129493 w 2301198"/>
                  <a:gd name="connsiteY0" fmla="*/ 0 h 4558716"/>
                  <a:gd name="connsiteX1" fmla="*/ 2293573 w 2301198"/>
                  <a:gd name="connsiteY1" fmla="*/ 723900 h 4558716"/>
                  <a:gd name="connsiteX2" fmla="*/ 129493 w 2301198"/>
                  <a:gd name="connsiteY2" fmla="*/ 1447800 h 4558716"/>
                  <a:gd name="connsiteX3" fmla="*/ 2293573 w 2301198"/>
                  <a:gd name="connsiteY3" fmla="*/ 2164080 h 4558716"/>
                  <a:gd name="connsiteX4" fmla="*/ 129493 w 2301198"/>
                  <a:gd name="connsiteY4" fmla="*/ 2880360 h 4558716"/>
                  <a:gd name="connsiteX5" fmla="*/ 2301193 w 2301198"/>
                  <a:gd name="connsiteY5" fmla="*/ 3611880 h 4558716"/>
                  <a:gd name="connsiteX6" fmla="*/ 106633 w 2301198"/>
                  <a:gd name="connsiteY6" fmla="*/ 4328160 h 4558716"/>
                  <a:gd name="connsiteX7" fmla="*/ 425968 w 2301198"/>
                  <a:gd name="connsiteY7" fmla="*/ 4558717 h 4558716"/>
                  <a:gd name="connsiteX0" fmla="*/ 168780 w 2340485"/>
                  <a:gd name="connsiteY0" fmla="*/ 0 h 4552675"/>
                  <a:gd name="connsiteX1" fmla="*/ 2332860 w 2340485"/>
                  <a:gd name="connsiteY1" fmla="*/ 723900 h 4552675"/>
                  <a:gd name="connsiteX2" fmla="*/ 168780 w 2340485"/>
                  <a:gd name="connsiteY2" fmla="*/ 1447800 h 4552675"/>
                  <a:gd name="connsiteX3" fmla="*/ 2332860 w 2340485"/>
                  <a:gd name="connsiteY3" fmla="*/ 2164080 h 4552675"/>
                  <a:gd name="connsiteX4" fmla="*/ 168780 w 2340485"/>
                  <a:gd name="connsiteY4" fmla="*/ 2880360 h 4552675"/>
                  <a:gd name="connsiteX5" fmla="*/ 2340480 w 2340485"/>
                  <a:gd name="connsiteY5" fmla="*/ 3611880 h 4552675"/>
                  <a:gd name="connsiteX6" fmla="*/ 145920 w 2340485"/>
                  <a:gd name="connsiteY6" fmla="*/ 4328160 h 4552675"/>
                  <a:gd name="connsiteX7" fmla="*/ 314044 w 2340485"/>
                  <a:gd name="connsiteY7" fmla="*/ 4552674 h 4552675"/>
                  <a:gd name="connsiteX0" fmla="*/ 134879 w 2306584"/>
                  <a:gd name="connsiteY0" fmla="*/ 0 h 4553074"/>
                  <a:gd name="connsiteX1" fmla="*/ 2298959 w 2306584"/>
                  <a:gd name="connsiteY1" fmla="*/ 723900 h 4553074"/>
                  <a:gd name="connsiteX2" fmla="*/ 134879 w 2306584"/>
                  <a:gd name="connsiteY2" fmla="*/ 1447800 h 4553074"/>
                  <a:gd name="connsiteX3" fmla="*/ 2298959 w 2306584"/>
                  <a:gd name="connsiteY3" fmla="*/ 2164080 h 4553074"/>
                  <a:gd name="connsiteX4" fmla="*/ 134879 w 2306584"/>
                  <a:gd name="connsiteY4" fmla="*/ 2880360 h 4553074"/>
                  <a:gd name="connsiteX5" fmla="*/ 2306579 w 2306584"/>
                  <a:gd name="connsiteY5" fmla="*/ 3611880 h 4553074"/>
                  <a:gd name="connsiteX6" fmla="*/ 112019 w 2306584"/>
                  <a:gd name="connsiteY6" fmla="*/ 4328160 h 4553074"/>
                  <a:gd name="connsiteX7" fmla="*/ 280143 w 2306584"/>
                  <a:gd name="connsiteY7" fmla="*/ 4552674 h 4553074"/>
                  <a:gd name="connsiteX0" fmla="*/ 72823 w 2244551"/>
                  <a:gd name="connsiteY0" fmla="*/ 0 h 4553043"/>
                  <a:gd name="connsiteX1" fmla="*/ 2236903 w 2244551"/>
                  <a:gd name="connsiteY1" fmla="*/ 723900 h 4553043"/>
                  <a:gd name="connsiteX2" fmla="*/ 72823 w 2244551"/>
                  <a:gd name="connsiteY2" fmla="*/ 1447800 h 4553043"/>
                  <a:gd name="connsiteX3" fmla="*/ 2236903 w 2244551"/>
                  <a:gd name="connsiteY3" fmla="*/ 2164080 h 4553043"/>
                  <a:gd name="connsiteX4" fmla="*/ 72823 w 2244551"/>
                  <a:gd name="connsiteY4" fmla="*/ 2880360 h 4553043"/>
                  <a:gd name="connsiteX5" fmla="*/ 2244523 w 2244551"/>
                  <a:gd name="connsiteY5" fmla="*/ 3611880 h 4553043"/>
                  <a:gd name="connsiteX6" fmla="*/ 124007 w 2244551"/>
                  <a:gd name="connsiteY6" fmla="*/ 4320987 h 4553043"/>
                  <a:gd name="connsiteX7" fmla="*/ 218087 w 2244551"/>
                  <a:gd name="connsiteY7" fmla="*/ 4552674 h 4553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44551" h="4553043">
                    <a:moveTo>
                      <a:pt x="72823" y="0"/>
                    </a:moveTo>
                    <a:cubicBezTo>
                      <a:pt x="1154863" y="241300"/>
                      <a:pt x="2236903" y="482600"/>
                      <a:pt x="2236903" y="723900"/>
                    </a:cubicBezTo>
                    <a:cubicBezTo>
                      <a:pt x="2236903" y="965200"/>
                      <a:pt x="72823" y="1207770"/>
                      <a:pt x="72823" y="1447800"/>
                    </a:cubicBezTo>
                    <a:cubicBezTo>
                      <a:pt x="72823" y="1687830"/>
                      <a:pt x="2236903" y="1925320"/>
                      <a:pt x="2236903" y="2164080"/>
                    </a:cubicBezTo>
                    <a:cubicBezTo>
                      <a:pt x="2236903" y="2402840"/>
                      <a:pt x="71553" y="2639060"/>
                      <a:pt x="72823" y="2880360"/>
                    </a:cubicBezTo>
                    <a:cubicBezTo>
                      <a:pt x="74093" y="3121660"/>
                      <a:pt x="2235992" y="3371776"/>
                      <a:pt x="2244523" y="3611880"/>
                    </a:cubicBezTo>
                    <a:cubicBezTo>
                      <a:pt x="2253054" y="3851984"/>
                      <a:pt x="461746" y="4164188"/>
                      <a:pt x="124007" y="4320987"/>
                    </a:cubicBezTo>
                    <a:cubicBezTo>
                      <a:pt x="-213732" y="4477786"/>
                      <a:pt x="248826" y="4559259"/>
                      <a:pt x="218087" y="4552674"/>
                    </a:cubicBezTo>
                  </a:path>
                </a:pathLst>
              </a:cu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9" name="Freeform 398"/>
              <p:cNvSpPr/>
              <p:nvPr/>
            </p:nvSpPr>
            <p:spPr>
              <a:xfrm rot="2116854">
                <a:off x="2967583" y="1468386"/>
                <a:ext cx="566355" cy="1303810"/>
              </a:xfrm>
              <a:custGeom>
                <a:avLst/>
                <a:gdLst>
                  <a:gd name="connsiteX0" fmla="*/ 22865 w 2194570"/>
                  <a:gd name="connsiteY0" fmla="*/ 0 h 5052060"/>
                  <a:gd name="connsiteX1" fmla="*/ 2186945 w 2194570"/>
                  <a:gd name="connsiteY1" fmla="*/ 723900 h 5052060"/>
                  <a:gd name="connsiteX2" fmla="*/ 22865 w 2194570"/>
                  <a:gd name="connsiteY2" fmla="*/ 1447800 h 5052060"/>
                  <a:gd name="connsiteX3" fmla="*/ 2186945 w 2194570"/>
                  <a:gd name="connsiteY3" fmla="*/ 2164080 h 5052060"/>
                  <a:gd name="connsiteX4" fmla="*/ 22865 w 2194570"/>
                  <a:gd name="connsiteY4" fmla="*/ 2880360 h 5052060"/>
                  <a:gd name="connsiteX5" fmla="*/ 2194565 w 2194570"/>
                  <a:gd name="connsiteY5" fmla="*/ 3611880 h 5052060"/>
                  <a:gd name="connsiteX6" fmla="*/ 5 w 2194570"/>
                  <a:gd name="connsiteY6" fmla="*/ 4328160 h 5052060"/>
                  <a:gd name="connsiteX7" fmla="*/ 2171705 w 2194570"/>
                  <a:gd name="connsiteY7" fmla="*/ 5052060 h 5052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94570" h="5052060">
                    <a:moveTo>
                      <a:pt x="22865" y="0"/>
                    </a:moveTo>
                    <a:cubicBezTo>
                      <a:pt x="1104905" y="241300"/>
                      <a:pt x="2186945" y="482600"/>
                      <a:pt x="2186945" y="723900"/>
                    </a:cubicBezTo>
                    <a:cubicBezTo>
                      <a:pt x="2186945" y="965200"/>
                      <a:pt x="22865" y="1207770"/>
                      <a:pt x="22865" y="1447800"/>
                    </a:cubicBezTo>
                    <a:cubicBezTo>
                      <a:pt x="22865" y="1687830"/>
                      <a:pt x="2186945" y="1925320"/>
                      <a:pt x="2186945" y="2164080"/>
                    </a:cubicBezTo>
                    <a:cubicBezTo>
                      <a:pt x="2186945" y="2402840"/>
                      <a:pt x="21595" y="2639060"/>
                      <a:pt x="22865" y="2880360"/>
                    </a:cubicBezTo>
                    <a:cubicBezTo>
                      <a:pt x="24135" y="3121660"/>
                      <a:pt x="2198375" y="3370580"/>
                      <a:pt x="2194565" y="3611880"/>
                    </a:cubicBezTo>
                    <a:cubicBezTo>
                      <a:pt x="2190755" y="3853180"/>
                      <a:pt x="3815" y="4088130"/>
                      <a:pt x="5" y="4328160"/>
                    </a:cubicBezTo>
                    <a:cubicBezTo>
                      <a:pt x="-3805" y="4568190"/>
                      <a:pt x="1836425" y="4876800"/>
                      <a:pt x="2171705" y="5052060"/>
                    </a:cubicBezTo>
                  </a:path>
                </a:pathLst>
              </a:cu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539552" y="4725144"/>
            <a:ext cx="3873064" cy="1795374"/>
            <a:chOff x="539552" y="4869160"/>
            <a:chExt cx="3873064" cy="1795374"/>
          </a:xfrm>
        </p:grpSpPr>
        <p:pic>
          <p:nvPicPr>
            <p:cNvPr id="215" name="Picture 2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191" y="5505869"/>
              <a:ext cx="596574" cy="572269"/>
            </a:xfrm>
            <a:prstGeom prst="rect">
              <a:avLst/>
            </a:prstGeom>
          </p:spPr>
        </p:pic>
        <p:pic>
          <p:nvPicPr>
            <p:cNvPr id="216" name="Picture 2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3622" y="5507421"/>
              <a:ext cx="596574" cy="572269"/>
            </a:xfrm>
            <a:prstGeom prst="rect">
              <a:avLst/>
            </a:prstGeom>
          </p:spPr>
        </p:pic>
        <p:sp>
          <p:nvSpPr>
            <p:cNvPr id="219" name="Oval 218"/>
            <p:cNvSpPr/>
            <p:nvPr/>
          </p:nvSpPr>
          <p:spPr>
            <a:xfrm>
              <a:off x="970444" y="5721893"/>
              <a:ext cx="172707" cy="17270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721274" y="6081933"/>
              <a:ext cx="70990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incident </a:t>
              </a:r>
            </a:p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neutron</a:t>
              </a:r>
              <a:endParaRPr lang="en-GB" sz="1000" dirty="0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1441354" y="6081933"/>
              <a:ext cx="70990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target</a:t>
              </a:r>
            </a:p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nucleus</a:t>
              </a:r>
              <a:endParaRPr lang="en-GB" sz="1000" dirty="0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2264294" y="6081933"/>
              <a:ext cx="89508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compound</a:t>
              </a:r>
            </a:p>
            <a:p>
              <a:pPr algn="ctr"/>
              <a:r>
                <a: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nucleus</a:t>
              </a:r>
              <a:endPara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endParaRPr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1657378" y="5361853"/>
              <a:ext cx="27786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A</a:t>
              </a:r>
              <a:endParaRPr lang="en-GB" sz="1000" dirty="0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2562978" y="5361853"/>
              <a:ext cx="30836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Z*</a:t>
              </a:r>
              <a:endParaRPr lang="en-GB" sz="1000" dirty="0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3301511" y="5155260"/>
              <a:ext cx="89508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scattered neutron</a:t>
              </a:r>
              <a:endParaRPr lang="en-GB" sz="900" dirty="0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3483214" y="6228020"/>
              <a:ext cx="9294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ground-state</a:t>
              </a:r>
            </a:p>
            <a:p>
              <a:pPr algn="ctr"/>
              <a:r>
                <a:rPr lang="en-US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nucleus</a:t>
              </a:r>
              <a:endParaRPr lang="en-GB" sz="900" dirty="0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3216423" y="5961471"/>
              <a:ext cx="30836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A</a:t>
              </a:r>
              <a:endParaRPr lang="en-GB" sz="1000" dirty="0"/>
            </a:p>
          </p:txBody>
        </p:sp>
        <p:sp>
          <p:nvSpPr>
            <p:cNvPr id="229" name="Right Arrow 228"/>
            <p:cNvSpPr/>
            <p:nvPr/>
          </p:nvSpPr>
          <p:spPr>
            <a:xfrm>
              <a:off x="1218458" y="5775621"/>
              <a:ext cx="233415" cy="8635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GB" sz="2000" b="1" baseline="30000"/>
            </a:p>
          </p:txBody>
        </p:sp>
        <p:sp>
          <p:nvSpPr>
            <p:cNvPr id="230" name="Right Arrow 229"/>
            <p:cNvSpPr/>
            <p:nvPr/>
          </p:nvSpPr>
          <p:spPr>
            <a:xfrm>
              <a:off x="2151263" y="5792003"/>
              <a:ext cx="233415" cy="8635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GB" sz="2000" b="1" baseline="30000"/>
            </a:p>
          </p:txBody>
        </p:sp>
        <p:sp>
          <p:nvSpPr>
            <p:cNvPr id="231" name="Right Arrow 230"/>
            <p:cNvSpPr/>
            <p:nvPr/>
          </p:nvSpPr>
          <p:spPr>
            <a:xfrm rot="18900000">
              <a:off x="2990717" y="5520879"/>
              <a:ext cx="233415" cy="8635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GB" sz="2000" b="1" baseline="30000"/>
            </a:p>
          </p:txBody>
        </p:sp>
        <p:sp>
          <p:nvSpPr>
            <p:cNvPr id="232" name="Right Arrow 231"/>
            <p:cNvSpPr/>
            <p:nvPr/>
          </p:nvSpPr>
          <p:spPr>
            <a:xfrm rot="2700000">
              <a:off x="2987065" y="6030313"/>
              <a:ext cx="233415" cy="8635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GB" sz="2000" b="1" baseline="30000"/>
            </a:p>
          </p:txBody>
        </p:sp>
        <p:sp>
          <p:nvSpPr>
            <p:cNvPr id="233" name="TextBox 67"/>
            <p:cNvSpPr txBox="1"/>
            <p:nvPr/>
          </p:nvSpPr>
          <p:spPr>
            <a:xfrm>
              <a:off x="539552" y="4869160"/>
              <a:ext cx="3783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. illustration of elastic neutron scattering</a:t>
              </a:r>
            </a:p>
          </p:txBody>
        </p:sp>
        <p:sp>
          <p:nvSpPr>
            <p:cNvPr id="262" name="Oval 261"/>
            <p:cNvSpPr/>
            <p:nvPr/>
          </p:nvSpPr>
          <p:spPr>
            <a:xfrm>
              <a:off x="3247429" y="5294326"/>
              <a:ext cx="172707" cy="17270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43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27000" sx="108000" sy="108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01" name="Picture 40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4493" y="6092265"/>
              <a:ext cx="596574" cy="572269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4841776" y="5602014"/>
            <a:ext cx="4244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</a:t>
            </a:r>
            <a:r>
              <a:rPr lang="en-GB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the compound nucleus is </a:t>
            </a:r>
            <a:r>
              <a:rPr lang="en-GB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unstable</a:t>
            </a:r>
            <a:endParaRPr lang="en-GB" spc="-15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58915" y="5937917"/>
            <a:ext cx="35667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can disintegrate into various products </a:t>
            </a:r>
          </a:p>
          <a:p>
            <a:r>
              <a:rPr lang="en-GB" sz="1400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can emit gamma rays</a:t>
            </a:r>
          </a:p>
        </p:txBody>
      </p:sp>
    </p:spTree>
    <p:extLst>
      <p:ext uri="{BB962C8B-B14F-4D97-AF65-F5344CB8AC3E}">
        <p14:creationId xmlns:p14="http://schemas.microsoft.com/office/powerpoint/2010/main" val="337355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10"/>
          <p:cNvSpPr/>
          <p:nvPr/>
        </p:nvSpPr>
        <p:spPr>
          <a:xfrm>
            <a:off x="6761311" y="974553"/>
            <a:ext cx="2392531" cy="2392528"/>
          </a:xfrm>
          <a:prstGeom prst="ellipse">
            <a:avLst/>
          </a:prstGeom>
          <a:solidFill>
            <a:srgbClr val="A1DA00"/>
          </a:solidFill>
          <a:ln w="12700">
            <a:solidFill>
              <a:schemeClr val="tx1">
                <a:alpha val="48000"/>
              </a:schemeClr>
            </a:solidFill>
          </a:ln>
          <a:scene3d>
            <a:camera prst="orthographicFront">
              <a:rot lat="0" lon="5400000" rev="0"/>
            </a:camera>
            <a:lightRig rig="twoPt" dir="t">
              <a:rot lat="0" lon="0" rev="13200000"/>
            </a:lightRig>
          </a:scene3d>
          <a:sp3d extrusionH="38100" prstMaterial="matte">
            <a:bevelT w="0" h="0"/>
            <a:bevelB w="0" h="0"/>
            <a:extrusionClr>
              <a:srgbClr val="A1DA00"/>
            </a:extrusionClr>
            <a:contourClr>
              <a:srgbClr val="A1DA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Ovál 7"/>
          <p:cNvSpPr/>
          <p:nvPr/>
        </p:nvSpPr>
        <p:spPr>
          <a:xfrm>
            <a:off x="6614900" y="974553"/>
            <a:ext cx="2392531" cy="2392528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>
                <a:alpha val="51000"/>
              </a:schemeClr>
            </a:solidFill>
          </a:ln>
          <a:effectLst>
            <a:glow>
              <a:srgbClr val="A1DA00"/>
            </a:glow>
            <a:softEdge rad="12700"/>
          </a:effectLst>
          <a:scene3d>
            <a:camera prst="orthographicFront">
              <a:rot lat="0" lon="5400000" rev="0"/>
            </a:camera>
            <a:lightRig rig="threePt" dir="t">
              <a:rot lat="0" lon="0" rev="15000000"/>
            </a:lightRig>
          </a:scene3d>
          <a:sp3d extrusionH="133350" prstMaterial="metal">
            <a:extrusionClr>
              <a:schemeClr val="bg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Ovál 6"/>
          <p:cNvSpPr/>
          <p:nvPr/>
        </p:nvSpPr>
        <p:spPr>
          <a:xfrm>
            <a:off x="6566247" y="974553"/>
            <a:ext cx="2392529" cy="2392528"/>
          </a:xfrm>
          <a:prstGeom prst="ellipse">
            <a:avLst/>
          </a:prstGeom>
          <a:solidFill>
            <a:srgbClr val="A1DA00"/>
          </a:solidFill>
          <a:ln w="12700">
            <a:solidFill>
              <a:schemeClr val="tx1">
                <a:alpha val="48000"/>
              </a:schemeClr>
            </a:solidFill>
          </a:ln>
          <a:scene3d>
            <a:camera prst="orthographicFront">
              <a:rot lat="0" lon="5400000" rev="0"/>
            </a:camera>
            <a:lightRig rig="twoPt" dir="t">
              <a:rot lat="0" lon="0" rev="13200000"/>
            </a:lightRig>
          </a:scene3d>
          <a:sp3d extrusionH="38100" prstMaterial="matte">
            <a:bevelT w="0" h="0"/>
            <a:bevelB w="0" h="0"/>
            <a:extrusionClr>
              <a:srgbClr val="A1DA00"/>
            </a:extrusionClr>
            <a:contourClr>
              <a:srgbClr val="A1DA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3" name="Ovál 7"/>
          <p:cNvSpPr/>
          <p:nvPr/>
        </p:nvSpPr>
        <p:spPr>
          <a:xfrm>
            <a:off x="6423254" y="974553"/>
            <a:ext cx="2392531" cy="2392528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>
                <a:alpha val="51000"/>
              </a:schemeClr>
            </a:solidFill>
          </a:ln>
          <a:effectLst>
            <a:glow>
              <a:srgbClr val="A1DA00"/>
            </a:glow>
            <a:softEdge rad="12700"/>
          </a:effectLst>
          <a:scene3d>
            <a:camera prst="orthographicFront">
              <a:rot lat="0" lon="5400000" rev="0"/>
            </a:camera>
            <a:lightRig rig="threePt" dir="t">
              <a:rot lat="0" lon="0" rev="15000000"/>
            </a:lightRig>
          </a:scene3d>
          <a:sp3d extrusionH="133350" prstMaterial="metal">
            <a:extrusionClr>
              <a:schemeClr val="bg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Ovál 8"/>
          <p:cNvSpPr/>
          <p:nvPr/>
        </p:nvSpPr>
        <p:spPr>
          <a:xfrm>
            <a:off x="6373201" y="974553"/>
            <a:ext cx="2392529" cy="2392528"/>
          </a:xfrm>
          <a:prstGeom prst="ellipse">
            <a:avLst/>
          </a:prstGeom>
          <a:solidFill>
            <a:srgbClr val="A1DA00"/>
          </a:solidFill>
          <a:ln w="12700">
            <a:solidFill>
              <a:schemeClr val="tx1">
                <a:alpha val="48000"/>
              </a:schemeClr>
            </a:solidFill>
          </a:ln>
          <a:scene3d>
            <a:camera prst="orthographicFront">
              <a:rot lat="0" lon="5400000" rev="0"/>
            </a:camera>
            <a:lightRig rig="twoPt" dir="t">
              <a:rot lat="0" lon="0" rev="13200000"/>
            </a:lightRig>
          </a:scene3d>
          <a:sp3d extrusionH="38100" prstMaterial="matte">
            <a:bevelT w="0" h="0"/>
            <a:bevelB w="0" h="0"/>
            <a:extrusionClr>
              <a:srgbClr val="A1DA00"/>
            </a:extrusionClr>
            <a:contourClr>
              <a:srgbClr val="A1DA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5" name="Ovál 9"/>
          <p:cNvSpPr/>
          <p:nvPr/>
        </p:nvSpPr>
        <p:spPr>
          <a:xfrm>
            <a:off x="6229185" y="974553"/>
            <a:ext cx="2392531" cy="2392528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>
                <a:alpha val="51000"/>
              </a:schemeClr>
            </a:solidFill>
          </a:ln>
          <a:effectLst>
            <a:glow>
              <a:srgbClr val="A1DA00"/>
            </a:glow>
            <a:softEdge rad="12700"/>
          </a:effectLst>
          <a:scene3d>
            <a:camera prst="orthographicFront">
              <a:rot lat="0" lon="5400000" rev="0"/>
            </a:camera>
            <a:lightRig rig="threePt" dir="t">
              <a:rot lat="0" lon="0" rev="15000000"/>
            </a:lightRig>
          </a:scene3d>
          <a:sp3d extrusionH="133350" prstMaterial="metal">
            <a:extrusionClr>
              <a:schemeClr val="bg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Ovál 10"/>
          <p:cNvSpPr/>
          <p:nvPr/>
        </p:nvSpPr>
        <p:spPr>
          <a:xfrm>
            <a:off x="6176330" y="974553"/>
            <a:ext cx="2392531" cy="2392528"/>
          </a:xfrm>
          <a:prstGeom prst="ellipse">
            <a:avLst/>
          </a:prstGeom>
          <a:solidFill>
            <a:srgbClr val="A1DA00"/>
          </a:solidFill>
          <a:ln w="12700">
            <a:solidFill>
              <a:schemeClr val="tx1">
                <a:alpha val="48000"/>
              </a:schemeClr>
            </a:solidFill>
          </a:ln>
          <a:scene3d>
            <a:camera prst="orthographicFront">
              <a:rot lat="0" lon="5400000" rev="0"/>
            </a:camera>
            <a:lightRig rig="twoPt" dir="t">
              <a:rot lat="0" lon="0" rev="13200000"/>
            </a:lightRig>
          </a:scene3d>
          <a:sp3d extrusionH="38100" prstMaterial="matte">
            <a:bevelT w="0" h="0"/>
            <a:bevelB w="0" h="0"/>
            <a:extrusionClr>
              <a:srgbClr val="A1DA00"/>
            </a:extrusionClr>
            <a:contourClr>
              <a:srgbClr val="A1DA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ál 10"/>
          <p:cNvSpPr/>
          <p:nvPr/>
        </p:nvSpPr>
        <p:spPr>
          <a:xfrm>
            <a:off x="6128137" y="974553"/>
            <a:ext cx="2392531" cy="2392528"/>
          </a:xfrm>
          <a:prstGeom prst="ellipse">
            <a:avLst/>
          </a:prstGeom>
          <a:solidFill>
            <a:srgbClr val="A1DA00"/>
          </a:solidFill>
          <a:ln w="12700">
            <a:solidFill>
              <a:schemeClr val="tx1">
                <a:alpha val="48000"/>
              </a:schemeClr>
            </a:solidFill>
          </a:ln>
          <a:scene3d>
            <a:camera prst="orthographicFront">
              <a:rot lat="0" lon="5400000" rev="0"/>
            </a:camera>
            <a:lightRig rig="twoPt" dir="t">
              <a:rot lat="0" lon="0" rev="13200000"/>
            </a:lightRig>
          </a:scene3d>
          <a:sp3d extrusionH="38100" prstMaterial="matte">
            <a:bevelT w="0" h="0"/>
            <a:bevelB w="0" h="0"/>
            <a:extrusionClr>
              <a:srgbClr val="A1DA00"/>
            </a:extrusionClr>
            <a:contourClr>
              <a:srgbClr val="A1DA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8" name="Ovál 10"/>
          <p:cNvSpPr/>
          <p:nvPr/>
        </p:nvSpPr>
        <p:spPr>
          <a:xfrm>
            <a:off x="6077549" y="974553"/>
            <a:ext cx="2392531" cy="2392528"/>
          </a:xfrm>
          <a:prstGeom prst="ellipse">
            <a:avLst/>
          </a:prstGeom>
          <a:solidFill>
            <a:srgbClr val="A1DA00"/>
          </a:solidFill>
          <a:ln w="12700">
            <a:solidFill>
              <a:schemeClr val="tx1">
                <a:alpha val="48000"/>
              </a:schemeClr>
            </a:solidFill>
          </a:ln>
          <a:scene3d>
            <a:camera prst="orthographicFront">
              <a:rot lat="0" lon="5400000" rev="0"/>
            </a:camera>
            <a:lightRig rig="twoPt" dir="t">
              <a:rot lat="0" lon="0" rev="13200000"/>
            </a:lightRig>
          </a:scene3d>
          <a:sp3d extrusionH="38100" prstMaterial="matte">
            <a:bevelT w="0" h="0"/>
            <a:bevelB w="0" h="0"/>
            <a:extrusionClr>
              <a:srgbClr val="A1DA00"/>
            </a:extrusionClr>
            <a:contourClr>
              <a:srgbClr val="A1DA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0" name="Ovál 6"/>
          <p:cNvSpPr/>
          <p:nvPr/>
        </p:nvSpPr>
        <p:spPr>
          <a:xfrm>
            <a:off x="5884880" y="974553"/>
            <a:ext cx="2392529" cy="2392528"/>
          </a:xfrm>
          <a:prstGeom prst="ellipse">
            <a:avLst/>
          </a:prstGeom>
          <a:solidFill>
            <a:srgbClr val="A1DA00"/>
          </a:solidFill>
          <a:ln w="12700">
            <a:solidFill>
              <a:schemeClr val="tx1">
                <a:alpha val="48000"/>
              </a:schemeClr>
            </a:solidFill>
          </a:ln>
          <a:scene3d>
            <a:camera prst="orthographicFront">
              <a:rot lat="0" lon="5400000" rev="0"/>
            </a:camera>
            <a:lightRig rig="twoPt" dir="t">
              <a:rot lat="0" lon="0" rev="13200000"/>
            </a:lightRig>
          </a:scene3d>
          <a:sp3d extrusionH="38100" prstMaterial="matte">
            <a:bevelT w="0" h="0"/>
            <a:bevelB w="0" h="0"/>
            <a:extrusionClr>
              <a:srgbClr val="A1DA00"/>
            </a:extrusionClr>
            <a:contourClr>
              <a:srgbClr val="A1DA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1" name="Ovál 7"/>
          <p:cNvSpPr/>
          <p:nvPr/>
        </p:nvSpPr>
        <p:spPr>
          <a:xfrm>
            <a:off x="5740862" y="974553"/>
            <a:ext cx="2392531" cy="2392528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>
                <a:alpha val="51000"/>
              </a:schemeClr>
            </a:solidFill>
          </a:ln>
          <a:effectLst>
            <a:glow>
              <a:srgbClr val="A1DA00"/>
            </a:glow>
            <a:softEdge rad="12700"/>
          </a:effectLst>
          <a:scene3d>
            <a:camera prst="orthographicFront">
              <a:rot lat="0" lon="5400000" rev="0"/>
            </a:camera>
            <a:lightRig rig="threePt" dir="t">
              <a:rot lat="0" lon="0" rev="15000000"/>
            </a:lightRig>
          </a:scene3d>
          <a:sp3d extrusionH="133350" prstMaterial="metal">
            <a:extrusionClr>
              <a:schemeClr val="bg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Ovál 8"/>
          <p:cNvSpPr/>
          <p:nvPr/>
        </p:nvSpPr>
        <p:spPr>
          <a:xfrm>
            <a:off x="5690837" y="974553"/>
            <a:ext cx="2392529" cy="2392528"/>
          </a:xfrm>
          <a:prstGeom prst="ellipse">
            <a:avLst/>
          </a:prstGeom>
          <a:solidFill>
            <a:srgbClr val="A1DA00"/>
          </a:solidFill>
          <a:ln w="12700">
            <a:solidFill>
              <a:schemeClr val="tx1">
                <a:alpha val="48000"/>
              </a:schemeClr>
            </a:solidFill>
          </a:ln>
          <a:scene3d>
            <a:camera prst="orthographicFront">
              <a:rot lat="0" lon="5400000" rev="0"/>
            </a:camera>
            <a:lightRig rig="twoPt" dir="t">
              <a:rot lat="0" lon="0" rev="13200000"/>
            </a:lightRig>
          </a:scene3d>
          <a:sp3d extrusionH="38100" prstMaterial="matte">
            <a:bevelT w="0" h="0"/>
            <a:bevelB w="0" h="0"/>
            <a:extrusionClr>
              <a:srgbClr val="A1DA00"/>
            </a:extrusionClr>
            <a:contourClr>
              <a:srgbClr val="A1DA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Ovál 9"/>
          <p:cNvSpPr/>
          <p:nvPr/>
        </p:nvSpPr>
        <p:spPr>
          <a:xfrm>
            <a:off x="5546821" y="974553"/>
            <a:ext cx="2392531" cy="2392528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>
                <a:alpha val="51000"/>
              </a:schemeClr>
            </a:solidFill>
          </a:ln>
          <a:effectLst>
            <a:glow>
              <a:srgbClr val="A1DA00"/>
            </a:glow>
            <a:softEdge rad="12700"/>
          </a:effectLst>
          <a:scene3d>
            <a:camera prst="orthographicFront">
              <a:rot lat="0" lon="5400000" rev="0"/>
            </a:camera>
            <a:lightRig rig="threePt" dir="t">
              <a:rot lat="0" lon="0" rev="15000000"/>
            </a:lightRig>
          </a:scene3d>
          <a:sp3d extrusionH="133350" prstMaterial="metal">
            <a:extrusionClr>
              <a:schemeClr val="bg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4" name="Ovál 10"/>
          <p:cNvSpPr/>
          <p:nvPr/>
        </p:nvSpPr>
        <p:spPr>
          <a:xfrm>
            <a:off x="5496674" y="974553"/>
            <a:ext cx="2392531" cy="2392528"/>
          </a:xfrm>
          <a:prstGeom prst="ellipse">
            <a:avLst/>
          </a:prstGeom>
          <a:solidFill>
            <a:srgbClr val="A1DA00"/>
          </a:solidFill>
          <a:ln w="12700">
            <a:solidFill>
              <a:schemeClr val="tx1">
                <a:alpha val="48000"/>
              </a:schemeClr>
            </a:solidFill>
          </a:ln>
          <a:scene3d>
            <a:camera prst="orthographicFront">
              <a:rot lat="0" lon="5400000" rev="0"/>
            </a:camera>
            <a:lightRig rig="twoPt" dir="t">
              <a:rot lat="0" lon="0" rev="13200000"/>
            </a:lightRig>
          </a:scene3d>
          <a:sp3d extrusionH="38100" prstMaterial="matte">
            <a:bevelT w="0" h="0"/>
            <a:bevelB w="0" h="0"/>
            <a:extrusionClr>
              <a:srgbClr val="A1DA00"/>
            </a:extrusionClr>
            <a:contourClr>
              <a:srgbClr val="A1DA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5" name="Ovál 7"/>
          <p:cNvSpPr/>
          <p:nvPr/>
        </p:nvSpPr>
        <p:spPr>
          <a:xfrm>
            <a:off x="5933533" y="974553"/>
            <a:ext cx="2392531" cy="2392528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>
                <a:alpha val="51000"/>
              </a:schemeClr>
            </a:solidFill>
          </a:ln>
          <a:effectLst>
            <a:glow>
              <a:srgbClr val="A1DA00"/>
            </a:glow>
            <a:softEdge rad="12700"/>
          </a:effectLst>
          <a:scene3d>
            <a:camera prst="orthographicFront">
              <a:rot lat="0" lon="5400000" rev="0"/>
            </a:camera>
            <a:lightRig rig="threePt" dir="t">
              <a:rot lat="0" lon="0" rev="15000000"/>
            </a:lightRig>
          </a:scene3d>
          <a:sp3d extrusionH="133350" prstMaterial="metal">
            <a:extrusionClr>
              <a:schemeClr val="bg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2" name="Picture 2" descr="F:\Storage Rings Meeting\SRIM beam animation\New folder\1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845" y="486761"/>
            <a:ext cx="1008114" cy="339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Storage Rings Meeting\SRIM beam animation\New folder\2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836" y="480639"/>
            <a:ext cx="1008114" cy="339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Storage Rings Meeting\SRIM beam animation\New folder\3 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416" y="481998"/>
            <a:ext cx="1008114" cy="339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Storage Rings Meeting\SRIM beam animation\New folder\4 cop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082" y="480638"/>
            <a:ext cx="1008114" cy="339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:\Storage Rings Meeting\SRIM beam animation\New folder\5 cop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081" y="481256"/>
            <a:ext cx="1008114" cy="339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F:\Storage Rings Meeting\SRIM beam animation\New folder\6 cop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328" y="481998"/>
            <a:ext cx="1008114" cy="339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F:\Storage Rings Meeting\SRIM beam animation\New folder\7 copy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416" y="480639"/>
            <a:ext cx="1008114" cy="339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F:\Storage Rings Meeting\SRIM beam animation\New folder\8 copy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081" y="481998"/>
            <a:ext cx="1008114" cy="339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F:\Storage Rings Meeting\SRIM beam animation\New folder\9 copy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082" y="481998"/>
            <a:ext cx="1008114" cy="339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F:\Storage Rings Meeting\SRIM beam animation\New folder\10 copy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082" y="480639"/>
            <a:ext cx="1008114" cy="339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F:\Storage Rings Meeting\SRIM beam animation\New folder\11 copy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082" y="480637"/>
            <a:ext cx="1008114" cy="339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F:\Storage Rings Meeting\SRIM beam animation\New folder\12 copy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082" y="480636"/>
            <a:ext cx="1008114" cy="339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F:\Storage Rings Meeting\SRIM beam animation\New folder\13 copy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845" y="480639"/>
            <a:ext cx="1008114" cy="339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F:\Storage Rings Meeting\SRIM beam animation\New folder\14 copy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514" y="482171"/>
            <a:ext cx="1008114" cy="339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F:\Storage Rings Meeting\SRIM beam animation\New folder\15 copy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179" y="477235"/>
            <a:ext cx="1008114" cy="339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F:\Storage Rings Meeting\SRIM beam animation\New folder\16 copy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91" y="476672"/>
            <a:ext cx="1008114" cy="339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F:\Storage Rings Meeting\SRIM beam animation\New folder\17 copy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179" y="477235"/>
            <a:ext cx="1008114" cy="339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 descr="F:\Storage Rings Meeting\SRIM beam animation\New folder\18 copy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564" y="486761"/>
            <a:ext cx="1008114" cy="339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F:\Storage Rings Meeting\SRIM beam animation\New folder\19 copy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599" y="486761"/>
            <a:ext cx="1008114" cy="339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519102" y="0"/>
            <a:ext cx="5493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Activation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9552" y="6597352"/>
            <a:ext cx="860444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[        10th December  2014       |       Storage Rings Meeting      |      Peter  KATRIK      |      TU Darmstadt       |      p.katrik@gsi.de        ]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  <p:sp>
        <p:nvSpPr>
          <p:cNvPr id="76" name="TextBox 67"/>
          <p:cNvSpPr txBox="1"/>
          <p:nvPr/>
        </p:nvSpPr>
        <p:spPr>
          <a:xfrm>
            <a:off x="6516216" y="642174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simulated by SRIM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39970" y="2420888"/>
            <a:ext cx="3456166" cy="2669527"/>
            <a:chOff x="1594264" y="2780928"/>
            <a:chExt cx="3456166" cy="2669527"/>
          </a:xfrm>
        </p:grpSpPr>
        <p:sp>
          <p:nvSpPr>
            <p:cNvPr id="55" name="Ovál 10"/>
            <p:cNvSpPr/>
            <p:nvPr/>
          </p:nvSpPr>
          <p:spPr>
            <a:xfrm>
              <a:off x="2657899" y="3057927"/>
              <a:ext cx="2392531" cy="2392528"/>
            </a:xfrm>
            <a:prstGeom prst="ellipse">
              <a:avLst/>
            </a:prstGeom>
            <a:solidFill>
              <a:srgbClr val="A1DA00"/>
            </a:solidFill>
            <a:ln w="12700">
              <a:solidFill>
                <a:schemeClr val="tx1">
                  <a:alpha val="54000"/>
                </a:schemeClr>
              </a:solidFill>
            </a:ln>
            <a:scene3d>
              <a:camera prst="orthographicFront">
                <a:rot lat="0" lon="4200000" rev="0"/>
              </a:camera>
              <a:lightRig rig="twoPt" dir="t">
                <a:rot lat="0" lon="0" rev="13200000"/>
              </a:lightRig>
            </a:scene3d>
            <a:sp3d extrusionH="38100" prstMaterial="matte">
              <a:bevelT w="0" h="0"/>
              <a:bevelB w="0" h="0"/>
              <a:extrusionClr>
                <a:srgbClr val="A1DA00"/>
              </a:extrusionClr>
              <a:contourClr>
                <a:srgbClr val="A1DA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56" name="Ovál 7"/>
            <p:cNvSpPr/>
            <p:nvPr/>
          </p:nvSpPr>
          <p:spPr>
            <a:xfrm>
              <a:off x="2532933" y="3057927"/>
              <a:ext cx="2392531" cy="239252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>
                  <a:alpha val="51000"/>
                </a:schemeClr>
              </a:solidFill>
            </a:ln>
            <a:effectLst>
              <a:glow>
                <a:srgbClr val="A1DA00"/>
              </a:glow>
              <a:softEdge rad="12700"/>
            </a:effectLst>
            <a:scene3d>
              <a:camera prst="orthographicFront">
                <a:rot lat="0" lon="4200000" rev="0"/>
              </a:camera>
              <a:lightRig rig="threePt" dir="t">
                <a:rot lat="0" lon="0" rev="15000000"/>
              </a:lightRig>
            </a:scene3d>
            <a:sp3d extrusionH="133350" prstMaterial="metal">
              <a:extrusionClr>
                <a:schemeClr val="bg1">
                  <a:lumMod val="75000"/>
                </a:schemeClr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57" name="Ovál 6"/>
            <p:cNvSpPr/>
            <p:nvPr/>
          </p:nvSpPr>
          <p:spPr>
            <a:xfrm>
              <a:off x="2494443" y="3057927"/>
              <a:ext cx="2392529" cy="2392528"/>
            </a:xfrm>
            <a:prstGeom prst="ellipse">
              <a:avLst/>
            </a:prstGeom>
            <a:solidFill>
              <a:srgbClr val="A1DA00"/>
            </a:solidFill>
            <a:ln w="12700">
              <a:solidFill>
                <a:schemeClr val="tx1">
                  <a:alpha val="54000"/>
                </a:schemeClr>
              </a:solidFill>
            </a:ln>
            <a:scene3d>
              <a:camera prst="orthographicFront">
                <a:rot lat="0" lon="4200000" rev="0"/>
              </a:camera>
              <a:lightRig rig="twoPt" dir="t">
                <a:rot lat="0" lon="0" rev="13200000"/>
              </a:lightRig>
            </a:scene3d>
            <a:sp3d extrusionH="38100" prstMaterial="matte">
              <a:bevelT w="0" h="0"/>
              <a:bevelB w="0" h="0"/>
              <a:extrusionClr>
                <a:srgbClr val="A1DA00"/>
              </a:extrusionClr>
              <a:contourClr>
                <a:srgbClr val="A1DA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58" name="Ovál 7"/>
            <p:cNvSpPr/>
            <p:nvPr/>
          </p:nvSpPr>
          <p:spPr>
            <a:xfrm>
              <a:off x="2373042" y="3057927"/>
              <a:ext cx="2392531" cy="239252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>
                  <a:alpha val="51000"/>
                </a:schemeClr>
              </a:solidFill>
            </a:ln>
            <a:effectLst>
              <a:glow>
                <a:srgbClr val="A1DA00"/>
              </a:glow>
              <a:softEdge rad="12700"/>
            </a:effectLst>
            <a:scene3d>
              <a:camera prst="orthographicFront">
                <a:rot lat="0" lon="4200000" rev="0"/>
              </a:camera>
              <a:lightRig rig="threePt" dir="t">
                <a:rot lat="0" lon="0" rev="15000000"/>
              </a:lightRig>
            </a:scene3d>
            <a:sp3d extrusionH="133350" prstMaterial="metal">
              <a:extrusionClr>
                <a:schemeClr val="bg1">
                  <a:lumMod val="75000"/>
                </a:schemeClr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59" name="Ovál 8"/>
            <p:cNvSpPr/>
            <p:nvPr/>
          </p:nvSpPr>
          <p:spPr>
            <a:xfrm>
              <a:off x="2331767" y="3057927"/>
              <a:ext cx="2392529" cy="2392528"/>
            </a:xfrm>
            <a:prstGeom prst="ellipse">
              <a:avLst/>
            </a:prstGeom>
            <a:solidFill>
              <a:srgbClr val="A1DA00"/>
            </a:solidFill>
            <a:ln w="12700">
              <a:solidFill>
                <a:schemeClr val="tx1">
                  <a:alpha val="54000"/>
                </a:schemeClr>
              </a:solidFill>
            </a:ln>
            <a:scene3d>
              <a:camera prst="orthographicFront">
                <a:rot lat="0" lon="4200000" rev="0"/>
              </a:camera>
              <a:lightRig rig="twoPt" dir="t">
                <a:rot lat="0" lon="0" rev="13200000"/>
              </a:lightRig>
            </a:scene3d>
            <a:sp3d extrusionH="38100" prstMaterial="matte">
              <a:bevelT w="0" h="0"/>
              <a:bevelB w="0" h="0"/>
              <a:extrusionClr>
                <a:srgbClr val="A1DA00"/>
              </a:extrusionClr>
              <a:contourClr>
                <a:srgbClr val="A1DA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60" name="Ovál 9"/>
            <p:cNvSpPr/>
            <p:nvPr/>
          </p:nvSpPr>
          <p:spPr>
            <a:xfrm>
              <a:off x="2209976" y="3057927"/>
              <a:ext cx="2392531" cy="239252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>
                  <a:alpha val="51000"/>
                </a:schemeClr>
              </a:solidFill>
            </a:ln>
            <a:effectLst>
              <a:glow>
                <a:srgbClr val="A1DA00"/>
              </a:glow>
              <a:softEdge rad="12700"/>
            </a:effectLst>
            <a:scene3d>
              <a:camera prst="orthographicFront">
                <a:rot lat="0" lon="4200000" rev="0"/>
              </a:camera>
              <a:lightRig rig="threePt" dir="t">
                <a:rot lat="0" lon="0" rev="15000000"/>
              </a:lightRig>
            </a:scene3d>
            <a:sp3d extrusionH="133350" prstMaterial="metal">
              <a:extrusionClr>
                <a:schemeClr val="bg1">
                  <a:lumMod val="75000"/>
                </a:schemeClr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61" name="Ovál 10"/>
            <p:cNvSpPr/>
            <p:nvPr/>
          </p:nvSpPr>
          <p:spPr>
            <a:xfrm>
              <a:off x="2168309" y="3057927"/>
              <a:ext cx="2392531" cy="2392528"/>
            </a:xfrm>
            <a:prstGeom prst="ellipse">
              <a:avLst/>
            </a:prstGeom>
            <a:solidFill>
              <a:srgbClr val="A1DA00"/>
            </a:solidFill>
            <a:ln w="12700">
              <a:solidFill>
                <a:schemeClr val="tx1">
                  <a:alpha val="54000"/>
                </a:schemeClr>
              </a:solidFill>
            </a:ln>
            <a:scene3d>
              <a:camera prst="orthographicFront">
                <a:rot lat="0" lon="4200000" rev="0"/>
              </a:camera>
              <a:lightRig rig="twoPt" dir="t">
                <a:rot lat="0" lon="0" rev="13200000"/>
              </a:lightRig>
            </a:scene3d>
            <a:sp3d extrusionH="38100" prstMaterial="matte">
              <a:bevelT w="0" h="0"/>
              <a:bevelB w="0" h="0"/>
              <a:extrusionClr>
                <a:srgbClr val="A1DA00"/>
              </a:extrusionClr>
              <a:contourClr>
                <a:srgbClr val="A1DA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62" name="Ovál 10"/>
            <p:cNvSpPr/>
            <p:nvPr/>
          </p:nvSpPr>
          <p:spPr>
            <a:xfrm>
              <a:off x="2128051" y="3057927"/>
              <a:ext cx="2392531" cy="2392528"/>
            </a:xfrm>
            <a:prstGeom prst="ellipse">
              <a:avLst/>
            </a:prstGeom>
            <a:solidFill>
              <a:srgbClr val="A1DA00"/>
            </a:solidFill>
            <a:ln w="12700">
              <a:solidFill>
                <a:schemeClr val="tx1">
                  <a:alpha val="54000"/>
                </a:schemeClr>
              </a:solidFill>
            </a:ln>
            <a:scene3d>
              <a:camera prst="orthographicFront">
                <a:rot lat="0" lon="4200000" rev="0"/>
              </a:camera>
              <a:lightRig rig="twoPt" dir="t">
                <a:rot lat="0" lon="0" rev="13200000"/>
              </a:lightRig>
            </a:scene3d>
            <a:sp3d extrusionH="38100" prstMaterial="matte">
              <a:bevelT w="0" h="0"/>
              <a:bevelB w="0" h="0"/>
              <a:extrusionClr>
                <a:srgbClr val="A1DA00"/>
              </a:extrusionClr>
              <a:contourClr>
                <a:srgbClr val="A1DA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63" name="Ovál 10"/>
            <p:cNvSpPr/>
            <p:nvPr/>
          </p:nvSpPr>
          <p:spPr>
            <a:xfrm>
              <a:off x="2086776" y="3057927"/>
              <a:ext cx="2392531" cy="2392528"/>
            </a:xfrm>
            <a:prstGeom prst="ellipse">
              <a:avLst/>
            </a:prstGeom>
            <a:solidFill>
              <a:srgbClr val="A1DA00"/>
            </a:solidFill>
            <a:ln w="12700">
              <a:solidFill>
                <a:schemeClr val="tx1">
                  <a:alpha val="54000"/>
                </a:schemeClr>
              </a:solidFill>
            </a:ln>
            <a:scene3d>
              <a:camera prst="orthographicFront">
                <a:rot lat="0" lon="4200000" rev="0"/>
              </a:camera>
              <a:lightRig rig="twoPt" dir="t">
                <a:rot lat="0" lon="0" rev="13200000"/>
              </a:lightRig>
            </a:scene3d>
            <a:sp3d extrusionH="38100" prstMaterial="matte">
              <a:bevelT w="0" h="0"/>
              <a:bevelB w="0" h="0"/>
              <a:extrusionClr>
                <a:srgbClr val="A1DA00"/>
              </a:extrusionClr>
              <a:contourClr>
                <a:srgbClr val="A1DA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64" name="Ovál 7"/>
            <p:cNvSpPr/>
            <p:nvPr/>
          </p:nvSpPr>
          <p:spPr>
            <a:xfrm>
              <a:off x="1962202" y="3057927"/>
              <a:ext cx="2392531" cy="239252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>
                  <a:alpha val="51000"/>
                </a:schemeClr>
              </a:solidFill>
            </a:ln>
            <a:effectLst>
              <a:glow>
                <a:srgbClr val="A1DA00"/>
              </a:glow>
              <a:softEdge rad="12700"/>
            </a:effectLst>
            <a:scene3d>
              <a:camera prst="orthographicFront">
                <a:rot lat="0" lon="4200000" rev="0"/>
              </a:camera>
              <a:lightRig rig="threePt" dir="t">
                <a:rot lat="0" lon="0" rev="15000000"/>
              </a:lightRig>
            </a:scene3d>
            <a:sp3d extrusionH="133350" prstMaterial="metal">
              <a:extrusionClr>
                <a:schemeClr val="bg1">
                  <a:lumMod val="75000"/>
                </a:schemeClr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65" name="Ovál 6"/>
            <p:cNvSpPr/>
            <p:nvPr/>
          </p:nvSpPr>
          <p:spPr>
            <a:xfrm>
              <a:off x="1921510" y="3057927"/>
              <a:ext cx="2392529" cy="2392528"/>
            </a:xfrm>
            <a:prstGeom prst="ellipse">
              <a:avLst/>
            </a:prstGeom>
            <a:solidFill>
              <a:srgbClr val="A1DA00"/>
            </a:solidFill>
            <a:ln w="12700">
              <a:solidFill>
                <a:schemeClr val="tx1">
                  <a:alpha val="54000"/>
                </a:schemeClr>
              </a:solidFill>
            </a:ln>
            <a:scene3d>
              <a:camera prst="orthographicFront">
                <a:rot lat="0" lon="4200000" rev="0"/>
              </a:camera>
              <a:lightRig rig="twoPt" dir="t">
                <a:rot lat="0" lon="0" rev="13200000"/>
              </a:lightRig>
            </a:scene3d>
            <a:sp3d extrusionH="38100" prstMaterial="matte">
              <a:bevelT w="0" h="0"/>
              <a:bevelB w="0" h="0"/>
              <a:extrusionClr>
                <a:srgbClr val="A1DA00"/>
              </a:extrusionClr>
              <a:contourClr>
                <a:srgbClr val="A1DA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67" name="Ovál 7"/>
            <p:cNvSpPr/>
            <p:nvPr/>
          </p:nvSpPr>
          <p:spPr>
            <a:xfrm>
              <a:off x="1796542" y="3057927"/>
              <a:ext cx="2392531" cy="239252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>
                  <a:alpha val="51000"/>
                </a:schemeClr>
              </a:solidFill>
            </a:ln>
            <a:effectLst>
              <a:glow>
                <a:srgbClr val="A1DA00"/>
              </a:glow>
              <a:softEdge rad="12700"/>
            </a:effectLst>
            <a:scene3d>
              <a:camera prst="orthographicFront">
                <a:rot lat="0" lon="4200000" rev="0"/>
              </a:camera>
              <a:lightRig rig="threePt" dir="t">
                <a:rot lat="0" lon="0" rev="15000000"/>
              </a:lightRig>
            </a:scene3d>
            <a:sp3d extrusionH="133350" prstMaterial="metal">
              <a:extrusionClr>
                <a:schemeClr val="bg1">
                  <a:lumMod val="75000"/>
                </a:schemeClr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68" name="Ovál 8"/>
            <p:cNvSpPr/>
            <p:nvPr/>
          </p:nvSpPr>
          <p:spPr>
            <a:xfrm>
              <a:off x="1756677" y="3057927"/>
              <a:ext cx="2392529" cy="2392528"/>
            </a:xfrm>
            <a:prstGeom prst="ellipse">
              <a:avLst/>
            </a:prstGeom>
            <a:solidFill>
              <a:srgbClr val="A1DA00"/>
            </a:solidFill>
            <a:ln w="12700">
              <a:solidFill>
                <a:schemeClr val="tx1">
                  <a:alpha val="54000"/>
                </a:schemeClr>
              </a:solidFill>
            </a:ln>
            <a:scene3d>
              <a:camera prst="orthographicFront">
                <a:rot lat="0" lon="4200000" rev="0"/>
              </a:camera>
              <a:lightRig rig="twoPt" dir="t">
                <a:rot lat="0" lon="0" rev="13200000"/>
              </a:lightRig>
            </a:scene3d>
            <a:sp3d extrusionH="38100" prstMaterial="matte">
              <a:bevelT w="0" h="0"/>
              <a:bevelB w="0" h="0"/>
              <a:extrusionClr>
                <a:srgbClr val="A1DA00"/>
              </a:extrusionClr>
              <a:contourClr>
                <a:srgbClr val="A1DA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69" name="Ovál 9"/>
            <p:cNvSpPr/>
            <p:nvPr/>
          </p:nvSpPr>
          <p:spPr>
            <a:xfrm>
              <a:off x="1631711" y="3057927"/>
              <a:ext cx="2392531" cy="239252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>
                  <a:alpha val="51000"/>
                </a:schemeClr>
              </a:solidFill>
            </a:ln>
            <a:effectLst>
              <a:glow>
                <a:srgbClr val="A1DA00"/>
              </a:glow>
              <a:softEdge rad="12700"/>
            </a:effectLst>
            <a:scene3d>
              <a:camera prst="orthographicFront">
                <a:rot lat="0" lon="4200000" rev="0"/>
              </a:camera>
              <a:lightRig rig="threePt" dir="t">
                <a:rot lat="0" lon="0" rev="15000000"/>
              </a:lightRig>
            </a:scene3d>
            <a:sp3d extrusionH="133350" prstMaterial="metal">
              <a:extrusionClr>
                <a:schemeClr val="bg1">
                  <a:lumMod val="75000"/>
                </a:schemeClr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70" name="Ovál 10"/>
            <p:cNvSpPr/>
            <p:nvPr/>
          </p:nvSpPr>
          <p:spPr>
            <a:xfrm>
              <a:off x="1594264" y="3057927"/>
              <a:ext cx="2392531" cy="2392528"/>
            </a:xfrm>
            <a:prstGeom prst="ellipse">
              <a:avLst/>
            </a:prstGeom>
            <a:solidFill>
              <a:srgbClr val="A1DA00"/>
            </a:solidFill>
            <a:ln w="12700">
              <a:solidFill>
                <a:schemeClr val="tx1">
                  <a:alpha val="54000"/>
                </a:schemeClr>
              </a:solidFill>
            </a:ln>
            <a:scene3d>
              <a:camera prst="orthographicFront">
                <a:rot lat="0" lon="4200000" rev="0"/>
              </a:camera>
              <a:lightRig rig="twoPt" dir="t">
                <a:rot lat="0" lon="0" rev="13200000"/>
              </a:lightRig>
            </a:scene3d>
            <a:sp3d extrusionH="38100" prstMaterial="matte">
              <a:bevelT w="0" h="0"/>
              <a:bevelB w="0" h="0"/>
              <a:extrusionClr>
                <a:srgbClr val="A1DA00"/>
              </a:extrusionClr>
              <a:contourClr>
                <a:srgbClr val="A1DA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77" name="TextBox 67"/>
            <p:cNvSpPr txBox="1"/>
            <p:nvPr/>
          </p:nvSpPr>
          <p:spPr>
            <a:xfrm>
              <a:off x="2444444" y="2780928"/>
              <a:ext cx="17675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Experimental target</a:t>
              </a:r>
            </a:p>
          </p:txBody>
        </p:sp>
      </p:grpSp>
      <p:pic>
        <p:nvPicPr>
          <p:cNvPr id="1026" name="Picture 2" descr="http://upload.wikimedia.org/math/2/b/2/2b2e68191fe095fd90f125fc103b287c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26" y="3645024"/>
            <a:ext cx="1733074" cy="47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67"/>
          <p:cNvSpPr txBox="1"/>
          <p:nvPr/>
        </p:nvSpPr>
        <p:spPr>
          <a:xfrm>
            <a:off x="539552" y="812070"/>
            <a:ext cx="4282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HEAVY-ION BEAM PENETRATION.</a:t>
            </a:r>
          </a:p>
          <a:p>
            <a:endParaRPr lang="en-GB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r>
              <a:rPr lang="en-GB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</a:t>
            </a:r>
            <a:r>
              <a:rPr lang="en-GB" i="1" spc="-15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Δ</a:t>
            </a:r>
            <a:r>
              <a:rPr lang="en-GB" i="1" spc="-150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x</a:t>
            </a:r>
            <a:r>
              <a:rPr lang="en-GB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   - </a:t>
            </a:r>
            <a:r>
              <a:rPr lang="en-GB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the range </a:t>
            </a:r>
            <a:endParaRPr lang="en-GB" spc="-15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r>
              <a:rPr lang="en-GB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</a:t>
            </a:r>
            <a:r>
              <a:rPr lang="en-GB" i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E</a:t>
            </a:r>
            <a:r>
              <a:rPr lang="en-GB" i="1" spc="-150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0</a:t>
            </a:r>
            <a:r>
              <a:rPr lang="en-GB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    - </a:t>
            </a:r>
            <a:r>
              <a:rPr lang="en-GB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the initial kinetic energy of the particle </a:t>
            </a:r>
            <a:endParaRPr lang="en-GB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r>
              <a:rPr lang="en-GB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</a:t>
            </a:r>
            <a:r>
              <a:rPr lang="en-GB" i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S(E)</a:t>
            </a:r>
            <a:r>
              <a:rPr lang="en-GB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 - the </a:t>
            </a:r>
            <a:r>
              <a:rPr lang="en-GB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stopping </a:t>
            </a:r>
            <a:r>
              <a:rPr lang="en-GB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power</a:t>
            </a:r>
            <a:endParaRPr lang="en-US" spc="-15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260458" y="3861048"/>
            <a:ext cx="2213432" cy="2304256"/>
            <a:chOff x="6260458" y="3861048"/>
            <a:chExt cx="2213432" cy="2304256"/>
          </a:xfrm>
        </p:grpSpPr>
        <p:grpSp>
          <p:nvGrpSpPr>
            <p:cNvPr id="451" name="Group 450"/>
            <p:cNvGrpSpPr/>
            <p:nvPr/>
          </p:nvGrpSpPr>
          <p:grpSpPr>
            <a:xfrm>
              <a:off x="6260458" y="3872081"/>
              <a:ext cx="2213432" cy="2293223"/>
              <a:chOff x="6260458" y="3645024"/>
              <a:chExt cx="2213432" cy="2293223"/>
            </a:xfrm>
          </p:grpSpPr>
          <p:cxnSp>
            <p:nvCxnSpPr>
              <p:cNvPr id="3" name="Straight Arrow Connector 2"/>
              <p:cNvCxnSpPr/>
              <p:nvPr/>
            </p:nvCxnSpPr>
            <p:spPr>
              <a:xfrm flipV="1">
                <a:off x="6703949" y="3645024"/>
                <a:ext cx="0" cy="216024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>
                <a:off x="6579223" y="5661248"/>
                <a:ext cx="1532075" cy="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Freeform 26"/>
              <p:cNvSpPr/>
              <p:nvPr/>
            </p:nvSpPr>
            <p:spPr>
              <a:xfrm>
                <a:off x="6708851" y="3894506"/>
                <a:ext cx="744289" cy="1761982"/>
              </a:xfrm>
              <a:custGeom>
                <a:avLst/>
                <a:gdLst>
                  <a:gd name="connsiteX0" fmla="*/ 0 w 750626"/>
                  <a:gd name="connsiteY0" fmla="*/ 1256484 h 1481672"/>
                  <a:gd name="connsiteX1" fmla="*/ 545910 w 750626"/>
                  <a:gd name="connsiteY1" fmla="*/ 1263307 h 1481672"/>
                  <a:gd name="connsiteX2" fmla="*/ 723331 w 750626"/>
                  <a:gd name="connsiteY2" fmla="*/ 890 h 1481672"/>
                  <a:gd name="connsiteX3" fmla="*/ 750626 w 750626"/>
                  <a:gd name="connsiteY3" fmla="*/ 1481672 h 1481672"/>
                  <a:gd name="connsiteX0" fmla="*/ 0 w 750626"/>
                  <a:gd name="connsiteY0" fmla="*/ 1258642 h 1483830"/>
                  <a:gd name="connsiteX1" fmla="*/ 600501 w 750626"/>
                  <a:gd name="connsiteY1" fmla="*/ 1101692 h 1483830"/>
                  <a:gd name="connsiteX2" fmla="*/ 723331 w 750626"/>
                  <a:gd name="connsiteY2" fmla="*/ 3048 h 1483830"/>
                  <a:gd name="connsiteX3" fmla="*/ 750626 w 750626"/>
                  <a:gd name="connsiteY3" fmla="*/ 1483830 h 1483830"/>
                  <a:gd name="connsiteX0" fmla="*/ 0 w 750626"/>
                  <a:gd name="connsiteY0" fmla="*/ 1258264 h 1483452"/>
                  <a:gd name="connsiteX1" fmla="*/ 600501 w 750626"/>
                  <a:gd name="connsiteY1" fmla="*/ 1101314 h 1483452"/>
                  <a:gd name="connsiteX2" fmla="*/ 723331 w 750626"/>
                  <a:gd name="connsiteY2" fmla="*/ 2670 h 1483452"/>
                  <a:gd name="connsiteX3" fmla="*/ 750626 w 750626"/>
                  <a:gd name="connsiteY3" fmla="*/ 1483452 h 1483452"/>
                  <a:gd name="connsiteX0" fmla="*/ 0 w 750626"/>
                  <a:gd name="connsiteY0" fmla="*/ 1258187 h 1483375"/>
                  <a:gd name="connsiteX1" fmla="*/ 600501 w 750626"/>
                  <a:gd name="connsiteY1" fmla="*/ 1101237 h 1483375"/>
                  <a:gd name="connsiteX2" fmla="*/ 723331 w 750626"/>
                  <a:gd name="connsiteY2" fmla="*/ 2593 h 1483375"/>
                  <a:gd name="connsiteX3" fmla="*/ 750626 w 750626"/>
                  <a:gd name="connsiteY3" fmla="*/ 1483375 h 1483375"/>
                  <a:gd name="connsiteX0" fmla="*/ 0 w 750626"/>
                  <a:gd name="connsiteY0" fmla="*/ 1259036 h 1484224"/>
                  <a:gd name="connsiteX1" fmla="*/ 600501 w 750626"/>
                  <a:gd name="connsiteY1" fmla="*/ 1102086 h 1484224"/>
                  <a:gd name="connsiteX2" fmla="*/ 723331 w 750626"/>
                  <a:gd name="connsiteY2" fmla="*/ 3442 h 1484224"/>
                  <a:gd name="connsiteX3" fmla="*/ 750626 w 750626"/>
                  <a:gd name="connsiteY3" fmla="*/ 1484224 h 1484224"/>
                  <a:gd name="connsiteX0" fmla="*/ 0 w 778316"/>
                  <a:gd name="connsiteY0" fmla="*/ 1634229 h 1859417"/>
                  <a:gd name="connsiteX1" fmla="*/ 600501 w 778316"/>
                  <a:gd name="connsiteY1" fmla="*/ 1477279 h 1859417"/>
                  <a:gd name="connsiteX2" fmla="*/ 723331 w 778316"/>
                  <a:gd name="connsiteY2" fmla="*/ 378635 h 1859417"/>
                  <a:gd name="connsiteX3" fmla="*/ 777922 w 778316"/>
                  <a:gd name="connsiteY3" fmla="*/ 92032 h 1859417"/>
                  <a:gd name="connsiteX4" fmla="*/ 750626 w 778316"/>
                  <a:gd name="connsiteY4" fmla="*/ 1859417 h 1859417"/>
                  <a:gd name="connsiteX0" fmla="*/ 0 w 778316"/>
                  <a:gd name="connsiteY0" fmla="*/ 1544657 h 1769845"/>
                  <a:gd name="connsiteX1" fmla="*/ 600501 w 778316"/>
                  <a:gd name="connsiteY1" fmla="*/ 1387707 h 1769845"/>
                  <a:gd name="connsiteX2" fmla="*/ 777922 w 778316"/>
                  <a:gd name="connsiteY2" fmla="*/ 2460 h 1769845"/>
                  <a:gd name="connsiteX3" fmla="*/ 750626 w 778316"/>
                  <a:gd name="connsiteY3" fmla="*/ 1769845 h 1769845"/>
                  <a:gd name="connsiteX0" fmla="*/ 0 w 750626"/>
                  <a:gd name="connsiteY0" fmla="*/ 1558281 h 1783469"/>
                  <a:gd name="connsiteX1" fmla="*/ 600501 w 750626"/>
                  <a:gd name="connsiteY1" fmla="*/ 1401331 h 1783469"/>
                  <a:gd name="connsiteX2" fmla="*/ 716507 w 750626"/>
                  <a:gd name="connsiteY2" fmla="*/ 2437 h 1783469"/>
                  <a:gd name="connsiteX3" fmla="*/ 750626 w 750626"/>
                  <a:gd name="connsiteY3" fmla="*/ 1783469 h 1783469"/>
                  <a:gd name="connsiteX0" fmla="*/ 0 w 750626"/>
                  <a:gd name="connsiteY0" fmla="*/ 1558274 h 1783462"/>
                  <a:gd name="connsiteX1" fmla="*/ 600501 w 750626"/>
                  <a:gd name="connsiteY1" fmla="*/ 1401324 h 1783462"/>
                  <a:gd name="connsiteX2" fmla="*/ 716507 w 750626"/>
                  <a:gd name="connsiteY2" fmla="*/ 2430 h 1783462"/>
                  <a:gd name="connsiteX3" fmla="*/ 750626 w 750626"/>
                  <a:gd name="connsiteY3" fmla="*/ 1783462 h 1783462"/>
                  <a:gd name="connsiteX0" fmla="*/ 0 w 750626"/>
                  <a:gd name="connsiteY0" fmla="*/ 1558235 h 1783423"/>
                  <a:gd name="connsiteX1" fmla="*/ 511791 w 750626"/>
                  <a:gd name="connsiteY1" fmla="*/ 1421757 h 1783423"/>
                  <a:gd name="connsiteX2" fmla="*/ 716507 w 750626"/>
                  <a:gd name="connsiteY2" fmla="*/ 2391 h 1783423"/>
                  <a:gd name="connsiteX3" fmla="*/ 750626 w 750626"/>
                  <a:gd name="connsiteY3" fmla="*/ 1783423 h 1783423"/>
                  <a:gd name="connsiteX0" fmla="*/ 0 w 750626"/>
                  <a:gd name="connsiteY0" fmla="*/ 1558059 h 1783247"/>
                  <a:gd name="connsiteX1" fmla="*/ 511791 w 750626"/>
                  <a:gd name="connsiteY1" fmla="*/ 1421581 h 1783247"/>
                  <a:gd name="connsiteX2" fmla="*/ 716507 w 750626"/>
                  <a:gd name="connsiteY2" fmla="*/ 2215 h 1783247"/>
                  <a:gd name="connsiteX3" fmla="*/ 750626 w 750626"/>
                  <a:gd name="connsiteY3" fmla="*/ 1783247 h 1783247"/>
                  <a:gd name="connsiteX0" fmla="*/ 0 w 750626"/>
                  <a:gd name="connsiteY0" fmla="*/ 1558059 h 1783247"/>
                  <a:gd name="connsiteX1" fmla="*/ 511791 w 750626"/>
                  <a:gd name="connsiteY1" fmla="*/ 1421581 h 1783247"/>
                  <a:gd name="connsiteX2" fmla="*/ 716507 w 750626"/>
                  <a:gd name="connsiteY2" fmla="*/ 2215 h 1783247"/>
                  <a:gd name="connsiteX3" fmla="*/ 750626 w 750626"/>
                  <a:gd name="connsiteY3" fmla="*/ 1783247 h 1783247"/>
                  <a:gd name="connsiteX0" fmla="*/ 0 w 766277"/>
                  <a:gd name="connsiteY0" fmla="*/ 1558059 h 1783247"/>
                  <a:gd name="connsiteX1" fmla="*/ 511791 w 766277"/>
                  <a:gd name="connsiteY1" fmla="*/ 1421581 h 1783247"/>
                  <a:gd name="connsiteX2" fmla="*/ 716507 w 766277"/>
                  <a:gd name="connsiteY2" fmla="*/ 2215 h 1783247"/>
                  <a:gd name="connsiteX3" fmla="*/ 750626 w 766277"/>
                  <a:gd name="connsiteY3" fmla="*/ 1783247 h 1783247"/>
                  <a:gd name="connsiteX0" fmla="*/ 0 w 766277"/>
                  <a:gd name="connsiteY0" fmla="*/ 1555844 h 1781032"/>
                  <a:gd name="connsiteX1" fmla="*/ 511791 w 766277"/>
                  <a:gd name="connsiteY1" fmla="*/ 1419366 h 1781032"/>
                  <a:gd name="connsiteX2" fmla="*/ 716507 w 766277"/>
                  <a:gd name="connsiteY2" fmla="*/ 0 h 1781032"/>
                  <a:gd name="connsiteX3" fmla="*/ 750626 w 766277"/>
                  <a:gd name="connsiteY3" fmla="*/ 1781032 h 1781032"/>
                  <a:gd name="connsiteX0" fmla="*/ 0 w 766277"/>
                  <a:gd name="connsiteY0" fmla="*/ 1555844 h 1781032"/>
                  <a:gd name="connsiteX1" fmla="*/ 458408 w 766277"/>
                  <a:gd name="connsiteY1" fmla="*/ 1424129 h 1781032"/>
                  <a:gd name="connsiteX2" fmla="*/ 716507 w 766277"/>
                  <a:gd name="connsiteY2" fmla="*/ 0 h 1781032"/>
                  <a:gd name="connsiteX3" fmla="*/ 750626 w 766277"/>
                  <a:gd name="connsiteY3" fmla="*/ 1781032 h 1781032"/>
                  <a:gd name="connsiteX0" fmla="*/ 0 w 750626"/>
                  <a:gd name="connsiteY0" fmla="*/ 1555844 h 1781032"/>
                  <a:gd name="connsiteX1" fmla="*/ 458408 w 750626"/>
                  <a:gd name="connsiteY1" fmla="*/ 1424129 h 1781032"/>
                  <a:gd name="connsiteX2" fmla="*/ 673800 w 750626"/>
                  <a:gd name="connsiteY2" fmla="*/ 0 h 1781032"/>
                  <a:gd name="connsiteX3" fmla="*/ 750626 w 750626"/>
                  <a:gd name="connsiteY3" fmla="*/ 1781032 h 1781032"/>
                  <a:gd name="connsiteX0" fmla="*/ 0 w 769558"/>
                  <a:gd name="connsiteY0" fmla="*/ 1555844 h 1781032"/>
                  <a:gd name="connsiteX1" fmla="*/ 458408 w 769558"/>
                  <a:gd name="connsiteY1" fmla="*/ 1424129 h 1781032"/>
                  <a:gd name="connsiteX2" fmla="*/ 721845 w 769558"/>
                  <a:gd name="connsiteY2" fmla="*/ 0 h 1781032"/>
                  <a:gd name="connsiteX3" fmla="*/ 750626 w 769558"/>
                  <a:gd name="connsiteY3" fmla="*/ 1781032 h 1781032"/>
                  <a:gd name="connsiteX0" fmla="*/ 0 w 830701"/>
                  <a:gd name="connsiteY0" fmla="*/ 1555844 h 1761982"/>
                  <a:gd name="connsiteX1" fmla="*/ 458408 w 830701"/>
                  <a:gd name="connsiteY1" fmla="*/ 1424129 h 1761982"/>
                  <a:gd name="connsiteX2" fmla="*/ 721845 w 830701"/>
                  <a:gd name="connsiteY2" fmla="*/ 0 h 1761982"/>
                  <a:gd name="connsiteX3" fmla="*/ 830701 w 830701"/>
                  <a:gd name="connsiteY3" fmla="*/ 1761982 h 1761982"/>
                  <a:gd name="connsiteX0" fmla="*/ 0 w 830701"/>
                  <a:gd name="connsiteY0" fmla="*/ 1555844 h 1761982"/>
                  <a:gd name="connsiteX1" fmla="*/ 458408 w 830701"/>
                  <a:gd name="connsiteY1" fmla="*/ 1424129 h 1761982"/>
                  <a:gd name="connsiteX2" fmla="*/ 721845 w 830701"/>
                  <a:gd name="connsiteY2" fmla="*/ 0 h 1761982"/>
                  <a:gd name="connsiteX3" fmla="*/ 830701 w 830701"/>
                  <a:gd name="connsiteY3" fmla="*/ 1761982 h 1761982"/>
                  <a:gd name="connsiteX0" fmla="*/ 0 w 830701"/>
                  <a:gd name="connsiteY0" fmla="*/ 1555844 h 1761982"/>
                  <a:gd name="connsiteX1" fmla="*/ 437055 w 830701"/>
                  <a:gd name="connsiteY1" fmla="*/ 1309829 h 1761982"/>
                  <a:gd name="connsiteX2" fmla="*/ 721845 w 830701"/>
                  <a:gd name="connsiteY2" fmla="*/ 0 h 1761982"/>
                  <a:gd name="connsiteX3" fmla="*/ 830701 w 830701"/>
                  <a:gd name="connsiteY3" fmla="*/ 1761982 h 1761982"/>
                  <a:gd name="connsiteX0" fmla="*/ 0 w 830701"/>
                  <a:gd name="connsiteY0" fmla="*/ 1555844 h 1761982"/>
                  <a:gd name="connsiteX1" fmla="*/ 533818 w 830701"/>
                  <a:gd name="connsiteY1" fmla="*/ 686374 h 1761982"/>
                  <a:gd name="connsiteX2" fmla="*/ 721845 w 830701"/>
                  <a:gd name="connsiteY2" fmla="*/ 0 h 1761982"/>
                  <a:gd name="connsiteX3" fmla="*/ 830701 w 830701"/>
                  <a:gd name="connsiteY3" fmla="*/ 1761982 h 1761982"/>
                  <a:gd name="connsiteX0" fmla="*/ 0 w 848620"/>
                  <a:gd name="connsiteY0" fmla="*/ 929192 h 1761982"/>
                  <a:gd name="connsiteX1" fmla="*/ 551737 w 848620"/>
                  <a:gd name="connsiteY1" fmla="*/ 686374 h 1761982"/>
                  <a:gd name="connsiteX2" fmla="*/ 739764 w 848620"/>
                  <a:gd name="connsiteY2" fmla="*/ 0 h 1761982"/>
                  <a:gd name="connsiteX3" fmla="*/ 848620 w 848620"/>
                  <a:gd name="connsiteY3" fmla="*/ 1761982 h 1761982"/>
                  <a:gd name="connsiteX0" fmla="*/ 0 w 834285"/>
                  <a:gd name="connsiteY0" fmla="*/ 1037897 h 1761982"/>
                  <a:gd name="connsiteX1" fmla="*/ 537402 w 834285"/>
                  <a:gd name="connsiteY1" fmla="*/ 686374 h 1761982"/>
                  <a:gd name="connsiteX2" fmla="*/ 725429 w 834285"/>
                  <a:gd name="connsiteY2" fmla="*/ 0 h 1761982"/>
                  <a:gd name="connsiteX3" fmla="*/ 834285 w 834285"/>
                  <a:gd name="connsiteY3" fmla="*/ 1761982 h 1761982"/>
                  <a:gd name="connsiteX0" fmla="*/ 0 w 834285"/>
                  <a:gd name="connsiteY0" fmla="*/ 1037897 h 1761982"/>
                  <a:gd name="connsiteX1" fmla="*/ 530234 w 834285"/>
                  <a:gd name="connsiteY1" fmla="*/ 753515 h 1761982"/>
                  <a:gd name="connsiteX2" fmla="*/ 725429 w 834285"/>
                  <a:gd name="connsiteY2" fmla="*/ 0 h 1761982"/>
                  <a:gd name="connsiteX3" fmla="*/ 834285 w 834285"/>
                  <a:gd name="connsiteY3" fmla="*/ 1761982 h 1761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4285" h="1761982">
                    <a:moveTo>
                      <a:pt x="0" y="1037897"/>
                    </a:moveTo>
                    <a:cubicBezTo>
                      <a:pt x="335507" y="1023111"/>
                      <a:pt x="409329" y="926498"/>
                      <a:pt x="530234" y="753515"/>
                    </a:cubicBezTo>
                    <a:cubicBezTo>
                      <a:pt x="651139" y="580532"/>
                      <a:pt x="614995" y="2985"/>
                      <a:pt x="725429" y="0"/>
                    </a:cubicBezTo>
                    <a:cubicBezTo>
                      <a:pt x="815392" y="8672"/>
                      <a:pt x="829736" y="1518597"/>
                      <a:pt x="834285" y="1761982"/>
                    </a:cubicBezTo>
                  </a:path>
                </a:pathLst>
              </a:custGeom>
              <a:noFill/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TextBox 67"/>
              <p:cNvSpPr txBox="1"/>
              <p:nvPr/>
            </p:nvSpPr>
            <p:spPr>
              <a:xfrm rot="16200000">
                <a:off x="5483179" y="4422303"/>
                <a:ext cx="20162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innerShdw blurRad="114300">
                        <a:prstClr val="black">
                          <a:alpha val="57000"/>
                        </a:prstClr>
                      </a:innerShdw>
                    </a:effectLst>
                  </a:rPr>
                  <a:t>Stopping power, </a:t>
                </a:r>
                <a:r>
                  <a:rPr lang="en-US" sz="1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innerShdw blurRad="114300">
                        <a:prstClr val="black">
                          <a:alpha val="57000"/>
                        </a:prstClr>
                      </a:innerShdw>
                    </a:effectLst>
                  </a:rPr>
                  <a:t>dE</a:t>
                </a:r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innerShdw blurRad="114300">
                        <a:prstClr val="black">
                          <a:alpha val="57000"/>
                        </a:prstClr>
                      </a:innerShdw>
                    </a:effectLst>
                  </a:rPr>
                  <a:t>/dx</a:t>
                </a:r>
              </a:p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innerShdw blurRad="114300">
                        <a:prstClr val="black">
                          <a:alpha val="57000"/>
                        </a:prstClr>
                      </a:innerShdw>
                    </a:effectLst>
                  </a:rPr>
                  <a:t>Kinetic energy, E(x)</a:t>
                </a:r>
              </a:p>
            </p:txBody>
          </p:sp>
          <p:sp>
            <p:nvSpPr>
              <p:cNvPr id="73" name="TextBox 67"/>
              <p:cNvSpPr txBox="1"/>
              <p:nvPr/>
            </p:nvSpPr>
            <p:spPr>
              <a:xfrm>
                <a:off x="6708712" y="5661248"/>
                <a:ext cx="13860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innerShdw blurRad="114300">
                        <a:prstClr val="black">
                          <a:alpha val="57000"/>
                        </a:prstClr>
                      </a:innerShdw>
                    </a:effectLst>
                  </a:rPr>
                  <a:t>Depth</a:t>
                </a: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6705600" y="4086226"/>
                <a:ext cx="747540" cy="1565499"/>
              </a:xfrm>
              <a:custGeom>
                <a:avLst/>
                <a:gdLst>
                  <a:gd name="connsiteX0" fmla="*/ 0 w 704850"/>
                  <a:gd name="connsiteY0" fmla="*/ 0 h 1571625"/>
                  <a:gd name="connsiteX1" fmla="*/ 523875 w 704850"/>
                  <a:gd name="connsiteY1" fmla="*/ 438150 h 1571625"/>
                  <a:gd name="connsiteX2" fmla="*/ 704850 w 704850"/>
                  <a:gd name="connsiteY2" fmla="*/ 1571625 h 1571625"/>
                  <a:gd name="connsiteX0" fmla="*/ 0 w 704850"/>
                  <a:gd name="connsiteY0" fmla="*/ 0 h 1571625"/>
                  <a:gd name="connsiteX1" fmla="*/ 589659 w 704850"/>
                  <a:gd name="connsiteY1" fmla="*/ 635502 h 1571625"/>
                  <a:gd name="connsiteX2" fmla="*/ 704850 w 704850"/>
                  <a:gd name="connsiteY2" fmla="*/ 1571625 h 1571625"/>
                  <a:gd name="connsiteX0" fmla="*/ 0 w 704850"/>
                  <a:gd name="connsiteY0" fmla="*/ 0 h 1571625"/>
                  <a:gd name="connsiteX1" fmla="*/ 543610 w 704850"/>
                  <a:gd name="connsiteY1" fmla="*/ 638791 h 1571625"/>
                  <a:gd name="connsiteX2" fmla="*/ 704850 w 704850"/>
                  <a:gd name="connsiteY2" fmla="*/ 1571625 h 157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4850" h="1571625">
                    <a:moveTo>
                      <a:pt x="0" y="0"/>
                    </a:moveTo>
                    <a:cubicBezTo>
                      <a:pt x="203200" y="88106"/>
                      <a:pt x="426135" y="376854"/>
                      <a:pt x="543610" y="638791"/>
                    </a:cubicBezTo>
                    <a:cubicBezTo>
                      <a:pt x="661085" y="900728"/>
                      <a:pt x="671513" y="1392238"/>
                      <a:pt x="704850" y="1571625"/>
                    </a:cubicBezTo>
                  </a:path>
                </a:pathLst>
              </a:custGeom>
              <a:noFill/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>
                <a:off x="7621567" y="4573036"/>
                <a:ext cx="291549" cy="0"/>
              </a:xfrm>
              <a:prstGeom prst="line">
                <a:avLst/>
              </a:prstGeom>
              <a:noFill/>
              <a:ln>
                <a:solidFill>
                  <a:schemeClr val="bg2">
                    <a:lumMod val="50000"/>
                  </a:schemeClr>
                </a:solidFill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7621566" y="4745353"/>
                <a:ext cx="291549" cy="0"/>
              </a:xfrm>
              <a:prstGeom prst="lin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127000" sx="108000" sy="108000" algn="ctr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75" name="TextBox 67"/>
              <p:cNvSpPr txBox="1"/>
              <p:nvPr/>
            </p:nvSpPr>
            <p:spPr>
              <a:xfrm>
                <a:off x="7848199" y="4424431"/>
                <a:ext cx="6256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innerShdw blurRad="114300">
                        <a:prstClr val="black">
                          <a:alpha val="57000"/>
                        </a:prstClr>
                      </a:innerShdw>
                    </a:effectLst>
                  </a:rPr>
                  <a:t>dE</a:t>
                </a:r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innerShdw blurRad="114300">
                        <a:prstClr val="black">
                          <a:alpha val="57000"/>
                        </a:prstClr>
                      </a:innerShdw>
                    </a:effectLst>
                  </a:rPr>
                  <a:t>/dx</a:t>
                </a:r>
              </a:p>
              <a:p>
                <a:r>
                  <a:rPr 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innerShdw blurRad="114300">
                        <a:prstClr val="black">
                          <a:alpha val="57000"/>
                        </a:prstClr>
                      </a:innerShdw>
                    </a:effectLst>
                  </a:rPr>
                  <a:t>E(x)</a:t>
                </a:r>
              </a:p>
            </p:txBody>
          </p:sp>
        </p:grpSp>
        <p:sp>
          <p:nvSpPr>
            <p:cNvPr id="79" name="TextBox 67"/>
            <p:cNvSpPr txBox="1"/>
            <p:nvPr/>
          </p:nvSpPr>
          <p:spPr>
            <a:xfrm>
              <a:off x="6968220" y="3861048"/>
              <a:ext cx="7123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innerShdw blurRad="114300">
                      <a:prstClr val="black">
                        <a:alpha val="57000"/>
                      </a:prstClr>
                    </a:innerShdw>
                  </a:effectLst>
                </a:rPr>
                <a:t>Range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666940" y="5589240"/>
            <a:ext cx="50739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pc="-1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</a:t>
            </a:r>
            <a:r>
              <a:rPr lang="en-GB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combination of the foils and discs</a:t>
            </a:r>
          </a:p>
          <a:p>
            <a:r>
              <a:rPr lang="en-GB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different thickness | resolution of the depth-profiling</a:t>
            </a:r>
            <a:endParaRPr lang="en-US" spc="-15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027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45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4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5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95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7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45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2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95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7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45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2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7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45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320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519102" y="0"/>
            <a:ext cx="5493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00" dirty="0" smtClean="0">
                <a:solidFill>
                  <a:srgbClr val="A1DA00"/>
                </a:solidFill>
                <a:effectLst>
                  <a:innerShdw blurRad="25400" dist="25400" dir="4200000">
                    <a:prstClr val="black">
                      <a:alpha val="52000"/>
                    </a:prstClr>
                  </a:innerShdw>
                </a:effectLst>
              </a:rPr>
              <a:t>Experimental station</a:t>
            </a:r>
          </a:p>
        </p:txBody>
      </p:sp>
      <p:sp>
        <p:nvSpPr>
          <p:cNvPr id="458" name="TextBox 67"/>
          <p:cNvSpPr txBox="1"/>
          <p:nvPr/>
        </p:nvSpPr>
        <p:spPr>
          <a:xfrm>
            <a:off x="539552" y="789672"/>
            <a:ext cx="42484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IRRADIATION.</a:t>
            </a:r>
          </a:p>
          <a:p>
            <a:endParaRPr lang="en-US" sz="2000" spc="-15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  <a:p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remote control from MCR</a:t>
            </a:r>
          </a:p>
          <a:p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3 analog cameras</a:t>
            </a:r>
          </a:p>
          <a:p>
            <a:r>
              <a:rPr lang="en-US" sz="20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. 2 moving platforms  for ~ 5÷10 targets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9552" y="6597352"/>
            <a:ext cx="860444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>
                      <a:alpha val="57000"/>
                    </a:prstClr>
                  </a:innerShdw>
                </a:effectLst>
              </a:rPr>
              <a:t>[        10th December  2014       |       Storage Rings Meeting      |      Peter  KATRIK      |      TU Darmstadt       |      p.katrik@gsi.de        ]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14300">
                  <a:prstClr val="black">
                    <a:alpha val="57000"/>
                  </a:prstClr>
                </a:innerShdw>
              </a:effectLst>
            </a:endParaRPr>
          </a:p>
        </p:txBody>
      </p:sp>
      <p:pic>
        <p:nvPicPr>
          <p:cNvPr id="2" name="Picture 2" descr="F:\aaa\Photo\Untitled_Panorama1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3" y="2881773"/>
            <a:ext cx="7919526" cy="371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aaa\Photo\GSI beam line + building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4624"/>
            <a:ext cx="4516047" cy="283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5292080" y="1527175"/>
            <a:ext cx="2700444" cy="648166"/>
            <a:chOff x="5292080" y="1527175"/>
            <a:chExt cx="2700444" cy="648166"/>
          </a:xfrm>
        </p:grpSpPr>
        <p:grpSp>
          <p:nvGrpSpPr>
            <p:cNvPr id="19" name="Group 18"/>
            <p:cNvGrpSpPr/>
            <p:nvPr/>
          </p:nvGrpSpPr>
          <p:grpSpPr>
            <a:xfrm>
              <a:off x="5292080" y="1772816"/>
              <a:ext cx="1152128" cy="402525"/>
              <a:chOff x="5292080" y="1772816"/>
              <a:chExt cx="1152128" cy="402525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5292080" y="1887309"/>
                <a:ext cx="288032" cy="288032"/>
              </a:xfrm>
              <a:prstGeom prst="ellipse">
                <a:avLst/>
              </a:prstGeom>
              <a:noFill/>
              <a:ln w="44450">
                <a:solidFill>
                  <a:srgbClr val="94EF4F"/>
                </a:solidFill>
              </a:ln>
              <a:effectLst>
                <a:outerShdw dist="12700" dir="2700000" sx="99000" sy="99000" algn="tl" rotWithShape="0">
                  <a:prstClr val="black">
                    <a:alpha val="44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woPt" dir="t">
                  <a:rot lat="0" lon="0" rev="13200000"/>
                </a:lightRig>
              </a:scene3d>
              <a:sp3d extrusionH="38100" prstMaterial="matte">
                <a:bevelT w="0" h="0"/>
                <a:bevelB w="0" h="0"/>
                <a:extrusionClr>
                  <a:srgbClr val="A1DA00"/>
                </a:extrusionClr>
                <a:contourClr>
                  <a:srgbClr val="A1DA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 flipV="1">
                <a:off x="5592610" y="1772816"/>
                <a:ext cx="851598" cy="216025"/>
              </a:xfrm>
              <a:prstGeom prst="line">
                <a:avLst/>
              </a:prstGeom>
              <a:noFill/>
              <a:ln w="44450">
                <a:solidFill>
                  <a:srgbClr val="94EF4F"/>
                </a:solidFill>
              </a:ln>
              <a:effectLst>
                <a:outerShdw dist="12700" dir="2700000" sx="99000" sy="99000" algn="tl" rotWithShape="0">
                  <a:prstClr val="black">
                    <a:alpha val="44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woPt" dir="t">
                  <a:rot lat="0" lon="0" rev="13200000"/>
                </a:lightRig>
              </a:scene3d>
              <a:sp3d extrusionH="38100" prstMaterial="matte">
                <a:bevelT w="0" h="0"/>
                <a:bevelB w="0" h="0"/>
                <a:extrusionClr>
                  <a:srgbClr val="A1DA00"/>
                </a:extrusionClr>
                <a:contourClr>
                  <a:srgbClr val="A1DA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47" name="TextBox 46"/>
            <p:cNvSpPr txBox="1"/>
            <p:nvPr/>
          </p:nvSpPr>
          <p:spPr>
            <a:xfrm>
              <a:off x="6408348" y="1527175"/>
              <a:ext cx="1584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spc="-100" dirty="0" smtClean="0">
                  <a:solidFill>
                    <a:srgbClr val="A1DA00"/>
                  </a:solidFill>
                  <a:effectLst>
                    <a:innerShdw blurRad="25400" dist="25400" dir="4200000">
                      <a:prstClr val="black">
                        <a:alpha val="52000"/>
                      </a:prstClr>
                    </a:innerShdw>
                  </a:effectLst>
                </a:rPr>
                <a:t>HHD cave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701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gradFill flip="none" rotWithShape="1">
          <a:gsLst>
            <a:gs pos="0">
              <a:schemeClr val="bg2">
                <a:lumMod val="50000"/>
              </a:schemeClr>
            </a:gs>
            <a:gs pos="100000">
              <a:schemeClr val="accent2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127000" sx="108000" sy="108000" algn="ctr" rotWithShape="0">
            <a:prstClr val="black">
              <a:alpha val="18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>
        <a:normAutofit/>
      </a:bodyPr>
      <a:lstStyle>
        <a:defPPr marL="0" indent="0" algn="ctr">
          <a:buNone/>
          <a:defRPr sz="1000" dirty="0" smtClean="0">
            <a:solidFill>
              <a:schemeClr val="tx1">
                <a:lumMod val="75000"/>
                <a:lumOff val="25000"/>
              </a:schemeClr>
            </a:solidFill>
            <a:effectLst>
              <a:innerShdw blurRad="114300">
                <a:prstClr val="black">
                  <a:alpha val="57000"/>
                </a:prstClr>
              </a:innerShdw>
            </a:effectLst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2771</Words>
  <Application>Microsoft Office PowerPoint</Application>
  <PresentationFormat>On-screen Show (4:3)</PresentationFormat>
  <Paragraphs>715</Paragraphs>
  <Slides>57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Executive</vt:lpstr>
      <vt:lpstr>STORAGE RINGS MEETING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STORAGE RINGS MEETING </dc:title>
  <dc:creator>Katrik, Peter</dc:creator>
  <cp:lastModifiedBy>Katrik, Peter</cp:lastModifiedBy>
  <cp:revision>457</cp:revision>
  <cp:lastPrinted>2014-12-08T12:01:44Z</cp:lastPrinted>
  <dcterms:created xsi:type="dcterms:W3CDTF">2013-11-06T10:30:48Z</dcterms:created>
  <dcterms:modified xsi:type="dcterms:W3CDTF">2015-01-08T14:36:25Z</dcterms:modified>
</cp:coreProperties>
</file>