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4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AE67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888" y="-128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380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DD993-5534-8347-BC25-D8C307AC8FF0}" type="datetimeFigureOut">
              <a:rPr lang="en-US" smtClean="0"/>
              <a:t>05/12/14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5291E-52B3-1340-ABFF-D5D53568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FEAA9-C327-4CBA-91A2-D692AEF187D5}" type="datetimeFigureOut">
              <a:rPr lang="en-GB" smtClean="0"/>
              <a:pPr/>
              <a:t>05/12/14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2EF53-9050-4DF2-888C-8E65C18F91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618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2EF53-9050-4DF2-888C-8E65C18F91D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9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051" name="Picture 3" descr="\\cern.ch\dfs\Users\a\ASZEBERE\Documents\DG-EU\eu flags\FP7-Capacities\colour\FP7-cap-RGB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0400" y="380999"/>
            <a:ext cx="11241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722327"/>
            <a:ext cx="91440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\\cern.ch\dfs\Users\a\ASZEBERE\Documents\DG-EU\eu flags\eu flag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032" y="6324600"/>
            <a:ext cx="458788" cy="311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1066800" y="6389181"/>
            <a:ext cx="75438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EuCARD-2 is co-funded by the partners and the European Commission under Capacities 7th Framework Programme, Grant Agreement 312453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020762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26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olMat-HDED-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7578" y="6214305"/>
            <a:ext cx="2016422" cy="6436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6781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\\cern.ch\dfs\Users\a\ASZEBERE\Documents\DG-EU\EuCARD\EuCARD13\header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50769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\\cern.ch\dfs\Users\a\ASZEBERE\Documents\DG-EU\EuCARD2\EuCARD2-logo-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-76200"/>
            <a:ext cx="2514600" cy="177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457200" y="6248400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GSI– Dec ‘14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1375"/>
            <a:ext cx="7772400" cy="1470025"/>
          </a:xfrm>
        </p:spPr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smtClean="0"/>
              <a:t>EuCARD2 </a:t>
            </a:r>
            <a:r>
              <a:rPr lang="en-US" dirty="0" err="1" smtClean="0"/>
              <a:t>ColMat</a:t>
            </a:r>
            <a:r>
              <a:rPr lang="en-US" dirty="0" smtClean="0"/>
              <a:t> HDED annual </a:t>
            </a:r>
            <a:r>
              <a:rPr lang="en-US" dirty="0" smtClean="0"/>
              <a:t>meeting day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endParaRPr lang="en-GB" sz="2000" dirty="0" smtClean="0"/>
          </a:p>
          <a:p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Adriana Rossi on behalf of</a:t>
            </a: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Picture 8" descr="ColMat-HDED-LOGO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0400" y="5257800"/>
            <a:ext cx="2732528" cy="872295"/>
          </a:xfrm>
          <a:prstGeom prst="rect">
            <a:avLst/>
          </a:prstGeom>
        </p:spPr>
      </p:pic>
      <p:pic>
        <p:nvPicPr>
          <p:cNvPr id="8" name="Picture 7" descr="lcoll_logo3_small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5181600"/>
            <a:ext cx="1077389" cy="1143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38200" y="3343870"/>
            <a:ext cx="746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GSI, Dec. 4-5,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2014 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25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Programme</a:t>
            </a:r>
            <a:r>
              <a:rPr lang="en-US" dirty="0" smtClean="0"/>
              <a:t>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Present and discuss different methods to calculate DPA</a:t>
            </a:r>
          </a:p>
          <a:p>
            <a:pPr lvl="1"/>
            <a:r>
              <a:rPr lang="en-US" sz="4800" dirty="0"/>
              <a:t>Is DPA a valid and comprehensive figure of merit for damage? If not what else?</a:t>
            </a:r>
          </a:p>
          <a:p>
            <a:pPr lvl="1"/>
            <a:r>
              <a:rPr lang="en-US" sz="4700" dirty="0" smtClean="0"/>
              <a:t>Equivalent damage from different beams (ion, proton, energy, flux, fluency), will give similar values of DPA?</a:t>
            </a:r>
          </a:p>
          <a:p>
            <a:pPr lvl="1"/>
            <a:r>
              <a:rPr lang="en-US" sz="4700" dirty="0" smtClean="0"/>
              <a:t>A DPA value has the same meaning for different materials</a:t>
            </a:r>
            <a:r>
              <a:rPr lang="en-US" sz="4700" dirty="0" smtClean="0"/>
              <a:t>?</a:t>
            </a:r>
          </a:p>
          <a:p>
            <a:pPr lvl="1"/>
            <a:r>
              <a:rPr lang="en-US" sz="4700" dirty="0" smtClean="0"/>
              <a:t>Is DPA dependent on how fast energy is deposited? And on temperature during tests? </a:t>
            </a:r>
            <a:r>
              <a:rPr lang="en-US" sz="4700" dirty="0" smtClean="0"/>
              <a:t> </a:t>
            </a:r>
            <a:endParaRPr lang="en-US" sz="4700" dirty="0" smtClean="0"/>
          </a:p>
          <a:p>
            <a:pPr lvl="1"/>
            <a:r>
              <a:rPr lang="en-US" sz="4700" dirty="0" smtClean="0"/>
              <a:t>How can we extrapolate to different conditions (LHC in particular)?</a:t>
            </a:r>
          </a:p>
          <a:p>
            <a:pPr lvl="1"/>
            <a:r>
              <a:rPr lang="en-US" sz="4700" dirty="0" smtClean="0"/>
              <a:t>What values for LHC nominal case (7TeV – nominal losses)?</a:t>
            </a:r>
          </a:p>
          <a:p>
            <a:endParaRPr lang="en-US" sz="2900" dirty="0" smtClean="0"/>
          </a:p>
          <a:p>
            <a:endParaRPr lang="en-US" sz="2900" dirty="0"/>
          </a:p>
          <a:p>
            <a:r>
              <a:rPr lang="en-US" sz="5100" dirty="0">
                <a:solidFill>
                  <a:srgbClr val="F7C120"/>
                </a:solidFill>
              </a:rPr>
              <a:t>Outcome of the meeting should be a consensus on how calculate DPA and a planning for future studies and extrapolations.</a:t>
            </a:r>
          </a:p>
        </p:txBody>
      </p:sp>
      <p:pic>
        <p:nvPicPr>
          <p:cNvPr id="4" name="Picture 3" descr="lcoll_logo3_small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381000"/>
            <a:ext cx="79008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0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uCARD-2">
      <a:dk1>
        <a:srgbClr val="0070C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FFC000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21642</TotalTime>
  <Words>150</Words>
  <Application>Microsoft Macintosh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2nd EuCARD2 ColMat HDED annual meeting day 2</vt:lpstr>
      <vt:lpstr>Programme Day 2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adriana rossi</dc:creator>
  <cp:keywords/>
  <dc:description/>
  <cp:lastModifiedBy>Adriana Rossi</cp:lastModifiedBy>
  <cp:revision>265</cp:revision>
  <cp:lastPrinted>2014-11-21T15:22:30Z</cp:lastPrinted>
  <dcterms:created xsi:type="dcterms:W3CDTF">2013-06-13T12:32:15Z</dcterms:created>
  <dcterms:modified xsi:type="dcterms:W3CDTF">2014-12-05T12:48:35Z</dcterms:modified>
  <cp:category/>
</cp:coreProperties>
</file>