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3" r:id="rId1"/>
  </p:sldMasterIdLst>
  <p:notesMasterIdLst>
    <p:notesMasterId r:id="rId14"/>
  </p:notesMasterIdLst>
  <p:sldIdLst>
    <p:sldId id="365" r:id="rId2"/>
    <p:sldId id="413" r:id="rId3"/>
    <p:sldId id="418" r:id="rId4"/>
    <p:sldId id="423" r:id="rId5"/>
    <p:sldId id="420" r:id="rId6"/>
    <p:sldId id="422" r:id="rId7"/>
    <p:sldId id="425" r:id="rId8"/>
    <p:sldId id="424" r:id="rId9"/>
    <p:sldId id="419" r:id="rId10"/>
    <p:sldId id="426" r:id="rId11"/>
    <p:sldId id="427" r:id="rId12"/>
    <p:sldId id="42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B8F"/>
    <a:srgbClr val="F3A10D"/>
    <a:srgbClr val="0000FF"/>
    <a:srgbClr val="8A8694"/>
    <a:srgbClr val="A7A5B1"/>
    <a:srgbClr val="FF5050"/>
    <a:srgbClr val="FFCCCC"/>
    <a:srgbClr val="FF7C80"/>
    <a:srgbClr val="0BE5E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4" autoAdjust="0"/>
    <p:restoredTop sz="94626" autoAdjust="0"/>
  </p:normalViewPr>
  <p:slideViewPr>
    <p:cSldViewPr>
      <p:cViewPr varScale="1">
        <p:scale>
          <a:sx n="54" d="100"/>
          <a:sy n="54" d="100"/>
        </p:scale>
        <p:origin x="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29B1A-069F-4F0A-94D3-4B845666A0F1}" type="datetimeFigureOut">
              <a:rPr lang="it-IT" smtClean="0"/>
              <a:pPr/>
              <a:t>20/03/2015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C17A-7934-496F-9EF2-41F25806734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63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258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3647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013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12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523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4862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8502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450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519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261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459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857242-7C41-4089-98A7-22D33A911217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2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0377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7491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5771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4187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678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640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3D29-E750-4FE6-8962-4A9EB597DD6B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89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623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E5CF-284C-491C-9D9A-6E0F4ECE68F0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85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A82E-3F20-4F78-AB53-0EC2FCB37494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59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FA7-C77E-48C5-85D7-C92287CDD07B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48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588-3118-4176-8C7E-AFB59431A27B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68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39CD-8186-4347-8452-1BE9D27A0847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9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55BE-E718-457C-833F-8CD5A01D4AA5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98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AB40-0F1E-494B-8DDA-08D6CA1A7073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99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CDB5-CEC7-4BBE-85F0-DB695E382276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5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303A14-5BA2-4FF9-97E7-1013010A9C5A}" type="datetime1">
              <a:rPr lang="it-IT" smtClean="0"/>
              <a:pPr/>
              <a:t>20/03/2015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74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76562"/>
            <a:ext cx="6248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en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March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20</a:t>
            </a:r>
            <a:r>
              <a:rPr lang="it-IT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 2015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 descr="inf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514249"/>
            <a:ext cx="1141857" cy="1002983"/>
          </a:xfrm>
          <a:prstGeom prst="rect">
            <a:avLst/>
          </a:prstGeom>
        </p:spPr>
      </p:pic>
      <p:pic>
        <p:nvPicPr>
          <p:cNvPr id="7" name="Immagine 6" descr="UniPV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319" y="44624"/>
            <a:ext cx="1150153" cy="114300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580344" y="1142453"/>
            <a:ext cx="1111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Universita’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di Pavia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2053" y="836868"/>
            <a:ext cx="79116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err="1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it-IT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of</a:t>
            </a: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the Pattern </a:t>
            </a:r>
            <a:r>
              <a:rPr lang="it-IT" sz="4400" dirty="0" err="1" smtClean="0">
                <a:latin typeface="Times New Roman" pitchFamily="18" charset="0"/>
                <a:cs typeface="Times New Roman" pitchFamily="18" charset="0"/>
              </a:rPr>
              <a:t>Recognition</a:t>
            </a:r>
            <a:endParaRPr lang="it-IT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Workshop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2854254" y="4049766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Gianluigi </a:t>
            </a:r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Boca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897386" y="4767535"/>
            <a:ext cx="49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Universita’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di Pavia  and  INFN, Italy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</a:t>
            </a:r>
            <a:r>
              <a:rPr lang="it-IT" sz="3200" b="1" baseline="-250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 </a:t>
            </a:r>
            <a:r>
              <a:rPr lang="it-IT" sz="3200" b="1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endParaRPr lang="it-IT" sz="3200" b="1" dirty="0">
              <a:solidFill>
                <a:srgbClr val="270B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881" y="1124744"/>
            <a:ext cx="8563498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Yutie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belonging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for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T</a:t>
            </a:r>
            <a:r>
              <a:rPr lang="it-IT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information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of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fast on FPGA and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can be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for online PR (and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offline PR !) and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useful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it-IT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detectors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(for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no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SciTil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0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</a:t>
            </a:r>
            <a:r>
              <a:rPr lang="it-IT" sz="3200" b="1" baseline="-250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 </a:t>
            </a:r>
            <a:r>
              <a:rPr lang="it-IT" sz="3200" b="1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endParaRPr lang="it-IT" sz="3200" b="1" dirty="0">
              <a:solidFill>
                <a:srgbClr val="270B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881" y="1124744"/>
            <a:ext cx="886011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Michael </a:t>
            </a:r>
            <a:r>
              <a:rPr lang="it-IT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apenbrock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use the info from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detectors (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SciTil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Dirc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Gem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in the offline code to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</a:t>
            </a:r>
            <a:r>
              <a:rPr lang="it-IT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for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topology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Panda.</a:t>
            </a:r>
          </a:p>
        </p:txBody>
      </p:sp>
    </p:spTree>
    <p:extLst>
      <p:ext uri="{BB962C8B-B14F-4D97-AF65-F5344CB8AC3E}">
        <p14:creationId xmlns:p14="http://schemas.microsoft.com/office/powerpoint/2010/main" val="28679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endParaRPr lang="it-IT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881" y="900003"/>
            <a:ext cx="865916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talks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Mondays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progress made in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Pattern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software;</a:t>
            </a:r>
          </a:p>
          <a:p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Pattern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Spectrometer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Cracow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and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Frankfurt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crucial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Assurance</a:t>
            </a:r>
          </a:p>
          <a:p>
            <a:r>
              <a:rPr lang="it-IT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task and  the T</a:t>
            </a:r>
            <a:r>
              <a:rPr lang="it-IT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task</a:t>
            </a:r>
          </a:p>
        </p:txBody>
      </p:sp>
    </p:spTree>
    <p:extLst>
      <p:ext uri="{BB962C8B-B14F-4D97-AF65-F5344CB8AC3E}">
        <p14:creationId xmlns:p14="http://schemas.microsoft.com/office/powerpoint/2010/main" val="3321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last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Monday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workshop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</a:t>
            </a:r>
            <a:endParaRPr lang="it-IT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to Pattern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 </a:t>
            </a:r>
            <a:r>
              <a:rPr lang="it-IT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issues</a:t>
            </a:r>
            <a:r>
              <a:rPr lang="it-IT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it-IT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496" y="1692097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it-IT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Vertices</a:t>
            </a:r>
            <a:r>
              <a:rPr lang="it-IT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endParaRPr lang="it-IT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496" y="2448181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Detector</a:t>
            </a:r>
            <a:endParaRPr lang="it-IT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6" y="3204265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it-IT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entral  </a:t>
            </a:r>
            <a:r>
              <a:rPr lang="it-IT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etector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5496" y="3960349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it-IT" sz="3200" b="1" dirty="0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Assurance task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5496" y="4716433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</a:t>
            </a:r>
            <a:r>
              <a:rPr lang="it-IT" sz="3200" b="1" baseline="-250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 </a:t>
            </a:r>
            <a:r>
              <a:rPr lang="it-IT" sz="3200" b="1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it-IT" sz="3200" b="1" dirty="0">
              <a:solidFill>
                <a:srgbClr val="270B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6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-2738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it-IT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Vertices</a:t>
            </a:r>
            <a:r>
              <a:rPr lang="it-IT" sz="3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it-IT" sz="32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endParaRPr lang="it-IT" sz="32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95256" y="836712"/>
            <a:ext cx="74158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hyperons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the Panda</a:t>
            </a: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physics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→ p </a:t>
            </a:r>
            <a:r>
              <a:rPr lang="it-IT" sz="2400" baseline="30000" dirty="0" smtClean="0"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-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challenging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task.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79512" y="2204864"/>
            <a:ext cx="82621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resentation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Lia Lavezzi on the status of 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endParaRPr lang="it-IT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Gem</a:t>
            </a:r>
            <a:endParaRPr lang="it-IT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79512" y="3371508"/>
            <a:ext cx="92170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Ideas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Walter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Ikegami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Andersson</a:t>
            </a:r>
            <a:r>
              <a:rPr lang="it-I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focussed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</a:t>
            </a:r>
          </a:p>
          <a:p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pattern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efficient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secondaries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decaying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(no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detectors 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particularly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it-IT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 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</a:t>
            </a:r>
            <a:r>
              <a:rPr lang="it-IT" sz="2400" baseline="30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it-IT" sz="2400" baseline="30000" dirty="0" smtClean="0">
                <a:solidFill>
                  <a:srgbClr val="0070C0"/>
                </a:solidFill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- </a:t>
            </a:r>
            <a:r>
              <a:rPr lang="it-IT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)</a:t>
            </a:r>
            <a:endParaRPr lang="it-IT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79513" y="5190291"/>
            <a:ext cx="75961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synergies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duplications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469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-2738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it-IT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Detector</a:t>
            </a:r>
            <a:endParaRPr lang="it-IT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6404" y="692696"/>
            <a:ext cx="70529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by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Piotr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Poznanski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Cracow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</a:t>
            </a:r>
            <a:endParaRPr lang="it-IT" sz="2400" dirty="0">
              <a:solidFill>
                <a:srgbClr val="270B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of Technology on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approaches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PR</a:t>
            </a:r>
          </a:p>
          <a:p>
            <a:r>
              <a:rPr lang="it-IT" sz="2400" dirty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with the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Forward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Tracker</a:t>
            </a:r>
            <a:r>
              <a:rPr lang="it-IT" sz="24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20661" y="2708920"/>
            <a:ext cx="71872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Martin’s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 in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r>
              <a:rPr lang="it-IT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duplications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620661" y="2175247"/>
            <a:ext cx="8055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of delivery of a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package 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hope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(?)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620661" y="3645024"/>
            <a:ext cx="744626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conversations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had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learned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endParaRPr lang="it-IT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Martin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comes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back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game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graduation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it-IT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Ivan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Kisel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Cellular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foward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76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it-IT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32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it-IT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detector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98355" y="815806"/>
            <a:ext cx="7320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by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Stockmanns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new fast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Hough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trasform</a:t>
            </a:r>
            <a:endParaRPr lang="it-IT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it-IT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axial</a:t>
            </a:r>
            <a:endParaRPr lang="it-IT" sz="24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added</a:t>
            </a:r>
            <a:r>
              <a:rPr lang="it-IT" sz="24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87969" y="2427565"/>
            <a:ext cx="8520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by Gianluigi Boca on the progress made in the</a:t>
            </a:r>
          </a:p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‘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Procedure’ 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‘Road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20 MHz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rate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pileup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endParaRPr lang="it-IT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it-IT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on.</a:t>
            </a:r>
            <a:endParaRPr lang="it-IT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87970" y="4470211"/>
            <a:ext cx="69390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by Ludovico Bianchi on the </a:t>
            </a:r>
            <a:r>
              <a:rPr lang="it-IT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it-IT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an</a:t>
            </a:r>
          </a:p>
          <a:p>
            <a:r>
              <a:rPr lang="it-IT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Online Pattern </a:t>
            </a:r>
            <a:r>
              <a:rPr lang="it-IT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2400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GPUs</a:t>
            </a:r>
            <a:endParaRPr lang="it-IT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28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it-IT" sz="3200" b="1" dirty="0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Assurance task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17381" y="841936"/>
            <a:ext cx="74110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task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for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degree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spurious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fake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 and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judge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comparison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with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01638" y="3074184"/>
            <a:ext cx="69461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the ‘best’ for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topologies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(for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instance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</a:t>
            </a:r>
            <a:r>
              <a:rPr lang="it-IT" sz="24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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high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momentum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in the end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use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reconstruct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largest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24138" y="5786100"/>
            <a:ext cx="7088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 OF A QUALITY ASSURANCE TASK !</a:t>
            </a:r>
          </a:p>
        </p:txBody>
      </p:sp>
    </p:spTree>
    <p:extLst>
      <p:ext uri="{BB962C8B-B14F-4D97-AF65-F5344CB8AC3E}">
        <p14:creationId xmlns:p14="http://schemas.microsoft.com/office/powerpoint/2010/main" val="99477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it-IT" sz="3200" b="1" dirty="0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Assurance task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494" y="1340768"/>
            <a:ext cx="91085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 Lia Lavezzi on the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 (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spurious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etc.)  and </a:t>
            </a:r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it-IT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it-IT" sz="2800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Pandaroot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it-IT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it-IT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PndMCTrackTrackAssociator</a:t>
            </a:r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</a:p>
          <a:p>
            <a:pPr algn="ctr"/>
            <a:r>
              <a:rPr lang="it-IT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PndTrkQualityAssuranceTask</a:t>
            </a:r>
            <a:endParaRPr lang="it-IT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1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err="1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it-IT" sz="3200" b="1" dirty="0" smtClean="0">
                <a:solidFill>
                  <a:srgbClr val="F3A10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Assurance task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39664" y="980728"/>
            <a:ext cx="83011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 by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Stockmanns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use</a:t>
            </a:r>
          </a:p>
          <a:p>
            <a:r>
              <a:rPr lang="it-IT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and a</a:t>
            </a:r>
            <a:r>
              <a:rPr lang="it-IT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detailed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it-IT" sz="2800" dirty="0" err="1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Pandaroot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endParaRPr lang="it-IT" sz="28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Fairlinks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it-IT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it-IT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PndTrackingQualityData</a:t>
            </a:r>
            <a:r>
              <a:rPr lang="it-IT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87894" y="3843045"/>
            <a:ext cx="9108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 and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Tobias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agreed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cooperate and come up with a</a:t>
            </a:r>
          </a:p>
          <a:p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a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use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MC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associator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44624"/>
            <a:ext cx="8553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</a:t>
            </a:r>
            <a:r>
              <a:rPr lang="it-IT" sz="3200" b="1" baseline="-25000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3200" b="1" dirty="0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task </a:t>
            </a:r>
            <a:r>
              <a:rPr lang="it-IT" sz="3200" b="1" dirty="0" err="1" smtClean="0">
                <a:solidFill>
                  <a:srgbClr val="270B8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issue</a:t>
            </a:r>
            <a:endParaRPr lang="it-IT" sz="3200" b="1" dirty="0">
              <a:solidFill>
                <a:srgbClr val="270B8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45881" y="980728"/>
            <a:ext cx="8661345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time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happened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</a:t>
            </a:r>
            <a:r>
              <a:rPr lang="it-IT" sz="2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</a:t>
            </a: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information for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pattern</a:t>
            </a: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assign</a:t>
            </a:r>
            <a:endParaRPr lang="it-IT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 hit to an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to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correctly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drift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time in</a:t>
            </a:r>
          </a:p>
          <a:p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STT etc.</a:t>
            </a:r>
          </a:p>
          <a:p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it-IT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9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">
  <a:themeElements>
    <a:clrScheme name="Evento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Evento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orno a fasc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Evento</Template>
  <TotalTime>10621</TotalTime>
  <Words>883</Words>
  <Application>Microsoft Office PowerPoint</Application>
  <PresentationFormat>Presentazione su schermo (4:3)</PresentationFormat>
  <Paragraphs>128</Paragraphs>
  <Slides>12</Slides>
  <Notes>11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Impact</vt:lpstr>
      <vt:lpstr>Symbol</vt:lpstr>
      <vt:lpstr>Times New Roman</vt:lpstr>
      <vt:lpstr>Evento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gianluigi</dc:creator>
  <cp:lastModifiedBy>Gianluigi</cp:lastModifiedBy>
  <cp:revision>736</cp:revision>
  <dcterms:created xsi:type="dcterms:W3CDTF">2011-01-06T13:38:40Z</dcterms:created>
  <dcterms:modified xsi:type="dcterms:W3CDTF">2015-03-20T09:19:29Z</dcterms:modified>
</cp:coreProperties>
</file>