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-95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7FC3-15C9-4740-9DB5-3CD9F549097D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1FE1-FC4C-FC4F-AC3A-FD4FE1870053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21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Commissioning &amp; Re-Commissioning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595" dirty="0" smtClean="0"/>
              <a:t>The </a:t>
            </a:r>
            <a:r>
              <a:rPr lang="en-US" sz="2595" dirty="0">
                <a:solidFill>
                  <a:srgbClr val="0000FF"/>
                </a:solidFill>
              </a:rPr>
              <a:t>commissioning of a new machine </a:t>
            </a:r>
            <a:r>
              <a:rPr lang="en-US" sz="2595" dirty="0"/>
              <a:t>or </a:t>
            </a:r>
            <a:r>
              <a:rPr lang="en-US" sz="2595" dirty="0">
                <a:solidFill>
                  <a:srgbClr val="0000FF"/>
                </a:solidFill>
              </a:rPr>
              <a:t>re-commissioning a machine after a long shut down </a:t>
            </a:r>
            <a:r>
              <a:rPr lang="en-US" sz="2595" dirty="0"/>
              <a:t>is a </a:t>
            </a:r>
            <a:r>
              <a:rPr lang="en-US" sz="2595" dirty="0">
                <a:solidFill>
                  <a:srgbClr val="FF0000"/>
                </a:solidFill>
              </a:rPr>
              <a:t>delicate</a:t>
            </a:r>
            <a:r>
              <a:rPr lang="en-US" sz="2595" dirty="0"/>
              <a:t> and important moment not to be missed.</a:t>
            </a:r>
            <a:r>
              <a:rPr lang="en-US" sz="2595" dirty="0" smtClean="0"/>
              <a:t> </a:t>
            </a:r>
          </a:p>
          <a:p>
            <a:pPr lvl="0"/>
            <a:r>
              <a:rPr lang="en-US" sz="2595" dirty="0" smtClean="0"/>
              <a:t>This </a:t>
            </a:r>
            <a:r>
              <a:rPr lang="en-US" sz="2595" dirty="0"/>
              <a:t>technique is now </a:t>
            </a:r>
            <a:r>
              <a:rPr lang="en-US" sz="2595" dirty="0">
                <a:solidFill>
                  <a:srgbClr val="0000FF"/>
                </a:solidFill>
              </a:rPr>
              <a:t>widely used </a:t>
            </a:r>
            <a:r>
              <a:rPr lang="en-US" sz="2595" dirty="0"/>
              <a:t>to make sure all systems are </a:t>
            </a:r>
            <a:r>
              <a:rPr lang="en-US" sz="2595" dirty="0">
                <a:solidFill>
                  <a:srgbClr val="FF0000"/>
                </a:solidFill>
              </a:rPr>
              <a:t>operational before injecting beam</a:t>
            </a:r>
            <a:r>
              <a:rPr lang="en-US" sz="2595" dirty="0" smtClean="0"/>
              <a:t>.</a:t>
            </a:r>
          </a:p>
          <a:p>
            <a:pPr lvl="0"/>
            <a:r>
              <a:rPr lang="en-US" sz="2595" dirty="0" smtClean="0"/>
              <a:t>Small </a:t>
            </a:r>
            <a:r>
              <a:rPr lang="en-US" sz="2595" dirty="0"/>
              <a:t>and large facilities will go through this procedure and will illustrate how different approaches are used to achieve this goal.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218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Commissioning session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458283"/>
            <a:ext cx="6019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8:30</a:t>
            </a:r>
            <a:r>
              <a:rPr lang="en-US" b="1" dirty="0" smtClean="0"/>
              <a:t> Machine </a:t>
            </a:r>
            <a:r>
              <a:rPr lang="en-US" b="1" dirty="0"/>
              <a:t>check </a:t>
            </a:r>
            <a:r>
              <a:rPr lang="en-US" b="1" dirty="0" smtClean="0"/>
              <a:t>Out</a:t>
            </a:r>
          </a:p>
          <a:p>
            <a:r>
              <a:rPr lang="en-US" b="1" dirty="0" smtClean="0"/>
              <a:t> </a:t>
            </a:r>
            <a:r>
              <a:rPr lang="en-US" dirty="0"/>
              <a:t>Ken Baggett    </a:t>
            </a:r>
            <a:r>
              <a:rPr lang="en-US" dirty="0" smtClean="0"/>
              <a:t>   </a:t>
            </a:r>
            <a:r>
              <a:rPr lang="en-US" dirty="0" err="1"/>
              <a:t>JLab</a:t>
            </a:r>
            <a:r>
              <a:rPr lang="en-US" dirty="0" smtClean="0"/>
              <a:t> </a:t>
            </a:r>
          </a:p>
          <a:p>
            <a:r>
              <a:rPr lang="en-US" dirty="0" smtClean="0"/>
              <a:t> </a:t>
            </a:r>
            <a:r>
              <a:rPr lang="en-US" dirty="0"/>
              <a:t>Travis </a:t>
            </a:r>
            <a:r>
              <a:rPr lang="en-US" dirty="0" err="1"/>
              <a:t>Shrey</a:t>
            </a:r>
            <a:r>
              <a:rPr lang="en-US" dirty="0"/>
              <a:t>     </a:t>
            </a:r>
            <a:r>
              <a:rPr lang="en-US" dirty="0" smtClean="0"/>
              <a:t>  BNL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r>
              <a:rPr lang="en-US" dirty="0" smtClean="0"/>
              <a:t> Vince </a:t>
            </a:r>
            <a:r>
              <a:rPr lang="en-US" dirty="0" err="1"/>
              <a:t>Kempson</a:t>
            </a:r>
            <a:r>
              <a:rPr lang="en-US" dirty="0"/>
              <a:t> </a:t>
            </a:r>
            <a:r>
              <a:rPr lang="en-US" dirty="0" smtClean="0"/>
              <a:t>Diamond </a:t>
            </a:r>
          </a:p>
          <a:p>
            <a:r>
              <a:rPr lang="en-US" dirty="0" smtClean="0"/>
              <a:t> Brian Freeman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Jlab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10</a:t>
            </a:r>
            <a:r>
              <a:rPr lang="en-US" b="1" dirty="0"/>
              <a:t>:00 Coffee break 30</a:t>
            </a:r>
            <a:r>
              <a:rPr lang="en-US" b="1" dirty="0" smtClean="0"/>
              <a:t> ’</a:t>
            </a:r>
          </a:p>
          <a:p>
            <a:endParaRPr lang="en-US" b="1" dirty="0"/>
          </a:p>
          <a:p>
            <a:r>
              <a:rPr lang="en-US" b="1" dirty="0" smtClean="0"/>
              <a:t>10</a:t>
            </a:r>
            <a:r>
              <a:rPr lang="en-US" b="1" dirty="0"/>
              <a:t>:</a:t>
            </a:r>
            <a:r>
              <a:rPr lang="en-US" b="1" dirty="0" smtClean="0"/>
              <a:t>30 </a:t>
            </a:r>
            <a:r>
              <a:rPr lang="en-US" b="1" dirty="0" err="1" smtClean="0"/>
              <a:t>Recommissioning</a:t>
            </a:r>
            <a:r>
              <a:rPr lang="en-US" b="1" dirty="0" smtClean="0"/>
              <a:t> </a:t>
            </a:r>
            <a:r>
              <a:rPr lang="en-US" b="1" dirty="0"/>
              <a:t>existing </a:t>
            </a:r>
            <a:r>
              <a:rPr lang="en-US" b="1" dirty="0" smtClean="0"/>
              <a:t>Machine</a:t>
            </a:r>
          </a:p>
          <a:p>
            <a:r>
              <a:rPr lang="en-US" dirty="0" smtClean="0"/>
              <a:t>Denis </a:t>
            </a:r>
            <a:r>
              <a:rPr lang="en-US" dirty="0" err="1"/>
              <a:t>Cotte</a:t>
            </a:r>
            <a:r>
              <a:rPr lang="en-US" dirty="0"/>
              <a:t>     </a:t>
            </a:r>
            <a:r>
              <a:rPr lang="en-US" dirty="0" smtClean="0"/>
              <a:t>    CERN</a:t>
            </a:r>
          </a:p>
          <a:p>
            <a:r>
              <a:rPr lang="en-US" dirty="0" smtClean="0"/>
              <a:t>Martin </a:t>
            </a:r>
            <a:r>
              <a:rPr lang="en-US" dirty="0"/>
              <a:t>Murphy</a:t>
            </a:r>
            <a:r>
              <a:rPr lang="en-US" dirty="0" smtClean="0"/>
              <a:t>   FNAL</a:t>
            </a:r>
            <a:r>
              <a:rPr lang="en-US" b="1" dirty="0"/>
              <a:t> </a:t>
            </a:r>
            <a:r>
              <a:rPr lang="en-US" b="1" dirty="0" smtClean="0"/>
              <a:t> </a:t>
            </a:r>
          </a:p>
          <a:p>
            <a:endParaRPr lang="en-US" b="1" dirty="0"/>
          </a:p>
          <a:p>
            <a:r>
              <a:rPr lang="en-US" b="1" dirty="0" smtClean="0"/>
              <a:t>New </a:t>
            </a:r>
            <a:r>
              <a:rPr lang="en-US" b="1" dirty="0"/>
              <a:t>Machines Commissioning</a:t>
            </a:r>
            <a:r>
              <a:rPr lang="en-US" b="1" dirty="0" smtClean="0"/>
              <a:t>:</a:t>
            </a:r>
          </a:p>
          <a:p>
            <a:r>
              <a:rPr lang="en-US" dirty="0"/>
              <a:t>Uwe </a:t>
            </a:r>
            <a:r>
              <a:rPr lang="en-US" dirty="0" err="1"/>
              <a:t>Scheeler</a:t>
            </a:r>
            <a:r>
              <a:rPr lang="en-US" dirty="0"/>
              <a:t>      GSI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 smtClean="0"/>
              <a:t>Marc </a:t>
            </a:r>
            <a:r>
              <a:rPr lang="en-US" dirty="0" smtClean="0"/>
              <a:t>Munoz        </a:t>
            </a:r>
            <a:r>
              <a:rPr lang="en-US" dirty="0" smtClean="0"/>
              <a:t>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Commissioning &amp; Re-Commissioning</vt:lpstr>
      <vt:lpstr>Commissioning session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rossano giachino</dc:creator>
  <cp:lastModifiedBy>talk</cp:lastModifiedBy>
  <cp:revision>5</cp:revision>
  <dcterms:created xsi:type="dcterms:W3CDTF">2014-10-28T10:30:53Z</dcterms:created>
  <dcterms:modified xsi:type="dcterms:W3CDTF">2014-10-29T14:08:09Z</dcterms:modified>
</cp:coreProperties>
</file>