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91" r:id="rId3"/>
    <p:sldId id="264" r:id="rId4"/>
    <p:sldId id="271" r:id="rId5"/>
    <p:sldId id="269" r:id="rId6"/>
    <p:sldId id="265" r:id="rId7"/>
    <p:sldId id="272" r:id="rId8"/>
    <p:sldId id="258" r:id="rId9"/>
    <p:sldId id="262" r:id="rId10"/>
    <p:sldId id="260" r:id="rId11"/>
    <p:sldId id="261" r:id="rId12"/>
    <p:sldId id="273" r:id="rId13"/>
    <p:sldId id="275" r:id="rId14"/>
    <p:sldId id="274" r:id="rId15"/>
    <p:sldId id="276" r:id="rId16"/>
    <p:sldId id="277" r:id="rId17"/>
    <p:sldId id="278" r:id="rId18"/>
    <p:sldId id="279" r:id="rId19"/>
    <p:sldId id="280" r:id="rId20"/>
    <p:sldId id="281" r:id="rId21"/>
    <p:sldId id="292" r:id="rId22"/>
    <p:sldId id="282" r:id="rId23"/>
    <p:sldId id="284" r:id="rId24"/>
    <p:sldId id="285" r:id="rId25"/>
    <p:sldId id="286" r:id="rId26"/>
    <p:sldId id="290" r:id="rId27"/>
    <p:sldId id="287" r:id="rId28"/>
    <p:sldId id="259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</p:sldIdLst>
  <p:sldSz cx="9144000" cy="6858000" type="screen4x3"/>
  <p:notesSz cx="6784975" cy="9906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691" autoAdjust="0"/>
  </p:normalViewPr>
  <p:slideViewPr>
    <p:cSldViewPr>
      <p:cViewPr>
        <p:scale>
          <a:sx n="100" d="100"/>
          <a:sy n="100" d="100"/>
        </p:scale>
        <p:origin x="-1272" y="-3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995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3486" y="0"/>
            <a:ext cx="293995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C2517-D4A5-404D-ADF4-41F301578BDC}" type="datetimeFigureOut">
              <a:rPr lang="de-DE" smtClean="0"/>
              <a:t>19.02.2014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9004"/>
            <a:ext cx="293995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3486" y="9409004"/>
            <a:ext cx="293995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A3C04A-D293-4335-90C6-AB05D4861D6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5745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995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3486" y="0"/>
            <a:ext cx="2939951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F257EA-EAE5-4026-A5BE-3DB8CD5168F4}" type="datetimeFigureOut">
              <a:rPr lang="de-DE" smtClean="0"/>
              <a:pPr/>
              <a:t>19.02.2014</a:t>
            </a:fld>
            <a:endParaRPr lang="de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5988" y="742950"/>
            <a:ext cx="4953000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8806" y="4705350"/>
            <a:ext cx="5427364" cy="445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09004"/>
            <a:ext cx="293995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3486" y="9409004"/>
            <a:ext cx="2939951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24AA17-F248-48D0-93E9-AA4C7DF4455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628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216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766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we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an </a:t>
            </a:r>
            <a:r>
              <a:rPr lang="de-DE" dirty="0" err="1" smtClean="0"/>
              <a:t>fpga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count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signals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coincidence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with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bunch</a:t>
            </a:r>
            <a:r>
              <a:rPr lang="de-DE" baseline="0" dirty="0" smtClean="0"/>
              <a:t>. Dann FPGA kurz vorstellen.</a:t>
            </a:r>
            <a:endParaRPr lang="de-DE" dirty="0" smtClean="0"/>
          </a:p>
          <a:p>
            <a:r>
              <a:rPr lang="de-DE" dirty="0" smtClean="0"/>
              <a:t>das </a:t>
            </a:r>
            <a:r>
              <a:rPr lang="de-DE" dirty="0" err="1" smtClean="0"/>
              <a:t>fpga</a:t>
            </a:r>
            <a:r>
              <a:rPr lang="de-DE" dirty="0" smtClean="0"/>
              <a:t> </a:t>
            </a:r>
            <a:r>
              <a:rPr lang="de-DE" dirty="0" err="1" smtClean="0"/>
              <a:t>reprogrammierbare</a:t>
            </a:r>
            <a:r>
              <a:rPr lang="de-DE" baseline="0" dirty="0" smtClean="0"/>
              <a:t> Hardware ist nur erwähnen…</a:t>
            </a:r>
          </a:p>
          <a:p>
            <a:r>
              <a:rPr lang="de-DE" baseline="0" dirty="0" smtClean="0"/>
              <a:t>heutzutage gibt es den </a:t>
            </a:r>
            <a:r>
              <a:rPr lang="de-DE" baseline="0" dirty="0" err="1" smtClean="0"/>
              <a:t>Virtex</a:t>
            </a:r>
            <a:r>
              <a:rPr lang="de-DE" baseline="0" dirty="0" smtClean="0"/>
              <a:t> 7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9427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just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gating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942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baseline="0" dirty="0" smtClean="0"/>
              <a:t>just </a:t>
            </a:r>
            <a:r>
              <a:rPr lang="de-DE" baseline="0" dirty="0" err="1" smtClean="0"/>
              <a:t>by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gating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the</a:t>
            </a:r>
            <a:r>
              <a:rPr lang="de-DE" baseline="0" dirty="0" smtClean="0"/>
              <a:t>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29427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this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summation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100 Bunches</a:t>
            </a:r>
          </a:p>
          <a:p>
            <a:r>
              <a:rPr lang="de-DE" dirty="0" err="1" smtClean="0"/>
              <a:t>ions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positiv</a:t>
            </a:r>
            <a:r>
              <a:rPr lang="de-DE" baseline="0" dirty="0" smtClean="0"/>
              <a:t> -&gt; positive </a:t>
            </a:r>
            <a:r>
              <a:rPr lang="de-DE" baseline="0" dirty="0" err="1" smtClean="0"/>
              <a:t>scan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voltage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decelerates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to</a:t>
            </a:r>
            <a:r>
              <a:rPr lang="de-DE" baseline="0" dirty="0" smtClean="0"/>
              <a:t> </a:t>
            </a:r>
            <a:r>
              <a:rPr lang="de-DE" baseline="0" dirty="0" err="1" smtClean="0"/>
              <a:t>get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resonance</a:t>
            </a:r>
            <a:r>
              <a:rPr lang="de-DE" baseline="0" dirty="0" smtClean="0"/>
              <a:t>.</a:t>
            </a:r>
          </a:p>
          <a:p>
            <a:r>
              <a:rPr lang="de-DE" baseline="0" dirty="0" err="1" smtClean="0"/>
              <a:t>ions</a:t>
            </a:r>
            <a:r>
              <a:rPr lang="de-DE" baseline="0" dirty="0" smtClean="0"/>
              <a:t> </a:t>
            </a:r>
            <a:r>
              <a:rPr lang="de-DE" baseline="0" dirty="0" err="1" smtClean="0"/>
              <a:t>that</a:t>
            </a:r>
            <a:r>
              <a:rPr lang="de-DE" baseline="0" dirty="0" smtClean="0"/>
              <a:t> must </a:t>
            </a:r>
            <a:r>
              <a:rPr lang="de-DE" baseline="0" dirty="0" err="1" smtClean="0"/>
              <a:t>be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more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decelerated</a:t>
            </a:r>
            <a:r>
              <a:rPr lang="de-DE" baseline="0" dirty="0" smtClean="0"/>
              <a:t> (</a:t>
            </a:r>
            <a:r>
              <a:rPr lang="de-DE" baseline="0" dirty="0" err="1" smtClean="0"/>
              <a:t>higher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voltage</a:t>
            </a:r>
            <a:r>
              <a:rPr lang="de-DE" baseline="0" dirty="0" smtClean="0"/>
              <a:t>) </a:t>
            </a:r>
            <a:r>
              <a:rPr lang="de-DE" baseline="0" dirty="0" err="1" smtClean="0"/>
              <a:t>are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faster</a:t>
            </a:r>
            <a:r>
              <a:rPr lang="de-DE" baseline="0" dirty="0" smtClean="0"/>
              <a:t>, </a:t>
            </a:r>
            <a:r>
              <a:rPr lang="de-DE" baseline="0" dirty="0" err="1" smtClean="0"/>
              <a:t>than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ions</a:t>
            </a:r>
            <a:r>
              <a:rPr lang="de-DE" baseline="0" dirty="0" smtClean="0"/>
              <a:t> in </a:t>
            </a:r>
            <a:r>
              <a:rPr lang="de-DE" baseline="0" dirty="0" err="1" smtClean="0"/>
              <a:t>resonance</a:t>
            </a:r>
            <a:r>
              <a:rPr lang="de-DE" baseline="0" dirty="0" smtClean="0"/>
              <a:t> at </a:t>
            </a:r>
            <a:r>
              <a:rPr lang="de-DE" baseline="0" dirty="0" err="1" smtClean="0"/>
              <a:t>lower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scan</a:t>
            </a:r>
            <a:r>
              <a:rPr lang="de-DE" baseline="0" dirty="0" smtClean="0"/>
              <a:t> </a:t>
            </a:r>
            <a:r>
              <a:rPr lang="de-DE" baseline="0" dirty="0" err="1" smtClean="0"/>
              <a:t>voltages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8028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overswing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488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Technetium and ruthenium could be one of the first interesting physics cases at TRIGA-LASER, to study the behavior at N=60 where a sudden appearance of deformation was observed on the elements with slightly lower Z.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3400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Fwhm</a:t>
            </a:r>
            <a:r>
              <a:rPr lang="de-DE" dirty="0" smtClean="0"/>
              <a:t>:</a:t>
            </a:r>
          </a:p>
          <a:p>
            <a:r>
              <a:rPr lang="de-DE" dirty="0" smtClean="0"/>
              <a:t>Online</a:t>
            </a:r>
            <a:r>
              <a:rPr lang="de-DE" baseline="0" dirty="0" smtClean="0"/>
              <a:t> CW: 184,81389	11,66189</a:t>
            </a:r>
          </a:p>
          <a:p>
            <a:r>
              <a:rPr lang="de-DE" baseline="0" dirty="0" smtClean="0"/>
              <a:t>Offline : 90,92702	0,91471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B2A62-7D69-466B-930F-76CD10C47291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13829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1V = 17Mhz</a:t>
            </a:r>
          </a:p>
          <a:p>
            <a:r>
              <a:rPr lang="de-DE" dirty="0" smtClean="0"/>
              <a:t>Haben</a:t>
            </a:r>
            <a:r>
              <a:rPr lang="de-DE" baseline="0" dirty="0" smtClean="0"/>
              <a:t> kleinere V -&gt; mehr Energie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B2A62-7D69-466B-930F-76CD10C47291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7226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1V = 17Mhz</a:t>
            </a:r>
          </a:p>
          <a:p>
            <a:r>
              <a:rPr lang="de-DE" dirty="0" smtClean="0"/>
              <a:t>Haben</a:t>
            </a:r>
            <a:r>
              <a:rPr lang="de-DE" baseline="0" dirty="0" smtClean="0"/>
              <a:t> kleinere V -&gt; mehr Energie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EB2A62-7D69-466B-930F-76CD10C47291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722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92167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93301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evtl. weglassen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7268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FRS=</a:t>
            </a:r>
            <a:r>
              <a:rPr lang="de-DE" baseline="0" dirty="0" smtClean="0"/>
              <a:t> </a:t>
            </a:r>
            <a:r>
              <a:rPr lang="de-DE" baseline="0" dirty="0" err="1" smtClean="0"/>
              <a:t>fragment</a:t>
            </a:r>
            <a:r>
              <a:rPr lang="de-DE" baseline="0" dirty="0" smtClean="0"/>
              <a:t> </a:t>
            </a:r>
            <a:r>
              <a:rPr lang="de-DE" baseline="0" dirty="0" err="1" smtClean="0"/>
              <a:t>seperator</a:t>
            </a:r>
            <a:endParaRPr lang="de-DE" baseline="0" dirty="0" smtClean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16426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t</a:t>
            </a:r>
            <a:r>
              <a:rPr lang="de-DE" baseline="-25000" dirty="0" err="1" smtClean="0"/>
              <a:t>acc</a:t>
            </a:r>
            <a:r>
              <a:rPr lang="de-DE" baseline="0" dirty="0" smtClean="0"/>
              <a:t>=500 </a:t>
            </a:r>
            <a:r>
              <a:rPr lang="de-DE" baseline="0" dirty="0" err="1" smtClean="0"/>
              <a:t>ms</a:t>
            </a:r>
            <a:r>
              <a:rPr lang="de-DE" baseline="0" dirty="0" smtClean="0"/>
              <a:t> und </a:t>
            </a:r>
            <a:r>
              <a:rPr lang="de-DE" baseline="0" dirty="0" err="1" smtClean="0"/>
              <a:t>t</a:t>
            </a:r>
            <a:r>
              <a:rPr lang="de-DE" baseline="-25000" dirty="0" err="1" smtClean="0"/>
              <a:t>gate</a:t>
            </a:r>
            <a:r>
              <a:rPr lang="de-DE" baseline="0" dirty="0" smtClean="0"/>
              <a:t>=26 µs</a:t>
            </a:r>
          </a:p>
          <a:p>
            <a:r>
              <a:rPr lang="de-DE" baseline="0" dirty="0" smtClean="0"/>
              <a:t>wurde an </a:t>
            </a:r>
            <a:r>
              <a:rPr lang="de-DE" dirty="0" smtClean="0"/>
              <a:t>University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Jyväskylä</a:t>
            </a:r>
            <a:r>
              <a:rPr lang="de-DE" dirty="0" smtClean="0"/>
              <a:t> </a:t>
            </a:r>
            <a:r>
              <a:rPr lang="de-DE" dirty="0" err="1" smtClean="0"/>
              <a:t>gemessens</a:t>
            </a:r>
            <a:endParaRPr lang="de-DE" baseline="-250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7042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7669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766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24AA17-F248-48D0-93E9-AA4C7DF44558}" type="slidenum">
              <a:rPr lang="de-DE" smtClean="0"/>
              <a:pPr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1766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B85EE1-231C-4EF7-A890-50F9F0D7603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69F31-2371-45A5-842E-F4C37EE3829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9863" y="44450"/>
            <a:ext cx="2166937" cy="60817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88" y="44450"/>
            <a:ext cx="6353175" cy="60817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5E4D7-8A07-419F-B56B-4BD4EFF268F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3BA160-7482-4174-A6EC-F31382417D8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2BBB6-D052-4BB5-A063-C1AB5DCD794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58DE8-D567-4829-86AB-AD96DC7CB68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32B98-401F-4F7F-965F-FEEAE3D0BE1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sp>
        <p:nvSpPr>
          <p:cNvPr id="3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665AC-673D-4AAC-ADB5-B75B7BA841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B9E2D-0C6B-4222-AD7E-9D100612C85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309984-B739-4757-A3BE-6D27DDC123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e-D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6D3AE6-112C-45C8-99F2-380907A174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8" name="Rectangle 28"/>
          <p:cNvSpPr>
            <a:spLocks noChangeArrowheads="1"/>
          </p:cNvSpPr>
          <p:nvPr userDrawn="1"/>
        </p:nvSpPr>
        <p:spPr bwMode="auto">
          <a:xfrm>
            <a:off x="0" y="0"/>
            <a:ext cx="7929586" cy="836613"/>
          </a:xfrm>
          <a:prstGeom prst="rect">
            <a:avLst/>
          </a:prstGeom>
          <a:gradFill flip="none" rotWithShape="1">
            <a:gsLst>
              <a:gs pos="72000">
                <a:srgbClr val="0066CC"/>
              </a:gs>
              <a:gs pos="100000">
                <a:srgbClr val="0066CC">
                  <a:gamma/>
                  <a:tint val="50196"/>
                  <a:invGamma/>
                  <a:alpha val="10001"/>
                </a:srgb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2400">
              <a:latin typeface="Comic Sans MS" pitchFamily="66" charset="0"/>
            </a:endParaRPr>
          </a:p>
        </p:txBody>
      </p:sp>
      <p:sp>
        <p:nvSpPr>
          <p:cNvPr id="276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288" y="44450"/>
            <a:ext cx="79152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276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</a:p>
        </p:txBody>
      </p:sp>
      <p:sp>
        <p:nvSpPr>
          <p:cNvPr id="40974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34363" y="6561138"/>
            <a:ext cx="8747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echnical" pitchFamily="66" charset="0"/>
                <a:cs typeface="+mn-cs"/>
              </a:defRPr>
            </a:lvl1pPr>
          </a:lstStyle>
          <a:p>
            <a:pPr>
              <a:defRPr/>
            </a:pPr>
            <a:fld id="{E96A1837-DED3-47D4-9A1F-C51AFBB7E79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27656" name="Picture 29" descr="sunspect"/>
          <p:cNvPicPr>
            <a:picLocks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825500"/>
            <a:ext cx="9144000" cy="7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657" name="Gruppieren 15"/>
          <p:cNvGrpSpPr>
            <a:grpSpLocks noChangeAspect="1"/>
          </p:cNvGrpSpPr>
          <p:nvPr userDrawn="1"/>
        </p:nvGrpSpPr>
        <p:grpSpPr bwMode="auto">
          <a:xfrm>
            <a:off x="8064500" y="0"/>
            <a:ext cx="1079500" cy="831850"/>
            <a:chOff x="7905750" y="-9525"/>
            <a:chExt cx="1238250" cy="914400"/>
          </a:xfrm>
        </p:grpSpPr>
        <p:sp>
          <p:nvSpPr>
            <p:cNvPr id="14" name="Rectangle 16"/>
            <p:cNvSpPr>
              <a:spLocks noChangeArrowheads="1"/>
            </p:cNvSpPr>
            <p:nvPr/>
          </p:nvSpPr>
          <p:spPr bwMode="auto">
            <a:xfrm>
              <a:off x="7909392" y="-799"/>
              <a:ext cx="1234608" cy="82365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Comic Sans MS" pitchFamily="66" charset="0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/>
          </p:nvSpPr>
          <p:spPr bwMode="auto">
            <a:xfrm>
              <a:off x="7905750" y="-9525"/>
              <a:ext cx="1216399" cy="9144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 sz="2400">
                <a:latin typeface="Comic Sans MS" pitchFamily="66" charset="0"/>
              </a:endParaRPr>
            </a:p>
          </p:txBody>
        </p:sp>
        <p:grpSp>
          <p:nvGrpSpPr>
            <p:cNvPr id="27660" name="Group 9"/>
            <p:cNvGrpSpPr>
              <a:grpSpLocks noChangeAspect="1"/>
            </p:cNvGrpSpPr>
            <p:nvPr/>
          </p:nvGrpSpPr>
          <p:grpSpPr bwMode="auto">
            <a:xfrm>
              <a:off x="7924800" y="0"/>
              <a:ext cx="1123950" cy="806450"/>
              <a:chOff x="703" y="527"/>
              <a:chExt cx="4218" cy="3098"/>
            </a:xfrm>
          </p:grpSpPr>
          <p:pic>
            <p:nvPicPr>
              <p:cNvPr id="27661" name="Picture 10" descr="LogoSpHERe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703" y="527"/>
                <a:ext cx="3765" cy="309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7662" name="WordArt 11"/>
              <p:cNvSpPr>
                <a:spLocks noChangeAspect="1" noChangeArrowheads="1" noChangeShapeType="1" noTextEdit="1"/>
              </p:cNvSpPr>
              <p:nvPr/>
            </p:nvSpPr>
            <p:spPr bwMode="auto">
              <a:xfrm rot="710350">
                <a:off x="904" y="799"/>
                <a:ext cx="1386" cy="738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6600" b="1" kern="10" spc="1321">
                    <a:ln w="9525">
                      <a:noFill/>
                      <a:round/>
                      <a:headEnd/>
                      <a:tailEnd/>
                    </a:ln>
                    <a:solidFill>
                      <a:srgbClr val="FF0000"/>
                    </a:solidFill>
                    <a:latin typeface="Comic Sans MS"/>
                  </a:rPr>
                  <a:t>Laser</a:t>
                </a:r>
              </a:p>
            </p:txBody>
          </p:sp>
          <p:sp>
            <p:nvSpPr>
              <p:cNvPr id="27663" name="WordArt 12"/>
              <p:cNvSpPr>
                <a:spLocks noChangeAspect="1" noChangeArrowheads="1" noChangeShapeType="1" noTextEdit="1"/>
              </p:cNvSpPr>
              <p:nvPr/>
            </p:nvSpPr>
            <p:spPr bwMode="auto">
              <a:xfrm>
                <a:off x="2725" y="2568"/>
                <a:ext cx="2196" cy="810"/>
              </a:xfrm>
              <a:prstGeom prst="rect">
                <a:avLst/>
              </a:prstGeom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r>
                  <a:rPr lang="en-US" sz="7200" b="1" kern="10" spc="1441" dirty="0" err="1" smtClean="0">
                    <a:ln w="9525">
                      <a:noFill/>
                      <a:round/>
                      <a:headEnd/>
                      <a:tailEnd/>
                    </a:ln>
                    <a:gradFill rotWithShape="1">
                      <a:gsLst>
                        <a:gs pos="0">
                          <a:srgbClr val="0000FF"/>
                        </a:gs>
                        <a:gs pos="100000">
                          <a:srgbClr val="3399FF"/>
                        </a:gs>
                      </a:gsLst>
                      <a:lin ang="0" scaled="1"/>
                    </a:gradFill>
                    <a:latin typeface="Comic Sans MS"/>
                  </a:rPr>
                  <a:t>SpHERe</a:t>
                </a:r>
                <a:endParaRPr lang="en-US" sz="7200" b="1" kern="10" spc="1441" dirty="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0000FF"/>
                      </a:gs>
                      <a:gs pos="100000">
                        <a:srgbClr val="3399FF"/>
                      </a:gs>
                    </a:gsLst>
                    <a:lin ang="0" scaled="1"/>
                  </a:gradFill>
                  <a:latin typeface="Comic Sans MS"/>
                </a:endParaRPr>
              </a:p>
            </p:txBody>
          </p:sp>
        </p:grp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5" Type="http://schemas.openxmlformats.org/officeDocument/2006/relationships/hyperlink" Target="http://www.helmholtz.de/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wmf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w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9.w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0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1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2.png"/><Relationship Id="rId7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helmholtz.de/" TargetMode="Externa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33.wmf"/><Relationship Id="rId4" Type="http://schemas.openxmlformats.org/officeDocument/2006/relationships/oleObject" Target="../embeddings/oleObject6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8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Workspace\DiplomarbeitSimon\Arbeit\Graphen\Titelbunch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290" y="1066800"/>
            <a:ext cx="4396620" cy="395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7802" y="5181600"/>
            <a:ext cx="2056308" cy="1121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 cstate="print"/>
          <a:srcRect r="63539"/>
          <a:stretch>
            <a:fillRect/>
          </a:stretch>
        </p:blipFill>
        <p:spPr bwMode="auto">
          <a:xfrm>
            <a:off x="7086600" y="5181600"/>
            <a:ext cx="116586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705600" y="5943600"/>
            <a:ext cx="22685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Helmholtzzentrum für </a:t>
            </a:r>
          </a:p>
          <a:p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Schwerionenforschung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8600" y="115669"/>
            <a:ext cx="7391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i="1" kern="0" smtClean="0">
                <a:solidFill>
                  <a:schemeClr val="tx2"/>
                </a:solidFill>
                <a:latin typeface="+mj-lt"/>
              </a:rPr>
              <a:t> </a:t>
            </a:r>
            <a:endParaRPr lang="de-DE" sz="3600" dirty="0">
              <a:latin typeface="+mj-lt"/>
            </a:endParaRPr>
          </a:p>
        </p:txBody>
      </p:sp>
      <p:pic>
        <p:nvPicPr>
          <p:cNvPr id="19458" name="Picture 2" descr="Helmholtz-Gemeinschaft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5181600"/>
            <a:ext cx="1724025" cy="666751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1102" y="5181600"/>
            <a:ext cx="2546898" cy="1018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el 1"/>
          <p:cNvSpPr>
            <a:spLocks noGrp="1"/>
          </p:cNvSpPr>
          <p:nvPr>
            <p:ph type="title"/>
          </p:nvPr>
        </p:nvSpPr>
        <p:spPr>
          <a:xfrm>
            <a:off x="152400" y="990600"/>
            <a:ext cx="5334000" cy="3962400"/>
          </a:xfrm>
        </p:spPr>
        <p:txBody>
          <a:bodyPr/>
          <a:lstStyle/>
          <a:p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 and Energy resolved Photon detection for bunched beam</a:t>
            </a:r>
            <a:b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collinear Laser spectroscopy </a:t>
            </a:r>
            <a:b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b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TRIGA-MAINZ</a:t>
            </a:r>
            <a:endParaRPr lang="de-DE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0348" y="0"/>
            <a:ext cx="46320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>
                <a:solidFill>
                  <a:schemeClr val="bg1"/>
                </a:solidFill>
              </a:rPr>
              <a:t>Speaker: Simon Kaufmann</a:t>
            </a:r>
          </a:p>
          <a:p>
            <a:r>
              <a:rPr lang="de-DE" sz="2400" dirty="0" err="1" smtClean="0">
                <a:solidFill>
                  <a:schemeClr val="bg1"/>
                </a:solidFill>
              </a:rPr>
              <a:t>Advisor</a:t>
            </a:r>
            <a:r>
              <a:rPr lang="de-DE" sz="2400" dirty="0" smtClean="0">
                <a:solidFill>
                  <a:schemeClr val="bg1"/>
                </a:solidFill>
              </a:rPr>
              <a:t>:  Prof. Dr. Nörtershäuser</a:t>
            </a:r>
            <a:endParaRPr lang="de-DE" sz="2400" dirty="0">
              <a:solidFill>
                <a:schemeClr val="bg1"/>
              </a:solidFill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1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31" descr="_MG_5175 Kopie"/>
          <p:cNvPicPr>
            <a:picLocks noChangeAspect="1" noChangeArrowheads="1"/>
          </p:cNvPicPr>
          <p:nvPr/>
        </p:nvPicPr>
        <p:blipFill>
          <a:blip r:embed="rId2" cstate="print"/>
          <a:srcRect l="667" t="13008" r="1000"/>
          <a:stretch>
            <a:fillRect/>
          </a:stretch>
        </p:blipFill>
        <p:spPr bwMode="auto">
          <a:xfrm>
            <a:off x="0" y="1480708"/>
            <a:ext cx="9131942" cy="5377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0" y="-152400"/>
            <a:ext cx="7848600" cy="1143000"/>
          </a:xfrm>
        </p:spPr>
        <p:txBody>
          <a:bodyPr>
            <a:norm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TRIGA –SPEC</a:t>
            </a:r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reihandform 3"/>
          <p:cNvSpPr/>
          <p:nvPr/>
        </p:nvSpPr>
        <p:spPr bwMode="auto">
          <a:xfrm>
            <a:off x="5201393" y="3087584"/>
            <a:ext cx="3942608" cy="3771428"/>
          </a:xfrm>
          <a:custGeom>
            <a:avLst/>
            <a:gdLst>
              <a:gd name="connsiteX0" fmla="*/ 570016 w 3918857"/>
              <a:gd name="connsiteY0" fmla="*/ 1021278 h 3835730"/>
              <a:gd name="connsiteX1" fmla="*/ 427512 w 3918857"/>
              <a:gd name="connsiteY1" fmla="*/ 1745673 h 3835730"/>
              <a:gd name="connsiteX2" fmla="*/ 0 w 3918857"/>
              <a:gd name="connsiteY2" fmla="*/ 2149434 h 3835730"/>
              <a:gd name="connsiteX3" fmla="*/ 356260 w 3918857"/>
              <a:gd name="connsiteY3" fmla="*/ 3752603 h 3835730"/>
              <a:gd name="connsiteX4" fmla="*/ 3146961 w 3918857"/>
              <a:gd name="connsiteY4" fmla="*/ 3835730 h 3835730"/>
              <a:gd name="connsiteX5" fmla="*/ 3918857 w 3918857"/>
              <a:gd name="connsiteY5" fmla="*/ 3776354 h 3835730"/>
              <a:gd name="connsiteX6" fmla="*/ 3906982 w 3918857"/>
              <a:gd name="connsiteY6" fmla="*/ 3348842 h 3835730"/>
              <a:gd name="connsiteX7" fmla="*/ 1935678 w 3918857"/>
              <a:gd name="connsiteY7" fmla="*/ 0 h 3835730"/>
              <a:gd name="connsiteX8" fmla="*/ 819398 w 3918857"/>
              <a:gd name="connsiteY8" fmla="*/ 0 h 3835730"/>
              <a:gd name="connsiteX9" fmla="*/ 819398 w 3918857"/>
              <a:gd name="connsiteY9" fmla="*/ 0 h 3835730"/>
              <a:gd name="connsiteX10" fmla="*/ 546265 w 3918857"/>
              <a:gd name="connsiteY10" fmla="*/ 308759 h 3835730"/>
              <a:gd name="connsiteX11" fmla="*/ 570016 w 3918857"/>
              <a:gd name="connsiteY11" fmla="*/ 1021278 h 3835730"/>
              <a:gd name="connsiteX0" fmla="*/ 570016 w 3918857"/>
              <a:gd name="connsiteY0" fmla="*/ 1021278 h 3835730"/>
              <a:gd name="connsiteX1" fmla="*/ 427512 w 3918857"/>
              <a:gd name="connsiteY1" fmla="*/ 1745673 h 3835730"/>
              <a:gd name="connsiteX2" fmla="*/ 0 w 3918857"/>
              <a:gd name="connsiteY2" fmla="*/ 2149434 h 3835730"/>
              <a:gd name="connsiteX3" fmla="*/ 389467 w 3918857"/>
              <a:gd name="connsiteY3" fmla="*/ 3806968 h 3835730"/>
              <a:gd name="connsiteX4" fmla="*/ 3146961 w 3918857"/>
              <a:gd name="connsiteY4" fmla="*/ 3835730 h 3835730"/>
              <a:gd name="connsiteX5" fmla="*/ 3918857 w 3918857"/>
              <a:gd name="connsiteY5" fmla="*/ 3776354 h 3835730"/>
              <a:gd name="connsiteX6" fmla="*/ 3906982 w 3918857"/>
              <a:gd name="connsiteY6" fmla="*/ 3348842 h 3835730"/>
              <a:gd name="connsiteX7" fmla="*/ 1935678 w 3918857"/>
              <a:gd name="connsiteY7" fmla="*/ 0 h 3835730"/>
              <a:gd name="connsiteX8" fmla="*/ 819398 w 3918857"/>
              <a:gd name="connsiteY8" fmla="*/ 0 h 3835730"/>
              <a:gd name="connsiteX9" fmla="*/ 819398 w 3918857"/>
              <a:gd name="connsiteY9" fmla="*/ 0 h 3835730"/>
              <a:gd name="connsiteX10" fmla="*/ 546265 w 3918857"/>
              <a:gd name="connsiteY10" fmla="*/ 308759 h 3835730"/>
              <a:gd name="connsiteX11" fmla="*/ 570016 w 3918857"/>
              <a:gd name="connsiteY11" fmla="*/ 1021278 h 3835730"/>
              <a:gd name="connsiteX0" fmla="*/ 570016 w 3918857"/>
              <a:gd name="connsiteY0" fmla="*/ 1021278 h 3835730"/>
              <a:gd name="connsiteX1" fmla="*/ 427512 w 3918857"/>
              <a:gd name="connsiteY1" fmla="*/ 1745673 h 3835730"/>
              <a:gd name="connsiteX2" fmla="*/ 0 w 3918857"/>
              <a:gd name="connsiteY2" fmla="*/ 2149434 h 3835730"/>
              <a:gd name="connsiteX3" fmla="*/ 330091 w 3918857"/>
              <a:gd name="connsiteY3" fmla="*/ 3831130 h 3835730"/>
              <a:gd name="connsiteX4" fmla="*/ 3146961 w 3918857"/>
              <a:gd name="connsiteY4" fmla="*/ 3835730 h 3835730"/>
              <a:gd name="connsiteX5" fmla="*/ 3918857 w 3918857"/>
              <a:gd name="connsiteY5" fmla="*/ 3776354 h 3835730"/>
              <a:gd name="connsiteX6" fmla="*/ 3906982 w 3918857"/>
              <a:gd name="connsiteY6" fmla="*/ 3348842 h 3835730"/>
              <a:gd name="connsiteX7" fmla="*/ 1935678 w 3918857"/>
              <a:gd name="connsiteY7" fmla="*/ 0 h 3835730"/>
              <a:gd name="connsiteX8" fmla="*/ 819398 w 3918857"/>
              <a:gd name="connsiteY8" fmla="*/ 0 h 3835730"/>
              <a:gd name="connsiteX9" fmla="*/ 819398 w 3918857"/>
              <a:gd name="connsiteY9" fmla="*/ 0 h 3835730"/>
              <a:gd name="connsiteX10" fmla="*/ 546265 w 3918857"/>
              <a:gd name="connsiteY10" fmla="*/ 308759 h 3835730"/>
              <a:gd name="connsiteX11" fmla="*/ 570016 w 3918857"/>
              <a:gd name="connsiteY11" fmla="*/ 1021278 h 3835730"/>
              <a:gd name="connsiteX0" fmla="*/ 570016 w 3942608"/>
              <a:gd name="connsiteY0" fmla="*/ 1021278 h 3836760"/>
              <a:gd name="connsiteX1" fmla="*/ 427512 w 3942608"/>
              <a:gd name="connsiteY1" fmla="*/ 1745673 h 3836760"/>
              <a:gd name="connsiteX2" fmla="*/ 0 w 3942608"/>
              <a:gd name="connsiteY2" fmla="*/ 2149434 h 3836760"/>
              <a:gd name="connsiteX3" fmla="*/ 330091 w 3942608"/>
              <a:gd name="connsiteY3" fmla="*/ 3831130 h 3836760"/>
              <a:gd name="connsiteX4" fmla="*/ 3146961 w 3942608"/>
              <a:gd name="connsiteY4" fmla="*/ 3835730 h 3836760"/>
              <a:gd name="connsiteX5" fmla="*/ 3942608 w 3942608"/>
              <a:gd name="connsiteY5" fmla="*/ 3836760 h 3836760"/>
              <a:gd name="connsiteX6" fmla="*/ 3906982 w 3942608"/>
              <a:gd name="connsiteY6" fmla="*/ 3348842 h 3836760"/>
              <a:gd name="connsiteX7" fmla="*/ 1935678 w 3942608"/>
              <a:gd name="connsiteY7" fmla="*/ 0 h 3836760"/>
              <a:gd name="connsiteX8" fmla="*/ 819398 w 3942608"/>
              <a:gd name="connsiteY8" fmla="*/ 0 h 3836760"/>
              <a:gd name="connsiteX9" fmla="*/ 819398 w 3942608"/>
              <a:gd name="connsiteY9" fmla="*/ 0 h 3836760"/>
              <a:gd name="connsiteX10" fmla="*/ 546265 w 3942608"/>
              <a:gd name="connsiteY10" fmla="*/ 308759 h 3836760"/>
              <a:gd name="connsiteX11" fmla="*/ 570016 w 3942608"/>
              <a:gd name="connsiteY11" fmla="*/ 1021278 h 3836760"/>
              <a:gd name="connsiteX0" fmla="*/ 570016 w 3942608"/>
              <a:gd name="connsiteY0" fmla="*/ 1021278 h 3836760"/>
              <a:gd name="connsiteX1" fmla="*/ 427512 w 3942608"/>
              <a:gd name="connsiteY1" fmla="*/ 1745673 h 3836760"/>
              <a:gd name="connsiteX2" fmla="*/ 0 w 3942608"/>
              <a:gd name="connsiteY2" fmla="*/ 2149434 h 3836760"/>
              <a:gd name="connsiteX3" fmla="*/ 330091 w 3942608"/>
              <a:gd name="connsiteY3" fmla="*/ 3831130 h 3836760"/>
              <a:gd name="connsiteX4" fmla="*/ 3146961 w 3942608"/>
              <a:gd name="connsiteY4" fmla="*/ 3835730 h 3836760"/>
              <a:gd name="connsiteX5" fmla="*/ 3942608 w 3942608"/>
              <a:gd name="connsiteY5" fmla="*/ 3836760 h 3836760"/>
              <a:gd name="connsiteX6" fmla="*/ 3942608 w 3942608"/>
              <a:gd name="connsiteY6" fmla="*/ 3348842 h 3836760"/>
              <a:gd name="connsiteX7" fmla="*/ 1935678 w 3942608"/>
              <a:gd name="connsiteY7" fmla="*/ 0 h 3836760"/>
              <a:gd name="connsiteX8" fmla="*/ 819398 w 3942608"/>
              <a:gd name="connsiteY8" fmla="*/ 0 h 3836760"/>
              <a:gd name="connsiteX9" fmla="*/ 819398 w 3942608"/>
              <a:gd name="connsiteY9" fmla="*/ 0 h 3836760"/>
              <a:gd name="connsiteX10" fmla="*/ 546265 w 3942608"/>
              <a:gd name="connsiteY10" fmla="*/ 308759 h 3836760"/>
              <a:gd name="connsiteX11" fmla="*/ 570016 w 3942608"/>
              <a:gd name="connsiteY11" fmla="*/ 1021278 h 3836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942608" h="3836760">
                <a:moveTo>
                  <a:pt x="570016" y="1021278"/>
                </a:moveTo>
                <a:lnTo>
                  <a:pt x="427512" y="1745673"/>
                </a:lnTo>
                <a:lnTo>
                  <a:pt x="0" y="2149434"/>
                </a:lnTo>
                <a:lnTo>
                  <a:pt x="330091" y="3831130"/>
                </a:lnTo>
                <a:lnTo>
                  <a:pt x="3146961" y="3835730"/>
                </a:lnTo>
                <a:lnTo>
                  <a:pt x="3942608" y="3836760"/>
                </a:lnTo>
                <a:lnTo>
                  <a:pt x="3942608" y="3348842"/>
                </a:lnTo>
                <a:lnTo>
                  <a:pt x="1935678" y="0"/>
                </a:lnTo>
                <a:lnTo>
                  <a:pt x="819398" y="0"/>
                </a:lnTo>
                <a:lnTo>
                  <a:pt x="819398" y="0"/>
                </a:lnTo>
                <a:lnTo>
                  <a:pt x="546265" y="308759"/>
                </a:lnTo>
                <a:lnTo>
                  <a:pt x="570016" y="1021278"/>
                </a:lnTo>
                <a:close/>
              </a:path>
            </a:pathLst>
          </a:custGeom>
          <a:solidFill>
            <a:srgbClr val="FF0000">
              <a:alpha val="21000"/>
            </a:srgbClr>
          </a:solidFill>
          <a:ln w="76200">
            <a:solidFill>
              <a:srgbClr val="FF0000"/>
            </a:solidFill>
            <a:prstDash val="sysDot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618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R:\User\Simon\Vorträge\expOverview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0" y="1052736"/>
            <a:ext cx="4178456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52400"/>
            <a:ext cx="7956376" cy="1143000"/>
          </a:xfrm>
        </p:spPr>
        <p:txBody>
          <a:bodyPr/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TRIGA-SPEC -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Overview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251520" y="1196752"/>
            <a:ext cx="4464496" cy="2736304"/>
          </a:xfrm>
          <a:prstGeom prst="roundRect">
            <a:avLst>
              <a:gd name="adj" fmla="val 7608"/>
            </a:avLst>
          </a:prstGeom>
          <a:noFill/>
          <a:ln w="38100">
            <a:solidFill>
              <a:srgbClr val="00B050"/>
            </a:solidFill>
            <a:prstDash val="sysDash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3465094" y="4026568"/>
            <a:ext cx="1250921" cy="2759242"/>
          </a:xfrm>
          <a:prstGeom prst="roundRect">
            <a:avLst>
              <a:gd name="adj" fmla="val 11498"/>
            </a:avLst>
          </a:prstGeom>
          <a:noFill/>
          <a:ln w="38100">
            <a:solidFill>
              <a:srgbClr val="0000FF"/>
            </a:solidFill>
            <a:prstDash val="sysDash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Abgerundetes Rechteck 20"/>
          <p:cNvSpPr/>
          <p:nvPr/>
        </p:nvSpPr>
        <p:spPr bwMode="auto">
          <a:xfrm>
            <a:off x="971600" y="4005064"/>
            <a:ext cx="2448272" cy="2808312"/>
          </a:xfrm>
          <a:prstGeom prst="roundRect">
            <a:avLst>
              <a:gd name="adj" fmla="val 5468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Textfeld 21"/>
          <p:cNvSpPr txBox="1"/>
          <p:nvPr/>
        </p:nvSpPr>
        <p:spPr>
          <a:xfrm>
            <a:off x="1835696" y="285655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common</a:t>
            </a:r>
            <a:r>
              <a:rPr lang="de-DE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2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beamline</a:t>
            </a:r>
            <a:endParaRPr lang="de-DE" sz="12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" name="Picture 1" descr="C:\Users\xt\CloudStation\DSC_9479.JPG"/>
          <p:cNvPicPr>
            <a:picLocks noChangeAspect="1" noChangeArrowheads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5220072" y="1052736"/>
            <a:ext cx="3830026" cy="5760000"/>
          </a:xfrm>
          <a:prstGeom prst="rect">
            <a:avLst/>
          </a:prstGeom>
          <a:noFill/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2066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R:\User\Simon\Vorträge\expOverview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60" y="1052736"/>
            <a:ext cx="4178456" cy="57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-152400"/>
            <a:ext cx="7956376" cy="1143000"/>
          </a:xfrm>
        </p:spPr>
        <p:txBody>
          <a:bodyPr/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TRIGA-SPEC -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Overview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Abgerundetes Rechteck 17"/>
          <p:cNvSpPr/>
          <p:nvPr/>
        </p:nvSpPr>
        <p:spPr bwMode="auto">
          <a:xfrm>
            <a:off x="251520" y="1196752"/>
            <a:ext cx="4464496" cy="2736304"/>
          </a:xfrm>
          <a:prstGeom prst="roundRect">
            <a:avLst>
              <a:gd name="adj" fmla="val 7608"/>
            </a:avLst>
          </a:prstGeom>
          <a:noFill/>
          <a:ln w="38100">
            <a:solidFill>
              <a:srgbClr val="00B050"/>
            </a:solidFill>
            <a:prstDash val="sysDash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Abgerundetes Rechteck 18"/>
          <p:cNvSpPr/>
          <p:nvPr/>
        </p:nvSpPr>
        <p:spPr bwMode="auto">
          <a:xfrm>
            <a:off x="3465094" y="4026568"/>
            <a:ext cx="1250921" cy="2759242"/>
          </a:xfrm>
          <a:prstGeom prst="roundRect">
            <a:avLst>
              <a:gd name="adj" fmla="val 11498"/>
            </a:avLst>
          </a:prstGeom>
          <a:noFill/>
          <a:ln w="38100">
            <a:solidFill>
              <a:srgbClr val="0000FF"/>
            </a:solidFill>
            <a:prstDash val="sysDash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1" name="Abgerundetes Rechteck 20"/>
          <p:cNvSpPr/>
          <p:nvPr/>
        </p:nvSpPr>
        <p:spPr bwMode="auto">
          <a:xfrm>
            <a:off x="971600" y="4005064"/>
            <a:ext cx="2448272" cy="2808312"/>
          </a:xfrm>
          <a:prstGeom prst="roundRect">
            <a:avLst>
              <a:gd name="adj" fmla="val 5468"/>
            </a:avLst>
          </a:prstGeom>
          <a:noFill/>
          <a:ln w="38100">
            <a:solidFill>
              <a:schemeClr val="accent2">
                <a:lumMod val="75000"/>
              </a:schemeClr>
            </a:solidFill>
            <a:prstDash val="sysDash"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22" name="Textfeld 21"/>
          <p:cNvSpPr txBox="1"/>
          <p:nvPr/>
        </p:nvSpPr>
        <p:spPr>
          <a:xfrm>
            <a:off x="1835696" y="2856550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2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common</a:t>
            </a:r>
            <a:r>
              <a:rPr lang="de-DE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sz="1200" b="1" dirty="0" err="1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beamline</a:t>
            </a:r>
            <a:endParaRPr lang="de-DE" sz="1200" b="1" dirty="0" smtClean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7" name="Picture 1" descr="C:\Users\xt\CloudStation\DSC_9479.JPG"/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5220072" y="1052736"/>
            <a:ext cx="3830026" cy="5760000"/>
          </a:xfrm>
          <a:prstGeom prst="rect">
            <a:avLst/>
          </a:prstGeom>
          <a:noFill/>
        </p:spPr>
      </p:pic>
      <p:sp>
        <p:nvSpPr>
          <p:cNvPr id="9" name="Rechteck 8"/>
          <p:cNvSpPr/>
          <p:nvPr/>
        </p:nvSpPr>
        <p:spPr>
          <a:xfrm>
            <a:off x="2743200" y="2753768"/>
            <a:ext cx="1524000" cy="827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4390565" y="882824"/>
            <a:ext cx="4753435" cy="589897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COLETTE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„cooler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emittance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elimination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used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MISTRAL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until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-mode</a:t>
            </a:r>
            <a:endParaRPr lang="de-DE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axial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confinement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implemented</a:t>
            </a:r>
            <a:r>
              <a: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TRIGA-SPEC</a:t>
            </a:r>
            <a:r>
              <a:rPr lang="de-DE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massively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reduces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underground</a:t>
            </a:r>
            <a:r>
              <a:rPr lang="de-DE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straylight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de-DE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aseline="30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de-DE" sz="1200" baseline="-25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Gerade Verbindung 12"/>
          <p:cNvCxnSpPr>
            <a:stCxn id="12" idx="1"/>
          </p:cNvCxnSpPr>
          <p:nvPr/>
        </p:nvCxnSpPr>
        <p:spPr>
          <a:xfrm flipH="1" flipV="1">
            <a:off x="4267201" y="3136008"/>
            <a:ext cx="123364" cy="69630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>
            <a:off x="4572000" y="6381690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. Beyer, et al.: „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An RFQ cooler and </a:t>
            </a:r>
            <a:r>
              <a:rPr lang="en-US" sz="1000" dirty="0" err="1">
                <a:latin typeface="Arial" panose="020B0604020202020204" pitchFamily="34" charset="0"/>
                <a:cs typeface="Arial" panose="020B0604020202020204" pitchFamily="34" charset="0"/>
              </a:rPr>
              <a:t>buncher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TRIGA-SPEC experiment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“, </a:t>
            </a:r>
            <a:r>
              <a:rPr lang="de-DE" sz="1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</a:t>
            </a:r>
            <a:r>
              <a:rPr lang="de-DE" sz="1000" dirty="0">
                <a:latin typeface="Arial" panose="020B0604020202020204" pitchFamily="34" charset="0"/>
                <a:cs typeface="Arial" panose="020B0604020202020204" pitchFamily="34" charset="0"/>
              </a:rPr>
              <a:t>. Phys. B (2014) </a:t>
            </a:r>
            <a:r>
              <a:rPr lang="de-DE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114:129–136</a:t>
            </a:r>
            <a:endParaRPr lang="de-D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grpSp>
        <p:nvGrpSpPr>
          <p:cNvPr id="6" name="Gruppieren 5"/>
          <p:cNvGrpSpPr/>
          <p:nvPr/>
        </p:nvGrpSpPr>
        <p:grpSpPr>
          <a:xfrm>
            <a:off x="152400" y="3546859"/>
            <a:ext cx="8382001" cy="3234941"/>
            <a:chOff x="152400" y="3546859"/>
            <a:chExt cx="8382001" cy="3234941"/>
          </a:xfrm>
        </p:grpSpPr>
        <p:grpSp>
          <p:nvGrpSpPr>
            <p:cNvPr id="29699" name="Gruppieren 29698"/>
            <p:cNvGrpSpPr/>
            <p:nvPr/>
          </p:nvGrpSpPr>
          <p:grpSpPr>
            <a:xfrm>
              <a:off x="152400" y="3546859"/>
              <a:ext cx="8382001" cy="3234941"/>
              <a:chOff x="152400" y="3489769"/>
              <a:chExt cx="8382001" cy="3234941"/>
            </a:xfrm>
          </p:grpSpPr>
          <p:sp>
            <p:nvSpPr>
              <p:cNvPr id="30" name="Rechteck 29"/>
              <p:cNvSpPr/>
              <p:nvPr/>
            </p:nvSpPr>
            <p:spPr>
              <a:xfrm>
                <a:off x="6781800" y="4508588"/>
                <a:ext cx="1371600" cy="29201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de-DE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174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Hf</a:t>
                </a:r>
                <a:r>
                  <a:rPr lang="de-DE" baseline="300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endParaRPr lang="de-DE" baseline="30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29698" name="Gruppieren 29697"/>
              <p:cNvGrpSpPr/>
              <p:nvPr/>
            </p:nvGrpSpPr>
            <p:grpSpPr>
              <a:xfrm>
                <a:off x="152400" y="3489769"/>
                <a:ext cx="8382001" cy="3234941"/>
                <a:chOff x="152400" y="3489769"/>
                <a:chExt cx="8382001" cy="3234941"/>
              </a:xfrm>
            </p:grpSpPr>
            <p:grpSp>
              <p:nvGrpSpPr>
                <p:cNvPr id="28" name="Gruppieren 27"/>
                <p:cNvGrpSpPr/>
                <p:nvPr/>
              </p:nvGrpSpPr>
              <p:grpSpPr>
                <a:xfrm>
                  <a:off x="4669771" y="3489769"/>
                  <a:ext cx="3864630" cy="2625341"/>
                  <a:chOff x="4669771" y="3413569"/>
                  <a:chExt cx="3864630" cy="2625341"/>
                </a:xfrm>
              </p:grpSpPr>
              <p:pic>
                <p:nvPicPr>
                  <p:cNvPr id="24" name="Picture 2" descr="D:\Workspace\DiplomarbeitSimon\Arbeit\Graphen\ug_unterdrueckung_nie_prl_88_094801(2002).eps"/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4669771" y="3413569"/>
                    <a:ext cx="3864630" cy="2625341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25" name="Rechteck 24"/>
                  <p:cNvSpPr/>
                  <p:nvPr/>
                </p:nvSpPr>
                <p:spPr>
                  <a:xfrm>
                    <a:off x="5189592" y="3524200"/>
                    <a:ext cx="1365691" cy="287161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sz="1600" dirty="0" err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gated</a:t>
                    </a:r>
                    <a:r>
                      <a:rPr lang="de-DE" sz="16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(26µs)</a:t>
                    </a:r>
                    <a:endParaRPr lang="de-DE" sz="1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" name="Rechteck 26"/>
                  <p:cNvSpPr/>
                  <p:nvPr/>
                </p:nvSpPr>
                <p:spPr>
                  <a:xfrm>
                    <a:off x="6705600" y="3543420"/>
                    <a:ext cx="1202853" cy="26105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r>
                      <a:rPr lang="de-DE" sz="1600" dirty="0" err="1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ungated</a:t>
                    </a:r>
                    <a:endParaRPr lang="de-DE" sz="1600" dirty="0"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4" name="Textfeld 33"/>
                <p:cNvSpPr txBox="1"/>
                <p:nvPr/>
              </p:nvSpPr>
              <p:spPr>
                <a:xfrm>
                  <a:off x="152400" y="6324600"/>
                  <a:ext cx="4238165" cy="400110"/>
                </a:xfrm>
                <a:prstGeom prst="rect">
                  <a:avLst/>
                </a:prstGeom>
                <a:solidFill>
                  <a:schemeClr val="bg1"/>
                </a:solidFill>
                <a:ln w="38100">
                  <a:solidFill>
                    <a:srgbClr val="FF0000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1000" baseline="30000" dirty="0" smtClean="0"/>
                    <a:t>2</a:t>
                  </a:r>
                  <a:r>
                    <a:rPr lang="de-DE" sz="1000" dirty="0" smtClean="0"/>
                    <a:t>A</a:t>
                  </a:r>
                  <a:r>
                    <a:rPr lang="de-DE" sz="1000" dirty="0"/>
                    <a:t>. </a:t>
                  </a:r>
                  <a:r>
                    <a:rPr lang="de-DE" sz="1000" dirty="0" smtClean="0"/>
                    <a:t>Nieminen, et al. „</a:t>
                  </a:r>
                  <a:r>
                    <a:rPr lang="en-US" sz="1000" dirty="0"/>
                    <a:t>On-Line Ion Cooling and Bunching for Collinear Laser </a:t>
                  </a:r>
                  <a:r>
                    <a:rPr lang="en-US" sz="1000" dirty="0" smtClean="0"/>
                    <a:t>Spectroscopy”, </a:t>
                  </a:r>
                  <a:r>
                    <a:rPr lang="de-DE" sz="1000" b="1" dirty="0"/>
                    <a:t>Phys. </a:t>
                  </a:r>
                  <a:r>
                    <a:rPr lang="de-DE" sz="1000" b="1" dirty="0" err="1"/>
                    <a:t>Rev</a:t>
                  </a:r>
                  <a:r>
                    <a:rPr lang="de-DE" sz="1000" b="1" dirty="0"/>
                    <a:t>. </a:t>
                  </a:r>
                  <a:r>
                    <a:rPr lang="de-DE" sz="1000" b="1" dirty="0" err="1"/>
                    <a:t>Lett</a:t>
                  </a:r>
                  <a:r>
                    <a:rPr lang="de-DE" sz="1000" b="1" dirty="0"/>
                    <a:t>. 88, 094801 (2002</a:t>
                  </a:r>
                  <a:r>
                    <a:rPr lang="de-DE" sz="1000" b="1" dirty="0" smtClean="0"/>
                    <a:t>)</a:t>
                  </a:r>
                  <a:endParaRPr lang="de-DE" sz="10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5" name="Textfeld 4"/>
            <p:cNvSpPr txBox="1"/>
            <p:nvPr/>
          </p:nvSpPr>
          <p:spPr>
            <a:xfrm>
              <a:off x="6984935" y="4873823"/>
              <a:ext cx="9653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@IGISOL</a:t>
              </a:r>
              <a:endParaRPr lang="de-D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446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R:\User\Simon\Vorträge\DetektorWorkshopGiessen\rfqschema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" y="1066800"/>
            <a:ext cx="8010526" cy="56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quadrupole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624177" y="3797855"/>
            <a:ext cx="4538623" cy="2886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5746" y="2861846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E</a:t>
            </a:r>
            <a:r>
              <a:rPr lang="de-DE" sz="1600" baseline="-25000" dirty="0" err="1" smtClean="0"/>
              <a:t>kin</a:t>
            </a:r>
            <a:r>
              <a:rPr lang="de-DE" sz="1600" dirty="0" smtClean="0">
                <a:latin typeface="Arial"/>
                <a:cs typeface="Arial"/>
              </a:rPr>
              <a:t>≈ 30keV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3048000" y="4800600"/>
            <a:ext cx="518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radial </a:t>
            </a:r>
            <a:r>
              <a:rPr lang="de-DE" dirty="0" err="1" smtClean="0"/>
              <a:t>confinemt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RF on </a:t>
            </a:r>
            <a:r>
              <a:rPr lang="de-DE" dirty="0" err="1" smtClean="0"/>
              <a:t>quadrupole</a:t>
            </a:r>
            <a:r>
              <a:rPr lang="de-DE" dirty="0" smtClean="0"/>
              <a:t> </a:t>
            </a:r>
            <a:r>
              <a:rPr lang="de-DE" dirty="0" err="1" smtClean="0"/>
              <a:t>rods</a:t>
            </a:r>
            <a:endParaRPr lang="de-DE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ionguide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31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R:\User\Simon\Vorträge\DetektorWorkshopGiessen\rfqschema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" y="1066800"/>
            <a:ext cx="8010526" cy="56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quadrupole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cooling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2624177" y="3797855"/>
            <a:ext cx="4538623" cy="28865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125746" y="2861846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E</a:t>
            </a:r>
            <a:r>
              <a:rPr lang="de-DE" sz="1600" baseline="-25000" dirty="0" err="1" smtClean="0"/>
              <a:t>kin</a:t>
            </a:r>
            <a:r>
              <a:rPr lang="de-DE" sz="1600" dirty="0" smtClean="0">
                <a:latin typeface="Arial"/>
                <a:cs typeface="Arial"/>
              </a:rPr>
              <a:t>≈ 30keV</a:t>
            </a:r>
            <a:endParaRPr lang="de-DE" sz="1600" dirty="0"/>
          </a:p>
        </p:txBody>
      </p:sp>
      <p:sp>
        <p:nvSpPr>
          <p:cNvPr id="8" name="Textfeld 7"/>
          <p:cNvSpPr txBox="1"/>
          <p:nvPr/>
        </p:nvSpPr>
        <p:spPr>
          <a:xfrm>
            <a:off x="3048000" y="4800600"/>
            <a:ext cx="579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radial </a:t>
            </a:r>
            <a:r>
              <a:rPr lang="de-DE" dirty="0" err="1" smtClean="0"/>
              <a:t>confinemt</a:t>
            </a:r>
            <a:r>
              <a:rPr lang="de-DE" dirty="0" smtClean="0"/>
              <a:t> due </a:t>
            </a:r>
            <a:r>
              <a:rPr lang="de-DE" dirty="0" err="1" smtClean="0"/>
              <a:t>to</a:t>
            </a:r>
            <a:r>
              <a:rPr lang="de-DE" dirty="0" smtClean="0"/>
              <a:t> RF on </a:t>
            </a:r>
            <a:r>
              <a:rPr lang="de-DE" dirty="0" err="1" smtClean="0"/>
              <a:t>quadrupole</a:t>
            </a:r>
            <a:r>
              <a:rPr lang="de-DE" dirty="0" smtClean="0"/>
              <a:t> </a:t>
            </a:r>
            <a:r>
              <a:rPr lang="de-DE" dirty="0" err="1" smtClean="0"/>
              <a:t>rods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ions</a:t>
            </a:r>
            <a:r>
              <a:rPr lang="de-DE" dirty="0" smtClean="0"/>
              <a:t> </a:t>
            </a:r>
            <a:r>
              <a:rPr lang="de-DE" dirty="0" err="1" smtClean="0"/>
              <a:t>dissipate</a:t>
            </a:r>
            <a:r>
              <a:rPr lang="de-DE" dirty="0" smtClean="0"/>
              <a:t> </a:t>
            </a:r>
            <a:r>
              <a:rPr lang="de-DE" dirty="0" err="1" smtClean="0"/>
              <a:t>their</a:t>
            </a:r>
            <a:r>
              <a:rPr lang="de-DE" dirty="0" smtClean="0"/>
              <a:t> </a:t>
            </a:r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buffer</a:t>
            </a:r>
            <a:r>
              <a:rPr lang="de-DE" dirty="0" smtClean="0"/>
              <a:t> gas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cooled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a </a:t>
            </a:r>
            <a:r>
              <a:rPr lang="de-DE" dirty="0" err="1" smtClean="0"/>
              <a:t>circular</a:t>
            </a:r>
            <a:r>
              <a:rPr lang="de-DE" dirty="0" smtClean="0"/>
              <a:t> </a:t>
            </a:r>
            <a:r>
              <a:rPr lang="de-DE" dirty="0" err="1" smtClean="0"/>
              <a:t>spot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appr</a:t>
            </a:r>
            <a:r>
              <a:rPr lang="de-DE" dirty="0" smtClean="0"/>
              <a:t>. 1 mm </a:t>
            </a:r>
            <a:r>
              <a:rPr lang="de-DE" dirty="0" err="1" smtClean="0"/>
              <a:t>diameter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13" name="Rechteck 12"/>
          <p:cNvSpPr/>
          <p:nvPr/>
        </p:nvSpPr>
        <p:spPr>
          <a:xfrm>
            <a:off x="2776577" y="3950255"/>
            <a:ext cx="5986423" cy="16446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3505200" y="3962400"/>
            <a:ext cx="4851400" cy="1817132"/>
            <a:chOff x="3505200" y="3962400"/>
            <a:chExt cx="4851400" cy="1817132"/>
          </a:xfrm>
        </p:grpSpPr>
        <p:pic>
          <p:nvPicPr>
            <p:cNvPr id="4100" name="Picture 4" descr="R:\User\Simon\Vorträge\DetektorWorkshopGiessen\RFQohnetext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-1297" b="15615"/>
            <a:stretch/>
          </p:blipFill>
          <p:spPr bwMode="auto">
            <a:xfrm>
              <a:off x="3505200" y="3962400"/>
              <a:ext cx="4851400" cy="18171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feld 4"/>
            <p:cNvSpPr txBox="1"/>
            <p:nvPr/>
          </p:nvSpPr>
          <p:spPr>
            <a:xfrm>
              <a:off x="3625210" y="5410200"/>
              <a:ext cx="19373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chemeClr val="bg1"/>
                  </a:solidFill>
                </a:rPr>
                <a:t>without</a:t>
              </a:r>
              <a:r>
                <a:rPr lang="de-DE" dirty="0" smtClean="0">
                  <a:solidFill>
                    <a:schemeClr val="bg1"/>
                  </a:solidFill>
                </a:rPr>
                <a:t> </a:t>
              </a:r>
              <a:r>
                <a:rPr lang="de-DE" dirty="0" err="1" smtClean="0">
                  <a:solidFill>
                    <a:schemeClr val="bg1"/>
                  </a:solidFill>
                </a:rPr>
                <a:t>buffergas</a:t>
              </a:r>
              <a:endParaRPr lang="de-DE" dirty="0">
                <a:solidFill>
                  <a:schemeClr val="bg1"/>
                </a:solidFill>
              </a:endParaRPr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6018738" y="5410200"/>
              <a:ext cx="221086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>
                  <a:solidFill>
                    <a:schemeClr val="bg1"/>
                  </a:solidFill>
                </a:rPr>
                <a:t>with</a:t>
              </a:r>
              <a:r>
                <a:rPr lang="de-DE" dirty="0" smtClean="0">
                  <a:solidFill>
                    <a:schemeClr val="bg1"/>
                  </a:solidFill>
                </a:rPr>
                <a:t> gas in </a:t>
              </a:r>
              <a:r>
                <a:rPr lang="de-DE" dirty="0" err="1" smtClean="0">
                  <a:solidFill>
                    <a:schemeClr val="bg1"/>
                  </a:solidFill>
                </a:rPr>
                <a:t>ionguide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sp>
        <p:nvSpPr>
          <p:cNvPr id="15" name="Rechteck 14"/>
          <p:cNvSpPr/>
          <p:nvPr/>
        </p:nvSpPr>
        <p:spPr>
          <a:xfrm>
            <a:off x="4452977" y="3352800"/>
            <a:ext cx="3903623" cy="889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beamprofile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CW-mode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384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R:\User\Simon\Vorträge\DetektorWorkshopGiessen\rfqschema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" y="1066800"/>
            <a:ext cx="8010526" cy="56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quadrupole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bunching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25746" y="2861846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E</a:t>
            </a:r>
            <a:r>
              <a:rPr lang="de-DE" sz="1600" baseline="-25000" dirty="0" err="1" smtClean="0"/>
              <a:t>kin</a:t>
            </a:r>
            <a:r>
              <a:rPr lang="de-DE" sz="1600" dirty="0" smtClean="0">
                <a:latin typeface="Arial"/>
                <a:cs typeface="Arial"/>
              </a:rPr>
              <a:t>≈ 30keV</a:t>
            </a:r>
            <a:endParaRPr lang="de-DE" sz="1600" dirty="0"/>
          </a:p>
        </p:txBody>
      </p:sp>
      <p:pic>
        <p:nvPicPr>
          <p:cNvPr id="14" name="Grafik 13" descr="sammeln.emf"/>
          <p:cNvPicPr>
            <a:picLocks noChangeAspect="1"/>
          </p:cNvPicPr>
          <p:nvPr/>
        </p:nvPicPr>
        <p:blipFill>
          <a:blip r:embed="rId4" cstate="print"/>
          <a:srcRect l="6334" t="46859" r="38936" b="4191"/>
          <a:stretch>
            <a:fillRect/>
          </a:stretch>
        </p:blipFill>
        <p:spPr>
          <a:xfrm>
            <a:off x="2590800" y="3810000"/>
            <a:ext cx="4320480" cy="2735268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Gruppieren 15"/>
          <p:cNvGrpSpPr/>
          <p:nvPr/>
        </p:nvGrpSpPr>
        <p:grpSpPr>
          <a:xfrm>
            <a:off x="5850396" y="5412795"/>
            <a:ext cx="108012" cy="90010"/>
            <a:chOff x="4788024" y="3753036"/>
            <a:chExt cx="144016" cy="108012"/>
          </a:xfrm>
        </p:grpSpPr>
        <p:sp>
          <p:nvSpPr>
            <p:cNvPr id="17" name="Ellipse 1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8" name="Gerade Verbindung 17"/>
            <p:cNvCxnSpPr>
              <a:stCxn id="17" idx="0"/>
              <a:endCxn id="1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Gerade Verbindung 18"/>
            <p:cNvCxnSpPr>
              <a:stCxn id="17" idx="2"/>
              <a:endCxn id="1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Gruppieren 19"/>
          <p:cNvGrpSpPr/>
          <p:nvPr/>
        </p:nvGrpSpPr>
        <p:grpSpPr>
          <a:xfrm>
            <a:off x="5993178" y="5430180"/>
            <a:ext cx="108012" cy="90010"/>
            <a:chOff x="4788024" y="3753036"/>
            <a:chExt cx="144016" cy="108012"/>
          </a:xfrm>
        </p:grpSpPr>
        <p:sp>
          <p:nvSpPr>
            <p:cNvPr id="21" name="Ellipse 2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2" name="Gerade Verbindung 21"/>
            <p:cNvCxnSpPr>
              <a:stCxn id="21" idx="0"/>
              <a:endCxn id="2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Gerade Verbindung 22"/>
            <p:cNvCxnSpPr>
              <a:stCxn id="21" idx="2"/>
              <a:endCxn id="2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uppieren 23"/>
          <p:cNvGrpSpPr/>
          <p:nvPr/>
        </p:nvGrpSpPr>
        <p:grpSpPr>
          <a:xfrm>
            <a:off x="5993178" y="5520190"/>
            <a:ext cx="108012" cy="90010"/>
            <a:chOff x="4788024" y="3753036"/>
            <a:chExt cx="144016" cy="108012"/>
          </a:xfrm>
        </p:grpSpPr>
        <p:sp>
          <p:nvSpPr>
            <p:cNvPr id="25" name="Ellipse 2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6" name="Gerade Verbindung 25"/>
            <p:cNvCxnSpPr>
              <a:stCxn id="25" idx="0"/>
              <a:endCxn id="2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erade Verbindung 26"/>
            <p:cNvCxnSpPr>
              <a:stCxn id="25" idx="2"/>
              <a:endCxn id="2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" name="Gruppieren 27"/>
          <p:cNvGrpSpPr/>
          <p:nvPr/>
        </p:nvGrpSpPr>
        <p:grpSpPr>
          <a:xfrm>
            <a:off x="5101462" y="5222540"/>
            <a:ext cx="108012" cy="90010"/>
            <a:chOff x="4788024" y="3753036"/>
            <a:chExt cx="144016" cy="108012"/>
          </a:xfrm>
        </p:grpSpPr>
        <p:sp>
          <p:nvSpPr>
            <p:cNvPr id="29" name="Ellipse 2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0" name="Gerade Verbindung 29"/>
            <p:cNvCxnSpPr>
              <a:stCxn id="29" idx="0"/>
              <a:endCxn id="2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Gerade Verbindung 30"/>
            <p:cNvCxnSpPr>
              <a:stCxn id="29" idx="2"/>
              <a:endCxn id="2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" name="Gruppieren 31"/>
          <p:cNvGrpSpPr/>
          <p:nvPr/>
        </p:nvGrpSpPr>
        <p:grpSpPr>
          <a:xfrm>
            <a:off x="5786772" y="5340170"/>
            <a:ext cx="108012" cy="90010"/>
            <a:chOff x="4788024" y="3753036"/>
            <a:chExt cx="144016" cy="108012"/>
          </a:xfrm>
        </p:grpSpPr>
        <p:sp>
          <p:nvSpPr>
            <p:cNvPr id="33" name="Ellipse 3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4" name="Gerade Verbindung 33"/>
            <p:cNvCxnSpPr>
              <a:stCxn id="33" idx="0"/>
              <a:endCxn id="3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" name="Gerade Verbindung 34"/>
            <p:cNvCxnSpPr>
              <a:stCxn id="33" idx="2"/>
              <a:endCxn id="3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" name="Gruppieren 35"/>
          <p:cNvGrpSpPr/>
          <p:nvPr/>
        </p:nvGrpSpPr>
        <p:grpSpPr>
          <a:xfrm>
            <a:off x="5885166" y="5295165"/>
            <a:ext cx="108012" cy="90010"/>
            <a:chOff x="4788024" y="3753036"/>
            <a:chExt cx="144016" cy="108012"/>
          </a:xfrm>
        </p:grpSpPr>
        <p:sp>
          <p:nvSpPr>
            <p:cNvPr id="37" name="Ellipse 3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8" name="Gerade Verbindung 37"/>
            <p:cNvCxnSpPr>
              <a:stCxn id="37" idx="0"/>
              <a:endCxn id="3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Gerade Verbindung 38"/>
            <p:cNvCxnSpPr>
              <a:stCxn id="37" idx="2"/>
              <a:endCxn id="3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0" name="Gruppieren 39"/>
          <p:cNvGrpSpPr/>
          <p:nvPr/>
        </p:nvGrpSpPr>
        <p:grpSpPr>
          <a:xfrm>
            <a:off x="5894784" y="5492570"/>
            <a:ext cx="108012" cy="90010"/>
            <a:chOff x="4788024" y="3753036"/>
            <a:chExt cx="144016" cy="108012"/>
          </a:xfrm>
        </p:grpSpPr>
        <p:sp>
          <p:nvSpPr>
            <p:cNvPr id="41" name="Ellipse 4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42" name="Gerade Verbindung 41"/>
            <p:cNvCxnSpPr>
              <a:stCxn id="41" idx="0"/>
              <a:endCxn id="4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3" name="Gerade Verbindung 42"/>
            <p:cNvCxnSpPr>
              <a:stCxn id="41" idx="2"/>
              <a:endCxn id="4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4" name="Gruppieren 43"/>
          <p:cNvGrpSpPr/>
          <p:nvPr/>
        </p:nvGrpSpPr>
        <p:grpSpPr>
          <a:xfrm>
            <a:off x="5948790" y="5357555"/>
            <a:ext cx="108012" cy="90010"/>
            <a:chOff x="4788024" y="3753036"/>
            <a:chExt cx="144016" cy="108012"/>
          </a:xfrm>
        </p:grpSpPr>
        <p:sp>
          <p:nvSpPr>
            <p:cNvPr id="45" name="Ellipse 4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46" name="Gerade Verbindung 45"/>
            <p:cNvCxnSpPr>
              <a:stCxn id="45" idx="0"/>
              <a:endCxn id="4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7" name="Gerade Verbindung 46"/>
            <p:cNvCxnSpPr>
              <a:stCxn id="45" idx="2"/>
              <a:endCxn id="4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8" name="Gruppieren 47"/>
          <p:cNvGrpSpPr/>
          <p:nvPr/>
        </p:nvGrpSpPr>
        <p:grpSpPr>
          <a:xfrm>
            <a:off x="5364342" y="5132530"/>
            <a:ext cx="108012" cy="90010"/>
            <a:chOff x="4788024" y="3753036"/>
            <a:chExt cx="144016" cy="108012"/>
          </a:xfrm>
        </p:grpSpPr>
        <p:sp>
          <p:nvSpPr>
            <p:cNvPr id="49" name="Ellipse 4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50" name="Gerade Verbindung 49"/>
            <p:cNvCxnSpPr>
              <a:stCxn id="49" idx="0"/>
              <a:endCxn id="4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1" name="Gerade Verbindung 50"/>
            <p:cNvCxnSpPr>
              <a:stCxn id="49" idx="2"/>
              <a:endCxn id="4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2" name="Gruppieren 51"/>
          <p:cNvGrpSpPr/>
          <p:nvPr/>
        </p:nvGrpSpPr>
        <p:grpSpPr>
          <a:xfrm>
            <a:off x="6002796" y="5312550"/>
            <a:ext cx="108012" cy="90010"/>
            <a:chOff x="4788024" y="3753036"/>
            <a:chExt cx="144016" cy="108012"/>
          </a:xfrm>
        </p:grpSpPr>
        <p:sp>
          <p:nvSpPr>
            <p:cNvPr id="53" name="Ellipse 5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54" name="Gerade Verbindung 53"/>
            <p:cNvCxnSpPr>
              <a:stCxn id="53" idx="0"/>
              <a:endCxn id="5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5" name="Gerade Verbindung 54"/>
            <p:cNvCxnSpPr>
              <a:stCxn id="53" idx="2"/>
              <a:endCxn id="5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6" name="Gruppieren 55"/>
          <p:cNvGrpSpPr/>
          <p:nvPr/>
        </p:nvGrpSpPr>
        <p:grpSpPr>
          <a:xfrm>
            <a:off x="5580366" y="5322785"/>
            <a:ext cx="108012" cy="90010"/>
            <a:chOff x="4788024" y="3753036"/>
            <a:chExt cx="144016" cy="108012"/>
          </a:xfrm>
        </p:grpSpPr>
        <p:sp>
          <p:nvSpPr>
            <p:cNvPr id="57" name="Ellipse 5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58" name="Gerade Verbindung 57"/>
            <p:cNvCxnSpPr>
              <a:stCxn id="57" idx="0"/>
              <a:endCxn id="5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9" name="Gerade Verbindung 58"/>
            <p:cNvCxnSpPr>
              <a:stCxn id="57" idx="2"/>
              <a:endCxn id="5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0" name="Gruppieren 59"/>
          <p:cNvGrpSpPr/>
          <p:nvPr/>
        </p:nvGrpSpPr>
        <p:grpSpPr>
          <a:xfrm>
            <a:off x="5634372" y="5087525"/>
            <a:ext cx="108012" cy="90010"/>
            <a:chOff x="4788024" y="3753036"/>
            <a:chExt cx="144016" cy="108012"/>
          </a:xfrm>
        </p:grpSpPr>
        <p:sp>
          <p:nvSpPr>
            <p:cNvPr id="61" name="Ellipse 6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62" name="Gerade Verbindung 61"/>
            <p:cNvCxnSpPr>
              <a:stCxn id="61" idx="0"/>
              <a:endCxn id="6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3" name="Gerade Verbindung 62"/>
            <p:cNvCxnSpPr>
              <a:stCxn id="61" idx="2"/>
              <a:endCxn id="6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4" name="Gruppieren 63"/>
          <p:cNvGrpSpPr/>
          <p:nvPr/>
        </p:nvGrpSpPr>
        <p:grpSpPr>
          <a:xfrm>
            <a:off x="5742384" y="5097760"/>
            <a:ext cx="108012" cy="90010"/>
            <a:chOff x="4788024" y="3753036"/>
            <a:chExt cx="144016" cy="108012"/>
          </a:xfrm>
        </p:grpSpPr>
        <p:sp>
          <p:nvSpPr>
            <p:cNvPr id="65" name="Ellipse 6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66" name="Gerade Verbindung 65"/>
            <p:cNvCxnSpPr>
              <a:stCxn id="65" idx="0"/>
              <a:endCxn id="6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Gerade Verbindung 66"/>
            <p:cNvCxnSpPr>
              <a:stCxn id="65" idx="2"/>
              <a:endCxn id="6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68" name="Gruppieren 67"/>
          <p:cNvGrpSpPr/>
          <p:nvPr/>
        </p:nvGrpSpPr>
        <p:grpSpPr>
          <a:xfrm>
            <a:off x="5840778" y="5205155"/>
            <a:ext cx="108012" cy="90010"/>
            <a:chOff x="4788024" y="3753036"/>
            <a:chExt cx="144016" cy="108012"/>
          </a:xfrm>
        </p:grpSpPr>
        <p:sp>
          <p:nvSpPr>
            <p:cNvPr id="69" name="Ellipse 6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0" name="Gerade Verbindung 69"/>
            <p:cNvCxnSpPr>
              <a:stCxn id="69" idx="0"/>
              <a:endCxn id="6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1" name="Gerade Verbindung 70"/>
            <p:cNvCxnSpPr>
              <a:stCxn id="69" idx="2"/>
              <a:endCxn id="6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2" name="Gruppieren 71"/>
          <p:cNvGrpSpPr/>
          <p:nvPr/>
        </p:nvGrpSpPr>
        <p:grpSpPr>
          <a:xfrm>
            <a:off x="5939172" y="5205155"/>
            <a:ext cx="108012" cy="90010"/>
            <a:chOff x="4788024" y="3753036"/>
            <a:chExt cx="144016" cy="108012"/>
          </a:xfrm>
        </p:grpSpPr>
        <p:sp>
          <p:nvSpPr>
            <p:cNvPr id="73" name="Ellipse 7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4" name="Gerade Verbindung 73"/>
            <p:cNvCxnSpPr>
              <a:stCxn id="73" idx="0"/>
              <a:endCxn id="7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5" name="Gerade Verbindung 74"/>
            <p:cNvCxnSpPr>
              <a:stCxn id="73" idx="2"/>
              <a:endCxn id="7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76" name="Gruppieren 75"/>
          <p:cNvGrpSpPr/>
          <p:nvPr/>
        </p:nvGrpSpPr>
        <p:grpSpPr>
          <a:xfrm>
            <a:off x="5732766" y="5250160"/>
            <a:ext cx="108012" cy="90010"/>
            <a:chOff x="4788024" y="3753036"/>
            <a:chExt cx="144016" cy="108012"/>
          </a:xfrm>
        </p:grpSpPr>
        <p:sp>
          <p:nvSpPr>
            <p:cNvPr id="77" name="Ellipse 7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78" name="Gerade Verbindung 77"/>
            <p:cNvCxnSpPr>
              <a:stCxn id="77" idx="0"/>
              <a:endCxn id="7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9" name="Gerade Verbindung 78"/>
            <p:cNvCxnSpPr>
              <a:stCxn id="77" idx="2"/>
              <a:endCxn id="7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0" name="Gruppieren 79"/>
          <p:cNvGrpSpPr/>
          <p:nvPr/>
        </p:nvGrpSpPr>
        <p:grpSpPr>
          <a:xfrm>
            <a:off x="6002796" y="5222540"/>
            <a:ext cx="108012" cy="90010"/>
            <a:chOff x="4788024" y="3753036"/>
            <a:chExt cx="144016" cy="108012"/>
          </a:xfrm>
        </p:grpSpPr>
        <p:sp>
          <p:nvSpPr>
            <p:cNvPr id="81" name="Ellipse 8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2" name="Gerade Verbindung 81"/>
            <p:cNvCxnSpPr>
              <a:stCxn id="81" idx="0"/>
              <a:endCxn id="8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3" name="Gerade Verbindung 82"/>
            <p:cNvCxnSpPr>
              <a:stCxn id="81" idx="2"/>
              <a:endCxn id="8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4" name="Gruppieren 83"/>
          <p:cNvGrpSpPr/>
          <p:nvPr/>
        </p:nvGrpSpPr>
        <p:grpSpPr>
          <a:xfrm>
            <a:off x="5174704" y="5187770"/>
            <a:ext cx="108012" cy="90010"/>
            <a:chOff x="4788024" y="3753036"/>
            <a:chExt cx="144016" cy="108012"/>
          </a:xfrm>
        </p:grpSpPr>
        <p:sp>
          <p:nvSpPr>
            <p:cNvPr id="85" name="Ellipse 8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86" name="Gerade Verbindung 85"/>
            <p:cNvCxnSpPr>
              <a:stCxn id="85" idx="0"/>
              <a:endCxn id="8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7" name="Gerade Verbindung 86"/>
            <p:cNvCxnSpPr>
              <a:stCxn id="85" idx="2"/>
              <a:endCxn id="8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88" name="Gruppieren 87"/>
          <p:cNvGrpSpPr/>
          <p:nvPr/>
        </p:nvGrpSpPr>
        <p:grpSpPr>
          <a:xfrm>
            <a:off x="5526360" y="5295165"/>
            <a:ext cx="108012" cy="90010"/>
            <a:chOff x="4788024" y="3753036"/>
            <a:chExt cx="144016" cy="108012"/>
          </a:xfrm>
        </p:grpSpPr>
        <p:sp>
          <p:nvSpPr>
            <p:cNvPr id="89" name="Ellipse 8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0" name="Gerade Verbindung 89"/>
            <p:cNvCxnSpPr>
              <a:stCxn id="89" idx="0"/>
              <a:endCxn id="8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1" name="Gerade Verbindung 90"/>
            <p:cNvCxnSpPr>
              <a:stCxn id="89" idx="2"/>
              <a:endCxn id="8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2" name="Gruppieren 91"/>
          <p:cNvGrpSpPr/>
          <p:nvPr/>
        </p:nvGrpSpPr>
        <p:grpSpPr>
          <a:xfrm>
            <a:off x="5678760" y="5322785"/>
            <a:ext cx="108012" cy="90010"/>
            <a:chOff x="4788024" y="3753036"/>
            <a:chExt cx="144016" cy="108012"/>
          </a:xfrm>
        </p:grpSpPr>
        <p:sp>
          <p:nvSpPr>
            <p:cNvPr id="93" name="Ellipse 9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4" name="Gerade Verbindung 93"/>
            <p:cNvCxnSpPr>
              <a:stCxn id="93" idx="0"/>
              <a:endCxn id="9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5" name="Gerade Verbindung 94"/>
            <p:cNvCxnSpPr>
              <a:stCxn id="93" idx="2"/>
              <a:endCxn id="9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6" name="Gruppieren 95"/>
          <p:cNvGrpSpPr/>
          <p:nvPr/>
        </p:nvGrpSpPr>
        <p:grpSpPr>
          <a:xfrm>
            <a:off x="6047184" y="5042520"/>
            <a:ext cx="108012" cy="90010"/>
            <a:chOff x="4788024" y="3753036"/>
            <a:chExt cx="144016" cy="108012"/>
          </a:xfrm>
        </p:grpSpPr>
        <p:sp>
          <p:nvSpPr>
            <p:cNvPr id="97" name="Ellipse 9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98" name="Gerade Verbindung 97"/>
            <p:cNvCxnSpPr>
              <a:stCxn id="97" idx="0"/>
              <a:endCxn id="9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9" name="Gerade Verbindung 98"/>
            <p:cNvCxnSpPr>
              <a:stCxn id="97" idx="2"/>
              <a:endCxn id="9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0" name="Gruppieren 99"/>
          <p:cNvGrpSpPr/>
          <p:nvPr/>
        </p:nvGrpSpPr>
        <p:grpSpPr>
          <a:xfrm>
            <a:off x="5732766" y="5177535"/>
            <a:ext cx="108012" cy="90010"/>
            <a:chOff x="4788024" y="3753036"/>
            <a:chExt cx="144016" cy="108012"/>
          </a:xfrm>
        </p:grpSpPr>
        <p:sp>
          <p:nvSpPr>
            <p:cNvPr id="101" name="Ellipse 10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2" name="Gerade Verbindung 101"/>
            <p:cNvCxnSpPr>
              <a:stCxn id="101" idx="0"/>
              <a:endCxn id="10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3" name="Gerade Verbindung 102"/>
            <p:cNvCxnSpPr>
              <a:stCxn id="101" idx="2"/>
              <a:endCxn id="10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4" name="Gruppieren 103"/>
          <p:cNvGrpSpPr/>
          <p:nvPr/>
        </p:nvGrpSpPr>
        <p:grpSpPr>
          <a:xfrm>
            <a:off x="5516742" y="5205155"/>
            <a:ext cx="108012" cy="107395"/>
            <a:chOff x="4788024" y="3753036"/>
            <a:chExt cx="144016" cy="108012"/>
          </a:xfrm>
        </p:grpSpPr>
        <p:sp>
          <p:nvSpPr>
            <p:cNvPr id="105" name="Ellipse 10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06" name="Gerade Verbindung 105"/>
            <p:cNvCxnSpPr>
              <a:stCxn id="105" idx="0"/>
              <a:endCxn id="10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7" name="Gerade Verbindung 106"/>
            <p:cNvCxnSpPr>
              <a:stCxn id="105" idx="2"/>
              <a:endCxn id="10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08" name="Gruppieren 107"/>
          <p:cNvGrpSpPr/>
          <p:nvPr/>
        </p:nvGrpSpPr>
        <p:grpSpPr>
          <a:xfrm>
            <a:off x="5624754" y="5232775"/>
            <a:ext cx="108012" cy="90010"/>
            <a:chOff x="4788024" y="3753036"/>
            <a:chExt cx="144016" cy="108012"/>
          </a:xfrm>
        </p:grpSpPr>
        <p:sp>
          <p:nvSpPr>
            <p:cNvPr id="109" name="Ellipse 10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0" name="Gerade Verbindung 109"/>
            <p:cNvCxnSpPr>
              <a:stCxn id="109" idx="0"/>
              <a:endCxn id="10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1" name="Gerade Verbindung 110"/>
            <p:cNvCxnSpPr>
              <a:stCxn id="109" idx="2"/>
              <a:endCxn id="10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2" name="Gruppieren 111"/>
          <p:cNvGrpSpPr/>
          <p:nvPr/>
        </p:nvGrpSpPr>
        <p:grpSpPr>
          <a:xfrm>
            <a:off x="5418348" y="5295165"/>
            <a:ext cx="108012" cy="90010"/>
            <a:chOff x="4788024" y="3753036"/>
            <a:chExt cx="144016" cy="108012"/>
          </a:xfrm>
        </p:grpSpPr>
        <p:sp>
          <p:nvSpPr>
            <p:cNvPr id="113" name="Ellipse 11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4" name="Gerade Verbindung 113"/>
            <p:cNvCxnSpPr>
              <a:stCxn id="113" idx="0"/>
              <a:endCxn id="11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5" name="Gerade Verbindung 114"/>
            <p:cNvCxnSpPr>
              <a:stCxn id="113" idx="2"/>
              <a:endCxn id="11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6" name="Gruppieren 115"/>
          <p:cNvGrpSpPr/>
          <p:nvPr/>
        </p:nvGrpSpPr>
        <p:grpSpPr>
          <a:xfrm>
            <a:off x="5479504" y="5142765"/>
            <a:ext cx="108012" cy="90010"/>
            <a:chOff x="4788024" y="3753036"/>
            <a:chExt cx="144016" cy="108012"/>
          </a:xfrm>
        </p:grpSpPr>
        <p:sp>
          <p:nvSpPr>
            <p:cNvPr id="117" name="Ellipse 11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18" name="Gerade Verbindung 117"/>
            <p:cNvCxnSpPr>
              <a:stCxn id="117" idx="0"/>
              <a:endCxn id="11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9" name="Gerade Verbindung 118"/>
            <p:cNvCxnSpPr>
              <a:stCxn id="117" idx="2"/>
              <a:endCxn id="11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0" name="Gruppieren 119"/>
          <p:cNvGrpSpPr/>
          <p:nvPr/>
        </p:nvGrpSpPr>
        <p:grpSpPr>
          <a:xfrm>
            <a:off x="5066692" y="5070140"/>
            <a:ext cx="108012" cy="90010"/>
            <a:chOff x="4788024" y="3753036"/>
            <a:chExt cx="144016" cy="108012"/>
          </a:xfrm>
        </p:grpSpPr>
        <p:sp>
          <p:nvSpPr>
            <p:cNvPr id="121" name="Ellipse 12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22" name="Gerade Verbindung 121"/>
            <p:cNvCxnSpPr>
              <a:stCxn id="121" idx="0"/>
              <a:endCxn id="12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3" name="Gerade Verbindung 122"/>
            <p:cNvCxnSpPr>
              <a:stCxn id="121" idx="2"/>
              <a:endCxn id="12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4" name="Gruppieren 123"/>
          <p:cNvGrpSpPr/>
          <p:nvPr/>
        </p:nvGrpSpPr>
        <p:grpSpPr>
          <a:xfrm>
            <a:off x="4669414" y="5132530"/>
            <a:ext cx="108012" cy="90010"/>
            <a:chOff x="4788024" y="3753036"/>
            <a:chExt cx="144016" cy="108012"/>
          </a:xfrm>
        </p:grpSpPr>
        <p:sp>
          <p:nvSpPr>
            <p:cNvPr id="125" name="Ellipse 12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26" name="Gerade Verbindung 125"/>
            <p:cNvCxnSpPr>
              <a:stCxn id="125" idx="0"/>
              <a:endCxn id="12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7" name="Gerade Verbindung 126"/>
            <p:cNvCxnSpPr>
              <a:stCxn id="125" idx="2"/>
              <a:endCxn id="12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8" name="Gruppieren 127"/>
          <p:cNvGrpSpPr/>
          <p:nvPr/>
        </p:nvGrpSpPr>
        <p:grpSpPr>
          <a:xfrm>
            <a:off x="5948790" y="5115145"/>
            <a:ext cx="108012" cy="90010"/>
            <a:chOff x="4788024" y="3753036"/>
            <a:chExt cx="144016" cy="108012"/>
          </a:xfrm>
        </p:grpSpPr>
        <p:sp>
          <p:nvSpPr>
            <p:cNvPr id="129" name="Ellipse 12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30" name="Gerade Verbindung 129"/>
            <p:cNvCxnSpPr>
              <a:stCxn id="129" idx="0"/>
              <a:endCxn id="12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1" name="Gerade Verbindung 130"/>
            <p:cNvCxnSpPr>
              <a:stCxn id="129" idx="2"/>
              <a:endCxn id="12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2" name="Gruppieren 131"/>
          <p:cNvGrpSpPr/>
          <p:nvPr/>
        </p:nvGrpSpPr>
        <p:grpSpPr>
          <a:xfrm>
            <a:off x="6047184" y="5132530"/>
            <a:ext cx="108012" cy="90010"/>
            <a:chOff x="4788024" y="3753036"/>
            <a:chExt cx="144016" cy="108012"/>
          </a:xfrm>
        </p:grpSpPr>
        <p:sp>
          <p:nvSpPr>
            <p:cNvPr id="133" name="Ellipse 13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34" name="Gerade Verbindung 133"/>
            <p:cNvCxnSpPr>
              <a:stCxn id="133" idx="0"/>
              <a:endCxn id="13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5" name="Gerade Verbindung 134"/>
            <p:cNvCxnSpPr>
              <a:stCxn id="133" idx="2"/>
              <a:endCxn id="13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6" name="Gruppieren 135"/>
          <p:cNvGrpSpPr/>
          <p:nvPr/>
        </p:nvGrpSpPr>
        <p:grpSpPr>
          <a:xfrm>
            <a:off x="5310336" y="5222540"/>
            <a:ext cx="108012" cy="90010"/>
            <a:chOff x="4788024" y="3753036"/>
            <a:chExt cx="144016" cy="108012"/>
          </a:xfrm>
        </p:grpSpPr>
        <p:sp>
          <p:nvSpPr>
            <p:cNvPr id="137" name="Ellipse 13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38" name="Gerade Verbindung 137"/>
            <p:cNvCxnSpPr>
              <a:stCxn id="137" idx="0"/>
              <a:endCxn id="13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9" name="Gerade Verbindung 138"/>
            <p:cNvCxnSpPr>
              <a:stCxn id="137" idx="2"/>
              <a:endCxn id="13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0" name="Gruppieren 139"/>
          <p:cNvGrpSpPr/>
          <p:nvPr/>
        </p:nvGrpSpPr>
        <p:grpSpPr>
          <a:xfrm>
            <a:off x="5408730" y="5222540"/>
            <a:ext cx="108012" cy="90010"/>
            <a:chOff x="4788024" y="3753036"/>
            <a:chExt cx="144016" cy="108012"/>
          </a:xfrm>
        </p:grpSpPr>
        <p:sp>
          <p:nvSpPr>
            <p:cNvPr id="141" name="Ellipse 14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42" name="Gerade Verbindung 141"/>
            <p:cNvCxnSpPr>
              <a:stCxn id="141" idx="0"/>
              <a:endCxn id="14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3" name="Gerade Verbindung 142"/>
            <p:cNvCxnSpPr>
              <a:stCxn id="141" idx="2"/>
              <a:endCxn id="14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4" name="Gruppieren 143"/>
          <p:cNvGrpSpPr/>
          <p:nvPr/>
        </p:nvGrpSpPr>
        <p:grpSpPr>
          <a:xfrm>
            <a:off x="5228710" y="5250160"/>
            <a:ext cx="108012" cy="90010"/>
            <a:chOff x="4788024" y="3753036"/>
            <a:chExt cx="144016" cy="108012"/>
          </a:xfrm>
        </p:grpSpPr>
        <p:sp>
          <p:nvSpPr>
            <p:cNvPr id="145" name="Ellipse 14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46" name="Gerade Verbindung 145"/>
            <p:cNvCxnSpPr>
              <a:stCxn id="145" idx="0"/>
              <a:endCxn id="14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7" name="Gerade Verbindung 146"/>
            <p:cNvCxnSpPr>
              <a:stCxn id="145" idx="2"/>
              <a:endCxn id="14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48" name="Gruppieren 147"/>
          <p:cNvGrpSpPr/>
          <p:nvPr/>
        </p:nvGrpSpPr>
        <p:grpSpPr>
          <a:xfrm>
            <a:off x="5634372" y="5160150"/>
            <a:ext cx="108012" cy="90010"/>
            <a:chOff x="4788024" y="3753036"/>
            <a:chExt cx="144016" cy="108012"/>
          </a:xfrm>
        </p:grpSpPr>
        <p:sp>
          <p:nvSpPr>
            <p:cNvPr id="149" name="Ellipse 14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50" name="Gerade Verbindung 149"/>
            <p:cNvCxnSpPr>
              <a:stCxn id="149" idx="0"/>
              <a:endCxn id="14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1" name="Gerade Verbindung 150"/>
            <p:cNvCxnSpPr>
              <a:stCxn id="149" idx="2"/>
              <a:endCxn id="14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2" name="Gruppieren 151"/>
          <p:cNvGrpSpPr/>
          <p:nvPr/>
        </p:nvGrpSpPr>
        <p:grpSpPr>
          <a:xfrm>
            <a:off x="5840778" y="5115145"/>
            <a:ext cx="108012" cy="90010"/>
            <a:chOff x="4788024" y="3753036"/>
            <a:chExt cx="144016" cy="108012"/>
          </a:xfrm>
        </p:grpSpPr>
        <p:sp>
          <p:nvSpPr>
            <p:cNvPr id="153" name="Ellipse 15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54" name="Gerade Verbindung 153"/>
            <p:cNvCxnSpPr>
              <a:stCxn id="153" idx="0"/>
              <a:endCxn id="15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5" name="Gerade Verbindung 154"/>
            <p:cNvCxnSpPr>
              <a:stCxn id="153" idx="2"/>
              <a:endCxn id="15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6" name="Gruppieren 155"/>
          <p:cNvGrpSpPr/>
          <p:nvPr/>
        </p:nvGrpSpPr>
        <p:grpSpPr>
          <a:xfrm>
            <a:off x="5066692" y="5160150"/>
            <a:ext cx="108012" cy="90010"/>
            <a:chOff x="4788024" y="3753036"/>
            <a:chExt cx="144016" cy="108012"/>
          </a:xfrm>
        </p:grpSpPr>
        <p:sp>
          <p:nvSpPr>
            <p:cNvPr id="157" name="Ellipse 15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58" name="Gerade Verbindung 157"/>
            <p:cNvCxnSpPr>
              <a:stCxn id="157" idx="0"/>
              <a:endCxn id="15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9" name="Gerade Verbindung 158"/>
            <p:cNvCxnSpPr>
              <a:stCxn id="157" idx="2"/>
              <a:endCxn id="15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0" name="Gruppieren 159"/>
          <p:cNvGrpSpPr/>
          <p:nvPr/>
        </p:nvGrpSpPr>
        <p:grpSpPr>
          <a:xfrm>
            <a:off x="4993450" y="5132530"/>
            <a:ext cx="108012" cy="90010"/>
            <a:chOff x="4788024" y="3753036"/>
            <a:chExt cx="144016" cy="108012"/>
          </a:xfrm>
        </p:grpSpPr>
        <p:sp>
          <p:nvSpPr>
            <p:cNvPr id="161" name="Ellipse 16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62" name="Gerade Verbindung 161"/>
            <p:cNvCxnSpPr>
              <a:stCxn id="161" idx="0"/>
              <a:endCxn id="16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3" name="Gerade Verbindung 162"/>
            <p:cNvCxnSpPr>
              <a:stCxn id="161" idx="2"/>
              <a:endCxn id="16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4" name="Gruppieren 163"/>
          <p:cNvGrpSpPr/>
          <p:nvPr/>
        </p:nvGrpSpPr>
        <p:grpSpPr>
          <a:xfrm>
            <a:off x="5155468" y="5097760"/>
            <a:ext cx="108012" cy="90010"/>
            <a:chOff x="4788024" y="3753036"/>
            <a:chExt cx="144016" cy="108012"/>
          </a:xfrm>
        </p:grpSpPr>
        <p:sp>
          <p:nvSpPr>
            <p:cNvPr id="165" name="Ellipse 16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66" name="Gerade Verbindung 165"/>
            <p:cNvCxnSpPr>
              <a:stCxn id="165" idx="0"/>
              <a:endCxn id="16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7" name="Gerade Verbindung 166"/>
            <p:cNvCxnSpPr>
              <a:stCxn id="165" idx="2"/>
              <a:endCxn id="16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68" name="Gruppieren 167"/>
          <p:cNvGrpSpPr/>
          <p:nvPr/>
        </p:nvGrpSpPr>
        <p:grpSpPr>
          <a:xfrm>
            <a:off x="5263480" y="5142765"/>
            <a:ext cx="108012" cy="90010"/>
            <a:chOff x="4788024" y="3753036"/>
            <a:chExt cx="144016" cy="108012"/>
          </a:xfrm>
        </p:grpSpPr>
        <p:sp>
          <p:nvSpPr>
            <p:cNvPr id="169" name="Ellipse 16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70" name="Gerade Verbindung 169"/>
            <p:cNvCxnSpPr>
              <a:stCxn id="169" idx="0"/>
              <a:endCxn id="16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1" name="Gerade Verbindung 170"/>
            <p:cNvCxnSpPr>
              <a:stCxn id="169" idx="2"/>
              <a:endCxn id="16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2" name="Gruppieren 171"/>
          <p:cNvGrpSpPr/>
          <p:nvPr/>
        </p:nvGrpSpPr>
        <p:grpSpPr>
          <a:xfrm>
            <a:off x="5425498" y="5087525"/>
            <a:ext cx="108012" cy="90010"/>
            <a:chOff x="4788024" y="3753036"/>
            <a:chExt cx="144016" cy="108012"/>
          </a:xfrm>
        </p:grpSpPr>
        <p:sp>
          <p:nvSpPr>
            <p:cNvPr id="173" name="Ellipse 17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74" name="Gerade Verbindung 173"/>
            <p:cNvCxnSpPr>
              <a:stCxn id="173" idx="0"/>
              <a:endCxn id="17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5" name="Gerade Verbindung 174"/>
            <p:cNvCxnSpPr>
              <a:stCxn id="173" idx="2"/>
              <a:endCxn id="17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76" name="Gruppieren 175"/>
          <p:cNvGrpSpPr/>
          <p:nvPr/>
        </p:nvGrpSpPr>
        <p:grpSpPr>
          <a:xfrm>
            <a:off x="5570748" y="5087525"/>
            <a:ext cx="108012" cy="90010"/>
            <a:chOff x="4788024" y="3753036"/>
            <a:chExt cx="144016" cy="108012"/>
          </a:xfrm>
        </p:grpSpPr>
        <p:sp>
          <p:nvSpPr>
            <p:cNvPr id="177" name="Ellipse 17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78" name="Gerade Verbindung 177"/>
            <p:cNvCxnSpPr>
              <a:stCxn id="177" idx="0"/>
              <a:endCxn id="17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9" name="Gerade Verbindung 178"/>
            <p:cNvCxnSpPr>
              <a:stCxn id="177" idx="2"/>
              <a:endCxn id="17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0" name="Gruppieren 179"/>
          <p:cNvGrpSpPr/>
          <p:nvPr/>
        </p:nvGrpSpPr>
        <p:grpSpPr>
          <a:xfrm>
            <a:off x="4777426" y="5142765"/>
            <a:ext cx="108012" cy="90010"/>
            <a:chOff x="4788024" y="3753036"/>
            <a:chExt cx="144016" cy="108012"/>
          </a:xfrm>
        </p:grpSpPr>
        <p:sp>
          <p:nvSpPr>
            <p:cNvPr id="181" name="Ellipse 18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82" name="Gerade Verbindung 181"/>
            <p:cNvCxnSpPr>
              <a:stCxn id="181" idx="0"/>
              <a:endCxn id="18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3" name="Gerade Verbindung 182"/>
            <p:cNvCxnSpPr>
              <a:stCxn id="181" idx="2"/>
              <a:endCxn id="18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4" name="Gruppieren 183"/>
          <p:cNvGrpSpPr/>
          <p:nvPr/>
        </p:nvGrpSpPr>
        <p:grpSpPr>
          <a:xfrm>
            <a:off x="4976682" y="5205155"/>
            <a:ext cx="108012" cy="90010"/>
            <a:chOff x="4788024" y="3753036"/>
            <a:chExt cx="144016" cy="108012"/>
          </a:xfrm>
        </p:grpSpPr>
        <p:sp>
          <p:nvSpPr>
            <p:cNvPr id="185" name="Ellipse 18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86" name="Gerade Verbindung 185"/>
            <p:cNvCxnSpPr>
              <a:stCxn id="185" idx="0"/>
              <a:endCxn id="18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7" name="Gerade Verbindung 186"/>
            <p:cNvCxnSpPr>
              <a:stCxn id="185" idx="2"/>
              <a:endCxn id="18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8" name="Gruppieren 187"/>
          <p:cNvGrpSpPr/>
          <p:nvPr/>
        </p:nvGrpSpPr>
        <p:grpSpPr>
          <a:xfrm>
            <a:off x="4868670" y="5115145"/>
            <a:ext cx="108012" cy="90010"/>
            <a:chOff x="4788024" y="3753036"/>
            <a:chExt cx="144016" cy="108012"/>
          </a:xfrm>
        </p:grpSpPr>
        <p:sp>
          <p:nvSpPr>
            <p:cNvPr id="189" name="Ellipse 18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90" name="Gerade Verbindung 189"/>
            <p:cNvCxnSpPr>
              <a:stCxn id="189" idx="0"/>
              <a:endCxn id="18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1" name="Gerade Verbindung 190"/>
            <p:cNvCxnSpPr>
              <a:stCxn id="189" idx="2"/>
              <a:endCxn id="18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92" name="Gruppieren 191"/>
          <p:cNvGrpSpPr/>
          <p:nvPr/>
        </p:nvGrpSpPr>
        <p:grpSpPr>
          <a:xfrm>
            <a:off x="4885438" y="5177535"/>
            <a:ext cx="108012" cy="90010"/>
            <a:chOff x="4788024" y="3753036"/>
            <a:chExt cx="144016" cy="108012"/>
          </a:xfrm>
        </p:grpSpPr>
        <p:sp>
          <p:nvSpPr>
            <p:cNvPr id="193" name="Ellipse 19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194" name="Gerade Verbindung 193"/>
            <p:cNvCxnSpPr>
              <a:stCxn id="193" idx="0"/>
              <a:endCxn id="19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5" name="Gerade Verbindung 194"/>
            <p:cNvCxnSpPr>
              <a:stCxn id="193" idx="2"/>
              <a:endCxn id="19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" name="Textfeld 5"/>
          <p:cNvSpPr txBox="1"/>
          <p:nvPr/>
        </p:nvSpPr>
        <p:spPr>
          <a:xfrm>
            <a:off x="6629400" y="4267200"/>
            <a:ext cx="25146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segmented</a:t>
            </a:r>
            <a:r>
              <a:rPr lang="de-DE" dirty="0" smtClean="0"/>
              <a:t> </a:t>
            </a:r>
            <a:r>
              <a:rPr lang="de-DE" dirty="0" err="1" smtClean="0"/>
              <a:t>rods</a:t>
            </a:r>
            <a:r>
              <a:rPr lang="de-DE" dirty="0" smtClean="0"/>
              <a:t> </a:t>
            </a:r>
            <a:r>
              <a:rPr lang="de-DE" dirty="0" err="1" smtClean="0"/>
              <a:t>enable</a:t>
            </a:r>
            <a:r>
              <a:rPr lang="de-DE" dirty="0" smtClean="0"/>
              <a:t> DC potential </a:t>
            </a:r>
            <a:r>
              <a:rPr lang="de-DE" dirty="0" err="1" smtClean="0"/>
              <a:t>for</a:t>
            </a:r>
            <a:r>
              <a:rPr lang="de-DE" dirty="0" smtClean="0"/>
              <a:t> axial </a:t>
            </a:r>
            <a:r>
              <a:rPr lang="de-DE" dirty="0" err="1" smtClean="0"/>
              <a:t>confinement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smtClean="0"/>
              <a:t>„linear Paul-trap“</a:t>
            </a:r>
          </a:p>
          <a:p>
            <a:endParaRPr lang="de-DE" dirty="0"/>
          </a:p>
          <a:p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10</a:t>
            </a:r>
            <a:r>
              <a:rPr lang="de-DE" baseline="30000" dirty="0" smtClean="0"/>
              <a:t>6 </a:t>
            </a:r>
            <a:r>
              <a:rPr lang="de-DE" dirty="0" err="1" smtClean="0"/>
              <a:t>ions</a:t>
            </a:r>
            <a:r>
              <a:rPr lang="de-DE" baseline="30000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accumulated</a:t>
            </a:r>
            <a:endParaRPr lang="de-DE" baseline="30000" dirty="0"/>
          </a:p>
        </p:txBody>
      </p:sp>
      <p:sp>
        <p:nvSpPr>
          <p:cNvPr id="10" name="Rechteck 9"/>
          <p:cNvSpPr/>
          <p:nvPr/>
        </p:nvSpPr>
        <p:spPr>
          <a:xfrm>
            <a:off x="566737" y="3810000"/>
            <a:ext cx="2176463" cy="2735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49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8" dur="5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R:\User\Simon\Vorträge\DetektorWorkshopGiessen\rfqschema.e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" y="1066800"/>
            <a:ext cx="8010526" cy="56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radio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quadrupole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bunching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25746" y="2861846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E</a:t>
            </a:r>
            <a:r>
              <a:rPr lang="de-DE" sz="1600" baseline="-25000" dirty="0" err="1" smtClean="0"/>
              <a:t>kin</a:t>
            </a:r>
            <a:r>
              <a:rPr lang="de-DE" sz="1600" dirty="0" smtClean="0">
                <a:latin typeface="Arial"/>
                <a:cs typeface="Arial"/>
              </a:rPr>
              <a:t>≈ 30keV</a:t>
            </a:r>
            <a:endParaRPr lang="de-DE" sz="1600" dirty="0"/>
          </a:p>
        </p:txBody>
      </p:sp>
      <p:pic>
        <p:nvPicPr>
          <p:cNvPr id="197" name="Grafik 196" descr="sammeln.emf"/>
          <p:cNvPicPr>
            <a:picLocks noChangeAspect="1"/>
          </p:cNvPicPr>
          <p:nvPr/>
        </p:nvPicPr>
        <p:blipFill>
          <a:blip r:embed="rId4" cstate="print"/>
          <a:srcRect l="8108" t="46706" r="37169"/>
          <a:stretch>
            <a:fillRect/>
          </a:stretch>
        </p:blipFill>
        <p:spPr>
          <a:xfrm>
            <a:off x="2613719" y="3727214"/>
            <a:ext cx="4320481" cy="297838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98" name="Gruppieren 6"/>
          <p:cNvGrpSpPr/>
          <p:nvPr/>
        </p:nvGrpSpPr>
        <p:grpSpPr>
          <a:xfrm>
            <a:off x="5729300" y="5330009"/>
            <a:ext cx="108012" cy="90010"/>
            <a:chOff x="4788024" y="3753036"/>
            <a:chExt cx="144016" cy="108012"/>
          </a:xfrm>
        </p:grpSpPr>
        <p:sp>
          <p:nvSpPr>
            <p:cNvPr id="199" name="Ellipse 19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00" name="Gerade Verbindung 199"/>
            <p:cNvCxnSpPr>
              <a:stCxn id="199" idx="0"/>
              <a:endCxn id="19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1" name="Gerade Verbindung 200"/>
            <p:cNvCxnSpPr>
              <a:stCxn id="199" idx="2"/>
              <a:endCxn id="19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2" name="Gruppieren 10"/>
          <p:cNvGrpSpPr/>
          <p:nvPr/>
        </p:nvGrpSpPr>
        <p:grpSpPr>
          <a:xfrm>
            <a:off x="5872082" y="5347394"/>
            <a:ext cx="108012" cy="90010"/>
            <a:chOff x="4788024" y="3753036"/>
            <a:chExt cx="144016" cy="108012"/>
          </a:xfrm>
        </p:grpSpPr>
        <p:sp>
          <p:nvSpPr>
            <p:cNvPr id="203" name="Ellipse 20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04" name="Gerade Verbindung 203"/>
            <p:cNvCxnSpPr>
              <a:stCxn id="203" idx="0"/>
              <a:endCxn id="20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5" name="Gerade Verbindung 204"/>
            <p:cNvCxnSpPr>
              <a:stCxn id="203" idx="2"/>
              <a:endCxn id="20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6" name="Gruppieren 14"/>
          <p:cNvGrpSpPr/>
          <p:nvPr/>
        </p:nvGrpSpPr>
        <p:grpSpPr>
          <a:xfrm>
            <a:off x="5872082" y="5437404"/>
            <a:ext cx="108012" cy="90010"/>
            <a:chOff x="4788024" y="3753036"/>
            <a:chExt cx="144016" cy="108012"/>
          </a:xfrm>
        </p:grpSpPr>
        <p:sp>
          <p:nvSpPr>
            <p:cNvPr id="207" name="Ellipse 20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08" name="Gerade Verbindung 207"/>
            <p:cNvCxnSpPr>
              <a:stCxn id="207" idx="0"/>
              <a:endCxn id="20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9" name="Gerade Verbindung 208"/>
            <p:cNvCxnSpPr>
              <a:stCxn id="207" idx="2"/>
              <a:endCxn id="20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0" name="Gruppieren 18"/>
          <p:cNvGrpSpPr/>
          <p:nvPr/>
        </p:nvGrpSpPr>
        <p:grpSpPr>
          <a:xfrm>
            <a:off x="4980366" y="5139754"/>
            <a:ext cx="108012" cy="90010"/>
            <a:chOff x="4788024" y="3753036"/>
            <a:chExt cx="144016" cy="108012"/>
          </a:xfrm>
        </p:grpSpPr>
        <p:sp>
          <p:nvSpPr>
            <p:cNvPr id="211" name="Ellipse 21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12" name="Gerade Verbindung 211"/>
            <p:cNvCxnSpPr>
              <a:stCxn id="211" idx="0"/>
              <a:endCxn id="21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3" name="Gerade Verbindung 212"/>
            <p:cNvCxnSpPr>
              <a:stCxn id="211" idx="2"/>
              <a:endCxn id="21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4" name="Gruppieren 22"/>
          <p:cNvGrpSpPr/>
          <p:nvPr/>
        </p:nvGrpSpPr>
        <p:grpSpPr>
          <a:xfrm>
            <a:off x="5665676" y="5257384"/>
            <a:ext cx="108012" cy="90010"/>
            <a:chOff x="4788024" y="3753036"/>
            <a:chExt cx="144016" cy="108012"/>
          </a:xfrm>
        </p:grpSpPr>
        <p:sp>
          <p:nvSpPr>
            <p:cNvPr id="215" name="Ellipse 21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16" name="Gerade Verbindung 215"/>
            <p:cNvCxnSpPr>
              <a:stCxn id="215" idx="0"/>
              <a:endCxn id="21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7" name="Gerade Verbindung 216"/>
            <p:cNvCxnSpPr>
              <a:stCxn id="215" idx="2"/>
              <a:endCxn id="21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8" name="Gruppieren 26"/>
          <p:cNvGrpSpPr/>
          <p:nvPr/>
        </p:nvGrpSpPr>
        <p:grpSpPr>
          <a:xfrm>
            <a:off x="5764070" y="5212379"/>
            <a:ext cx="108012" cy="90010"/>
            <a:chOff x="4788024" y="3753036"/>
            <a:chExt cx="144016" cy="108012"/>
          </a:xfrm>
        </p:grpSpPr>
        <p:sp>
          <p:nvSpPr>
            <p:cNvPr id="219" name="Ellipse 21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20" name="Gerade Verbindung 219"/>
            <p:cNvCxnSpPr>
              <a:stCxn id="219" idx="0"/>
              <a:endCxn id="21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1" name="Gerade Verbindung 220"/>
            <p:cNvCxnSpPr>
              <a:stCxn id="219" idx="2"/>
              <a:endCxn id="21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2" name="Gruppieren 30"/>
          <p:cNvGrpSpPr/>
          <p:nvPr/>
        </p:nvGrpSpPr>
        <p:grpSpPr>
          <a:xfrm>
            <a:off x="5773688" y="5409784"/>
            <a:ext cx="108012" cy="90010"/>
            <a:chOff x="4788024" y="3753036"/>
            <a:chExt cx="144016" cy="108012"/>
          </a:xfrm>
        </p:grpSpPr>
        <p:sp>
          <p:nvSpPr>
            <p:cNvPr id="223" name="Ellipse 22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24" name="Gerade Verbindung 223"/>
            <p:cNvCxnSpPr>
              <a:stCxn id="223" idx="0"/>
              <a:endCxn id="22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5" name="Gerade Verbindung 224"/>
            <p:cNvCxnSpPr>
              <a:stCxn id="223" idx="2"/>
              <a:endCxn id="22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6" name="Gruppieren 34"/>
          <p:cNvGrpSpPr/>
          <p:nvPr/>
        </p:nvGrpSpPr>
        <p:grpSpPr>
          <a:xfrm>
            <a:off x="5827694" y="5274769"/>
            <a:ext cx="108012" cy="90010"/>
            <a:chOff x="4788024" y="3753036"/>
            <a:chExt cx="144016" cy="108012"/>
          </a:xfrm>
        </p:grpSpPr>
        <p:sp>
          <p:nvSpPr>
            <p:cNvPr id="227" name="Ellipse 22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28" name="Gerade Verbindung 227"/>
            <p:cNvCxnSpPr>
              <a:stCxn id="227" idx="0"/>
              <a:endCxn id="22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9" name="Gerade Verbindung 228"/>
            <p:cNvCxnSpPr>
              <a:stCxn id="227" idx="2"/>
              <a:endCxn id="22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0" name="Gruppieren 38"/>
          <p:cNvGrpSpPr/>
          <p:nvPr/>
        </p:nvGrpSpPr>
        <p:grpSpPr>
          <a:xfrm>
            <a:off x="5243246" y="5049744"/>
            <a:ext cx="108012" cy="90010"/>
            <a:chOff x="4788024" y="3753036"/>
            <a:chExt cx="144016" cy="108012"/>
          </a:xfrm>
        </p:grpSpPr>
        <p:sp>
          <p:nvSpPr>
            <p:cNvPr id="231" name="Ellipse 23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32" name="Gerade Verbindung 231"/>
            <p:cNvCxnSpPr>
              <a:stCxn id="231" idx="0"/>
              <a:endCxn id="23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3" name="Gerade Verbindung 232"/>
            <p:cNvCxnSpPr>
              <a:stCxn id="231" idx="2"/>
              <a:endCxn id="23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4" name="Gruppieren 42"/>
          <p:cNvGrpSpPr/>
          <p:nvPr/>
        </p:nvGrpSpPr>
        <p:grpSpPr>
          <a:xfrm>
            <a:off x="5881700" y="5229764"/>
            <a:ext cx="108012" cy="90010"/>
            <a:chOff x="4788024" y="3753036"/>
            <a:chExt cx="144016" cy="108012"/>
          </a:xfrm>
        </p:grpSpPr>
        <p:sp>
          <p:nvSpPr>
            <p:cNvPr id="235" name="Ellipse 23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36" name="Gerade Verbindung 235"/>
            <p:cNvCxnSpPr>
              <a:stCxn id="235" idx="0"/>
              <a:endCxn id="23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7" name="Gerade Verbindung 236"/>
            <p:cNvCxnSpPr>
              <a:stCxn id="235" idx="2"/>
              <a:endCxn id="23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38" name="Gruppieren 46"/>
          <p:cNvGrpSpPr/>
          <p:nvPr/>
        </p:nvGrpSpPr>
        <p:grpSpPr>
          <a:xfrm>
            <a:off x="5459270" y="5239999"/>
            <a:ext cx="108012" cy="90010"/>
            <a:chOff x="4788024" y="3753036"/>
            <a:chExt cx="144016" cy="108012"/>
          </a:xfrm>
        </p:grpSpPr>
        <p:sp>
          <p:nvSpPr>
            <p:cNvPr id="239" name="Ellipse 23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40" name="Gerade Verbindung 239"/>
            <p:cNvCxnSpPr>
              <a:stCxn id="239" idx="0"/>
              <a:endCxn id="23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1" name="Gerade Verbindung 240"/>
            <p:cNvCxnSpPr>
              <a:stCxn id="239" idx="2"/>
              <a:endCxn id="23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2" name="Gruppieren 50"/>
          <p:cNvGrpSpPr/>
          <p:nvPr/>
        </p:nvGrpSpPr>
        <p:grpSpPr>
          <a:xfrm>
            <a:off x="5513276" y="5004739"/>
            <a:ext cx="108012" cy="90010"/>
            <a:chOff x="4788024" y="3753036"/>
            <a:chExt cx="144016" cy="108012"/>
          </a:xfrm>
        </p:grpSpPr>
        <p:sp>
          <p:nvSpPr>
            <p:cNvPr id="243" name="Ellipse 24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44" name="Gerade Verbindung 243"/>
            <p:cNvCxnSpPr>
              <a:stCxn id="243" idx="0"/>
              <a:endCxn id="24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5" name="Gerade Verbindung 244"/>
            <p:cNvCxnSpPr>
              <a:stCxn id="243" idx="2"/>
              <a:endCxn id="24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6" name="Gruppieren 54"/>
          <p:cNvGrpSpPr/>
          <p:nvPr/>
        </p:nvGrpSpPr>
        <p:grpSpPr>
          <a:xfrm>
            <a:off x="5621288" y="5014974"/>
            <a:ext cx="108012" cy="90010"/>
            <a:chOff x="4788024" y="3753036"/>
            <a:chExt cx="144016" cy="108012"/>
          </a:xfrm>
        </p:grpSpPr>
        <p:sp>
          <p:nvSpPr>
            <p:cNvPr id="247" name="Ellipse 24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48" name="Gerade Verbindung 247"/>
            <p:cNvCxnSpPr>
              <a:stCxn id="247" idx="0"/>
              <a:endCxn id="24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9" name="Gerade Verbindung 248"/>
            <p:cNvCxnSpPr>
              <a:stCxn id="247" idx="2"/>
              <a:endCxn id="24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0" name="Gruppieren 58"/>
          <p:cNvGrpSpPr/>
          <p:nvPr/>
        </p:nvGrpSpPr>
        <p:grpSpPr>
          <a:xfrm>
            <a:off x="5719682" y="5122369"/>
            <a:ext cx="108012" cy="90010"/>
            <a:chOff x="4788024" y="3753036"/>
            <a:chExt cx="144016" cy="108012"/>
          </a:xfrm>
        </p:grpSpPr>
        <p:sp>
          <p:nvSpPr>
            <p:cNvPr id="251" name="Ellipse 25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52" name="Gerade Verbindung 251"/>
            <p:cNvCxnSpPr>
              <a:stCxn id="251" idx="0"/>
              <a:endCxn id="25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3" name="Gerade Verbindung 252"/>
            <p:cNvCxnSpPr>
              <a:stCxn id="251" idx="2"/>
              <a:endCxn id="25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4" name="Gruppieren 62"/>
          <p:cNvGrpSpPr/>
          <p:nvPr/>
        </p:nvGrpSpPr>
        <p:grpSpPr>
          <a:xfrm>
            <a:off x="5818076" y="5122369"/>
            <a:ext cx="108012" cy="90010"/>
            <a:chOff x="4788024" y="3753036"/>
            <a:chExt cx="144016" cy="108012"/>
          </a:xfrm>
        </p:grpSpPr>
        <p:sp>
          <p:nvSpPr>
            <p:cNvPr id="255" name="Ellipse 25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56" name="Gerade Verbindung 255"/>
            <p:cNvCxnSpPr>
              <a:stCxn id="255" idx="0"/>
              <a:endCxn id="25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7" name="Gerade Verbindung 256"/>
            <p:cNvCxnSpPr>
              <a:stCxn id="255" idx="2"/>
              <a:endCxn id="25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8" name="Gruppieren 66"/>
          <p:cNvGrpSpPr/>
          <p:nvPr/>
        </p:nvGrpSpPr>
        <p:grpSpPr>
          <a:xfrm>
            <a:off x="5611670" y="5167374"/>
            <a:ext cx="108012" cy="90010"/>
            <a:chOff x="4788024" y="3753036"/>
            <a:chExt cx="144016" cy="108012"/>
          </a:xfrm>
        </p:grpSpPr>
        <p:sp>
          <p:nvSpPr>
            <p:cNvPr id="259" name="Ellipse 25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60" name="Gerade Verbindung 259"/>
            <p:cNvCxnSpPr>
              <a:stCxn id="259" idx="0"/>
              <a:endCxn id="25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1" name="Gerade Verbindung 260"/>
            <p:cNvCxnSpPr>
              <a:stCxn id="259" idx="2"/>
              <a:endCxn id="25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2" name="Gruppieren 70"/>
          <p:cNvGrpSpPr/>
          <p:nvPr/>
        </p:nvGrpSpPr>
        <p:grpSpPr>
          <a:xfrm>
            <a:off x="5881700" y="5139754"/>
            <a:ext cx="108012" cy="90010"/>
            <a:chOff x="4788024" y="3753036"/>
            <a:chExt cx="144016" cy="108012"/>
          </a:xfrm>
        </p:grpSpPr>
        <p:sp>
          <p:nvSpPr>
            <p:cNvPr id="263" name="Ellipse 26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64" name="Gerade Verbindung 263"/>
            <p:cNvCxnSpPr>
              <a:stCxn id="263" idx="0"/>
              <a:endCxn id="26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5" name="Gerade Verbindung 264"/>
            <p:cNvCxnSpPr>
              <a:stCxn id="263" idx="2"/>
              <a:endCxn id="26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6" name="Gruppieren 74"/>
          <p:cNvGrpSpPr/>
          <p:nvPr/>
        </p:nvGrpSpPr>
        <p:grpSpPr>
          <a:xfrm>
            <a:off x="5053608" y="5104984"/>
            <a:ext cx="108012" cy="90010"/>
            <a:chOff x="4788024" y="3753036"/>
            <a:chExt cx="144016" cy="108012"/>
          </a:xfrm>
        </p:grpSpPr>
        <p:sp>
          <p:nvSpPr>
            <p:cNvPr id="267" name="Ellipse 26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68" name="Gerade Verbindung 267"/>
            <p:cNvCxnSpPr>
              <a:stCxn id="267" idx="0"/>
              <a:endCxn id="26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9" name="Gerade Verbindung 268"/>
            <p:cNvCxnSpPr>
              <a:stCxn id="267" idx="2"/>
              <a:endCxn id="26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0" name="Gruppieren 78"/>
          <p:cNvGrpSpPr/>
          <p:nvPr/>
        </p:nvGrpSpPr>
        <p:grpSpPr>
          <a:xfrm>
            <a:off x="5405264" y="5212379"/>
            <a:ext cx="108012" cy="90010"/>
            <a:chOff x="4788024" y="3753036"/>
            <a:chExt cx="144016" cy="108012"/>
          </a:xfrm>
        </p:grpSpPr>
        <p:sp>
          <p:nvSpPr>
            <p:cNvPr id="271" name="Ellipse 27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72" name="Gerade Verbindung 271"/>
            <p:cNvCxnSpPr>
              <a:stCxn id="271" idx="0"/>
              <a:endCxn id="27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3" name="Gerade Verbindung 272"/>
            <p:cNvCxnSpPr>
              <a:stCxn id="271" idx="2"/>
              <a:endCxn id="27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4" name="Gruppieren 82"/>
          <p:cNvGrpSpPr/>
          <p:nvPr/>
        </p:nvGrpSpPr>
        <p:grpSpPr>
          <a:xfrm>
            <a:off x="5557664" y="5239999"/>
            <a:ext cx="108012" cy="90010"/>
            <a:chOff x="4788024" y="3753036"/>
            <a:chExt cx="144016" cy="108012"/>
          </a:xfrm>
        </p:grpSpPr>
        <p:sp>
          <p:nvSpPr>
            <p:cNvPr id="275" name="Ellipse 27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76" name="Gerade Verbindung 275"/>
            <p:cNvCxnSpPr>
              <a:stCxn id="275" idx="0"/>
              <a:endCxn id="27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7" name="Gerade Verbindung 276"/>
            <p:cNvCxnSpPr>
              <a:stCxn id="275" idx="2"/>
              <a:endCxn id="27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8" name="Gruppieren 86"/>
          <p:cNvGrpSpPr/>
          <p:nvPr/>
        </p:nvGrpSpPr>
        <p:grpSpPr>
          <a:xfrm>
            <a:off x="5926088" y="4959734"/>
            <a:ext cx="108012" cy="90010"/>
            <a:chOff x="4788024" y="3753036"/>
            <a:chExt cx="144016" cy="108012"/>
          </a:xfrm>
        </p:grpSpPr>
        <p:sp>
          <p:nvSpPr>
            <p:cNvPr id="279" name="Ellipse 27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80" name="Gerade Verbindung 279"/>
            <p:cNvCxnSpPr>
              <a:stCxn id="279" idx="0"/>
              <a:endCxn id="27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1" name="Gerade Verbindung 280"/>
            <p:cNvCxnSpPr>
              <a:stCxn id="279" idx="2"/>
              <a:endCxn id="27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2" name="Gruppieren 90"/>
          <p:cNvGrpSpPr/>
          <p:nvPr/>
        </p:nvGrpSpPr>
        <p:grpSpPr>
          <a:xfrm>
            <a:off x="5611670" y="5094749"/>
            <a:ext cx="108012" cy="90010"/>
            <a:chOff x="4788024" y="3753036"/>
            <a:chExt cx="144016" cy="108012"/>
          </a:xfrm>
        </p:grpSpPr>
        <p:sp>
          <p:nvSpPr>
            <p:cNvPr id="283" name="Ellipse 28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84" name="Gerade Verbindung 283"/>
            <p:cNvCxnSpPr>
              <a:stCxn id="283" idx="0"/>
              <a:endCxn id="28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5" name="Gerade Verbindung 284"/>
            <p:cNvCxnSpPr>
              <a:stCxn id="283" idx="2"/>
              <a:endCxn id="28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86" name="Gruppieren 94"/>
          <p:cNvGrpSpPr/>
          <p:nvPr/>
        </p:nvGrpSpPr>
        <p:grpSpPr>
          <a:xfrm>
            <a:off x="5395646" y="5122369"/>
            <a:ext cx="108012" cy="107395"/>
            <a:chOff x="4788024" y="3753036"/>
            <a:chExt cx="144016" cy="108012"/>
          </a:xfrm>
        </p:grpSpPr>
        <p:sp>
          <p:nvSpPr>
            <p:cNvPr id="287" name="Ellipse 28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88" name="Gerade Verbindung 287"/>
            <p:cNvCxnSpPr>
              <a:stCxn id="287" idx="0"/>
              <a:endCxn id="28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9" name="Gerade Verbindung 288"/>
            <p:cNvCxnSpPr>
              <a:stCxn id="287" idx="2"/>
              <a:endCxn id="28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0" name="Gruppieren 98"/>
          <p:cNvGrpSpPr/>
          <p:nvPr/>
        </p:nvGrpSpPr>
        <p:grpSpPr>
          <a:xfrm>
            <a:off x="5503658" y="5149989"/>
            <a:ext cx="108012" cy="90010"/>
            <a:chOff x="4788024" y="3753036"/>
            <a:chExt cx="144016" cy="108012"/>
          </a:xfrm>
        </p:grpSpPr>
        <p:sp>
          <p:nvSpPr>
            <p:cNvPr id="291" name="Ellipse 29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92" name="Gerade Verbindung 291"/>
            <p:cNvCxnSpPr>
              <a:stCxn id="291" idx="0"/>
              <a:endCxn id="29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3" name="Gerade Verbindung 292"/>
            <p:cNvCxnSpPr>
              <a:stCxn id="291" idx="2"/>
              <a:endCxn id="29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4" name="Gruppieren 102"/>
          <p:cNvGrpSpPr/>
          <p:nvPr/>
        </p:nvGrpSpPr>
        <p:grpSpPr>
          <a:xfrm>
            <a:off x="5297252" y="5212379"/>
            <a:ext cx="108012" cy="90010"/>
            <a:chOff x="4788024" y="3753036"/>
            <a:chExt cx="144016" cy="108012"/>
          </a:xfrm>
        </p:grpSpPr>
        <p:sp>
          <p:nvSpPr>
            <p:cNvPr id="295" name="Ellipse 29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296" name="Gerade Verbindung 295"/>
            <p:cNvCxnSpPr>
              <a:stCxn id="295" idx="0"/>
              <a:endCxn id="29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7" name="Gerade Verbindung 296"/>
            <p:cNvCxnSpPr>
              <a:stCxn id="295" idx="2"/>
              <a:endCxn id="29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98" name="Gruppieren 110"/>
          <p:cNvGrpSpPr/>
          <p:nvPr/>
        </p:nvGrpSpPr>
        <p:grpSpPr>
          <a:xfrm>
            <a:off x="5358408" y="5059979"/>
            <a:ext cx="108012" cy="90010"/>
            <a:chOff x="4788024" y="3753036"/>
            <a:chExt cx="144016" cy="108012"/>
          </a:xfrm>
        </p:grpSpPr>
        <p:sp>
          <p:nvSpPr>
            <p:cNvPr id="299" name="Ellipse 29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00" name="Gerade Verbindung 299"/>
            <p:cNvCxnSpPr>
              <a:stCxn id="299" idx="0"/>
              <a:endCxn id="29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1" name="Gerade Verbindung 300"/>
            <p:cNvCxnSpPr>
              <a:stCxn id="299" idx="2"/>
              <a:endCxn id="29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2" name="Gruppieren 114"/>
          <p:cNvGrpSpPr/>
          <p:nvPr/>
        </p:nvGrpSpPr>
        <p:grpSpPr>
          <a:xfrm>
            <a:off x="4945596" y="4987354"/>
            <a:ext cx="108012" cy="90010"/>
            <a:chOff x="4788024" y="3753036"/>
            <a:chExt cx="144016" cy="108012"/>
          </a:xfrm>
        </p:grpSpPr>
        <p:sp>
          <p:nvSpPr>
            <p:cNvPr id="303" name="Ellipse 30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04" name="Gerade Verbindung 303"/>
            <p:cNvCxnSpPr>
              <a:stCxn id="303" idx="0"/>
              <a:endCxn id="30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5" name="Gerade Verbindung 304"/>
            <p:cNvCxnSpPr>
              <a:stCxn id="303" idx="2"/>
              <a:endCxn id="30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06" name="Gruppieren 118"/>
          <p:cNvGrpSpPr/>
          <p:nvPr/>
        </p:nvGrpSpPr>
        <p:grpSpPr>
          <a:xfrm>
            <a:off x="4548318" y="5049744"/>
            <a:ext cx="108012" cy="90010"/>
            <a:chOff x="4788024" y="3753036"/>
            <a:chExt cx="144016" cy="108012"/>
          </a:xfrm>
        </p:grpSpPr>
        <p:sp>
          <p:nvSpPr>
            <p:cNvPr id="307" name="Ellipse 30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08" name="Gerade Verbindung 307"/>
            <p:cNvCxnSpPr>
              <a:stCxn id="307" idx="0"/>
              <a:endCxn id="30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09" name="Gerade Verbindung 308"/>
            <p:cNvCxnSpPr>
              <a:stCxn id="307" idx="2"/>
              <a:endCxn id="30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0" name="Gruppieren 122"/>
          <p:cNvGrpSpPr/>
          <p:nvPr/>
        </p:nvGrpSpPr>
        <p:grpSpPr>
          <a:xfrm>
            <a:off x="5827694" y="5032359"/>
            <a:ext cx="108012" cy="90010"/>
            <a:chOff x="4788024" y="3753036"/>
            <a:chExt cx="144016" cy="108012"/>
          </a:xfrm>
        </p:grpSpPr>
        <p:sp>
          <p:nvSpPr>
            <p:cNvPr id="311" name="Ellipse 31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12" name="Gerade Verbindung 311"/>
            <p:cNvCxnSpPr>
              <a:stCxn id="311" idx="0"/>
              <a:endCxn id="31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3" name="Gerade Verbindung 312"/>
            <p:cNvCxnSpPr>
              <a:stCxn id="311" idx="2"/>
              <a:endCxn id="31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4" name="Gruppieren 126"/>
          <p:cNvGrpSpPr/>
          <p:nvPr/>
        </p:nvGrpSpPr>
        <p:grpSpPr>
          <a:xfrm>
            <a:off x="5926088" y="5049744"/>
            <a:ext cx="108012" cy="90010"/>
            <a:chOff x="4788024" y="3753036"/>
            <a:chExt cx="144016" cy="108012"/>
          </a:xfrm>
        </p:grpSpPr>
        <p:sp>
          <p:nvSpPr>
            <p:cNvPr id="315" name="Ellipse 31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16" name="Gerade Verbindung 315"/>
            <p:cNvCxnSpPr>
              <a:stCxn id="315" idx="0"/>
              <a:endCxn id="31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7" name="Gerade Verbindung 316"/>
            <p:cNvCxnSpPr>
              <a:stCxn id="315" idx="2"/>
              <a:endCxn id="31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18" name="Gruppieren 130"/>
          <p:cNvGrpSpPr/>
          <p:nvPr/>
        </p:nvGrpSpPr>
        <p:grpSpPr>
          <a:xfrm>
            <a:off x="5189240" y="5139754"/>
            <a:ext cx="108012" cy="90010"/>
            <a:chOff x="4788024" y="3753036"/>
            <a:chExt cx="144016" cy="108012"/>
          </a:xfrm>
        </p:grpSpPr>
        <p:sp>
          <p:nvSpPr>
            <p:cNvPr id="319" name="Ellipse 31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20" name="Gerade Verbindung 319"/>
            <p:cNvCxnSpPr>
              <a:stCxn id="319" idx="0"/>
              <a:endCxn id="31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1" name="Gerade Verbindung 320"/>
            <p:cNvCxnSpPr>
              <a:stCxn id="319" idx="2"/>
              <a:endCxn id="31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2" name="Gruppieren 134"/>
          <p:cNvGrpSpPr/>
          <p:nvPr/>
        </p:nvGrpSpPr>
        <p:grpSpPr>
          <a:xfrm>
            <a:off x="5287634" y="5139754"/>
            <a:ext cx="108012" cy="90010"/>
            <a:chOff x="4788024" y="3753036"/>
            <a:chExt cx="144016" cy="108012"/>
          </a:xfrm>
        </p:grpSpPr>
        <p:sp>
          <p:nvSpPr>
            <p:cNvPr id="323" name="Ellipse 32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24" name="Gerade Verbindung 323"/>
            <p:cNvCxnSpPr>
              <a:stCxn id="323" idx="0"/>
              <a:endCxn id="32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5" name="Gerade Verbindung 324"/>
            <p:cNvCxnSpPr>
              <a:stCxn id="323" idx="2"/>
              <a:endCxn id="32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26" name="Gruppieren 138"/>
          <p:cNvGrpSpPr/>
          <p:nvPr/>
        </p:nvGrpSpPr>
        <p:grpSpPr>
          <a:xfrm>
            <a:off x="5107614" y="5167374"/>
            <a:ext cx="108012" cy="90010"/>
            <a:chOff x="4788024" y="3753036"/>
            <a:chExt cx="144016" cy="108012"/>
          </a:xfrm>
        </p:grpSpPr>
        <p:sp>
          <p:nvSpPr>
            <p:cNvPr id="327" name="Ellipse 32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28" name="Gerade Verbindung 327"/>
            <p:cNvCxnSpPr>
              <a:stCxn id="327" idx="0"/>
              <a:endCxn id="32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9" name="Gerade Verbindung 328"/>
            <p:cNvCxnSpPr>
              <a:stCxn id="327" idx="2"/>
              <a:endCxn id="32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0" name="Gruppieren 142"/>
          <p:cNvGrpSpPr/>
          <p:nvPr/>
        </p:nvGrpSpPr>
        <p:grpSpPr>
          <a:xfrm>
            <a:off x="5513276" y="5077364"/>
            <a:ext cx="108012" cy="90010"/>
            <a:chOff x="4788024" y="3753036"/>
            <a:chExt cx="144016" cy="108012"/>
          </a:xfrm>
        </p:grpSpPr>
        <p:sp>
          <p:nvSpPr>
            <p:cNvPr id="331" name="Ellipse 33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32" name="Gerade Verbindung 331"/>
            <p:cNvCxnSpPr>
              <a:stCxn id="331" idx="0"/>
              <a:endCxn id="33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3" name="Gerade Verbindung 332"/>
            <p:cNvCxnSpPr>
              <a:stCxn id="331" idx="2"/>
              <a:endCxn id="33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4" name="Gruppieren 146"/>
          <p:cNvGrpSpPr/>
          <p:nvPr/>
        </p:nvGrpSpPr>
        <p:grpSpPr>
          <a:xfrm>
            <a:off x="5719682" y="5032359"/>
            <a:ext cx="108012" cy="90010"/>
            <a:chOff x="4788024" y="3753036"/>
            <a:chExt cx="144016" cy="108012"/>
          </a:xfrm>
        </p:grpSpPr>
        <p:sp>
          <p:nvSpPr>
            <p:cNvPr id="335" name="Ellipse 33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36" name="Gerade Verbindung 335"/>
            <p:cNvCxnSpPr>
              <a:stCxn id="335" idx="0"/>
              <a:endCxn id="33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7" name="Gerade Verbindung 336"/>
            <p:cNvCxnSpPr>
              <a:stCxn id="335" idx="2"/>
              <a:endCxn id="33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38" name="Gruppieren 150"/>
          <p:cNvGrpSpPr/>
          <p:nvPr/>
        </p:nvGrpSpPr>
        <p:grpSpPr>
          <a:xfrm>
            <a:off x="4945596" y="5077364"/>
            <a:ext cx="108012" cy="90010"/>
            <a:chOff x="4788024" y="3753036"/>
            <a:chExt cx="144016" cy="108012"/>
          </a:xfrm>
        </p:grpSpPr>
        <p:sp>
          <p:nvSpPr>
            <p:cNvPr id="339" name="Ellipse 33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40" name="Gerade Verbindung 339"/>
            <p:cNvCxnSpPr>
              <a:stCxn id="339" idx="0"/>
              <a:endCxn id="33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1" name="Gerade Verbindung 340"/>
            <p:cNvCxnSpPr>
              <a:stCxn id="339" idx="2"/>
              <a:endCxn id="33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2" name="Gruppieren 158"/>
          <p:cNvGrpSpPr/>
          <p:nvPr/>
        </p:nvGrpSpPr>
        <p:grpSpPr>
          <a:xfrm>
            <a:off x="4872354" y="5049744"/>
            <a:ext cx="108012" cy="90010"/>
            <a:chOff x="4788024" y="3753036"/>
            <a:chExt cx="144016" cy="108012"/>
          </a:xfrm>
        </p:grpSpPr>
        <p:sp>
          <p:nvSpPr>
            <p:cNvPr id="343" name="Ellipse 34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44" name="Gerade Verbindung 343"/>
            <p:cNvCxnSpPr>
              <a:stCxn id="343" idx="0"/>
              <a:endCxn id="34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5" name="Gerade Verbindung 344"/>
            <p:cNvCxnSpPr>
              <a:stCxn id="343" idx="2"/>
              <a:endCxn id="34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46" name="Gruppieren 162"/>
          <p:cNvGrpSpPr/>
          <p:nvPr/>
        </p:nvGrpSpPr>
        <p:grpSpPr>
          <a:xfrm>
            <a:off x="5034372" y="5014974"/>
            <a:ext cx="108012" cy="90010"/>
            <a:chOff x="4788024" y="3753036"/>
            <a:chExt cx="144016" cy="108012"/>
          </a:xfrm>
        </p:grpSpPr>
        <p:sp>
          <p:nvSpPr>
            <p:cNvPr id="347" name="Ellipse 34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48" name="Gerade Verbindung 347"/>
            <p:cNvCxnSpPr>
              <a:stCxn id="347" idx="0"/>
              <a:endCxn id="34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9" name="Gerade Verbindung 348"/>
            <p:cNvCxnSpPr>
              <a:stCxn id="347" idx="2"/>
              <a:endCxn id="34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0" name="Gruppieren 166"/>
          <p:cNvGrpSpPr/>
          <p:nvPr/>
        </p:nvGrpSpPr>
        <p:grpSpPr>
          <a:xfrm>
            <a:off x="5142384" y="5059979"/>
            <a:ext cx="108012" cy="90010"/>
            <a:chOff x="4788024" y="3753036"/>
            <a:chExt cx="144016" cy="108012"/>
          </a:xfrm>
        </p:grpSpPr>
        <p:sp>
          <p:nvSpPr>
            <p:cNvPr id="351" name="Ellipse 35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52" name="Gerade Verbindung 351"/>
            <p:cNvCxnSpPr>
              <a:stCxn id="351" idx="0"/>
              <a:endCxn id="35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3" name="Gerade Verbindung 352"/>
            <p:cNvCxnSpPr>
              <a:stCxn id="351" idx="2"/>
              <a:endCxn id="35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4" name="Gruppieren 170"/>
          <p:cNvGrpSpPr/>
          <p:nvPr/>
        </p:nvGrpSpPr>
        <p:grpSpPr>
          <a:xfrm>
            <a:off x="5304402" y="5004739"/>
            <a:ext cx="108012" cy="90010"/>
            <a:chOff x="4788024" y="3753036"/>
            <a:chExt cx="144016" cy="108012"/>
          </a:xfrm>
        </p:grpSpPr>
        <p:sp>
          <p:nvSpPr>
            <p:cNvPr id="355" name="Ellipse 35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56" name="Gerade Verbindung 355"/>
            <p:cNvCxnSpPr>
              <a:stCxn id="355" idx="0"/>
              <a:endCxn id="35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57" name="Gerade Verbindung 356"/>
            <p:cNvCxnSpPr>
              <a:stCxn id="355" idx="2"/>
              <a:endCxn id="35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58" name="Gruppieren 174"/>
          <p:cNvGrpSpPr/>
          <p:nvPr/>
        </p:nvGrpSpPr>
        <p:grpSpPr>
          <a:xfrm>
            <a:off x="5449652" y="5004739"/>
            <a:ext cx="108012" cy="90010"/>
            <a:chOff x="4788024" y="3753036"/>
            <a:chExt cx="144016" cy="108012"/>
          </a:xfrm>
        </p:grpSpPr>
        <p:sp>
          <p:nvSpPr>
            <p:cNvPr id="359" name="Ellipse 358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60" name="Gerade Verbindung 359"/>
            <p:cNvCxnSpPr>
              <a:stCxn id="359" idx="0"/>
              <a:endCxn id="359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1" name="Gerade Verbindung 360"/>
            <p:cNvCxnSpPr>
              <a:stCxn id="359" idx="2"/>
              <a:endCxn id="359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2" name="Gruppieren 178"/>
          <p:cNvGrpSpPr/>
          <p:nvPr/>
        </p:nvGrpSpPr>
        <p:grpSpPr>
          <a:xfrm>
            <a:off x="4656330" y="5059979"/>
            <a:ext cx="108012" cy="90010"/>
            <a:chOff x="4788024" y="3753036"/>
            <a:chExt cx="144016" cy="108012"/>
          </a:xfrm>
        </p:grpSpPr>
        <p:sp>
          <p:nvSpPr>
            <p:cNvPr id="363" name="Ellipse 362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64" name="Gerade Verbindung 363"/>
            <p:cNvCxnSpPr>
              <a:stCxn id="363" idx="0"/>
              <a:endCxn id="363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5" name="Gerade Verbindung 364"/>
            <p:cNvCxnSpPr>
              <a:stCxn id="363" idx="2"/>
              <a:endCxn id="363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66" name="Gruppieren 182"/>
          <p:cNvGrpSpPr/>
          <p:nvPr/>
        </p:nvGrpSpPr>
        <p:grpSpPr>
          <a:xfrm>
            <a:off x="4855586" y="5122369"/>
            <a:ext cx="108012" cy="90010"/>
            <a:chOff x="4788024" y="3753036"/>
            <a:chExt cx="144016" cy="108012"/>
          </a:xfrm>
        </p:grpSpPr>
        <p:sp>
          <p:nvSpPr>
            <p:cNvPr id="367" name="Ellipse 366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68" name="Gerade Verbindung 367"/>
            <p:cNvCxnSpPr>
              <a:stCxn id="367" idx="0"/>
              <a:endCxn id="367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69" name="Gerade Verbindung 368"/>
            <p:cNvCxnSpPr>
              <a:stCxn id="367" idx="2"/>
              <a:endCxn id="367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0" name="Gruppieren 186"/>
          <p:cNvGrpSpPr/>
          <p:nvPr/>
        </p:nvGrpSpPr>
        <p:grpSpPr>
          <a:xfrm>
            <a:off x="4747574" y="5032359"/>
            <a:ext cx="108012" cy="90010"/>
            <a:chOff x="4788024" y="3753036"/>
            <a:chExt cx="144016" cy="108012"/>
          </a:xfrm>
        </p:grpSpPr>
        <p:sp>
          <p:nvSpPr>
            <p:cNvPr id="371" name="Ellipse 370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72" name="Gerade Verbindung 371"/>
            <p:cNvCxnSpPr>
              <a:stCxn id="371" idx="0"/>
              <a:endCxn id="371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3" name="Gerade Verbindung 372"/>
            <p:cNvCxnSpPr>
              <a:stCxn id="371" idx="2"/>
              <a:endCxn id="371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374" name="Gruppieren 190"/>
          <p:cNvGrpSpPr/>
          <p:nvPr/>
        </p:nvGrpSpPr>
        <p:grpSpPr>
          <a:xfrm>
            <a:off x="4764342" y="5094749"/>
            <a:ext cx="108012" cy="90010"/>
            <a:chOff x="4788024" y="3753036"/>
            <a:chExt cx="144016" cy="108012"/>
          </a:xfrm>
        </p:grpSpPr>
        <p:sp>
          <p:nvSpPr>
            <p:cNvPr id="375" name="Ellipse 374"/>
            <p:cNvSpPr/>
            <p:nvPr/>
          </p:nvSpPr>
          <p:spPr bwMode="auto">
            <a:xfrm>
              <a:off x="4788024" y="3753036"/>
              <a:ext cx="144016" cy="108012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cxnSp>
          <p:nvCxnSpPr>
            <p:cNvPr id="376" name="Gerade Verbindung 375"/>
            <p:cNvCxnSpPr>
              <a:stCxn id="375" idx="0"/>
              <a:endCxn id="375" idx="4"/>
            </p:cNvCxnSpPr>
            <p:nvPr/>
          </p:nvCxnSpPr>
          <p:spPr bwMode="auto">
            <a:xfrm>
              <a:off x="4860032" y="3753036"/>
              <a:ext cx="0" cy="108012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77" name="Gerade Verbindung 376"/>
            <p:cNvCxnSpPr>
              <a:stCxn id="375" idx="2"/>
              <a:endCxn id="375" idx="6"/>
            </p:cNvCxnSpPr>
            <p:nvPr/>
          </p:nvCxnSpPr>
          <p:spPr bwMode="auto">
            <a:xfrm>
              <a:off x="4788024" y="3807042"/>
              <a:ext cx="144016" cy="0"/>
            </a:xfrm>
            <a:prstGeom prst="lin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378" name="Textfeld 377"/>
          <p:cNvSpPr txBox="1"/>
          <p:nvPr/>
        </p:nvSpPr>
        <p:spPr>
          <a:xfrm>
            <a:off x="6629400" y="3810000"/>
            <a:ext cx="2438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r>
              <a:rPr lang="de-DE" dirty="0" smtClean="0"/>
              <a:t> last </a:t>
            </a:r>
            <a:r>
              <a:rPr lang="de-DE" dirty="0" err="1" smtClean="0"/>
              <a:t>and</a:t>
            </a:r>
            <a:r>
              <a:rPr lang="de-DE" dirty="0" smtClean="0"/>
              <a:t> 3rd last </a:t>
            </a:r>
            <a:r>
              <a:rPr lang="de-DE" dirty="0" err="1" smtClean="0"/>
              <a:t>electrodes</a:t>
            </a:r>
            <a:r>
              <a:rPr lang="de-DE" dirty="0" smtClean="0"/>
              <a:t> </a:t>
            </a:r>
            <a:r>
              <a:rPr lang="de-DE" dirty="0" err="1" smtClean="0"/>
              <a:t>are</a:t>
            </a:r>
            <a:r>
              <a:rPr lang="de-DE" dirty="0" smtClean="0"/>
              <a:t> </a:t>
            </a:r>
            <a:r>
              <a:rPr lang="de-DE" dirty="0" err="1" smtClean="0"/>
              <a:t>switched</a:t>
            </a:r>
            <a:endParaRPr lang="de-DE" dirty="0"/>
          </a:p>
        </p:txBody>
      </p:sp>
      <p:sp>
        <p:nvSpPr>
          <p:cNvPr id="379" name="Rechteck 378"/>
          <p:cNvSpPr/>
          <p:nvPr/>
        </p:nvSpPr>
        <p:spPr>
          <a:xfrm>
            <a:off x="490537" y="3810000"/>
            <a:ext cx="2176463" cy="2735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287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2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2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2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2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2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2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2000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20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2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20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2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2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2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20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6" dur="2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200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2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2000"/>
                                        <p:tgtEl>
                                          <p:spTgt spid="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2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20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6" dur="2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20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0" dur="2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2000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2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2000"/>
                                        <p:tgtEl>
                                          <p:spTgt spid="3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2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2000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2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2000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2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2000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2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200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4" dur="2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5" dur="2000"/>
                                        <p:tgtEl>
                                          <p:spTgt spid="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8" dur="2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9" dur="2000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2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200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6" dur="2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2000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0" dur="2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2000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4" dur="2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2000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8" dur="2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2000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2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2000"/>
                                        <p:tgtEl>
                                          <p:spTgt spid="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6" dur="2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2000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2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2000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2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2000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2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2000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2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200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6200"/>
            <a:ext cx="8001000" cy="633413"/>
          </a:xfrm>
        </p:spPr>
        <p:txBody>
          <a:bodyPr/>
          <a:lstStyle/>
          <a:p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anticollinear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Workspace\DiplomarbeitSimon\Arbeit\Graphen\MessprinzipkurzSchemaBunchkurz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37191"/>
            <a:ext cx="8730654" cy="474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ieren 2"/>
          <p:cNvGrpSpPr/>
          <p:nvPr/>
        </p:nvGrpSpPr>
        <p:grpSpPr>
          <a:xfrm>
            <a:off x="3977938" y="811649"/>
            <a:ext cx="5155562" cy="1169551"/>
            <a:chOff x="3657600" y="964049"/>
            <a:chExt cx="5155562" cy="1169551"/>
          </a:xfrm>
        </p:grpSpPr>
        <p:cxnSp>
          <p:nvCxnSpPr>
            <p:cNvPr id="5" name="Gerade Verbindung 4"/>
            <p:cNvCxnSpPr/>
            <p:nvPr/>
          </p:nvCxnSpPr>
          <p:spPr>
            <a:xfrm flipV="1">
              <a:off x="4349445" y="1359932"/>
              <a:ext cx="0" cy="412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5"/>
            <p:cNvCxnSpPr/>
            <p:nvPr/>
          </p:nvCxnSpPr>
          <p:spPr>
            <a:xfrm flipV="1">
              <a:off x="6102045" y="1371600"/>
              <a:ext cx="0" cy="4123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6"/>
            <p:cNvCxnSpPr/>
            <p:nvPr/>
          </p:nvCxnSpPr>
          <p:spPr>
            <a:xfrm flipV="1">
              <a:off x="6864045" y="1371600"/>
              <a:ext cx="0" cy="412335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Gerade Verbindung mit Pfeil 7"/>
            <p:cNvCxnSpPr/>
            <p:nvPr/>
          </p:nvCxnSpPr>
          <p:spPr>
            <a:xfrm>
              <a:off x="4120845" y="1566099"/>
              <a:ext cx="46482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8"/>
            <p:cNvCxnSpPr/>
            <p:nvPr/>
          </p:nvCxnSpPr>
          <p:spPr>
            <a:xfrm flipV="1">
              <a:off x="7930845" y="1371600"/>
              <a:ext cx="0" cy="412335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9"/>
            <p:cNvSpPr txBox="1"/>
            <p:nvPr/>
          </p:nvSpPr>
          <p:spPr>
            <a:xfrm>
              <a:off x="8290262" y="1628124"/>
              <a:ext cx="52290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time</a:t>
              </a:r>
              <a:endParaRPr lang="de-DE" sz="1400" dirty="0"/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3657600" y="1066800"/>
              <a:ext cx="92044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FF0000"/>
                  </a:solidFill>
                </a:rPr>
                <a:t>bunch</a:t>
              </a:r>
              <a:endParaRPr lang="de-DE" sz="1400" dirty="0" smtClean="0">
                <a:solidFill>
                  <a:srgbClr val="FF0000"/>
                </a:solidFill>
              </a:endParaRPr>
            </a:p>
            <a:p>
              <a:pPr algn="ctr"/>
              <a:endParaRPr lang="de-DE" sz="1400" dirty="0" smtClean="0">
                <a:solidFill>
                  <a:srgbClr val="FF0000"/>
                </a:solidFill>
              </a:endParaRPr>
            </a:p>
            <a:p>
              <a:pPr algn="ctr"/>
              <a:endParaRPr lang="de-DE" sz="1400" dirty="0">
                <a:solidFill>
                  <a:srgbClr val="FF0000"/>
                </a:solidFill>
              </a:endParaRPr>
            </a:p>
            <a:p>
              <a:pPr algn="ctr"/>
              <a:r>
                <a:rPr lang="de-DE" sz="1400" dirty="0" err="1" smtClean="0">
                  <a:solidFill>
                    <a:srgbClr val="FF0000"/>
                  </a:solidFill>
                </a:rPr>
                <a:t>extracted</a:t>
              </a:r>
              <a:endParaRPr lang="de-DE" sz="1400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7452062" y="1066800"/>
              <a:ext cx="92044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FF0000"/>
                  </a:solidFill>
                </a:rPr>
                <a:t>bunch</a:t>
              </a:r>
              <a:endParaRPr lang="de-DE" sz="1400" dirty="0" smtClean="0">
                <a:solidFill>
                  <a:srgbClr val="FF0000"/>
                </a:solidFill>
              </a:endParaRPr>
            </a:p>
            <a:p>
              <a:pPr algn="ctr"/>
              <a:endParaRPr lang="de-DE" sz="1400" dirty="0" smtClean="0">
                <a:solidFill>
                  <a:srgbClr val="FF0000"/>
                </a:solidFill>
              </a:endParaRPr>
            </a:p>
            <a:p>
              <a:pPr algn="ctr"/>
              <a:endParaRPr lang="de-DE" sz="1400" dirty="0">
                <a:solidFill>
                  <a:srgbClr val="FF0000"/>
                </a:solidFill>
              </a:endParaRPr>
            </a:p>
            <a:p>
              <a:pPr algn="ctr"/>
              <a:r>
                <a:rPr lang="de-DE" sz="1400" dirty="0" err="1" smtClean="0">
                  <a:solidFill>
                    <a:srgbClr val="FF0000"/>
                  </a:solidFill>
                </a:rPr>
                <a:t>extracted</a:t>
              </a:r>
              <a:endParaRPr lang="de-DE" sz="1400" dirty="0" smtClean="0">
                <a:solidFill>
                  <a:srgbClr val="FF0000"/>
                </a:solidFill>
              </a:endParaRPr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>
              <a:off x="4349445" y="1639535"/>
              <a:ext cx="1752600" cy="0"/>
            </a:xfrm>
            <a:prstGeom prst="straightConnector1">
              <a:avLst/>
            </a:prstGeom>
            <a:ln w="28575">
              <a:solidFill>
                <a:srgbClr val="00B050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feld 13"/>
            <p:cNvSpPr txBox="1"/>
            <p:nvPr/>
          </p:nvSpPr>
          <p:spPr>
            <a:xfrm>
              <a:off x="4931997" y="1600200"/>
              <a:ext cx="5388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>
                  <a:solidFill>
                    <a:srgbClr val="00B050"/>
                  </a:solidFill>
                </a:rPr>
                <a:t>TOF</a:t>
              </a:r>
              <a:endParaRPr lang="de-DE" sz="1400" dirty="0">
                <a:solidFill>
                  <a:srgbClr val="00B050"/>
                </a:solidFill>
              </a:endParaRPr>
            </a:p>
          </p:txBody>
        </p:sp>
        <p:cxnSp>
          <p:nvCxnSpPr>
            <p:cNvPr id="15" name="Gerade Verbindung mit Pfeil 14"/>
            <p:cNvCxnSpPr/>
            <p:nvPr/>
          </p:nvCxnSpPr>
          <p:spPr>
            <a:xfrm>
              <a:off x="6102045" y="1433754"/>
              <a:ext cx="762000" cy="0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feld 15"/>
            <p:cNvSpPr txBox="1"/>
            <p:nvPr/>
          </p:nvSpPr>
          <p:spPr>
            <a:xfrm>
              <a:off x="6019800" y="964049"/>
              <a:ext cx="910827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 smtClean="0">
                  <a:solidFill>
                    <a:srgbClr val="0000FF"/>
                  </a:solidFill>
                </a:rPr>
                <a:t>bunch</a:t>
              </a:r>
              <a:endParaRPr lang="de-DE" sz="1400" dirty="0" smtClean="0">
                <a:solidFill>
                  <a:srgbClr val="0000FF"/>
                </a:solidFill>
              </a:endParaRPr>
            </a:p>
            <a:p>
              <a:pPr algn="ctr"/>
              <a:r>
                <a:rPr lang="de-DE" sz="1400" dirty="0" smtClean="0">
                  <a:solidFill>
                    <a:srgbClr val="0000FF"/>
                  </a:solidFill>
                </a:rPr>
                <a:t>in</a:t>
              </a:r>
            </a:p>
            <a:p>
              <a:pPr algn="ctr"/>
              <a:endParaRPr lang="de-DE" sz="1400" dirty="0" smtClean="0">
                <a:solidFill>
                  <a:srgbClr val="0000FF"/>
                </a:solidFill>
              </a:endParaRPr>
            </a:p>
            <a:p>
              <a:pPr algn="ctr"/>
              <a:r>
                <a:rPr lang="de-DE" sz="1400" dirty="0" err="1" smtClean="0">
                  <a:solidFill>
                    <a:srgbClr val="0000FF"/>
                  </a:solidFill>
                </a:rPr>
                <a:t>optical</a:t>
              </a:r>
              <a:endParaRPr lang="de-DE" sz="1400" dirty="0" smtClean="0">
                <a:solidFill>
                  <a:srgbClr val="0000FF"/>
                </a:solidFill>
              </a:endParaRPr>
            </a:p>
            <a:p>
              <a:pPr algn="ctr"/>
              <a:r>
                <a:rPr lang="de-DE" sz="1400" dirty="0" err="1" smtClean="0">
                  <a:solidFill>
                    <a:srgbClr val="0000FF"/>
                  </a:solidFill>
                </a:rPr>
                <a:t>detection</a:t>
              </a:r>
              <a:endParaRPr lang="de-DE" sz="14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9" name="Foliennummernplatzhalter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499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6200"/>
            <a:ext cx="8001000" cy="633413"/>
          </a:xfrm>
        </p:spPr>
        <p:txBody>
          <a:bodyPr/>
          <a:lstStyle/>
          <a:p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anticollinear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Workspace\DiplomarbeitSimon\Arbeit\Graphen\MessprinzipkurzSchemaBunchkurz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84791"/>
            <a:ext cx="8730654" cy="474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76200" y="990599"/>
            <a:ext cx="8883054" cy="43029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FPGA – Field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programmable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D:\Workspace\DiplomarbeitSimon\Arbeit\Graphen\fpgaschema.e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524568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486400" y="1391483"/>
            <a:ext cx="3581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Chip: </a:t>
            </a:r>
            <a:r>
              <a:rPr lang="de-DE" dirty="0" err="1" smtClean="0"/>
              <a:t>Virtex</a:t>
            </a:r>
            <a:r>
              <a:rPr lang="de-DE" dirty="0" smtClean="0"/>
              <a:t>-II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1M </a:t>
            </a:r>
            <a:r>
              <a:rPr lang="de-DE" dirty="0" err="1" smtClean="0"/>
              <a:t>logic</a:t>
            </a:r>
            <a:r>
              <a:rPr lang="de-DE" dirty="0" smtClean="0"/>
              <a:t> </a:t>
            </a:r>
            <a:r>
              <a:rPr lang="de-DE" dirty="0" err="1" smtClean="0"/>
              <a:t>blocks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40 MHz </a:t>
            </a:r>
            <a:r>
              <a:rPr lang="de-DE" dirty="0" err="1" smtClean="0"/>
              <a:t>onboard</a:t>
            </a:r>
            <a:r>
              <a:rPr lang="de-DE" dirty="0" smtClean="0"/>
              <a:t> </a:t>
            </a:r>
            <a:r>
              <a:rPr lang="de-DE" dirty="0" err="1" smtClean="0"/>
              <a:t>oscillator</a:t>
            </a:r>
            <a:endParaRPr lang="de-DE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smtClean="0"/>
              <a:t>x </a:t>
            </a: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200 MHz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smtClean="0"/>
              <a:t>typ. 100 MHZ</a:t>
            </a:r>
          </a:p>
          <a:p>
            <a:pPr marL="1200150" lvl="2" indent="-285750">
              <a:buFont typeface="Wingdings" panose="05000000000000000000" pitchFamily="2" charset="2"/>
              <a:buChar char="Ø"/>
            </a:pPr>
            <a:r>
              <a:rPr lang="de-DE" dirty="0" smtClean="0"/>
              <a:t>10ns time </a:t>
            </a:r>
            <a:r>
              <a:rPr lang="de-DE" dirty="0" err="1" smtClean="0"/>
              <a:t>resolution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16-Bit DAC/ADC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smtClean="0"/>
              <a:t>±10 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/>
              <a:t>bitfiles</a:t>
            </a:r>
            <a:r>
              <a:rPr lang="de-DE" dirty="0"/>
              <a:t> </a:t>
            </a:r>
            <a:r>
              <a:rPr lang="de-DE" dirty="0" err="1"/>
              <a:t>compiled</a:t>
            </a:r>
            <a:r>
              <a:rPr lang="de-DE" dirty="0"/>
              <a:t> via </a:t>
            </a:r>
            <a:r>
              <a:rPr lang="de-DE" dirty="0" err="1"/>
              <a:t>the</a:t>
            </a:r>
            <a:r>
              <a:rPr lang="de-DE" dirty="0"/>
              <a:t> LABVIEW </a:t>
            </a:r>
            <a:r>
              <a:rPr lang="de-DE" dirty="0" err="1"/>
              <a:t>to</a:t>
            </a:r>
            <a:r>
              <a:rPr lang="de-DE" dirty="0"/>
              <a:t> VHDL </a:t>
            </a:r>
            <a:r>
              <a:rPr lang="de-DE" dirty="0" err="1"/>
              <a:t>compilers</a:t>
            </a:r>
            <a:endParaRPr lang="de-DE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/>
              <a:t>flexibility</a:t>
            </a:r>
            <a:r>
              <a:rPr lang="de-DE" dirty="0"/>
              <a:t> in </a:t>
            </a:r>
            <a:r>
              <a:rPr lang="de-DE" dirty="0" err="1"/>
              <a:t>field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application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3200400" y="1371600"/>
            <a:ext cx="21976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dirty="0" smtClean="0"/>
              <a:t>FPGA </a:t>
            </a:r>
            <a:r>
              <a:rPr lang="de-DE" sz="1200" dirty="0" err="1" smtClean="0"/>
              <a:t>scheme</a:t>
            </a:r>
            <a:endParaRPr lang="de-DE" sz="120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21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6200"/>
            <a:ext cx="8001000" cy="633413"/>
          </a:xfrm>
        </p:spPr>
        <p:txBody>
          <a:bodyPr/>
          <a:lstStyle/>
          <a:p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anticollinear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Workspace\DiplomarbeitSimon\Arbeit\Graphen\MessprinzipkurzSchemaBunchkurz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84791"/>
            <a:ext cx="8730654" cy="474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76200" y="990599"/>
            <a:ext cx="8883054" cy="473779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Acqusition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in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 descr="D:\Workspace\DiplomarbeitSimon\Arbeit\Graphen\ug_unterdrueckung_nie_prl_88_094801(2002).ep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3"/>
          <a:stretch/>
        </p:blipFill>
        <p:spPr bwMode="auto">
          <a:xfrm>
            <a:off x="359244" y="1916668"/>
            <a:ext cx="2383955" cy="3239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/>
          <p:cNvSpPr/>
          <p:nvPr/>
        </p:nvSpPr>
        <p:spPr>
          <a:xfrm>
            <a:off x="980017" y="2096735"/>
            <a:ext cx="1534583" cy="2654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gated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(26µs)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1143000" y="4876800"/>
            <a:ext cx="160019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err="1" smtClean="0"/>
              <a:t>voltage</a:t>
            </a:r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801643" y="1447800"/>
            <a:ext cx="1941557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not time </a:t>
            </a:r>
            <a:r>
              <a:rPr lang="de-DE" dirty="0" err="1" smtClean="0"/>
              <a:t>resolved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429000" y="2589074"/>
            <a:ext cx="50292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easiest</a:t>
            </a:r>
            <a:r>
              <a:rPr lang="de-DE" dirty="0" smtClean="0"/>
              <a:t> </a:t>
            </a:r>
            <a:r>
              <a:rPr lang="de-DE" dirty="0" err="1" smtClean="0"/>
              <a:t>way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get</a:t>
            </a:r>
            <a:r>
              <a:rPr lang="de-DE" dirty="0" smtClean="0"/>
              <a:t> in </a:t>
            </a:r>
            <a:r>
              <a:rPr lang="de-DE" dirty="0" err="1" smtClean="0"/>
              <a:t>coincidence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a </a:t>
            </a:r>
            <a:r>
              <a:rPr lang="de-DE" dirty="0" err="1" smtClean="0"/>
              <a:t>gate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only</a:t>
            </a:r>
            <a:r>
              <a:rPr lang="de-DE" dirty="0" smtClean="0"/>
              <a:t> </a:t>
            </a:r>
            <a:r>
              <a:rPr lang="de-DE" dirty="0" err="1" smtClean="0"/>
              <a:t>count</a:t>
            </a:r>
            <a:r>
              <a:rPr lang="de-DE" dirty="0" smtClean="0"/>
              <a:t> </a:t>
            </a:r>
            <a:r>
              <a:rPr lang="de-DE" dirty="0" err="1" smtClean="0"/>
              <a:t>pmt</a:t>
            </a:r>
            <a:r>
              <a:rPr lang="de-DE" dirty="0" smtClean="0"/>
              <a:t> </a:t>
            </a:r>
            <a:r>
              <a:rPr lang="de-DE" dirty="0" err="1" smtClean="0"/>
              <a:t>events</a:t>
            </a:r>
            <a:r>
              <a:rPr lang="de-DE" dirty="0" smtClean="0"/>
              <a:t>, </a:t>
            </a:r>
            <a:r>
              <a:rPr lang="de-DE" dirty="0" err="1" smtClean="0"/>
              <a:t>when</a:t>
            </a:r>
            <a:r>
              <a:rPr lang="de-DE" dirty="0" smtClean="0"/>
              <a:t> </a:t>
            </a:r>
            <a:r>
              <a:rPr lang="de-DE" dirty="0" err="1" smtClean="0"/>
              <a:t>gate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open.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dirty="0" smtClean="0"/>
              <a:t>but: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User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gates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delay</a:t>
            </a:r>
            <a:r>
              <a:rPr lang="de-DE" dirty="0" smtClean="0"/>
              <a:t> in </a:t>
            </a:r>
            <a:r>
              <a:rPr lang="de-DE" dirty="0" err="1" smtClean="0"/>
              <a:t>advance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User </a:t>
            </a:r>
            <a:r>
              <a:rPr lang="de-DE" dirty="0" err="1" smtClean="0"/>
              <a:t>has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adapt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delay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isotope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counting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whole</a:t>
            </a:r>
            <a:r>
              <a:rPr lang="de-DE" dirty="0" smtClean="0"/>
              <a:t> </a:t>
            </a:r>
            <a:r>
              <a:rPr lang="de-DE" dirty="0" err="1" smtClean="0"/>
              <a:t>gate</a:t>
            </a:r>
            <a:r>
              <a:rPr lang="de-DE" dirty="0" smtClean="0"/>
              <a:t>, </a:t>
            </a:r>
            <a:r>
              <a:rPr lang="de-DE" dirty="0" err="1" smtClean="0"/>
              <a:t>velocity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time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lost.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smtClean="0"/>
              <a:t>okay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long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velocity</a:t>
            </a:r>
            <a:r>
              <a:rPr lang="de-DE" dirty="0" smtClean="0"/>
              <a:t>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</a:t>
            </a:r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constant</a:t>
            </a:r>
            <a:endParaRPr lang="de-DE" dirty="0" smtClean="0"/>
          </a:p>
        </p:txBody>
      </p:sp>
      <p:cxnSp>
        <p:nvCxnSpPr>
          <p:cNvPr id="14" name="Gerade Verbindung 13"/>
          <p:cNvCxnSpPr/>
          <p:nvPr/>
        </p:nvCxnSpPr>
        <p:spPr>
          <a:xfrm flipV="1">
            <a:off x="3581400" y="1817132"/>
            <a:ext cx="0" cy="4123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V="1">
            <a:off x="5334000" y="1828800"/>
            <a:ext cx="0" cy="4123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flipV="1">
            <a:off x="6096000" y="1828800"/>
            <a:ext cx="0" cy="4123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3352800" y="2023299"/>
            <a:ext cx="46482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V="1">
            <a:off x="7162800" y="1828800"/>
            <a:ext cx="0" cy="4123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7837517" y="208532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time</a:t>
            </a:r>
            <a:endParaRPr lang="de-DE" sz="1400" dirty="0"/>
          </a:p>
        </p:txBody>
      </p:sp>
      <p:sp>
        <p:nvSpPr>
          <p:cNvPr id="24" name="Textfeld 23"/>
          <p:cNvSpPr txBox="1"/>
          <p:nvPr/>
        </p:nvSpPr>
        <p:spPr>
          <a:xfrm>
            <a:off x="2895600" y="1524000"/>
            <a:ext cx="920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FF0000"/>
                </a:solidFill>
              </a:rPr>
              <a:t>bunch</a:t>
            </a:r>
            <a:endParaRPr lang="de-DE" sz="1400" dirty="0" smtClean="0">
              <a:solidFill>
                <a:srgbClr val="FF0000"/>
              </a:solidFill>
            </a:endParaRPr>
          </a:p>
          <a:p>
            <a:pPr algn="ctr"/>
            <a:endParaRPr lang="de-DE" sz="1400" dirty="0" smtClean="0">
              <a:solidFill>
                <a:srgbClr val="FF0000"/>
              </a:solidFill>
            </a:endParaRPr>
          </a:p>
          <a:p>
            <a:pPr algn="ctr"/>
            <a:endParaRPr lang="de-DE" sz="1400" dirty="0">
              <a:solidFill>
                <a:srgbClr val="FF0000"/>
              </a:solidFill>
            </a:endParaRPr>
          </a:p>
          <a:p>
            <a:pPr algn="ctr"/>
            <a:r>
              <a:rPr lang="de-DE" sz="1400" dirty="0" err="1" smtClean="0">
                <a:solidFill>
                  <a:srgbClr val="FF0000"/>
                </a:solidFill>
              </a:rPr>
              <a:t>extracted</a:t>
            </a:r>
            <a:endParaRPr lang="de-DE" sz="1400" dirty="0" smtClean="0">
              <a:solidFill>
                <a:srgbClr val="FF00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705600" y="1524000"/>
            <a:ext cx="920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FF0000"/>
                </a:solidFill>
              </a:rPr>
              <a:t>bunch</a:t>
            </a:r>
            <a:endParaRPr lang="de-DE" sz="1400" dirty="0" smtClean="0">
              <a:solidFill>
                <a:srgbClr val="FF0000"/>
              </a:solidFill>
            </a:endParaRPr>
          </a:p>
          <a:p>
            <a:pPr algn="ctr"/>
            <a:endParaRPr lang="de-DE" sz="1400" dirty="0" smtClean="0">
              <a:solidFill>
                <a:srgbClr val="FF0000"/>
              </a:solidFill>
            </a:endParaRPr>
          </a:p>
          <a:p>
            <a:pPr algn="ctr"/>
            <a:endParaRPr lang="de-DE" sz="1400" dirty="0">
              <a:solidFill>
                <a:srgbClr val="FF0000"/>
              </a:solidFill>
            </a:endParaRPr>
          </a:p>
          <a:p>
            <a:pPr algn="ctr"/>
            <a:r>
              <a:rPr lang="de-DE" sz="1400" dirty="0" err="1" smtClean="0">
                <a:solidFill>
                  <a:srgbClr val="FF0000"/>
                </a:solidFill>
              </a:rPr>
              <a:t>extracted</a:t>
            </a:r>
            <a:endParaRPr lang="de-DE" sz="1400" dirty="0" smtClean="0">
              <a:solidFill>
                <a:srgbClr val="FF0000"/>
              </a:solidFill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3581400" y="2096735"/>
            <a:ext cx="1752600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3581400" y="2096735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B050"/>
                </a:solidFill>
              </a:rPr>
              <a:t>TOF</a:t>
            </a:r>
            <a:endParaRPr lang="de-DE" sz="1400" dirty="0">
              <a:solidFill>
                <a:srgbClr val="00B050"/>
              </a:solidFill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>
            <a:off x="5334000" y="1890954"/>
            <a:ext cx="762000" cy="0"/>
          </a:xfrm>
          <a:prstGeom prst="straightConnector1">
            <a:avLst/>
          </a:prstGeom>
          <a:ln w="2857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5259586" y="1408093"/>
            <a:ext cx="91082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FF"/>
                </a:solidFill>
              </a:rPr>
              <a:t>bunch</a:t>
            </a:r>
            <a:endParaRPr lang="de-DE" sz="1400" dirty="0" smtClean="0">
              <a:solidFill>
                <a:srgbClr val="0000FF"/>
              </a:solidFill>
            </a:endParaRPr>
          </a:p>
          <a:p>
            <a:pPr algn="ctr"/>
            <a:r>
              <a:rPr lang="de-DE" sz="1400" dirty="0" smtClean="0">
                <a:solidFill>
                  <a:srgbClr val="0000FF"/>
                </a:solidFill>
              </a:rPr>
              <a:t>in</a:t>
            </a:r>
          </a:p>
          <a:p>
            <a:pPr algn="ctr"/>
            <a:endParaRPr lang="de-DE" sz="1400" dirty="0" smtClean="0">
              <a:solidFill>
                <a:srgbClr val="0000FF"/>
              </a:solidFill>
            </a:endParaRPr>
          </a:p>
          <a:p>
            <a:pPr algn="ctr"/>
            <a:r>
              <a:rPr lang="de-DE" sz="1400" dirty="0" err="1" smtClean="0">
                <a:solidFill>
                  <a:srgbClr val="0000FF"/>
                </a:solidFill>
              </a:rPr>
              <a:t>optical</a:t>
            </a:r>
            <a:endParaRPr lang="de-DE" sz="1400" dirty="0" smtClean="0">
              <a:solidFill>
                <a:srgbClr val="0000FF"/>
              </a:solidFill>
            </a:endParaRPr>
          </a:p>
          <a:p>
            <a:pPr algn="ctr"/>
            <a:r>
              <a:rPr lang="de-DE" sz="1400" dirty="0" err="1" smtClean="0">
                <a:solidFill>
                  <a:srgbClr val="0000FF"/>
                </a:solidFill>
              </a:rPr>
              <a:t>detection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25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76200" y="992862"/>
            <a:ext cx="86868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err="1" smtClean="0"/>
              <a:t>collinear</a:t>
            </a:r>
            <a:r>
              <a:rPr lang="de-DE" sz="2600" dirty="0" smtClean="0"/>
              <a:t> </a:t>
            </a:r>
            <a:r>
              <a:rPr lang="de-DE" sz="2600" dirty="0" err="1" smtClean="0"/>
              <a:t>laser</a:t>
            </a:r>
            <a:r>
              <a:rPr lang="de-DE" sz="2600" dirty="0" smtClean="0"/>
              <a:t> </a:t>
            </a:r>
            <a:r>
              <a:rPr lang="de-DE" sz="2600" dirty="0" err="1" smtClean="0"/>
              <a:t>spectroscopy</a:t>
            </a:r>
            <a:r>
              <a:rPr lang="de-DE" sz="2600" dirty="0" smtClean="0"/>
              <a:t> (</a:t>
            </a:r>
            <a:r>
              <a:rPr lang="de-DE" sz="2600" dirty="0" err="1" smtClean="0"/>
              <a:t>cls</a:t>
            </a:r>
            <a:r>
              <a:rPr lang="de-DE" sz="2600" dirty="0" smtClean="0"/>
              <a:t>)</a:t>
            </a:r>
            <a:endParaRPr lang="de-DE" sz="2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err="1" smtClean="0"/>
              <a:t>principle</a:t>
            </a:r>
            <a:r>
              <a:rPr lang="de-DE" sz="2600" dirty="0" smtClean="0"/>
              <a:t> </a:t>
            </a:r>
            <a:endParaRPr lang="de-DE" sz="2600" dirty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err="1" smtClean="0"/>
              <a:t>Overview</a:t>
            </a:r>
            <a:r>
              <a:rPr lang="de-DE" sz="2600" dirty="0" smtClean="0"/>
              <a:t> </a:t>
            </a:r>
            <a:r>
              <a:rPr lang="de-DE" sz="2600" dirty="0" err="1" smtClean="0"/>
              <a:t>of</a:t>
            </a:r>
            <a:r>
              <a:rPr lang="de-DE" sz="2600" dirty="0" smtClean="0"/>
              <a:t> </a:t>
            </a:r>
            <a:r>
              <a:rPr lang="de-DE" sz="2600" dirty="0" err="1" smtClean="0"/>
              <a:t>LaSpec</a:t>
            </a:r>
            <a:r>
              <a:rPr lang="de-DE" sz="2600" dirty="0" smtClean="0"/>
              <a:t> – </a:t>
            </a:r>
            <a:r>
              <a:rPr lang="de-DE" sz="2600" dirty="0" err="1" smtClean="0"/>
              <a:t>cls</a:t>
            </a:r>
            <a:r>
              <a:rPr lang="de-DE" sz="2600" dirty="0" smtClean="0"/>
              <a:t> at FAIR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/>
              <a:t>TRIGA-SPEC </a:t>
            </a:r>
            <a:r>
              <a:rPr lang="de-DE" sz="2600" dirty="0" err="1" smtClean="0"/>
              <a:t>development</a:t>
            </a:r>
            <a:r>
              <a:rPr lang="de-DE" sz="2600" dirty="0" smtClean="0"/>
              <a:t> </a:t>
            </a:r>
            <a:r>
              <a:rPr lang="de-DE" sz="2600" dirty="0" err="1" smtClean="0"/>
              <a:t>platform</a:t>
            </a:r>
            <a:r>
              <a:rPr lang="de-DE" sz="2600" dirty="0" smtClean="0"/>
              <a:t> </a:t>
            </a:r>
            <a:r>
              <a:rPr lang="de-DE" sz="2600" dirty="0" err="1" smtClean="0"/>
              <a:t>for</a:t>
            </a:r>
            <a:r>
              <a:rPr lang="de-DE" sz="2600" dirty="0" smtClean="0"/>
              <a:t> </a:t>
            </a:r>
            <a:r>
              <a:rPr lang="de-DE" sz="2600" dirty="0" err="1" smtClean="0"/>
              <a:t>LaSpec</a:t>
            </a:r>
            <a:r>
              <a:rPr lang="de-DE" sz="2600" dirty="0" smtClean="0"/>
              <a:t> in Mainz</a:t>
            </a:r>
            <a:endParaRPr lang="de-DE" sz="2600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err="1" smtClean="0"/>
              <a:t>Overview</a:t>
            </a:r>
            <a:r>
              <a:rPr lang="de-DE" sz="2600" dirty="0" smtClean="0"/>
              <a:t> </a:t>
            </a:r>
            <a:r>
              <a:rPr lang="de-DE" sz="2600" dirty="0" err="1" smtClean="0"/>
              <a:t>and</a:t>
            </a:r>
            <a:r>
              <a:rPr lang="de-DE" sz="2600" dirty="0" smtClean="0"/>
              <a:t> Status</a:t>
            </a:r>
            <a:endParaRPr lang="de-DE" sz="2600" dirty="0" smtClean="0"/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/>
              <a:t>time </a:t>
            </a:r>
            <a:r>
              <a:rPr lang="de-DE" sz="2600" dirty="0" err="1" smtClean="0"/>
              <a:t>resolved</a:t>
            </a:r>
            <a:r>
              <a:rPr lang="de-DE" sz="2600" dirty="0" smtClean="0"/>
              <a:t> </a:t>
            </a:r>
            <a:r>
              <a:rPr lang="de-DE" sz="2600" dirty="0" err="1" smtClean="0"/>
              <a:t>cls</a:t>
            </a:r>
            <a:r>
              <a:rPr lang="de-DE" sz="2600" dirty="0" smtClean="0"/>
              <a:t> on </a:t>
            </a:r>
            <a:r>
              <a:rPr lang="de-DE" sz="2600" dirty="0" err="1" smtClean="0"/>
              <a:t>bunched</a:t>
            </a:r>
            <a:r>
              <a:rPr lang="de-DE" sz="2600" dirty="0" smtClean="0"/>
              <a:t> </a:t>
            </a:r>
            <a:r>
              <a:rPr lang="de-DE" sz="2600" dirty="0" err="1" smtClean="0"/>
              <a:t>beams</a:t>
            </a:r>
            <a:r>
              <a:rPr lang="de-DE" sz="2600" dirty="0" smtClean="0"/>
              <a:t> </a:t>
            </a:r>
            <a:r>
              <a:rPr lang="de-DE" sz="2600" dirty="0" err="1" smtClean="0"/>
              <a:t>using</a:t>
            </a:r>
            <a:r>
              <a:rPr lang="de-DE" sz="2600" dirty="0" smtClean="0"/>
              <a:t> an FPGA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err="1" smtClean="0"/>
              <a:t>first</a:t>
            </a:r>
            <a:r>
              <a:rPr lang="de-DE" sz="2600" dirty="0" smtClean="0"/>
              <a:t> </a:t>
            </a:r>
            <a:r>
              <a:rPr lang="de-DE" sz="2600" dirty="0" err="1" smtClean="0"/>
              <a:t>results</a:t>
            </a:r>
            <a:r>
              <a:rPr lang="de-DE" sz="2600" dirty="0" smtClean="0"/>
              <a:t> on </a:t>
            </a:r>
            <a:r>
              <a:rPr lang="de-DE" sz="2600" dirty="0" err="1" smtClean="0"/>
              <a:t>cls</a:t>
            </a:r>
            <a:r>
              <a:rPr lang="de-DE" sz="2600" dirty="0" smtClean="0"/>
              <a:t> </a:t>
            </a:r>
            <a:r>
              <a:rPr lang="de-DE" sz="2600" dirty="0" err="1" smtClean="0"/>
              <a:t>of</a:t>
            </a:r>
            <a:r>
              <a:rPr lang="de-DE" sz="2600" dirty="0" smtClean="0"/>
              <a:t> </a:t>
            </a:r>
            <a:r>
              <a:rPr lang="de-DE" sz="2600" dirty="0" err="1" smtClean="0"/>
              <a:t>bunched</a:t>
            </a:r>
            <a:r>
              <a:rPr lang="de-DE" sz="2600" dirty="0" smtClean="0"/>
              <a:t> </a:t>
            </a:r>
            <a:r>
              <a:rPr lang="de-DE" sz="2600" dirty="0" err="1" smtClean="0"/>
              <a:t>ions</a:t>
            </a:r>
            <a:r>
              <a:rPr lang="de-DE" sz="2600" dirty="0" smtClean="0"/>
              <a:t> at TRIGA-SPEC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de-DE" sz="2600" dirty="0" smtClean="0"/>
              <a:t>Outlook</a:t>
            </a:r>
            <a:endParaRPr lang="de-DE" sz="2600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88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76200"/>
            <a:ext cx="8001000" cy="633413"/>
          </a:xfrm>
        </p:spPr>
        <p:txBody>
          <a:bodyPr/>
          <a:lstStyle/>
          <a:p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anticollinear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spectroscopy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endParaRPr lang="de-DE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D:\Workspace\DiplomarbeitSimon\Arbeit\Graphen\MessprinzipkurzSchemaBunchkurz.ep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84791"/>
            <a:ext cx="8730654" cy="474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eck 2"/>
          <p:cNvSpPr/>
          <p:nvPr/>
        </p:nvSpPr>
        <p:spPr>
          <a:xfrm>
            <a:off x="76200" y="990598"/>
            <a:ext cx="8883054" cy="56388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Acqusition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in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</a:t>
            </a:r>
            <a:r>
              <a:rPr lang="de-DE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endParaRPr lang="de-D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801643" y="1447800"/>
            <a:ext cx="1556836" cy="3693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 smtClean="0"/>
              <a:t>time </a:t>
            </a:r>
            <a:r>
              <a:rPr lang="de-DE" dirty="0" err="1" smtClean="0"/>
              <a:t>resolved</a:t>
            </a:r>
            <a:endParaRPr lang="de-DE" dirty="0"/>
          </a:p>
        </p:txBody>
      </p:sp>
      <p:cxnSp>
        <p:nvCxnSpPr>
          <p:cNvPr id="14" name="Gerade Verbindung 13"/>
          <p:cNvCxnSpPr/>
          <p:nvPr/>
        </p:nvCxnSpPr>
        <p:spPr>
          <a:xfrm flipV="1">
            <a:off x="3581400" y="1817132"/>
            <a:ext cx="0" cy="4123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17"/>
          <p:cNvCxnSpPr/>
          <p:nvPr/>
        </p:nvCxnSpPr>
        <p:spPr>
          <a:xfrm flipV="1">
            <a:off x="5334000" y="1828800"/>
            <a:ext cx="0" cy="4123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18"/>
          <p:cNvCxnSpPr/>
          <p:nvPr/>
        </p:nvCxnSpPr>
        <p:spPr>
          <a:xfrm flipV="1">
            <a:off x="6096000" y="1828800"/>
            <a:ext cx="0" cy="41233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/>
          <p:cNvCxnSpPr/>
          <p:nvPr/>
        </p:nvCxnSpPr>
        <p:spPr>
          <a:xfrm>
            <a:off x="3352800" y="2023299"/>
            <a:ext cx="4648200" cy="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 Verbindung 25"/>
          <p:cNvCxnSpPr/>
          <p:nvPr/>
        </p:nvCxnSpPr>
        <p:spPr>
          <a:xfrm flipV="1">
            <a:off x="7162800" y="1828800"/>
            <a:ext cx="0" cy="41233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7837517" y="2085324"/>
            <a:ext cx="5229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time</a:t>
            </a:r>
            <a:endParaRPr lang="de-DE" sz="1400" dirty="0"/>
          </a:p>
        </p:txBody>
      </p:sp>
      <p:sp>
        <p:nvSpPr>
          <p:cNvPr id="24" name="Textfeld 23"/>
          <p:cNvSpPr txBox="1"/>
          <p:nvPr/>
        </p:nvSpPr>
        <p:spPr>
          <a:xfrm>
            <a:off x="2895600" y="1524000"/>
            <a:ext cx="920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FF0000"/>
                </a:solidFill>
              </a:rPr>
              <a:t>bunch</a:t>
            </a:r>
            <a:endParaRPr lang="de-DE" sz="1400" dirty="0" smtClean="0">
              <a:solidFill>
                <a:srgbClr val="FF0000"/>
              </a:solidFill>
            </a:endParaRPr>
          </a:p>
          <a:p>
            <a:pPr algn="ctr"/>
            <a:endParaRPr lang="de-DE" sz="1400" dirty="0" smtClean="0">
              <a:solidFill>
                <a:srgbClr val="FF0000"/>
              </a:solidFill>
            </a:endParaRPr>
          </a:p>
          <a:p>
            <a:pPr algn="ctr"/>
            <a:endParaRPr lang="de-DE" sz="1400" dirty="0">
              <a:solidFill>
                <a:srgbClr val="FF0000"/>
              </a:solidFill>
            </a:endParaRPr>
          </a:p>
          <a:p>
            <a:pPr algn="ctr"/>
            <a:r>
              <a:rPr lang="de-DE" sz="1400" dirty="0" err="1" smtClean="0">
                <a:solidFill>
                  <a:srgbClr val="FF0000"/>
                </a:solidFill>
              </a:rPr>
              <a:t>extracted</a:t>
            </a:r>
            <a:endParaRPr lang="de-DE" sz="1400" dirty="0" smtClean="0">
              <a:solidFill>
                <a:srgbClr val="FF00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6775755" y="1524000"/>
            <a:ext cx="9204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FF0000"/>
                </a:solidFill>
              </a:rPr>
              <a:t>bunch</a:t>
            </a:r>
            <a:endParaRPr lang="de-DE" sz="1400" dirty="0" smtClean="0">
              <a:solidFill>
                <a:srgbClr val="FF0000"/>
              </a:solidFill>
            </a:endParaRPr>
          </a:p>
          <a:p>
            <a:pPr algn="ctr"/>
            <a:endParaRPr lang="de-DE" sz="1400" dirty="0" smtClean="0">
              <a:solidFill>
                <a:srgbClr val="FF0000"/>
              </a:solidFill>
            </a:endParaRPr>
          </a:p>
          <a:p>
            <a:pPr algn="ctr"/>
            <a:endParaRPr lang="de-DE" sz="1400" dirty="0">
              <a:solidFill>
                <a:srgbClr val="FF0000"/>
              </a:solidFill>
            </a:endParaRPr>
          </a:p>
          <a:p>
            <a:pPr algn="ctr"/>
            <a:r>
              <a:rPr lang="de-DE" sz="1400" dirty="0" err="1" smtClean="0">
                <a:solidFill>
                  <a:srgbClr val="FF0000"/>
                </a:solidFill>
              </a:rPr>
              <a:t>extracted</a:t>
            </a:r>
            <a:endParaRPr lang="de-DE" sz="1400" dirty="0" smtClean="0">
              <a:solidFill>
                <a:srgbClr val="FF0000"/>
              </a:solidFill>
            </a:endParaRPr>
          </a:p>
        </p:txBody>
      </p:sp>
      <p:cxnSp>
        <p:nvCxnSpPr>
          <p:cNvPr id="27" name="Gerade Verbindung mit Pfeil 26"/>
          <p:cNvCxnSpPr/>
          <p:nvPr/>
        </p:nvCxnSpPr>
        <p:spPr>
          <a:xfrm>
            <a:off x="3581400" y="2096735"/>
            <a:ext cx="1752600" cy="0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27"/>
          <p:cNvSpPr txBox="1"/>
          <p:nvPr/>
        </p:nvSpPr>
        <p:spPr>
          <a:xfrm>
            <a:off x="3581400" y="2096735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rgbClr val="00B050"/>
                </a:solidFill>
              </a:rPr>
              <a:t>TOF</a:t>
            </a:r>
            <a:endParaRPr lang="de-DE" sz="1400" dirty="0">
              <a:solidFill>
                <a:srgbClr val="00B050"/>
              </a:solidFill>
            </a:endParaRPr>
          </a:p>
        </p:txBody>
      </p:sp>
      <p:cxnSp>
        <p:nvCxnSpPr>
          <p:cNvPr id="33" name="Gerade Verbindung mit Pfeil 32"/>
          <p:cNvCxnSpPr/>
          <p:nvPr/>
        </p:nvCxnSpPr>
        <p:spPr>
          <a:xfrm>
            <a:off x="5334000" y="1890954"/>
            <a:ext cx="762000" cy="0"/>
          </a:xfrm>
          <a:prstGeom prst="straightConnector1">
            <a:avLst/>
          </a:prstGeom>
          <a:ln w="2857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5259586" y="1408093"/>
            <a:ext cx="91082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 smtClean="0">
                <a:solidFill>
                  <a:srgbClr val="0000FF"/>
                </a:solidFill>
              </a:rPr>
              <a:t>bunch</a:t>
            </a:r>
            <a:endParaRPr lang="de-DE" sz="1400" dirty="0" smtClean="0">
              <a:solidFill>
                <a:srgbClr val="0000FF"/>
              </a:solidFill>
            </a:endParaRPr>
          </a:p>
          <a:p>
            <a:pPr algn="ctr"/>
            <a:r>
              <a:rPr lang="de-DE" sz="1400" dirty="0" smtClean="0">
                <a:solidFill>
                  <a:srgbClr val="0000FF"/>
                </a:solidFill>
              </a:rPr>
              <a:t>in</a:t>
            </a:r>
          </a:p>
          <a:p>
            <a:pPr algn="ctr"/>
            <a:endParaRPr lang="de-DE" sz="1400" dirty="0" smtClean="0">
              <a:solidFill>
                <a:srgbClr val="0000FF"/>
              </a:solidFill>
            </a:endParaRPr>
          </a:p>
          <a:p>
            <a:pPr algn="ctr"/>
            <a:r>
              <a:rPr lang="de-DE" sz="1400" dirty="0" err="1" smtClean="0">
                <a:solidFill>
                  <a:srgbClr val="0000FF"/>
                </a:solidFill>
              </a:rPr>
              <a:t>optical</a:t>
            </a:r>
            <a:endParaRPr lang="de-DE" sz="1400" dirty="0" smtClean="0">
              <a:solidFill>
                <a:srgbClr val="0000FF"/>
              </a:solidFill>
            </a:endParaRPr>
          </a:p>
          <a:p>
            <a:pPr algn="ctr"/>
            <a:r>
              <a:rPr lang="de-DE" sz="1400" dirty="0" err="1" smtClean="0">
                <a:solidFill>
                  <a:srgbClr val="0000FF"/>
                </a:solidFill>
              </a:rPr>
              <a:t>detection</a:t>
            </a:r>
            <a:endParaRPr lang="de-DE" sz="1400" dirty="0">
              <a:solidFill>
                <a:srgbClr val="0000FF"/>
              </a:solidFill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5021382" y="2589074"/>
            <a:ext cx="37416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Count all PMT </a:t>
            </a:r>
            <a:r>
              <a:rPr lang="de-DE" dirty="0" err="1" smtClean="0"/>
              <a:t>events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sort</a:t>
            </a:r>
            <a:r>
              <a:rPr lang="de-DE" dirty="0" smtClean="0"/>
              <a:t> </a:t>
            </a:r>
            <a:r>
              <a:rPr lang="de-DE" dirty="0" err="1" smtClean="0"/>
              <a:t>them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smtClean="0"/>
              <a:t>time relative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r>
              <a:rPr lang="de-DE" dirty="0" smtClean="0"/>
              <a:t>. </a:t>
            </a:r>
            <a:r>
              <a:rPr lang="de-DE" dirty="0" err="1" smtClean="0"/>
              <a:t>Typical</a:t>
            </a:r>
            <a:r>
              <a:rPr lang="de-DE" dirty="0" smtClean="0"/>
              <a:t> </a:t>
            </a:r>
            <a:r>
              <a:rPr lang="de-DE" dirty="0" err="1" smtClean="0"/>
              <a:t>it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useful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use</a:t>
            </a:r>
            <a:r>
              <a:rPr lang="de-DE" dirty="0" smtClean="0"/>
              <a:t> </a:t>
            </a:r>
            <a:r>
              <a:rPr lang="de-DE" dirty="0" err="1" smtClean="0"/>
              <a:t>channels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some</a:t>
            </a:r>
            <a:r>
              <a:rPr lang="de-DE" dirty="0" smtClean="0"/>
              <a:t> 10ns </a:t>
            </a:r>
            <a:r>
              <a:rPr lang="de-DE" dirty="0" err="1" smtClean="0"/>
              <a:t>width</a:t>
            </a:r>
            <a:r>
              <a:rPr lang="de-DE" dirty="0" smtClean="0"/>
              <a:t>.</a:t>
            </a:r>
          </a:p>
          <a:p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Data </a:t>
            </a:r>
            <a:r>
              <a:rPr lang="de-DE" dirty="0" err="1" smtClean="0"/>
              <a:t>set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a </a:t>
            </a:r>
            <a:r>
              <a:rPr lang="de-DE" dirty="0" err="1" smtClean="0"/>
              <a:t>matrix</a:t>
            </a:r>
            <a:r>
              <a:rPr lang="de-DE" dirty="0"/>
              <a:t> </a:t>
            </a:r>
            <a:r>
              <a:rPr lang="de-DE" dirty="0" err="1" smtClean="0"/>
              <a:t>containing</a:t>
            </a:r>
            <a:r>
              <a:rPr lang="de-DE" dirty="0" smtClean="0"/>
              <a:t> all </a:t>
            </a:r>
            <a:r>
              <a:rPr lang="de-DE" dirty="0" err="1" smtClean="0"/>
              <a:t>pmt</a:t>
            </a:r>
            <a:r>
              <a:rPr lang="de-DE" dirty="0" smtClean="0"/>
              <a:t>-events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each</a:t>
            </a:r>
            <a:r>
              <a:rPr lang="de-DE" dirty="0" smtClean="0"/>
              <a:t> time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voltage</a:t>
            </a:r>
            <a:endParaRPr lang="de-DE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no</a:t>
            </a:r>
            <a:r>
              <a:rPr lang="de-DE" dirty="0" smtClean="0"/>
              <a:t> time </a:t>
            </a:r>
            <a:r>
              <a:rPr lang="de-DE" dirty="0" err="1" smtClean="0"/>
              <a:t>information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lost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center</a:t>
            </a:r>
            <a:r>
              <a:rPr lang="de-DE" dirty="0" smtClean="0"/>
              <a:t> </a:t>
            </a:r>
            <a:r>
              <a:rPr lang="de-DE" dirty="0" err="1" smtClean="0"/>
              <a:t>frequency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found</a:t>
            </a:r>
            <a:r>
              <a:rPr lang="de-DE" dirty="0" smtClean="0"/>
              <a:t> in </a:t>
            </a:r>
            <a:r>
              <a:rPr lang="de-DE" dirty="0" err="1" smtClean="0"/>
              <a:t>projection</a:t>
            </a:r>
            <a:endParaRPr lang="de-DE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gates</a:t>
            </a:r>
            <a:r>
              <a:rPr lang="de-DE" dirty="0" smtClean="0"/>
              <a:t> 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set</a:t>
            </a:r>
            <a:r>
              <a:rPr lang="de-DE" dirty="0" smtClean="0"/>
              <a:t> </a:t>
            </a:r>
            <a:r>
              <a:rPr lang="de-DE" dirty="0" err="1" smtClean="0"/>
              <a:t>afterwards</a:t>
            </a:r>
            <a:endParaRPr lang="de-DE" dirty="0"/>
          </a:p>
        </p:txBody>
      </p:sp>
      <p:pic>
        <p:nvPicPr>
          <p:cNvPr id="4098" name="Picture 2" descr="R:\User\Simon\Vorträge\DetektorWorkshopGiessen\Ca_TRS_PMT1_014_3D.tld.ep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7" t="10661" r="12091" b="7964"/>
          <a:stretch/>
        </p:blipFill>
        <p:spPr bwMode="auto">
          <a:xfrm>
            <a:off x="121999" y="2438400"/>
            <a:ext cx="5059601" cy="4151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502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Workspace\DiplomarbeitSimon\Arbeit\Graphen\MessprinzipkurzSchemaBunchkurz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037191"/>
            <a:ext cx="8730654" cy="474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oliennummernplatzhalter 28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21</a:t>
            </a:fld>
            <a:endParaRPr lang="de-DE"/>
          </a:p>
        </p:txBody>
      </p:sp>
      <p:sp>
        <p:nvSpPr>
          <p:cNvPr id="19" name="Titel 1"/>
          <p:cNvSpPr txBox="1">
            <a:spLocks/>
          </p:cNvSpPr>
          <p:nvPr/>
        </p:nvSpPr>
        <p:spPr bwMode="auto">
          <a:xfrm>
            <a:off x="14288" y="128587"/>
            <a:ext cx="7915275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de-DE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r>
              <a:rPr lang="de-DE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de-DE" sz="2800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at TRIGA-SPEC</a:t>
            </a:r>
            <a:endParaRPr lang="de-DE" sz="28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2241875" y="1164193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Comissioning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rfq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stable</a:t>
            </a:r>
            <a:r>
              <a:rPr lang="de-DE" dirty="0" smtClean="0"/>
              <a:t> </a:t>
            </a:r>
            <a:r>
              <a:rPr lang="de-DE" dirty="0" err="1" smtClean="0"/>
              <a:t>Ca</a:t>
            </a:r>
            <a:r>
              <a:rPr lang="de-DE" baseline="30000" dirty="0" smtClean="0"/>
              <a:t>+</a:t>
            </a:r>
            <a:r>
              <a:rPr lang="de-DE" dirty="0" smtClean="0"/>
              <a:t>-Ions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56951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8" y="128587"/>
            <a:ext cx="7915275" cy="633413"/>
          </a:xfrm>
        </p:spPr>
        <p:txBody>
          <a:bodyPr/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at TRIGA-SPEC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7783335"/>
              </p:ext>
            </p:extLst>
          </p:nvPr>
        </p:nvGraphicFramePr>
        <p:xfrm>
          <a:off x="127000" y="533400"/>
          <a:ext cx="8636000" cy="6477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Graph" r:id="rId4" imgW="4143960" imgH="3621960" progId="Origin50.Graph">
                  <p:embed/>
                </p:oleObj>
              </mc:Choice>
              <mc:Fallback>
                <p:oleObj name="Graph" r:id="rId4" imgW="4143960" imgH="3621960" progId="Origin50.Graph">
                  <p:embed/>
                  <p:pic>
                    <p:nvPicPr>
                      <p:cNvPr id="0" name="Objek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000" y="533400"/>
                        <a:ext cx="8636000" cy="6477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feld 3"/>
          <p:cNvSpPr txBox="1"/>
          <p:nvPr/>
        </p:nvSpPr>
        <p:spPr>
          <a:xfrm>
            <a:off x="1447800" y="10668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Day 1: </a:t>
            </a:r>
            <a:r>
              <a:rPr lang="de-DE" dirty="0" err="1" smtClean="0"/>
              <a:t>Oscillation</a:t>
            </a:r>
            <a:r>
              <a:rPr lang="de-DE" dirty="0" smtClean="0"/>
              <a:t> in </a:t>
            </a:r>
            <a:r>
              <a:rPr lang="de-DE" dirty="0" err="1" smtClean="0"/>
              <a:t>velocity</a:t>
            </a:r>
            <a:r>
              <a:rPr lang="de-DE" dirty="0" smtClean="0"/>
              <a:t> </a:t>
            </a:r>
            <a:r>
              <a:rPr lang="de-DE" dirty="0" err="1" smtClean="0"/>
              <a:t>observed</a:t>
            </a:r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6" name="Textfeld 5"/>
          <p:cNvSpPr txBox="1"/>
          <p:nvPr/>
        </p:nvSpPr>
        <p:spPr>
          <a:xfrm>
            <a:off x="7086600" y="1436132"/>
            <a:ext cx="1676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frequency</a:t>
            </a:r>
            <a:r>
              <a:rPr lang="de-DE" dirty="0" smtClean="0"/>
              <a:t>:</a:t>
            </a:r>
          </a:p>
          <a:p>
            <a:r>
              <a:rPr lang="de-DE" dirty="0" err="1" smtClean="0"/>
              <a:t>appr</a:t>
            </a:r>
            <a:r>
              <a:rPr lang="de-DE" dirty="0" smtClean="0"/>
              <a:t>. 3 MHz</a:t>
            </a:r>
          </a:p>
          <a:p>
            <a:endParaRPr lang="de-DE" dirty="0"/>
          </a:p>
          <a:p>
            <a:r>
              <a:rPr lang="de-DE" dirty="0" err="1" smtClean="0"/>
              <a:t>oscillation</a:t>
            </a:r>
            <a:r>
              <a:rPr lang="de-DE" dirty="0" smtClean="0"/>
              <a:t> in </a:t>
            </a:r>
            <a:r>
              <a:rPr lang="de-DE" dirty="0" err="1" smtClean="0"/>
              <a:t>phase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1524000" y="1597223"/>
            <a:ext cx="208422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smtClean="0"/>
              <a:t>countrate </a:t>
            </a:r>
            <a:r>
              <a:rPr lang="de-DE" sz="1400" dirty="0" err="1" smtClean="0"/>
              <a:t>is</a:t>
            </a:r>
            <a:r>
              <a:rPr lang="de-DE" sz="1400" dirty="0" smtClean="0"/>
              <a:t> </a:t>
            </a:r>
            <a:r>
              <a:rPr lang="de-DE" sz="1400" dirty="0" err="1" smtClean="0"/>
              <a:t>color</a:t>
            </a:r>
            <a:r>
              <a:rPr lang="de-DE" sz="1400" dirty="0" smtClean="0"/>
              <a:t> </a:t>
            </a:r>
            <a:r>
              <a:rPr lang="de-DE" sz="1400" dirty="0" err="1" smtClean="0"/>
              <a:t>coded</a:t>
            </a:r>
            <a:endParaRPr lang="de-DE" sz="1400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6149505" y="1606748"/>
            <a:ext cx="739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aseline="30000" dirty="0" smtClean="0"/>
              <a:t>40</a:t>
            </a:r>
            <a:r>
              <a:rPr lang="de-DE" dirty="0" smtClean="0"/>
              <a:t>Ca</a:t>
            </a:r>
            <a:r>
              <a:rPr lang="de-DE" baseline="30000" dirty="0" smtClean="0"/>
              <a:t>+</a:t>
            </a:r>
            <a:endParaRPr lang="de-DE" baseline="30000" dirty="0"/>
          </a:p>
        </p:txBody>
      </p:sp>
    </p:spTree>
    <p:extLst>
      <p:ext uri="{BB962C8B-B14F-4D97-AF65-F5344CB8AC3E}">
        <p14:creationId xmlns:p14="http://schemas.microsoft.com/office/powerpoint/2010/main" val="57725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288" y="128587"/>
            <a:ext cx="7915275" cy="633413"/>
          </a:xfrm>
        </p:spPr>
        <p:txBody>
          <a:bodyPr/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at TRIGA-SPEC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1447800" y="10668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Day 1: </a:t>
            </a:r>
            <a:r>
              <a:rPr lang="de-DE" dirty="0" err="1" smtClean="0"/>
              <a:t>Oscillation</a:t>
            </a:r>
            <a:r>
              <a:rPr lang="de-DE" dirty="0" smtClean="0"/>
              <a:t> in </a:t>
            </a:r>
            <a:r>
              <a:rPr lang="de-DE" dirty="0" err="1" smtClean="0"/>
              <a:t>velocity</a:t>
            </a:r>
            <a:r>
              <a:rPr lang="de-DE" dirty="0" smtClean="0"/>
              <a:t> </a:t>
            </a:r>
            <a:r>
              <a:rPr lang="de-DE" dirty="0" err="1" smtClean="0"/>
              <a:t>observed</a:t>
            </a:r>
            <a:r>
              <a:rPr lang="de-DE" dirty="0" smtClean="0"/>
              <a:t> </a:t>
            </a:r>
            <a:endParaRPr lang="de-DE" dirty="0"/>
          </a:p>
        </p:txBody>
      </p:sp>
      <p:graphicFrame>
        <p:nvGraphicFramePr>
          <p:cNvPr id="7" name="Objek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61653233"/>
              </p:ext>
            </p:extLst>
          </p:nvPr>
        </p:nvGraphicFramePr>
        <p:xfrm>
          <a:off x="152400" y="990600"/>
          <a:ext cx="7162800" cy="57706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Graph" r:id="rId4" imgW="4143960" imgH="2896560" progId="Origin50.Graph">
                  <p:embed/>
                </p:oleObj>
              </mc:Choice>
              <mc:Fallback>
                <p:oleObj name="Graph" r:id="rId4" imgW="4143960" imgH="2896560" progId="Origin50.Graph">
                  <p:embed/>
                  <p:pic>
                    <p:nvPicPr>
                      <p:cNvPr id="0" name="Objek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990600"/>
                        <a:ext cx="7162800" cy="57706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1447800" y="16764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switching</a:t>
            </a:r>
            <a:r>
              <a:rPr lang="de-DE" dirty="0" smtClean="0"/>
              <a:t> </a:t>
            </a:r>
            <a:r>
              <a:rPr lang="de-DE" dirty="0" err="1" smtClean="0"/>
              <a:t>behaviour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last </a:t>
            </a:r>
            <a:r>
              <a:rPr lang="de-DE" dirty="0" err="1" smtClean="0"/>
              <a:t>electrode</a:t>
            </a:r>
            <a:r>
              <a:rPr lang="de-DE" dirty="0" smtClean="0"/>
              <a:t> in </a:t>
            </a:r>
            <a:r>
              <a:rPr lang="de-DE" dirty="0" err="1" smtClean="0"/>
              <a:t>rfq</a:t>
            </a:r>
            <a:r>
              <a:rPr lang="de-DE" dirty="0" smtClean="0"/>
              <a:t>, </a:t>
            </a:r>
            <a:r>
              <a:rPr lang="de-DE" dirty="0" err="1" smtClean="0"/>
              <a:t>observed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oscilloscope</a:t>
            </a:r>
            <a:endParaRPr lang="de-DE" dirty="0"/>
          </a:p>
        </p:txBody>
      </p:sp>
      <p:cxnSp>
        <p:nvCxnSpPr>
          <p:cNvPr id="10" name="Gerade Verbindung 9"/>
          <p:cNvCxnSpPr/>
          <p:nvPr/>
        </p:nvCxnSpPr>
        <p:spPr>
          <a:xfrm>
            <a:off x="1219200" y="2895600"/>
            <a:ext cx="533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553200" y="267866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trapping</a:t>
            </a:r>
            <a:r>
              <a:rPr lang="de-DE" dirty="0" smtClean="0"/>
              <a:t> potential </a:t>
            </a:r>
          </a:p>
          <a:p>
            <a:r>
              <a:rPr lang="de-DE" dirty="0" smtClean="0"/>
              <a:t>40 V</a:t>
            </a:r>
            <a:endParaRPr lang="de-DE" dirty="0"/>
          </a:p>
        </p:txBody>
      </p:sp>
      <p:cxnSp>
        <p:nvCxnSpPr>
          <p:cNvPr id="12" name="Gerade Verbindung 11"/>
          <p:cNvCxnSpPr/>
          <p:nvPr/>
        </p:nvCxnSpPr>
        <p:spPr>
          <a:xfrm>
            <a:off x="1219200" y="4495800"/>
            <a:ext cx="5334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6553200" y="4278868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extraction</a:t>
            </a:r>
            <a:r>
              <a:rPr lang="de-DE" dirty="0" smtClean="0"/>
              <a:t> potential </a:t>
            </a:r>
          </a:p>
          <a:p>
            <a:r>
              <a:rPr lang="de-DE" dirty="0"/>
              <a:t>-</a:t>
            </a:r>
            <a:r>
              <a:rPr lang="de-DE" dirty="0" smtClean="0"/>
              <a:t>250 V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7411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55838139"/>
              </p:ext>
            </p:extLst>
          </p:nvPr>
        </p:nvGraphicFramePr>
        <p:xfrm>
          <a:off x="533400" y="990600"/>
          <a:ext cx="81534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Graph" r:id="rId3" imgW="4143960" imgH="3621960" progId="Origin50.Graph">
                  <p:embed/>
                </p:oleObj>
              </mc:Choice>
              <mc:Fallback>
                <p:oleObj name="Graph" r:id="rId3" imgW="4143960" imgH="3621960" progId="Origin50.Graph">
                  <p:embed/>
                  <p:pic>
                    <p:nvPicPr>
                      <p:cNvPr id="0" name="Objek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990600"/>
                        <a:ext cx="81534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at TRIGA-SPEC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77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bunched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beams</a:t>
            </a:r>
            <a:r>
              <a:rPr lang="de-DE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at TRIGA-SPEC</a:t>
            </a:r>
            <a:endParaRPr lang="de-DE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Objek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9554034"/>
              </p:ext>
            </p:extLst>
          </p:nvPr>
        </p:nvGraphicFramePr>
        <p:xfrm>
          <a:off x="-685800" y="609600"/>
          <a:ext cx="8153400" cy="601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66" name="Graph" r:id="rId3" imgW="4143960" imgH="2890440" progId="Origin50.Graph">
                  <p:embed/>
                </p:oleObj>
              </mc:Choice>
              <mc:Fallback>
                <p:oleObj name="Graph" r:id="rId3" imgW="4143960" imgH="2890440" progId="Origin50.Graph">
                  <p:embed/>
                  <p:pic>
                    <p:nvPicPr>
                      <p:cNvPr id="0" name="Objekt 2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85800" y="609600"/>
                        <a:ext cx="8153400" cy="601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6400800" y="1447800"/>
            <a:ext cx="274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changing</a:t>
            </a:r>
            <a:r>
              <a:rPr lang="de-DE" dirty="0" smtClean="0"/>
              <a:t> </a:t>
            </a:r>
            <a:r>
              <a:rPr lang="de-DE" dirty="0" err="1" smtClean="0"/>
              <a:t>extraction</a:t>
            </a:r>
            <a:r>
              <a:rPr lang="de-DE" dirty="0" smtClean="0"/>
              <a:t> potential </a:t>
            </a:r>
            <a:r>
              <a:rPr lang="de-DE" dirty="0" err="1" smtClean="0"/>
              <a:t>to</a:t>
            </a:r>
            <a:r>
              <a:rPr lang="de-DE" dirty="0" smtClean="0"/>
              <a:t> 0 V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oscillation</a:t>
            </a:r>
            <a:r>
              <a:rPr lang="de-DE" dirty="0" smtClean="0"/>
              <a:t> </a:t>
            </a:r>
            <a:r>
              <a:rPr lang="de-DE" dirty="0" err="1" smtClean="0"/>
              <a:t>disappears</a:t>
            </a:r>
            <a:endParaRPr lang="de-DE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bunch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longer</a:t>
            </a:r>
            <a:endParaRPr lang="de-DE" dirty="0" smtClean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de-DE" dirty="0" err="1" smtClean="0"/>
              <a:t>about</a:t>
            </a:r>
            <a:r>
              <a:rPr lang="de-DE" dirty="0" smtClean="0"/>
              <a:t> 11.74µs 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552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Outlook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143000"/>
            <a:ext cx="8077200" cy="4983163"/>
          </a:xfrm>
        </p:spPr>
        <p:txBody>
          <a:bodyPr/>
          <a:lstStyle/>
          <a:p>
            <a:pPr marL="0" indent="0">
              <a:buNone/>
            </a:pP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Upcoming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Projects at 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TRIGA-SPEC</a:t>
            </a:r>
          </a:p>
          <a:p>
            <a:pPr marL="0" indent="0">
              <a:buNone/>
            </a:pP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Short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repeat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behaviour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bunches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from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RFQ</a:t>
            </a:r>
            <a:endParaRPr lang="de-DE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establish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Control System </a:t>
            </a:r>
            <a:r>
              <a:rPr lang="de-DE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(„TRITON“)</a:t>
            </a:r>
          </a:p>
          <a:p>
            <a:pPr lvl="1"/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stable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de-DE" sz="2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isotope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de-DE" sz="25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-line 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(4s </a:t>
            </a:r>
            <a:r>
              <a:rPr lang="de-DE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de-DE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1/2</a:t>
            </a:r>
            <a:r>
              <a:rPr lang="de-DE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aseline="30000" dirty="0" smtClean="0">
                <a:latin typeface="Arial"/>
                <a:cs typeface="Arial"/>
              </a:rPr>
              <a:t>→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4p </a:t>
            </a:r>
            <a:r>
              <a:rPr lang="de-DE" sz="20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de-DE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3/2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/>
            <a:endParaRPr lang="de-DE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long</a:t>
            </a:r>
            <a:r>
              <a:rPr lang="de-D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term</a:t>
            </a:r>
            <a:r>
              <a:rPr lang="de-DE" sz="29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de-DE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beamline</a:t>
            </a:r>
            <a:endParaRPr lang="de-DE" sz="25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>
              <a:buFont typeface="Wingdings" panose="05000000000000000000" pitchFamily="2" charset="2"/>
              <a:buChar char="Ø"/>
            </a:pP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investigation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short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lived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isotopes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currently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not</a:t>
            </a:r>
            <a:r>
              <a:rPr lang="de-DE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ionisable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surface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</a:t>
            </a:r>
            <a:r>
              <a:rPr lang="de-DE" sz="21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1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endParaRPr lang="de-DE" sz="2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BA160-7482-4174-A6EC-F31382417D83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91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0" indent="0" algn="ctr">
              <a:buNone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attention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0" indent="0" algn="ctr">
              <a:buNone/>
            </a:pP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BA160-7482-4174-A6EC-F31382417D83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325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Kollineare Laserspektroskopie</a:t>
            </a:r>
            <a:br>
              <a:rPr lang="de-DE" dirty="0" smtClean="0">
                <a:latin typeface="Arial" pitchFamily="34" charset="0"/>
                <a:cs typeface="Arial" pitchFamily="34" charset="0"/>
              </a:rPr>
            </a:br>
            <a:r>
              <a:rPr lang="de-DE" dirty="0" smtClean="0">
                <a:latin typeface="Arial" pitchFamily="34" charset="0"/>
                <a:cs typeface="Arial" pitchFamily="34" charset="0"/>
              </a:rPr>
              <a:t>radioaktiver Isotope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 rot="1255142">
            <a:off x="1818689" y="2719543"/>
            <a:ext cx="1296144" cy="144016"/>
          </a:xfrm>
          <a:prstGeom prst="rect">
            <a:avLst/>
          </a:prstGeom>
          <a:solidFill>
            <a:srgbClr val="FFC000"/>
          </a:solidFill>
          <a:ln w="571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7" name="Pfeil nach rechts 6"/>
          <p:cNvSpPr/>
          <p:nvPr/>
        </p:nvSpPr>
        <p:spPr bwMode="auto">
          <a:xfrm rot="1796908">
            <a:off x="1144086" y="3984747"/>
            <a:ext cx="8071346" cy="288032"/>
          </a:xfrm>
          <a:prstGeom prst="rightArrow">
            <a:avLst>
              <a:gd name="adj1" fmla="val 50000"/>
              <a:gd name="adj2" fmla="val 95788"/>
            </a:avLst>
          </a:prstGeom>
          <a:solidFill>
            <a:schemeClr val="tx2">
              <a:lumMod val="40000"/>
              <a:lumOff val="60000"/>
            </a:schemeClr>
          </a:solidFill>
          <a:ln w="571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pSp>
        <p:nvGrpSpPr>
          <p:cNvPr id="8" name="Gruppieren 96"/>
          <p:cNvGrpSpPr/>
          <p:nvPr/>
        </p:nvGrpSpPr>
        <p:grpSpPr>
          <a:xfrm>
            <a:off x="132507" y="1556792"/>
            <a:ext cx="1127125" cy="1080120"/>
            <a:chOff x="132507" y="1556792"/>
            <a:chExt cx="1127125" cy="1080120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20676" y="2395538"/>
              <a:ext cx="857607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200" b="1" i="0" u="none" strike="noStrike" cap="none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Ionenquelle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Freeform 69"/>
            <p:cNvSpPr>
              <a:spLocks noEditPoints="1"/>
            </p:cNvSpPr>
            <p:nvPr/>
          </p:nvSpPr>
          <p:spPr bwMode="auto">
            <a:xfrm>
              <a:off x="132507" y="1763787"/>
              <a:ext cx="1127125" cy="873125"/>
            </a:xfrm>
            <a:custGeom>
              <a:avLst/>
              <a:gdLst/>
              <a:ahLst/>
              <a:cxnLst>
                <a:cxn ang="0">
                  <a:pos x="9437" y="100"/>
                </a:cxn>
                <a:cxn ang="0">
                  <a:pos x="8837" y="100"/>
                </a:cxn>
                <a:cxn ang="0">
                  <a:pos x="8237" y="100"/>
                </a:cxn>
                <a:cxn ang="0">
                  <a:pos x="7636" y="100"/>
                </a:cxn>
                <a:cxn ang="0">
                  <a:pos x="7036" y="100"/>
                </a:cxn>
                <a:cxn ang="0">
                  <a:pos x="6436" y="100"/>
                </a:cxn>
                <a:cxn ang="0">
                  <a:pos x="5835" y="100"/>
                </a:cxn>
                <a:cxn ang="0">
                  <a:pos x="5235" y="100"/>
                </a:cxn>
                <a:cxn ang="0">
                  <a:pos x="4635" y="100"/>
                </a:cxn>
                <a:cxn ang="0">
                  <a:pos x="4035" y="100"/>
                </a:cxn>
                <a:cxn ang="0">
                  <a:pos x="3434" y="100"/>
                </a:cxn>
                <a:cxn ang="0">
                  <a:pos x="2834" y="100"/>
                </a:cxn>
                <a:cxn ang="0">
                  <a:pos x="2234" y="100"/>
                </a:cxn>
                <a:cxn ang="0">
                  <a:pos x="1633" y="100"/>
                </a:cxn>
                <a:cxn ang="0">
                  <a:pos x="1059" y="177"/>
                </a:cxn>
                <a:cxn ang="0">
                  <a:pos x="563" y="471"/>
                </a:cxn>
                <a:cxn ang="0">
                  <a:pos x="224" y="938"/>
                </a:cxn>
                <a:cxn ang="0">
                  <a:pos x="101" y="1501"/>
                </a:cxn>
                <a:cxn ang="0">
                  <a:pos x="100" y="2098"/>
                </a:cxn>
                <a:cxn ang="0">
                  <a:pos x="100" y="2699"/>
                </a:cxn>
                <a:cxn ang="0">
                  <a:pos x="100" y="3299"/>
                </a:cxn>
                <a:cxn ang="0">
                  <a:pos x="100" y="3899"/>
                </a:cxn>
                <a:cxn ang="0">
                  <a:pos x="100" y="4499"/>
                </a:cxn>
                <a:cxn ang="0">
                  <a:pos x="100" y="5100"/>
                </a:cxn>
                <a:cxn ang="0">
                  <a:pos x="100" y="5700"/>
                </a:cxn>
                <a:cxn ang="0">
                  <a:pos x="100" y="6300"/>
                </a:cxn>
                <a:cxn ang="0">
                  <a:pos x="100" y="6901"/>
                </a:cxn>
                <a:cxn ang="0">
                  <a:pos x="107" y="7498"/>
                </a:cxn>
                <a:cxn ang="0">
                  <a:pos x="272" y="8045"/>
                </a:cxn>
                <a:cxn ang="0">
                  <a:pos x="646" y="8484"/>
                </a:cxn>
                <a:cxn ang="0">
                  <a:pos x="1164" y="8738"/>
                </a:cxn>
                <a:cxn ang="0">
                  <a:pos x="1748" y="8783"/>
                </a:cxn>
                <a:cxn ang="0">
                  <a:pos x="2349" y="8783"/>
                </a:cxn>
                <a:cxn ang="0">
                  <a:pos x="2949" y="8783"/>
                </a:cxn>
                <a:cxn ang="0">
                  <a:pos x="3549" y="8783"/>
                </a:cxn>
                <a:cxn ang="0">
                  <a:pos x="4149" y="8783"/>
                </a:cxn>
                <a:cxn ang="0">
                  <a:pos x="4750" y="8783"/>
                </a:cxn>
                <a:cxn ang="0">
                  <a:pos x="5350" y="8783"/>
                </a:cxn>
                <a:cxn ang="0">
                  <a:pos x="5950" y="8783"/>
                </a:cxn>
                <a:cxn ang="0">
                  <a:pos x="6551" y="8783"/>
                </a:cxn>
                <a:cxn ang="0">
                  <a:pos x="7151" y="8783"/>
                </a:cxn>
                <a:cxn ang="0">
                  <a:pos x="7751" y="8783"/>
                </a:cxn>
                <a:cxn ang="0">
                  <a:pos x="8352" y="8783"/>
                </a:cxn>
                <a:cxn ang="0">
                  <a:pos x="8952" y="8783"/>
                </a:cxn>
                <a:cxn ang="0">
                  <a:pos x="9552" y="8783"/>
                </a:cxn>
                <a:cxn ang="0">
                  <a:pos x="10144" y="8766"/>
                </a:cxn>
                <a:cxn ang="0">
                  <a:pos x="10684" y="8568"/>
                </a:cxn>
                <a:cxn ang="0">
                  <a:pos x="11102" y="8170"/>
                </a:cxn>
                <a:cxn ang="0">
                  <a:pos x="11323" y="7643"/>
                </a:cxn>
                <a:cxn ang="0">
                  <a:pos x="11350" y="7051"/>
                </a:cxn>
                <a:cxn ang="0">
                  <a:pos x="11350" y="6451"/>
                </a:cxn>
                <a:cxn ang="0">
                  <a:pos x="11350" y="5851"/>
                </a:cxn>
                <a:cxn ang="0">
                  <a:pos x="11350" y="5251"/>
                </a:cxn>
                <a:cxn ang="0">
                  <a:pos x="11350" y="4650"/>
                </a:cxn>
                <a:cxn ang="0">
                  <a:pos x="11350" y="4050"/>
                </a:cxn>
                <a:cxn ang="0">
                  <a:pos x="11350" y="3450"/>
                </a:cxn>
                <a:cxn ang="0">
                  <a:pos x="11350" y="2849"/>
                </a:cxn>
                <a:cxn ang="0">
                  <a:pos x="11350" y="2249"/>
                </a:cxn>
                <a:cxn ang="0">
                  <a:pos x="11350" y="1649"/>
                </a:cxn>
                <a:cxn ang="0">
                  <a:pos x="11279" y="1073"/>
                </a:cxn>
                <a:cxn ang="0">
                  <a:pos x="10991" y="575"/>
                </a:cxn>
                <a:cxn ang="0">
                  <a:pos x="10527" y="231"/>
                </a:cxn>
                <a:cxn ang="0">
                  <a:pos x="9966" y="102"/>
                </a:cxn>
              </a:cxnLst>
              <a:rect l="0" t="0" r="r" b="b"/>
              <a:pathLst>
                <a:path w="11450" h="8884">
                  <a:moveTo>
                    <a:pt x="9837" y="100"/>
                  </a:moveTo>
                  <a:lnTo>
                    <a:pt x="9837" y="100"/>
                  </a:lnTo>
                  <a:cubicBezTo>
                    <a:pt x="9810" y="100"/>
                    <a:pt x="9787" y="78"/>
                    <a:pt x="9787" y="50"/>
                  </a:cubicBezTo>
                  <a:cubicBezTo>
                    <a:pt x="9787" y="23"/>
                    <a:pt x="9810" y="0"/>
                    <a:pt x="9837" y="0"/>
                  </a:cubicBezTo>
                  <a:lnTo>
                    <a:pt x="9837" y="0"/>
                  </a:lnTo>
                  <a:cubicBezTo>
                    <a:pt x="9865" y="0"/>
                    <a:pt x="9887" y="23"/>
                    <a:pt x="9887" y="50"/>
                  </a:cubicBezTo>
                  <a:cubicBezTo>
                    <a:pt x="9887" y="78"/>
                    <a:pt x="9865" y="100"/>
                    <a:pt x="9837" y="100"/>
                  </a:cubicBezTo>
                  <a:close/>
                  <a:moveTo>
                    <a:pt x="9637" y="100"/>
                  </a:moveTo>
                  <a:lnTo>
                    <a:pt x="9637" y="100"/>
                  </a:lnTo>
                  <a:cubicBezTo>
                    <a:pt x="9610" y="100"/>
                    <a:pt x="9587" y="78"/>
                    <a:pt x="9587" y="50"/>
                  </a:cubicBezTo>
                  <a:cubicBezTo>
                    <a:pt x="9587" y="23"/>
                    <a:pt x="9610" y="0"/>
                    <a:pt x="9637" y="0"/>
                  </a:cubicBezTo>
                  <a:lnTo>
                    <a:pt x="9637" y="0"/>
                  </a:lnTo>
                  <a:cubicBezTo>
                    <a:pt x="9665" y="0"/>
                    <a:pt x="9687" y="23"/>
                    <a:pt x="9687" y="50"/>
                  </a:cubicBezTo>
                  <a:cubicBezTo>
                    <a:pt x="9687" y="78"/>
                    <a:pt x="9665" y="100"/>
                    <a:pt x="9637" y="100"/>
                  </a:cubicBezTo>
                  <a:close/>
                  <a:moveTo>
                    <a:pt x="9437" y="100"/>
                  </a:moveTo>
                  <a:lnTo>
                    <a:pt x="9437" y="100"/>
                  </a:lnTo>
                  <a:cubicBezTo>
                    <a:pt x="9410" y="100"/>
                    <a:pt x="9387" y="78"/>
                    <a:pt x="9387" y="50"/>
                  </a:cubicBezTo>
                  <a:cubicBezTo>
                    <a:pt x="9387" y="23"/>
                    <a:pt x="9410" y="0"/>
                    <a:pt x="9437" y="0"/>
                  </a:cubicBezTo>
                  <a:lnTo>
                    <a:pt x="9437" y="0"/>
                  </a:lnTo>
                  <a:cubicBezTo>
                    <a:pt x="9465" y="0"/>
                    <a:pt x="9487" y="23"/>
                    <a:pt x="9487" y="50"/>
                  </a:cubicBezTo>
                  <a:cubicBezTo>
                    <a:pt x="9487" y="78"/>
                    <a:pt x="9465" y="100"/>
                    <a:pt x="9437" y="100"/>
                  </a:cubicBezTo>
                  <a:close/>
                  <a:moveTo>
                    <a:pt x="9237" y="100"/>
                  </a:moveTo>
                  <a:lnTo>
                    <a:pt x="9237" y="100"/>
                  </a:lnTo>
                  <a:cubicBezTo>
                    <a:pt x="9209" y="100"/>
                    <a:pt x="9187" y="78"/>
                    <a:pt x="9187" y="50"/>
                  </a:cubicBezTo>
                  <a:cubicBezTo>
                    <a:pt x="9187" y="23"/>
                    <a:pt x="9209" y="0"/>
                    <a:pt x="9237" y="0"/>
                  </a:cubicBezTo>
                  <a:lnTo>
                    <a:pt x="9237" y="0"/>
                  </a:lnTo>
                  <a:cubicBezTo>
                    <a:pt x="9265" y="0"/>
                    <a:pt x="9287" y="23"/>
                    <a:pt x="9287" y="50"/>
                  </a:cubicBezTo>
                  <a:cubicBezTo>
                    <a:pt x="9287" y="78"/>
                    <a:pt x="9265" y="100"/>
                    <a:pt x="9237" y="100"/>
                  </a:cubicBezTo>
                  <a:close/>
                  <a:moveTo>
                    <a:pt x="9037" y="100"/>
                  </a:moveTo>
                  <a:lnTo>
                    <a:pt x="9037" y="100"/>
                  </a:lnTo>
                  <a:cubicBezTo>
                    <a:pt x="9009" y="100"/>
                    <a:pt x="8987" y="78"/>
                    <a:pt x="8987" y="50"/>
                  </a:cubicBezTo>
                  <a:cubicBezTo>
                    <a:pt x="8987" y="23"/>
                    <a:pt x="9009" y="0"/>
                    <a:pt x="9037" y="0"/>
                  </a:cubicBezTo>
                  <a:lnTo>
                    <a:pt x="9037" y="0"/>
                  </a:lnTo>
                  <a:cubicBezTo>
                    <a:pt x="9065" y="0"/>
                    <a:pt x="9087" y="23"/>
                    <a:pt x="9087" y="50"/>
                  </a:cubicBezTo>
                  <a:cubicBezTo>
                    <a:pt x="9087" y="78"/>
                    <a:pt x="9065" y="100"/>
                    <a:pt x="9037" y="100"/>
                  </a:cubicBezTo>
                  <a:close/>
                  <a:moveTo>
                    <a:pt x="8837" y="100"/>
                  </a:moveTo>
                  <a:lnTo>
                    <a:pt x="8837" y="100"/>
                  </a:lnTo>
                  <a:cubicBezTo>
                    <a:pt x="8809" y="100"/>
                    <a:pt x="8787" y="78"/>
                    <a:pt x="8787" y="50"/>
                  </a:cubicBezTo>
                  <a:cubicBezTo>
                    <a:pt x="8787" y="23"/>
                    <a:pt x="8809" y="0"/>
                    <a:pt x="8837" y="0"/>
                  </a:cubicBezTo>
                  <a:lnTo>
                    <a:pt x="8837" y="0"/>
                  </a:lnTo>
                  <a:cubicBezTo>
                    <a:pt x="8865" y="0"/>
                    <a:pt x="8887" y="23"/>
                    <a:pt x="8887" y="50"/>
                  </a:cubicBezTo>
                  <a:cubicBezTo>
                    <a:pt x="8887" y="78"/>
                    <a:pt x="8865" y="100"/>
                    <a:pt x="8837" y="100"/>
                  </a:cubicBezTo>
                  <a:close/>
                  <a:moveTo>
                    <a:pt x="8637" y="100"/>
                  </a:moveTo>
                  <a:lnTo>
                    <a:pt x="8637" y="100"/>
                  </a:lnTo>
                  <a:cubicBezTo>
                    <a:pt x="8609" y="100"/>
                    <a:pt x="8587" y="78"/>
                    <a:pt x="8587" y="50"/>
                  </a:cubicBezTo>
                  <a:cubicBezTo>
                    <a:pt x="8587" y="23"/>
                    <a:pt x="8609" y="0"/>
                    <a:pt x="8637" y="0"/>
                  </a:cubicBezTo>
                  <a:lnTo>
                    <a:pt x="8637" y="0"/>
                  </a:lnTo>
                  <a:cubicBezTo>
                    <a:pt x="8664" y="0"/>
                    <a:pt x="8687" y="23"/>
                    <a:pt x="8687" y="50"/>
                  </a:cubicBezTo>
                  <a:cubicBezTo>
                    <a:pt x="8687" y="78"/>
                    <a:pt x="8664" y="100"/>
                    <a:pt x="8637" y="100"/>
                  </a:cubicBezTo>
                  <a:close/>
                  <a:moveTo>
                    <a:pt x="8437" y="100"/>
                  </a:moveTo>
                  <a:lnTo>
                    <a:pt x="8437" y="100"/>
                  </a:lnTo>
                  <a:cubicBezTo>
                    <a:pt x="8409" y="100"/>
                    <a:pt x="8387" y="78"/>
                    <a:pt x="8387" y="50"/>
                  </a:cubicBezTo>
                  <a:cubicBezTo>
                    <a:pt x="8387" y="23"/>
                    <a:pt x="8409" y="0"/>
                    <a:pt x="8437" y="0"/>
                  </a:cubicBezTo>
                  <a:lnTo>
                    <a:pt x="8437" y="0"/>
                  </a:lnTo>
                  <a:cubicBezTo>
                    <a:pt x="8464" y="0"/>
                    <a:pt x="8487" y="23"/>
                    <a:pt x="8487" y="50"/>
                  </a:cubicBezTo>
                  <a:cubicBezTo>
                    <a:pt x="8487" y="78"/>
                    <a:pt x="8464" y="100"/>
                    <a:pt x="8437" y="100"/>
                  </a:cubicBezTo>
                  <a:close/>
                  <a:moveTo>
                    <a:pt x="8237" y="100"/>
                  </a:moveTo>
                  <a:lnTo>
                    <a:pt x="8237" y="100"/>
                  </a:lnTo>
                  <a:cubicBezTo>
                    <a:pt x="8209" y="100"/>
                    <a:pt x="8187" y="78"/>
                    <a:pt x="8187" y="50"/>
                  </a:cubicBezTo>
                  <a:cubicBezTo>
                    <a:pt x="8187" y="23"/>
                    <a:pt x="8209" y="0"/>
                    <a:pt x="8237" y="0"/>
                  </a:cubicBezTo>
                  <a:lnTo>
                    <a:pt x="8237" y="0"/>
                  </a:lnTo>
                  <a:cubicBezTo>
                    <a:pt x="8264" y="0"/>
                    <a:pt x="8287" y="23"/>
                    <a:pt x="8287" y="50"/>
                  </a:cubicBezTo>
                  <a:cubicBezTo>
                    <a:pt x="8287" y="78"/>
                    <a:pt x="8264" y="100"/>
                    <a:pt x="8237" y="100"/>
                  </a:cubicBezTo>
                  <a:close/>
                  <a:moveTo>
                    <a:pt x="8037" y="100"/>
                  </a:moveTo>
                  <a:lnTo>
                    <a:pt x="8036" y="100"/>
                  </a:lnTo>
                  <a:cubicBezTo>
                    <a:pt x="8009" y="100"/>
                    <a:pt x="7986" y="78"/>
                    <a:pt x="7986" y="50"/>
                  </a:cubicBezTo>
                  <a:cubicBezTo>
                    <a:pt x="7986" y="23"/>
                    <a:pt x="8009" y="0"/>
                    <a:pt x="8036" y="0"/>
                  </a:cubicBezTo>
                  <a:lnTo>
                    <a:pt x="8037" y="0"/>
                  </a:lnTo>
                  <a:cubicBezTo>
                    <a:pt x="8064" y="0"/>
                    <a:pt x="8087" y="23"/>
                    <a:pt x="8087" y="50"/>
                  </a:cubicBezTo>
                  <a:cubicBezTo>
                    <a:pt x="8087" y="78"/>
                    <a:pt x="8064" y="100"/>
                    <a:pt x="8037" y="100"/>
                  </a:cubicBezTo>
                  <a:close/>
                  <a:moveTo>
                    <a:pt x="7836" y="100"/>
                  </a:moveTo>
                  <a:lnTo>
                    <a:pt x="7836" y="100"/>
                  </a:lnTo>
                  <a:cubicBezTo>
                    <a:pt x="7809" y="100"/>
                    <a:pt x="7786" y="78"/>
                    <a:pt x="7786" y="50"/>
                  </a:cubicBezTo>
                  <a:cubicBezTo>
                    <a:pt x="7786" y="23"/>
                    <a:pt x="7809" y="0"/>
                    <a:pt x="7836" y="0"/>
                  </a:cubicBezTo>
                  <a:lnTo>
                    <a:pt x="7836" y="0"/>
                  </a:lnTo>
                  <a:cubicBezTo>
                    <a:pt x="7864" y="0"/>
                    <a:pt x="7886" y="23"/>
                    <a:pt x="7886" y="50"/>
                  </a:cubicBezTo>
                  <a:cubicBezTo>
                    <a:pt x="7886" y="78"/>
                    <a:pt x="7864" y="100"/>
                    <a:pt x="7836" y="100"/>
                  </a:cubicBezTo>
                  <a:close/>
                  <a:moveTo>
                    <a:pt x="7636" y="100"/>
                  </a:moveTo>
                  <a:lnTo>
                    <a:pt x="7636" y="100"/>
                  </a:lnTo>
                  <a:cubicBezTo>
                    <a:pt x="7609" y="100"/>
                    <a:pt x="7586" y="78"/>
                    <a:pt x="7586" y="50"/>
                  </a:cubicBezTo>
                  <a:cubicBezTo>
                    <a:pt x="7586" y="23"/>
                    <a:pt x="7609" y="0"/>
                    <a:pt x="7636" y="0"/>
                  </a:cubicBezTo>
                  <a:lnTo>
                    <a:pt x="7636" y="0"/>
                  </a:lnTo>
                  <a:cubicBezTo>
                    <a:pt x="7664" y="0"/>
                    <a:pt x="7686" y="23"/>
                    <a:pt x="7686" y="50"/>
                  </a:cubicBezTo>
                  <a:cubicBezTo>
                    <a:pt x="7686" y="78"/>
                    <a:pt x="7664" y="100"/>
                    <a:pt x="7636" y="100"/>
                  </a:cubicBezTo>
                  <a:close/>
                  <a:moveTo>
                    <a:pt x="7436" y="100"/>
                  </a:moveTo>
                  <a:lnTo>
                    <a:pt x="7436" y="100"/>
                  </a:lnTo>
                  <a:cubicBezTo>
                    <a:pt x="7409" y="100"/>
                    <a:pt x="7386" y="78"/>
                    <a:pt x="7386" y="50"/>
                  </a:cubicBezTo>
                  <a:cubicBezTo>
                    <a:pt x="7386" y="23"/>
                    <a:pt x="7409" y="0"/>
                    <a:pt x="7436" y="0"/>
                  </a:cubicBezTo>
                  <a:lnTo>
                    <a:pt x="7436" y="0"/>
                  </a:lnTo>
                  <a:cubicBezTo>
                    <a:pt x="7464" y="0"/>
                    <a:pt x="7486" y="23"/>
                    <a:pt x="7486" y="50"/>
                  </a:cubicBezTo>
                  <a:cubicBezTo>
                    <a:pt x="7486" y="78"/>
                    <a:pt x="7464" y="100"/>
                    <a:pt x="7436" y="100"/>
                  </a:cubicBezTo>
                  <a:close/>
                  <a:moveTo>
                    <a:pt x="7236" y="100"/>
                  </a:moveTo>
                  <a:lnTo>
                    <a:pt x="7236" y="100"/>
                  </a:lnTo>
                  <a:cubicBezTo>
                    <a:pt x="7208" y="100"/>
                    <a:pt x="7186" y="78"/>
                    <a:pt x="7186" y="50"/>
                  </a:cubicBezTo>
                  <a:cubicBezTo>
                    <a:pt x="7186" y="23"/>
                    <a:pt x="7208" y="0"/>
                    <a:pt x="7236" y="0"/>
                  </a:cubicBezTo>
                  <a:lnTo>
                    <a:pt x="7236" y="0"/>
                  </a:lnTo>
                  <a:cubicBezTo>
                    <a:pt x="7264" y="0"/>
                    <a:pt x="7286" y="23"/>
                    <a:pt x="7286" y="50"/>
                  </a:cubicBezTo>
                  <a:cubicBezTo>
                    <a:pt x="7286" y="78"/>
                    <a:pt x="7264" y="100"/>
                    <a:pt x="7236" y="100"/>
                  </a:cubicBezTo>
                  <a:close/>
                  <a:moveTo>
                    <a:pt x="7036" y="100"/>
                  </a:moveTo>
                  <a:lnTo>
                    <a:pt x="7036" y="100"/>
                  </a:lnTo>
                  <a:cubicBezTo>
                    <a:pt x="7008" y="100"/>
                    <a:pt x="6986" y="78"/>
                    <a:pt x="6986" y="50"/>
                  </a:cubicBezTo>
                  <a:cubicBezTo>
                    <a:pt x="6986" y="23"/>
                    <a:pt x="7008" y="0"/>
                    <a:pt x="7036" y="0"/>
                  </a:cubicBezTo>
                  <a:lnTo>
                    <a:pt x="7036" y="0"/>
                  </a:lnTo>
                  <a:cubicBezTo>
                    <a:pt x="7064" y="0"/>
                    <a:pt x="7086" y="23"/>
                    <a:pt x="7086" y="50"/>
                  </a:cubicBezTo>
                  <a:cubicBezTo>
                    <a:pt x="7086" y="78"/>
                    <a:pt x="7064" y="100"/>
                    <a:pt x="7036" y="100"/>
                  </a:cubicBezTo>
                  <a:close/>
                  <a:moveTo>
                    <a:pt x="6836" y="100"/>
                  </a:moveTo>
                  <a:lnTo>
                    <a:pt x="6836" y="100"/>
                  </a:lnTo>
                  <a:cubicBezTo>
                    <a:pt x="6808" y="100"/>
                    <a:pt x="6786" y="78"/>
                    <a:pt x="6786" y="50"/>
                  </a:cubicBezTo>
                  <a:cubicBezTo>
                    <a:pt x="6786" y="23"/>
                    <a:pt x="6808" y="0"/>
                    <a:pt x="6836" y="0"/>
                  </a:cubicBezTo>
                  <a:lnTo>
                    <a:pt x="6836" y="0"/>
                  </a:lnTo>
                  <a:cubicBezTo>
                    <a:pt x="6864" y="0"/>
                    <a:pt x="6886" y="23"/>
                    <a:pt x="6886" y="50"/>
                  </a:cubicBezTo>
                  <a:cubicBezTo>
                    <a:pt x="6886" y="78"/>
                    <a:pt x="6864" y="100"/>
                    <a:pt x="6836" y="100"/>
                  </a:cubicBezTo>
                  <a:close/>
                  <a:moveTo>
                    <a:pt x="6636" y="100"/>
                  </a:moveTo>
                  <a:lnTo>
                    <a:pt x="6636" y="100"/>
                  </a:lnTo>
                  <a:cubicBezTo>
                    <a:pt x="6608" y="100"/>
                    <a:pt x="6586" y="78"/>
                    <a:pt x="6586" y="50"/>
                  </a:cubicBezTo>
                  <a:cubicBezTo>
                    <a:pt x="6586" y="23"/>
                    <a:pt x="6608" y="0"/>
                    <a:pt x="6636" y="0"/>
                  </a:cubicBezTo>
                  <a:lnTo>
                    <a:pt x="6636" y="0"/>
                  </a:lnTo>
                  <a:cubicBezTo>
                    <a:pt x="6663" y="0"/>
                    <a:pt x="6686" y="23"/>
                    <a:pt x="6686" y="50"/>
                  </a:cubicBezTo>
                  <a:cubicBezTo>
                    <a:pt x="6686" y="78"/>
                    <a:pt x="6663" y="100"/>
                    <a:pt x="6636" y="100"/>
                  </a:cubicBezTo>
                  <a:close/>
                  <a:moveTo>
                    <a:pt x="6436" y="100"/>
                  </a:moveTo>
                  <a:lnTo>
                    <a:pt x="6436" y="100"/>
                  </a:lnTo>
                  <a:cubicBezTo>
                    <a:pt x="6408" y="100"/>
                    <a:pt x="6386" y="78"/>
                    <a:pt x="6386" y="50"/>
                  </a:cubicBezTo>
                  <a:cubicBezTo>
                    <a:pt x="6386" y="23"/>
                    <a:pt x="6408" y="0"/>
                    <a:pt x="6436" y="0"/>
                  </a:cubicBezTo>
                  <a:lnTo>
                    <a:pt x="6436" y="0"/>
                  </a:lnTo>
                  <a:cubicBezTo>
                    <a:pt x="6463" y="0"/>
                    <a:pt x="6486" y="23"/>
                    <a:pt x="6486" y="50"/>
                  </a:cubicBezTo>
                  <a:cubicBezTo>
                    <a:pt x="6486" y="78"/>
                    <a:pt x="6463" y="100"/>
                    <a:pt x="6436" y="100"/>
                  </a:cubicBezTo>
                  <a:close/>
                  <a:moveTo>
                    <a:pt x="6236" y="100"/>
                  </a:moveTo>
                  <a:lnTo>
                    <a:pt x="6236" y="100"/>
                  </a:lnTo>
                  <a:cubicBezTo>
                    <a:pt x="6208" y="100"/>
                    <a:pt x="6186" y="78"/>
                    <a:pt x="6186" y="50"/>
                  </a:cubicBezTo>
                  <a:cubicBezTo>
                    <a:pt x="6186" y="23"/>
                    <a:pt x="6208" y="0"/>
                    <a:pt x="6236" y="0"/>
                  </a:cubicBezTo>
                  <a:lnTo>
                    <a:pt x="6236" y="0"/>
                  </a:lnTo>
                  <a:cubicBezTo>
                    <a:pt x="6263" y="0"/>
                    <a:pt x="6286" y="23"/>
                    <a:pt x="6286" y="50"/>
                  </a:cubicBezTo>
                  <a:cubicBezTo>
                    <a:pt x="6286" y="78"/>
                    <a:pt x="6263" y="100"/>
                    <a:pt x="6236" y="100"/>
                  </a:cubicBezTo>
                  <a:close/>
                  <a:moveTo>
                    <a:pt x="6036" y="100"/>
                  </a:moveTo>
                  <a:lnTo>
                    <a:pt x="6035" y="100"/>
                  </a:lnTo>
                  <a:cubicBezTo>
                    <a:pt x="6008" y="100"/>
                    <a:pt x="5985" y="78"/>
                    <a:pt x="5985" y="50"/>
                  </a:cubicBezTo>
                  <a:cubicBezTo>
                    <a:pt x="5985" y="23"/>
                    <a:pt x="6008" y="0"/>
                    <a:pt x="6035" y="0"/>
                  </a:cubicBezTo>
                  <a:lnTo>
                    <a:pt x="6036" y="0"/>
                  </a:lnTo>
                  <a:cubicBezTo>
                    <a:pt x="6063" y="0"/>
                    <a:pt x="6086" y="23"/>
                    <a:pt x="6086" y="50"/>
                  </a:cubicBezTo>
                  <a:cubicBezTo>
                    <a:pt x="6086" y="78"/>
                    <a:pt x="6063" y="100"/>
                    <a:pt x="6036" y="100"/>
                  </a:cubicBezTo>
                  <a:close/>
                  <a:moveTo>
                    <a:pt x="5835" y="100"/>
                  </a:moveTo>
                  <a:lnTo>
                    <a:pt x="5835" y="100"/>
                  </a:lnTo>
                  <a:cubicBezTo>
                    <a:pt x="5808" y="100"/>
                    <a:pt x="5785" y="78"/>
                    <a:pt x="5785" y="50"/>
                  </a:cubicBezTo>
                  <a:cubicBezTo>
                    <a:pt x="5785" y="23"/>
                    <a:pt x="5808" y="0"/>
                    <a:pt x="5835" y="0"/>
                  </a:cubicBezTo>
                  <a:lnTo>
                    <a:pt x="5835" y="0"/>
                  </a:lnTo>
                  <a:cubicBezTo>
                    <a:pt x="5863" y="0"/>
                    <a:pt x="5885" y="23"/>
                    <a:pt x="5885" y="50"/>
                  </a:cubicBezTo>
                  <a:cubicBezTo>
                    <a:pt x="5885" y="78"/>
                    <a:pt x="5863" y="100"/>
                    <a:pt x="5835" y="100"/>
                  </a:cubicBezTo>
                  <a:close/>
                  <a:moveTo>
                    <a:pt x="5635" y="100"/>
                  </a:moveTo>
                  <a:lnTo>
                    <a:pt x="5635" y="100"/>
                  </a:lnTo>
                  <a:cubicBezTo>
                    <a:pt x="5608" y="100"/>
                    <a:pt x="5585" y="78"/>
                    <a:pt x="5585" y="50"/>
                  </a:cubicBezTo>
                  <a:cubicBezTo>
                    <a:pt x="5585" y="23"/>
                    <a:pt x="5608" y="0"/>
                    <a:pt x="5635" y="0"/>
                  </a:cubicBezTo>
                  <a:lnTo>
                    <a:pt x="5635" y="0"/>
                  </a:lnTo>
                  <a:cubicBezTo>
                    <a:pt x="5663" y="0"/>
                    <a:pt x="5685" y="23"/>
                    <a:pt x="5685" y="50"/>
                  </a:cubicBezTo>
                  <a:cubicBezTo>
                    <a:pt x="5685" y="78"/>
                    <a:pt x="5663" y="100"/>
                    <a:pt x="5635" y="100"/>
                  </a:cubicBezTo>
                  <a:close/>
                  <a:moveTo>
                    <a:pt x="5435" y="100"/>
                  </a:moveTo>
                  <a:lnTo>
                    <a:pt x="5435" y="100"/>
                  </a:lnTo>
                  <a:cubicBezTo>
                    <a:pt x="5408" y="100"/>
                    <a:pt x="5385" y="78"/>
                    <a:pt x="5385" y="50"/>
                  </a:cubicBezTo>
                  <a:cubicBezTo>
                    <a:pt x="5385" y="23"/>
                    <a:pt x="5408" y="0"/>
                    <a:pt x="5435" y="0"/>
                  </a:cubicBezTo>
                  <a:lnTo>
                    <a:pt x="5435" y="0"/>
                  </a:lnTo>
                  <a:cubicBezTo>
                    <a:pt x="5463" y="0"/>
                    <a:pt x="5485" y="23"/>
                    <a:pt x="5485" y="50"/>
                  </a:cubicBezTo>
                  <a:cubicBezTo>
                    <a:pt x="5485" y="78"/>
                    <a:pt x="5463" y="100"/>
                    <a:pt x="5435" y="100"/>
                  </a:cubicBezTo>
                  <a:close/>
                  <a:moveTo>
                    <a:pt x="5235" y="100"/>
                  </a:moveTo>
                  <a:lnTo>
                    <a:pt x="5235" y="100"/>
                  </a:lnTo>
                  <a:cubicBezTo>
                    <a:pt x="5207" y="100"/>
                    <a:pt x="5185" y="78"/>
                    <a:pt x="5185" y="50"/>
                  </a:cubicBezTo>
                  <a:cubicBezTo>
                    <a:pt x="5185" y="23"/>
                    <a:pt x="5207" y="0"/>
                    <a:pt x="5235" y="0"/>
                  </a:cubicBezTo>
                  <a:lnTo>
                    <a:pt x="5235" y="0"/>
                  </a:lnTo>
                  <a:cubicBezTo>
                    <a:pt x="5263" y="0"/>
                    <a:pt x="5285" y="23"/>
                    <a:pt x="5285" y="50"/>
                  </a:cubicBezTo>
                  <a:cubicBezTo>
                    <a:pt x="5285" y="78"/>
                    <a:pt x="5263" y="100"/>
                    <a:pt x="5235" y="100"/>
                  </a:cubicBezTo>
                  <a:close/>
                  <a:moveTo>
                    <a:pt x="5035" y="100"/>
                  </a:moveTo>
                  <a:lnTo>
                    <a:pt x="5035" y="100"/>
                  </a:lnTo>
                  <a:cubicBezTo>
                    <a:pt x="5007" y="100"/>
                    <a:pt x="4985" y="78"/>
                    <a:pt x="4985" y="50"/>
                  </a:cubicBezTo>
                  <a:cubicBezTo>
                    <a:pt x="4985" y="23"/>
                    <a:pt x="5007" y="0"/>
                    <a:pt x="5035" y="0"/>
                  </a:cubicBezTo>
                  <a:lnTo>
                    <a:pt x="5035" y="0"/>
                  </a:lnTo>
                  <a:cubicBezTo>
                    <a:pt x="5063" y="0"/>
                    <a:pt x="5085" y="23"/>
                    <a:pt x="5085" y="50"/>
                  </a:cubicBezTo>
                  <a:cubicBezTo>
                    <a:pt x="5085" y="78"/>
                    <a:pt x="5063" y="100"/>
                    <a:pt x="5035" y="100"/>
                  </a:cubicBezTo>
                  <a:close/>
                  <a:moveTo>
                    <a:pt x="4835" y="100"/>
                  </a:moveTo>
                  <a:lnTo>
                    <a:pt x="4835" y="100"/>
                  </a:lnTo>
                  <a:cubicBezTo>
                    <a:pt x="4807" y="100"/>
                    <a:pt x="4785" y="78"/>
                    <a:pt x="4785" y="50"/>
                  </a:cubicBezTo>
                  <a:cubicBezTo>
                    <a:pt x="4785" y="23"/>
                    <a:pt x="4807" y="0"/>
                    <a:pt x="4835" y="0"/>
                  </a:cubicBezTo>
                  <a:lnTo>
                    <a:pt x="4835" y="0"/>
                  </a:lnTo>
                  <a:cubicBezTo>
                    <a:pt x="4863" y="0"/>
                    <a:pt x="4885" y="23"/>
                    <a:pt x="4885" y="50"/>
                  </a:cubicBezTo>
                  <a:cubicBezTo>
                    <a:pt x="4885" y="78"/>
                    <a:pt x="4863" y="100"/>
                    <a:pt x="4835" y="100"/>
                  </a:cubicBezTo>
                  <a:close/>
                  <a:moveTo>
                    <a:pt x="4635" y="100"/>
                  </a:moveTo>
                  <a:lnTo>
                    <a:pt x="4635" y="100"/>
                  </a:lnTo>
                  <a:cubicBezTo>
                    <a:pt x="4607" y="100"/>
                    <a:pt x="4585" y="78"/>
                    <a:pt x="4585" y="50"/>
                  </a:cubicBezTo>
                  <a:cubicBezTo>
                    <a:pt x="4585" y="23"/>
                    <a:pt x="4607" y="0"/>
                    <a:pt x="4635" y="0"/>
                  </a:cubicBezTo>
                  <a:lnTo>
                    <a:pt x="4635" y="0"/>
                  </a:lnTo>
                  <a:cubicBezTo>
                    <a:pt x="4662" y="0"/>
                    <a:pt x="4685" y="23"/>
                    <a:pt x="4685" y="50"/>
                  </a:cubicBezTo>
                  <a:cubicBezTo>
                    <a:pt x="4685" y="78"/>
                    <a:pt x="4662" y="100"/>
                    <a:pt x="4635" y="100"/>
                  </a:cubicBezTo>
                  <a:close/>
                  <a:moveTo>
                    <a:pt x="4435" y="100"/>
                  </a:moveTo>
                  <a:lnTo>
                    <a:pt x="4435" y="100"/>
                  </a:lnTo>
                  <a:cubicBezTo>
                    <a:pt x="4407" y="100"/>
                    <a:pt x="4385" y="78"/>
                    <a:pt x="4385" y="50"/>
                  </a:cubicBezTo>
                  <a:cubicBezTo>
                    <a:pt x="4385" y="23"/>
                    <a:pt x="4407" y="0"/>
                    <a:pt x="4435" y="0"/>
                  </a:cubicBezTo>
                  <a:lnTo>
                    <a:pt x="4435" y="0"/>
                  </a:lnTo>
                  <a:cubicBezTo>
                    <a:pt x="4462" y="0"/>
                    <a:pt x="4485" y="23"/>
                    <a:pt x="4485" y="50"/>
                  </a:cubicBezTo>
                  <a:cubicBezTo>
                    <a:pt x="4485" y="78"/>
                    <a:pt x="4462" y="100"/>
                    <a:pt x="4435" y="100"/>
                  </a:cubicBezTo>
                  <a:close/>
                  <a:moveTo>
                    <a:pt x="4235" y="100"/>
                  </a:moveTo>
                  <a:lnTo>
                    <a:pt x="4235" y="100"/>
                  </a:lnTo>
                  <a:cubicBezTo>
                    <a:pt x="4207" y="100"/>
                    <a:pt x="4185" y="78"/>
                    <a:pt x="4185" y="50"/>
                  </a:cubicBezTo>
                  <a:cubicBezTo>
                    <a:pt x="4185" y="23"/>
                    <a:pt x="4207" y="0"/>
                    <a:pt x="4235" y="0"/>
                  </a:cubicBezTo>
                  <a:lnTo>
                    <a:pt x="4235" y="0"/>
                  </a:lnTo>
                  <a:cubicBezTo>
                    <a:pt x="4262" y="0"/>
                    <a:pt x="4285" y="23"/>
                    <a:pt x="4285" y="50"/>
                  </a:cubicBezTo>
                  <a:cubicBezTo>
                    <a:pt x="4285" y="78"/>
                    <a:pt x="4262" y="100"/>
                    <a:pt x="4235" y="100"/>
                  </a:cubicBezTo>
                  <a:close/>
                  <a:moveTo>
                    <a:pt x="4035" y="100"/>
                  </a:moveTo>
                  <a:lnTo>
                    <a:pt x="4034" y="100"/>
                  </a:lnTo>
                  <a:cubicBezTo>
                    <a:pt x="4007" y="100"/>
                    <a:pt x="3984" y="78"/>
                    <a:pt x="3984" y="50"/>
                  </a:cubicBezTo>
                  <a:cubicBezTo>
                    <a:pt x="3984" y="23"/>
                    <a:pt x="4007" y="0"/>
                    <a:pt x="4034" y="0"/>
                  </a:cubicBezTo>
                  <a:lnTo>
                    <a:pt x="4035" y="0"/>
                  </a:lnTo>
                  <a:cubicBezTo>
                    <a:pt x="4062" y="0"/>
                    <a:pt x="4085" y="23"/>
                    <a:pt x="4085" y="50"/>
                  </a:cubicBezTo>
                  <a:cubicBezTo>
                    <a:pt x="4085" y="78"/>
                    <a:pt x="4062" y="100"/>
                    <a:pt x="4035" y="100"/>
                  </a:cubicBezTo>
                  <a:close/>
                  <a:moveTo>
                    <a:pt x="3834" y="100"/>
                  </a:moveTo>
                  <a:lnTo>
                    <a:pt x="3834" y="100"/>
                  </a:lnTo>
                  <a:cubicBezTo>
                    <a:pt x="3807" y="100"/>
                    <a:pt x="3784" y="78"/>
                    <a:pt x="3784" y="50"/>
                  </a:cubicBezTo>
                  <a:cubicBezTo>
                    <a:pt x="3784" y="23"/>
                    <a:pt x="3807" y="0"/>
                    <a:pt x="3834" y="0"/>
                  </a:cubicBezTo>
                  <a:lnTo>
                    <a:pt x="3834" y="0"/>
                  </a:lnTo>
                  <a:cubicBezTo>
                    <a:pt x="3862" y="0"/>
                    <a:pt x="3884" y="23"/>
                    <a:pt x="3884" y="50"/>
                  </a:cubicBezTo>
                  <a:cubicBezTo>
                    <a:pt x="3884" y="78"/>
                    <a:pt x="3862" y="100"/>
                    <a:pt x="3834" y="100"/>
                  </a:cubicBezTo>
                  <a:close/>
                  <a:moveTo>
                    <a:pt x="3634" y="100"/>
                  </a:moveTo>
                  <a:lnTo>
                    <a:pt x="3634" y="100"/>
                  </a:lnTo>
                  <a:cubicBezTo>
                    <a:pt x="3607" y="100"/>
                    <a:pt x="3584" y="78"/>
                    <a:pt x="3584" y="50"/>
                  </a:cubicBezTo>
                  <a:cubicBezTo>
                    <a:pt x="3584" y="23"/>
                    <a:pt x="3607" y="0"/>
                    <a:pt x="3634" y="0"/>
                  </a:cubicBezTo>
                  <a:lnTo>
                    <a:pt x="3634" y="0"/>
                  </a:lnTo>
                  <a:cubicBezTo>
                    <a:pt x="3662" y="0"/>
                    <a:pt x="3684" y="23"/>
                    <a:pt x="3684" y="50"/>
                  </a:cubicBezTo>
                  <a:cubicBezTo>
                    <a:pt x="3684" y="78"/>
                    <a:pt x="3662" y="100"/>
                    <a:pt x="3634" y="100"/>
                  </a:cubicBezTo>
                  <a:close/>
                  <a:moveTo>
                    <a:pt x="3434" y="100"/>
                  </a:moveTo>
                  <a:lnTo>
                    <a:pt x="3434" y="100"/>
                  </a:lnTo>
                  <a:cubicBezTo>
                    <a:pt x="3407" y="100"/>
                    <a:pt x="3384" y="78"/>
                    <a:pt x="3384" y="50"/>
                  </a:cubicBezTo>
                  <a:cubicBezTo>
                    <a:pt x="3384" y="23"/>
                    <a:pt x="3407" y="0"/>
                    <a:pt x="3434" y="0"/>
                  </a:cubicBezTo>
                  <a:lnTo>
                    <a:pt x="3434" y="0"/>
                  </a:lnTo>
                  <a:cubicBezTo>
                    <a:pt x="3462" y="0"/>
                    <a:pt x="3484" y="23"/>
                    <a:pt x="3484" y="50"/>
                  </a:cubicBezTo>
                  <a:cubicBezTo>
                    <a:pt x="3484" y="78"/>
                    <a:pt x="3462" y="100"/>
                    <a:pt x="3434" y="100"/>
                  </a:cubicBezTo>
                  <a:close/>
                  <a:moveTo>
                    <a:pt x="3234" y="100"/>
                  </a:moveTo>
                  <a:lnTo>
                    <a:pt x="3234" y="100"/>
                  </a:lnTo>
                  <a:cubicBezTo>
                    <a:pt x="3206" y="100"/>
                    <a:pt x="3184" y="78"/>
                    <a:pt x="3184" y="50"/>
                  </a:cubicBezTo>
                  <a:cubicBezTo>
                    <a:pt x="3184" y="23"/>
                    <a:pt x="3206" y="0"/>
                    <a:pt x="3234" y="0"/>
                  </a:cubicBezTo>
                  <a:lnTo>
                    <a:pt x="3234" y="0"/>
                  </a:lnTo>
                  <a:cubicBezTo>
                    <a:pt x="3262" y="0"/>
                    <a:pt x="3284" y="23"/>
                    <a:pt x="3284" y="50"/>
                  </a:cubicBezTo>
                  <a:cubicBezTo>
                    <a:pt x="3284" y="78"/>
                    <a:pt x="3262" y="100"/>
                    <a:pt x="3234" y="100"/>
                  </a:cubicBezTo>
                  <a:close/>
                  <a:moveTo>
                    <a:pt x="3034" y="100"/>
                  </a:moveTo>
                  <a:lnTo>
                    <a:pt x="3034" y="100"/>
                  </a:lnTo>
                  <a:cubicBezTo>
                    <a:pt x="3006" y="100"/>
                    <a:pt x="2984" y="78"/>
                    <a:pt x="2984" y="50"/>
                  </a:cubicBezTo>
                  <a:cubicBezTo>
                    <a:pt x="2984" y="23"/>
                    <a:pt x="3006" y="0"/>
                    <a:pt x="3034" y="0"/>
                  </a:cubicBezTo>
                  <a:lnTo>
                    <a:pt x="3034" y="0"/>
                  </a:lnTo>
                  <a:cubicBezTo>
                    <a:pt x="3062" y="0"/>
                    <a:pt x="3084" y="23"/>
                    <a:pt x="3084" y="50"/>
                  </a:cubicBezTo>
                  <a:cubicBezTo>
                    <a:pt x="3084" y="78"/>
                    <a:pt x="3062" y="100"/>
                    <a:pt x="3034" y="100"/>
                  </a:cubicBezTo>
                  <a:close/>
                  <a:moveTo>
                    <a:pt x="2834" y="100"/>
                  </a:moveTo>
                  <a:lnTo>
                    <a:pt x="2834" y="100"/>
                  </a:lnTo>
                  <a:cubicBezTo>
                    <a:pt x="2806" y="100"/>
                    <a:pt x="2784" y="78"/>
                    <a:pt x="2784" y="50"/>
                  </a:cubicBezTo>
                  <a:cubicBezTo>
                    <a:pt x="2784" y="23"/>
                    <a:pt x="2806" y="0"/>
                    <a:pt x="2834" y="0"/>
                  </a:cubicBezTo>
                  <a:lnTo>
                    <a:pt x="2834" y="0"/>
                  </a:lnTo>
                  <a:cubicBezTo>
                    <a:pt x="2862" y="0"/>
                    <a:pt x="2884" y="23"/>
                    <a:pt x="2884" y="50"/>
                  </a:cubicBezTo>
                  <a:cubicBezTo>
                    <a:pt x="2884" y="78"/>
                    <a:pt x="2862" y="100"/>
                    <a:pt x="2834" y="100"/>
                  </a:cubicBezTo>
                  <a:close/>
                  <a:moveTo>
                    <a:pt x="2634" y="100"/>
                  </a:moveTo>
                  <a:lnTo>
                    <a:pt x="2634" y="100"/>
                  </a:lnTo>
                  <a:cubicBezTo>
                    <a:pt x="2606" y="100"/>
                    <a:pt x="2584" y="78"/>
                    <a:pt x="2584" y="50"/>
                  </a:cubicBezTo>
                  <a:cubicBezTo>
                    <a:pt x="2584" y="23"/>
                    <a:pt x="2606" y="0"/>
                    <a:pt x="2634" y="0"/>
                  </a:cubicBezTo>
                  <a:lnTo>
                    <a:pt x="2634" y="0"/>
                  </a:lnTo>
                  <a:cubicBezTo>
                    <a:pt x="2661" y="0"/>
                    <a:pt x="2684" y="23"/>
                    <a:pt x="2684" y="50"/>
                  </a:cubicBezTo>
                  <a:cubicBezTo>
                    <a:pt x="2684" y="78"/>
                    <a:pt x="2661" y="100"/>
                    <a:pt x="2634" y="100"/>
                  </a:cubicBezTo>
                  <a:close/>
                  <a:moveTo>
                    <a:pt x="2434" y="100"/>
                  </a:moveTo>
                  <a:lnTo>
                    <a:pt x="2434" y="100"/>
                  </a:lnTo>
                  <a:cubicBezTo>
                    <a:pt x="2406" y="100"/>
                    <a:pt x="2384" y="78"/>
                    <a:pt x="2384" y="50"/>
                  </a:cubicBezTo>
                  <a:cubicBezTo>
                    <a:pt x="2384" y="23"/>
                    <a:pt x="2406" y="0"/>
                    <a:pt x="2434" y="0"/>
                  </a:cubicBezTo>
                  <a:lnTo>
                    <a:pt x="2434" y="0"/>
                  </a:lnTo>
                  <a:cubicBezTo>
                    <a:pt x="2461" y="0"/>
                    <a:pt x="2484" y="23"/>
                    <a:pt x="2484" y="50"/>
                  </a:cubicBezTo>
                  <a:cubicBezTo>
                    <a:pt x="2484" y="78"/>
                    <a:pt x="2461" y="100"/>
                    <a:pt x="2434" y="100"/>
                  </a:cubicBezTo>
                  <a:close/>
                  <a:moveTo>
                    <a:pt x="2234" y="100"/>
                  </a:moveTo>
                  <a:lnTo>
                    <a:pt x="2234" y="100"/>
                  </a:lnTo>
                  <a:cubicBezTo>
                    <a:pt x="2206" y="100"/>
                    <a:pt x="2184" y="78"/>
                    <a:pt x="2184" y="50"/>
                  </a:cubicBezTo>
                  <a:cubicBezTo>
                    <a:pt x="2184" y="23"/>
                    <a:pt x="2206" y="0"/>
                    <a:pt x="2234" y="0"/>
                  </a:cubicBezTo>
                  <a:lnTo>
                    <a:pt x="2234" y="0"/>
                  </a:lnTo>
                  <a:cubicBezTo>
                    <a:pt x="2261" y="0"/>
                    <a:pt x="2284" y="23"/>
                    <a:pt x="2284" y="50"/>
                  </a:cubicBezTo>
                  <a:cubicBezTo>
                    <a:pt x="2284" y="78"/>
                    <a:pt x="2261" y="100"/>
                    <a:pt x="2234" y="100"/>
                  </a:cubicBezTo>
                  <a:close/>
                  <a:moveTo>
                    <a:pt x="2034" y="100"/>
                  </a:moveTo>
                  <a:lnTo>
                    <a:pt x="2033" y="100"/>
                  </a:lnTo>
                  <a:cubicBezTo>
                    <a:pt x="2006" y="100"/>
                    <a:pt x="1983" y="78"/>
                    <a:pt x="1983" y="50"/>
                  </a:cubicBezTo>
                  <a:cubicBezTo>
                    <a:pt x="1983" y="23"/>
                    <a:pt x="2006" y="0"/>
                    <a:pt x="2033" y="0"/>
                  </a:cubicBezTo>
                  <a:lnTo>
                    <a:pt x="2034" y="0"/>
                  </a:lnTo>
                  <a:cubicBezTo>
                    <a:pt x="2061" y="0"/>
                    <a:pt x="2084" y="23"/>
                    <a:pt x="2084" y="50"/>
                  </a:cubicBezTo>
                  <a:cubicBezTo>
                    <a:pt x="2084" y="78"/>
                    <a:pt x="2061" y="100"/>
                    <a:pt x="2034" y="100"/>
                  </a:cubicBezTo>
                  <a:close/>
                  <a:moveTo>
                    <a:pt x="1833" y="100"/>
                  </a:moveTo>
                  <a:lnTo>
                    <a:pt x="1833" y="100"/>
                  </a:lnTo>
                  <a:cubicBezTo>
                    <a:pt x="1806" y="100"/>
                    <a:pt x="1783" y="78"/>
                    <a:pt x="1783" y="50"/>
                  </a:cubicBezTo>
                  <a:cubicBezTo>
                    <a:pt x="1783" y="23"/>
                    <a:pt x="1806" y="0"/>
                    <a:pt x="1833" y="0"/>
                  </a:cubicBezTo>
                  <a:lnTo>
                    <a:pt x="1833" y="0"/>
                  </a:lnTo>
                  <a:cubicBezTo>
                    <a:pt x="1861" y="0"/>
                    <a:pt x="1883" y="23"/>
                    <a:pt x="1883" y="50"/>
                  </a:cubicBezTo>
                  <a:cubicBezTo>
                    <a:pt x="1883" y="78"/>
                    <a:pt x="1861" y="100"/>
                    <a:pt x="1833" y="100"/>
                  </a:cubicBezTo>
                  <a:close/>
                  <a:moveTo>
                    <a:pt x="1633" y="100"/>
                  </a:moveTo>
                  <a:lnTo>
                    <a:pt x="1633" y="100"/>
                  </a:lnTo>
                  <a:cubicBezTo>
                    <a:pt x="1606" y="100"/>
                    <a:pt x="1583" y="78"/>
                    <a:pt x="1583" y="50"/>
                  </a:cubicBezTo>
                  <a:cubicBezTo>
                    <a:pt x="1583" y="23"/>
                    <a:pt x="1606" y="0"/>
                    <a:pt x="1633" y="0"/>
                  </a:cubicBezTo>
                  <a:lnTo>
                    <a:pt x="1633" y="0"/>
                  </a:lnTo>
                  <a:cubicBezTo>
                    <a:pt x="1661" y="0"/>
                    <a:pt x="1683" y="23"/>
                    <a:pt x="1683" y="50"/>
                  </a:cubicBezTo>
                  <a:cubicBezTo>
                    <a:pt x="1683" y="78"/>
                    <a:pt x="1661" y="100"/>
                    <a:pt x="1633" y="100"/>
                  </a:cubicBezTo>
                  <a:close/>
                  <a:moveTo>
                    <a:pt x="1436" y="105"/>
                  </a:moveTo>
                  <a:lnTo>
                    <a:pt x="1436" y="105"/>
                  </a:lnTo>
                  <a:cubicBezTo>
                    <a:pt x="1408" y="106"/>
                    <a:pt x="1385" y="85"/>
                    <a:pt x="1383" y="57"/>
                  </a:cubicBezTo>
                  <a:cubicBezTo>
                    <a:pt x="1382" y="30"/>
                    <a:pt x="1403" y="6"/>
                    <a:pt x="1431" y="5"/>
                  </a:cubicBezTo>
                  <a:lnTo>
                    <a:pt x="1431" y="5"/>
                  </a:lnTo>
                  <a:cubicBezTo>
                    <a:pt x="1459" y="4"/>
                    <a:pt x="1482" y="25"/>
                    <a:pt x="1483" y="52"/>
                  </a:cubicBezTo>
                  <a:cubicBezTo>
                    <a:pt x="1485" y="80"/>
                    <a:pt x="1463" y="103"/>
                    <a:pt x="1436" y="105"/>
                  </a:cubicBezTo>
                  <a:close/>
                  <a:moveTo>
                    <a:pt x="1242" y="128"/>
                  </a:moveTo>
                  <a:lnTo>
                    <a:pt x="1242" y="128"/>
                  </a:lnTo>
                  <a:cubicBezTo>
                    <a:pt x="1215" y="132"/>
                    <a:pt x="1189" y="113"/>
                    <a:pt x="1185" y="85"/>
                  </a:cubicBezTo>
                  <a:cubicBezTo>
                    <a:pt x="1181" y="58"/>
                    <a:pt x="1200" y="33"/>
                    <a:pt x="1227" y="29"/>
                  </a:cubicBezTo>
                  <a:lnTo>
                    <a:pt x="1228" y="29"/>
                  </a:lnTo>
                  <a:cubicBezTo>
                    <a:pt x="1255" y="25"/>
                    <a:pt x="1280" y="44"/>
                    <a:pt x="1284" y="71"/>
                  </a:cubicBezTo>
                  <a:cubicBezTo>
                    <a:pt x="1288" y="98"/>
                    <a:pt x="1269" y="124"/>
                    <a:pt x="1242" y="128"/>
                  </a:cubicBezTo>
                  <a:close/>
                  <a:moveTo>
                    <a:pt x="1059" y="177"/>
                  </a:moveTo>
                  <a:lnTo>
                    <a:pt x="1058" y="177"/>
                  </a:lnTo>
                  <a:cubicBezTo>
                    <a:pt x="1032" y="186"/>
                    <a:pt x="1004" y="173"/>
                    <a:pt x="995" y="147"/>
                  </a:cubicBezTo>
                  <a:cubicBezTo>
                    <a:pt x="985" y="121"/>
                    <a:pt x="999" y="92"/>
                    <a:pt x="1025" y="83"/>
                  </a:cubicBezTo>
                  <a:lnTo>
                    <a:pt x="1025" y="83"/>
                  </a:lnTo>
                  <a:cubicBezTo>
                    <a:pt x="1051" y="74"/>
                    <a:pt x="1080" y="87"/>
                    <a:pt x="1089" y="113"/>
                  </a:cubicBezTo>
                  <a:cubicBezTo>
                    <a:pt x="1098" y="140"/>
                    <a:pt x="1085" y="168"/>
                    <a:pt x="1059" y="177"/>
                  </a:cubicBezTo>
                  <a:close/>
                  <a:moveTo>
                    <a:pt x="879" y="253"/>
                  </a:moveTo>
                  <a:lnTo>
                    <a:pt x="879" y="253"/>
                  </a:lnTo>
                  <a:cubicBezTo>
                    <a:pt x="854" y="265"/>
                    <a:pt x="824" y="254"/>
                    <a:pt x="812" y="229"/>
                  </a:cubicBezTo>
                  <a:cubicBezTo>
                    <a:pt x="801" y="204"/>
                    <a:pt x="811" y="174"/>
                    <a:pt x="836" y="162"/>
                  </a:cubicBezTo>
                  <a:lnTo>
                    <a:pt x="836" y="162"/>
                  </a:lnTo>
                  <a:cubicBezTo>
                    <a:pt x="861" y="151"/>
                    <a:pt x="891" y="161"/>
                    <a:pt x="903" y="186"/>
                  </a:cubicBezTo>
                  <a:cubicBezTo>
                    <a:pt x="915" y="211"/>
                    <a:pt x="904" y="241"/>
                    <a:pt x="879" y="253"/>
                  </a:cubicBezTo>
                  <a:close/>
                  <a:moveTo>
                    <a:pt x="715" y="349"/>
                  </a:moveTo>
                  <a:lnTo>
                    <a:pt x="715" y="349"/>
                  </a:lnTo>
                  <a:cubicBezTo>
                    <a:pt x="693" y="365"/>
                    <a:pt x="661" y="361"/>
                    <a:pt x="645" y="339"/>
                  </a:cubicBezTo>
                  <a:cubicBezTo>
                    <a:pt x="629" y="316"/>
                    <a:pt x="633" y="285"/>
                    <a:pt x="656" y="269"/>
                  </a:cubicBezTo>
                  <a:lnTo>
                    <a:pt x="656" y="269"/>
                  </a:lnTo>
                  <a:cubicBezTo>
                    <a:pt x="678" y="252"/>
                    <a:pt x="709" y="257"/>
                    <a:pt x="726" y="279"/>
                  </a:cubicBezTo>
                  <a:cubicBezTo>
                    <a:pt x="742" y="301"/>
                    <a:pt x="737" y="333"/>
                    <a:pt x="715" y="349"/>
                  </a:cubicBezTo>
                  <a:close/>
                  <a:moveTo>
                    <a:pt x="563" y="471"/>
                  </a:moveTo>
                  <a:lnTo>
                    <a:pt x="563" y="471"/>
                  </a:lnTo>
                  <a:cubicBezTo>
                    <a:pt x="543" y="489"/>
                    <a:pt x="511" y="488"/>
                    <a:pt x="492" y="467"/>
                  </a:cubicBezTo>
                  <a:cubicBezTo>
                    <a:pt x="474" y="447"/>
                    <a:pt x="475" y="415"/>
                    <a:pt x="496" y="397"/>
                  </a:cubicBezTo>
                  <a:lnTo>
                    <a:pt x="496" y="397"/>
                  </a:lnTo>
                  <a:cubicBezTo>
                    <a:pt x="516" y="378"/>
                    <a:pt x="548" y="380"/>
                    <a:pt x="566" y="400"/>
                  </a:cubicBezTo>
                  <a:cubicBezTo>
                    <a:pt x="585" y="421"/>
                    <a:pt x="583" y="452"/>
                    <a:pt x="563" y="471"/>
                  </a:cubicBezTo>
                  <a:close/>
                  <a:moveTo>
                    <a:pt x="427" y="611"/>
                  </a:moveTo>
                  <a:lnTo>
                    <a:pt x="427" y="611"/>
                  </a:lnTo>
                  <a:cubicBezTo>
                    <a:pt x="408" y="632"/>
                    <a:pt x="376" y="633"/>
                    <a:pt x="356" y="614"/>
                  </a:cubicBezTo>
                  <a:cubicBezTo>
                    <a:pt x="336" y="595"/>
                    <a:pt x="335" y="564"/>
                    <a:pt x="353" y="543"/>
                  </a:cubicBezTo>
                  <a:lnTo>
                    <a:pt x="353" y="543"/>
                  </a:lnTo>
                  <a:cubicBezTo>
                    <a:pt x="372" y="523"/>
                    <a:pt x="404" y="522"/>
                    <a:pt x="424" y="541"/>
                  </a:cubicBezTo>
                  <a:cubicBezTo>
                    <a:pt x="444" y="559"/>
                    <a:pt x="446" y="591"/>
                    <a:pt x="427" y="611"/>
                  </a:cubicBezTo>
                  <a:close/>
                  <a:moveTo>
                    <a:pt x="317" y="766"/>
                  </a:moveTo>
                  <a:lnTo>
                    <a:pt x="317" y="766"/>
                  </a:lnTo>
                  <a:cubicBezTo>
                    <a:pt x="302" y="790"/>
                    <a:pt x="271" y="797"/>
                    <a:pt x="248" y="783"/>
                  </a:cubicBezTo>
                  <a:cubicBezTo>
                    <a:pt x="224" y="768"/>
                    <a:pt x="217" y="737"/>
                    <a:pt x="231" y="714"/>
                  </a:cubicBezTo>
                  <a:lnTo>
                    <a:pt x="231" y="714"/>
                  </a:lnTo>
                  <a:cubicBezTo>
                    <a:pt x="246" y="690"/>
                    <a:pt x="277" y="683"/>
                    <a:pt x="300" y="697"/>
                  </a:cubicBezTo>
                  <a:cubicBezTo>
                    <a:pt x="324" y="712"/>
                    <a:pt x="331" y="743"/>
                    <a:pt x="317" y="766"/>
                  </a:cubicBezTo>
                  <a:close/>
                  <a:moveTo>
                    <a:pt x="224" y="938"/>
                  </a:moveTo>
                  <a:lnTo>
                    <a:pt x="224" y="938"/>
                  </a:lnTo>
                  <a:cubicBezTo>
                    <a:pt x="212" y="963"/>
                    <a:pt x="182" y="973"/>
                    <a:pt x="157" y="961"/>
                  </a:cubicBezTo>
                  <a:cubicBezTo>
                    <a:pt x="132" y="949"/>
                    <a:pt x="122" y="919"/>
                    <a:pt x="134" y="894"/>
                  </a:cubicBezTo>
                  <a:lnTo>
                    <a:pt x="134" y="894"/>
                  </a:lnTo>
                  <a:cubicBezTo>
                    <a:pt x="147" y="869"/>
                    <a:pt x="176" y="859"/>
                    <a:pt x="201" y="871"/>
                  </a:cubicBezTo>
                  <a:cubicBezTo>
                    <a:pt x="226" y="883"/>
                    <a:pt x="236" y="913"/>
                    <a:pt x="224" y="938"/>
                  </a:cubicBezTo>
                  <a:close/>
                  <a:moveTo>
                    <a:pt x="159" y="1116"/>
                  </a:moveTo>
                  <a:lnTo>
                    <a:pt x="159" y="1116"/>
                  </a:lnTo>
                  <a:cubicBezTo>
                    <a:pt x="152" y="1143"/>
                    <a:pt x="124" y="1159"/>
                    <a:pt x="98" y="1152"/>
                  </a:cubicBezTo>
                  <a:cubicBezTo>
                    <a:pt x="71" y="1145"/>
                    <a:pt x="55" y="1118"/>
                    <a:pt x="62" y="1091"/>
                  </a:cubicBezTo>
                  <a:lnTo>
                    <a:pt x="62" y="1091"/>
                  </a:lnTo>
                  <a:cubicBezTo>
                    <a:pt x="69" y="1064"/>
                    <a:pt x="96" y="1048"/>
                    <a:pt x="123" y="1055"/>
                  </a:cubicBezTo>
                  <a:cubicBezTo>
                    <a:pt x="150" y="1062"/>
                    <a:pt x="166" y="1089"/>
                    <a:pt x="159" y="1116"/>
                  </a:cubicBezTo>
                  <a:close/>
                  <a:moveTo>
                    <a:pt x="118" y="1306"/>
                  </a:moveTo>
                  <a:lnTo>
                    <a:pt x="118" y="1307"/>
                  </a:lnTo>
                  <a:cubicBezTo>
                    <a:pt x="114" y="1334"/>
                    <a:pt x="88" y="1353"/>
                    <a:pt x="61" y="1348"/>
                  </a:cubicBezTo>
                  <a:cubicBezTo>
                    <a:pt x="34" y="1344"/>
                    <a:pt x="15" y="1319"/>
                    <a:pt x="19" y="1291"/>
                  </a:cubicBezTo>
                  <a:lnTo>
                    <a:pt x="19" y="1291"/>
                  </a:lnTo>
                  <a:cubicBezTo>
                    <a:pt x="23" y="1264"/>
                    <a:pt x="49" y="1245"/>
                    <a:pt x="76" y="1249"/>
                  </a:cubicBezTo>
                  <a:cubicBezTo>
                    <a:pt x="103" y="1254"/>
                    <a:pt x="122" y="1279"/>
                    <a:pt x="118" y="1306"/>
                  </a:cubicBezTo>
                  <a:close/>
                  <a:moveTo>
                    <a:pt x="101" y="1501"/>
                  </a:moveTo>
                  <a:lnTo>
                    <a:pt x="101" y="1501"/>
                  </a:lnTo>
                  <a:cubicBezTo>
                    <a:pt x="100" y="1528"/>
                    <a:pt x="76" y="1550"/>
                    <a:pt x="49" y="1548"/>
                  </a:cubicBezTo>
                  <a:cubicBezTo>
                    <a:pt x="21" y="1547"/>
                    <a:pt x="0" y="1523"/>
                    <a:pt x="1" y="1495"/>
                  </a:cubicBezTo>
                  <a:lnTo>
                    <a:pt x="1" y="1495"/>
                  </a:lnTo>
                  <a:cubicBezTo>
                    <a:pt x="3" y="1468"/>
                    <a:pt x="26" y="1447"/>
                    <a:pt x="54" y="1448"/>
                  </a:cubicBezTo>
                  <a:cubicBezTo>
                    <a:pt x="82" y="1450"/>
                    <a:pt x="103" y="1473"/>
                    <a:pt x="101" y="1501"/>
                  </a:cubicBezTo>
                  <a:close/>
                  <a:moveTo>
                    <a:pt x="100" y="1698"/>
                  </a:moveTo>
                  <a:lnTo>
                    <a:pt x="100" y="1698"/>
                  </a:lnTo>
                  <a:cubicBezTo>
                    <a:pt x="100" y="1726"/>
                    <a:pt x="78" y="1748"/>
                    <a:pt x="50" y="1748"/>
                  </a:cubicBezTo>
                  <a:cubicBezTo>
                    <a:pt x="23" y="1748"/>
                    <a:pt x="0" y="1726"/>
                    <a:pt x="0" y="1698"/>
                  </a:cubicBezTo>
                  <a:lnTo>
                    <a:pt x="0" y="1698"/>
                  </a:lnTo>
                  <a:cubicBezTo>
                    <a:pt x="0" y="1670"/>
                    <a:pt x="23" y="1648"/>
                    <a:pt x="50" y="1648"/>
                  </a:cubicBezTo>
                  <a:cubicBezTo>
                    <a:pt x="78" y="1648"/>
                    <a:pt x="100" y="1670"/>
                    <a:pt x="100" y="1698"/>
                  </a:cubicBezTo>
                  <a:close/>
                  <a:moveTo>
                    <a:pt x="100" y="1898"/>
                  </a:moveTo>
                  <a:lnTo>
                    <a:pt x="100" y="1898"/>
                  </a:lnTo>
                  <a:cubicBezTo>
                    <a:pt x="100" y="1926"/>
                    <a:pt x="78" y="1948"/>
                    <a:pt x="50" y="1948"/>
                  </a:cubicBezTo>
                  <a:cubicBezTo>
                    <a:pt x="23" y="1948"/>
                    <a:pt x="0" y="1926"/>
                    <a:pt x="0" y="1898"/>
                  </a:cubicBezTo>
                  <a:lnTo>
                    <a:pt x="0" y="1898"/>
                  </a:lnTo>
                  <a:cubicBezTo>
                    <a:pt x="0" y="1871"/>
                    <a:pt x="23" y="1848"/>
                    <a:pt x="50" y="1848"/>
                  </a:cubicBezTo>
                  <a:cubicBezTo>
                    <a:pt x="78" y="1848"/>
                    <a:pt x="100" y="1871"/>
                    <a:pt x="100" y="1898"/>
                  </a:cubicBezTo>
                  <a:close/>
                  <a:moveTo>
                    <a:pt x="100" y="2098"/>
                  </a:moveTo>
                  <a:lnTo>
                    <a:pt x="100" y="2098"/>
                  </a:lnTo>
                  <a:cubicBezTo>
                    <a:pt x="100" y="2126"/>
                    <a:pt x="78" y="2148"/>
                    <a:pt x="50" y="2148"/>
                  </a:cubicBezTo>
                  <a:cubicBezTo>
                    <a:pt x="23" y="2148"/>
                    <a:pt x="0" y="2126"/>
                    <a:pt x="0" y="2098"/>
                  </a:cubicBezTo>
                  <a:lnTo>
                    <a:pt x="0" y="2098"/>
                  </a:lnTo>
                  <a:cubicBezTo>
                    <a:pt x="0" y="2071"/>
                    <a:pt x="23" y="2048"/>
                    <a:pt x="50" y="2048"/>
                  </a:cubicBezTo>
                  <a:cubicBezTo>
                    <a:pt x="78" y="2048"/>
                    <a:pt x="100" y="2071"/>
                    <a:pt x="100" y="2098"/>
                  </a:cubicBezTo>
                  <a:close/>
                  <a:moveTo>
                    <a:pt x="100" y="2298"/>
                  </a:moveTo>
                  <a:lnTo>
                    <a:pt x="100" y="2298"/>
                  </a:lnTo>
                  <a:cubicBezTo>
                    <a:pt x="100" y="2326"/>
                    <a:pt x="78" y="2348"/>
                    <a:pt x="50" y="2348"/>
                  </a:cubicBezTo>
                  <a:cubicBezTo>
                    <a:pt x="23" y="2348"/>
                    <a:pt x="0" y="2326"/>
                    <a:pt x="0" y="2298"/>
                  </a:cubicBezTo>
                  <a:lnTo>
                    <a:pt x="0" y="2298"/>
                  </a:lnTo>
                  <a:cubicBezTo>
                    <a:pt x="0" y="2271"/>
                    <a:pt x="23" y="2248"/>
                    <a:pt x="50" y="2248"/>
                  </a:cubicBezTo>
                  <a:cubicBezTo>
                    <a:pt x="78" y="2248"/>
                    <a:pt x="100" y="2271"/>
                    <a:pt x="100" y="2298"/>
                  </a:cubicBezTo>
                  <a:close/>
                  <a:moveTo>
                    <a:pt x="100" y="2498"/>
                  </a:moveTo>
                  <a:lnTo>
                    <a:pt x="100" y="2499"/>
                  </a:lnTo>
                  <a:cubicBezTo>
                    <a:pt x="100" y="2526"/>
                    <a:pt x="78" y="2549"/>
                    <a:pt x="50" y="2549"/>
                  </a:cubicBezTo>
                  <a:cubicBezTo>
                    <a:pt x="23" y="2549"/>
                    <a:pt x="0" y="2526"/>
                    <a:pt x="0" y="2499"/>
                  </a:cubicBezTo>
                  <a:lnTo>
                    <a:pt x="0" y="2498"/>
                  </a:lnTo>
                  <a:cubicBezTo>
                    <a:pt x="0" y="2471"/>
                    <a:pt x="23" y="2448"/>
                    <a:pt x="50" y="2448"/>
                  </a:cubicBezTo>
                  <a:cubicBezTo>
                    <a:pt x="78" y="2448"/>
                    <a:pt x="100" y="2471"/>
                    <a:pt x="100" y="2498"/>
                  </a:cubicBezTo>
                  <a:close/>
                  <a:moveTo>
                    <a:pt x="100" y="2699"/>
                  </a:moveTo>
                  <a:lnTo>
                    <a:pt x="100" y="2699"/>
                  </a:lnTo>
                  <a:cubicBezTo>
                    <a:pt x="100" y="2726"/>
                    <a:pt x="78" y="2749"/>
                    <a:pt x="50" y="2749"/>
                  </a:cubicBezTo>
                  <a:cubicBezTo>
                    <a:pt x="23" y="2749"/>
                    <a:pt x="0" y="2726"/>
                    <a:pt x="0" y="2699"/>
                  </a:cubicBezTo>
                  <a:lnTo>
                    <a:pt x="0" y="2699"/>
                  </a:lnTo>
                  <a:cubicBezTo>
                    <a:pt x="0" y="2671"/>
                    <a:pt x="23" y="2649"/>
                    <a:pt x="50" y="2649"/>
                  </a:cubicBezTo>
                  <a:cubicBezTo>
                    <a:pt x="78" y="2649"/>
                    <a:pt x="100" y="2671"/>
                    <a:pt x="100" y="2699"/>
                  </a:cubicBezTo>
                  <a:close/>
                  <a:moveTo>
                    <a:pt x="100" y="2899"/>
                  </a:moveTo>
                  <a:lnTo>
                    <a:pt x="100" y="2899"/>
                  </a:lnTo>
                  <a:cubicBezTo>
                    <a:pt x="100" y="2926"/>
                    <a:pt x="78" y="2949"/>
                    <a:pt x="50" y="2949"/>
                  </a:cubicBezTo>
                  <a:cubicBezTo>
                    <a:pt x="23" y="2949"/>
                    <a:pt x="0" y="2926"/>
                    <a:pt x="0" y="2899"/>
                  </a:cubicBezTo>
                  <a:lnTo>
                    <a:pt x="0" y="2899"/>
                  </a:lnTo>
                  <a:cubicBezTo>
                    <a:pt x="0" y="2871"/>
                    <a:pt x="23" y="2849"/>
                    <a:pt x="50" y="2849"/>
                  </a:cubicBezTo>
                  <a:cubicBezTo>
                    <a:pt x="78" y="2849"/>
                    <a:pt x="100" y="2871"/>
                    <a:pt x="100" y="2899"/>
                  </a:cubicBezTo>
                  <a:close/>
                  <a:moveTo>
                    <a:pt x="100" y="3099"/>
                  </a:moveTo>
                  <a:lnTo>
                    <a:pt x="100" y="3099"/>
                  </a:lnTo>
                  <a:cubicBezTo>
                    <a:pt x="100" y="3127"/>
                    <a:pt x="78" y="3149"/>
                    <a:pt x="50" y="3149"/>
                  </a:cubicBezTo>
                  <a:cubicBezTo>
                    <a:pt x="23" y="3149"/>
                    <a:pt x="0" y="3127"/>
                    <a:pt x="0" y="3099"/>
                  </a:cubicBezTo>
                  <a:lnTo>
                    <a:pt x="0" y="3099"/>
                  </a:lnTo>
                  <a:cubicBezTo>
                    <a:pt x="0" y="3071"/>
                    <a:pt x="23" y="3049"/>
                    <a:pt x="50" y="3049"/>
                  </a:cubicBezTo>
                  <a:cubicBezTo>
                    <a:pt x="78" y="3049"/>
                    <a:pt x="100" y="3071"/>
                    <a:pt x="100" y="3099"/>
                  </a:cubicBezTo>
                  <a:close/>
                  <a:moveTo>
                    <a:pt x="100" y="3299"/>
                  </a:moveTo>
                  <a:lnTo>
                    <a:pt x="100" y="3299"/>
                  </a:lnTo>
                  <a:cubicBezTo>
                    <a:pt x="100" y="3327"/>
                    <a:pt x="78" y="3349"/>
                    <a:pt x="50" y="3349"/>
                  </a:cubicBezTo>
                  <a:cubicBezTo>
                    <a:pt x="23" y="3349"/>
                    <a:pt x="0" y="3327"/>
                    <a:pt x="0" y="3299"/>
                  </a:cubicBezTo>
                  <a:lnTo>
                    <a:pt x="0" y="3299"/>
                  </a:lnTo>
                  <a:cubicBezTo>
                    <a:pt x="0" y="3271"/>
                    <a:pt x="23" y="3249"/>
                    <a:pt x="50" y="3249"/>
                  </a:cubicBezTo>
                  <a:cubicBezTo>
                    <a:pt x="78" y="3249"/>
                    <a:pt x="100" y="3271"/>
                    <a:pt x="100" y="3299"/>
                  </a:cubicBezTo>
                  <a:close/>
                  <a:moveTo>
                    <a:pt x="100" y="3499"/>
                  </a:moveTo>
                  <a:lnTo>
                    <a:pt x="100" y="3499"/>
                  </a:lnTo>
                  <a:cubicBezTo>
                    <a:pt x="100" y="3527"/>
                    <a:pt x="78" y="3549"/>
                    <a:pt x="50" y="3549"/>
                  </a:cubicBezTo>
                  <a:cubicBezTo>
                    <a:pt x="23" y="3549"/>
                    <a:pt x="0" y="3527"/>
                    <a:pt x="0" y="3499"/>
                  </a:cubicBezTo>
                  <a:lnTo>
                    <a:pt x="0" y="3499"/>
                  </a:lnTo>
                  <a:cubicBezTo>
                    <a:pt x="0" y="3471"/>
                    <a:pt x="23" y="3449"/>
                    <a:pt x="50" y="3449"/>
                  </a:cubicBezTo>
                  <a:cubicBezTo>
                    <a:pt x="78" y="3449"/>
                    <a:pt x="100" y="3471"/>
                    <a:pt x="100" y="3499"/>
                  </a:cubicBezTo>
                  <a:close/>
                  <a:moveTo>
                    <a:pt x="100" y="3699"/>
                  </a:moveTo>
                  <a:lnTo>
                    <a:pt x="100" y="3699"/>
                  </a:lnTo>
                  <a:cubicBezTo>
                    <a:pt x="100" y="3727"/>
                    <a:pt x="78" y="3749"/>
                    <a:pt x="50" y="3749"/>
                  </a:cubicBezTo>
                  <a:cubicBezTo>
                    <a:pt x="23" y="3749"/>
                    <a:pt x="0" y="3727"/>
                    <a:pt x="0" y="3699"/>
                  </a:cubicBezTo>
                  <a:lnTo>
                    <a:pt x="0" y="3699"/>
                  </a:lnTo>
                  <a:cubicBezTo>
                    <a:pt x="0" y="3671"/>
                    <a:pt x="23" y="3649"/>
                    <a:pt x="50" y="3649"/>
                  </a:cubicBezTo>
                  <a:cubicBezTo>
                    <a:pt x="78" y="3649"/>
                    <a:pt x="100" y="3671"/>
                    <a:pt x="100" y="3699"/>
                  </a:cubicBezTo>
                  <a:close/>
                  <a:moveTo>
                    <a:pt x="100" y="3899"/>
                  </a:moveTo>
                  <a:lnTo>
                    <a:pt x="100" y="3899"/>
                  </a:lnTo>
                  <a:cubicBezTo>
                    <a:pt x="100" y="3927"/>
                    <a:pt x="78" y="3949"/>
                    <a:pt x="50" y="3949"/>
                  </a:cubicBezTo>
                  <a:cubicBezTo>
                    <a:pt x="23" y="3949"/>
                    <a:pt x="0" y="3927"/>
                    <a:pt x="0" y="3899"/>
                  </a:cubicBezTo>
                  <a:lnTo>
                    <a:pt x="0" y="3899"/>
                  </a:lnTo>
                  <a:cubicBezTo>
                    <a:pt x="0" y="3872"/>
                    <a:pt x="23" y="3849"/>
                    <a:pt x="50" y="3849"/>
                  </a:cubicBezTo>
                  <a:cubicBezTo>
                    <a:pt x="78" y="3849"/>
                    <a:pt x="100" y="3872"/>
                    <a:pt x="100" y="3899"/>
                  </a:cubicBezTo>
                  <a:close/>
                  <a:moveTo>
                    <a:pt x="100" y="4099"/>
                  </a:moveTo>
                  <a:lnTo>
                    <a:pt x="100" y="4099"/>
                  </a:lnTo>
                  <a:cubicBezTo>
                    <a:pt x="100" y="4127"/>
                    <a:pt x="78" y="4149"/>
                    <a:pt x="50" y="4149"/>
                  </a:cubicBezTo>
                  <a:cubicBezTo>
                    <a:pt x="23" y="4149"/>
                    <a:pt x="0" y="4127"/>
                    <a:pt x="0" y="4099"/>
                  </a:cubicBezTo>
                  <a:lnTo>
                    <a:pt x="0" y="4099"/>
                  </a:lnTo>
                  <a:cubicBezTo>
                    <a:pt x="0" y="4072"/>
                    <a:pt x="23" y="4049"/>
                    <a:pt x="50" y="4049"/>
                  </a:cubicBezTo>
                  <a:cubicBezTo>
                    <a:pt x="78" y="4049"/>
                    <a:pt x="100" y="4072"/>
                    <a:pt x="100" y="4099"/>
                  </a:cubicBezTo>
                  <a:close/>
                  <a:moveTo>
                    <a:pt x="100" y="4299"/>
                  </a:moveTo>
                  <a:lnTo>
                    <a:pt x="100" y="4299"/>
                  </a:lnTo>
                  <a:cubicBezTo>
                    <a:pt x="100" y="4327"/>
                    <a:pt x="78" y="4349"/>
                    <a:pt x="50" y="4349"/>
                  </a:cubicBezTo>
                  <a:cubicBezTo>
                    <a:pt x="23" y="4349"/>
                    <a:pt x="0" y="4327"/>
                    <a:pt x="0" y="4299"/>
                  </a:cubicBezTo>
                  <a:lnTo>
                    <a:pt x="0" y="4299"/>
                  </a:lnTo>
                  <a:cubicBezTo>
                    <a:pt x="0" y="4272"/>
                    <a:pt x="23" y="4249"/>
                    <a:pt x="50" y="4249"/>
                  </a:cubicBezTo>
                  <a:cubicBezTo>
                    <a:pt x="78" y="4249"/>
                    <a:pt x="100" y="4272"/>
                    <a:pt x="100" y="4299"/>
                  </a:cubicBezTo>
                  <a:close/>
                  <a:moveTo>
                    <a:pt x="100" y="4499"/>
                  </a:moveTo>
                  <a:lnTo>
                    <a:pt x="100" y="4500"/>
                  </a:lnTo>
                  <a:cubicBezTo>
                    <a:pt x="100" y="4527"/>
                    <a:pt x="78" y="4550"/>
                    <a:pt x="50" y="4550"/>
                  </a:cubicBezTo>
                  <a:cubicBezTo>
                    <a:pt x="23" y="4550"/>
                    <a:pt x="0" y="4527"/>
                    <a:pt x="0" y="4500"/>
                  </a:cubicBezTo>
                  <a:lnTo>
                    <a:pt x="0" y="4499"/>
                  </a:lnTo>
                  <a:cubicBezTo>
                    <a:pt x="0" y="4472"/>
                    <a:pt x="23" y="4449"/>
                    <a:pt x="50" y="4449"/>
                  </a:cubicBezTo>
                  <a:cubicBezTo>
                    <a:pt x="78" y="4449"/>
                    <a:pt x="100" y="4472"/>
                    <a:pt x="100" y="4499"/>
                  </a:cubicBezTo>
                  <a:close/>
                  <a:moveTo>
                    <a:pt x="100" y="4700"/>
                  </a:moveTo>
                  <a:lnTo>
                    <a:pt x="100" y="4700"/>
                  </a:lnTo>
                  <a:cubicBezTo>
                    <a:pt x="100" y="4727"/>
                    <a:pt x="78" y="4750"/>
                    <a:pt x="50" y="4750"/>
                  </a:cubicBezTo>
                  <a:cubicBezTo>
                    <a:pt x="23" y="4750"/>
                    <a:pt x="0" y="4727"/>
                    <a:pt x="0" y="4700"/>
                  </a:cubicBezTo>
                  <a:lnTo>
                    <a:pt x="0" y="4700"/>
                  </a:lnTo>
                  <a:cubicBezTo>
                    <a:pt x="0" y="4672"/>
                    <a:pt x="23" y="4650"/>
                    <a:pt x="50" y="4650"/>
                  </a:cubicBezTo>
                  <a:cubicBezTo>
                    <a:pt x="78" y="4650"/>
                    <a:pt x="100" y="4672"/>
                    <a:pt x="100" y="4700"/>
                  </a:cubicBezTo>
                  <a:close/>
                  <a:moveTo>
                    <a:pt x="100" y="4900"/>
                  </a:moveTo>
                  <a:lnTo>
                    <a:pt x="100" y="4900"/>
                  </a:lnTo>
                  <a:cubicBezTo>
                    <a:pt x="100" y="4927"/>
                    <a:pt x="78" y="4950"/>
                    <a:pt x="50" y="4950"/>
                  </a:cubicBezTo>
                  <a:cubicBezTo>
                    <a:pt x="23" y="4950"/>
                    <a:pt x="0" y="4927"/>
                    <a:pt x="0" y="4900"/>
                  </a:cubicBezTo>
                  <a:lnTo>
                    <a:pt x="0" y="4900"/>
                  </a:lnTo>
                  <a:cubicBezTo>
                    <a:pt x="0" y="4872"/>
                    <a:pt x="23" y="4850"/>
                    <a:pt x="50" y="4850"/>
                  </a:cubicBezTo>
                  <a:cubicBezTo>
                    <a:pt x="78" y="4850"/>
                    <a:pt x="100" y="4872"/>
                    <a:pt x="100" y="4900"/>
                  </a:cubicBezTo>
                  <a:close/>
                  <a:moveTo>
                    <a:pt x="100" y="5100"/>
                  </a:moveTo>
                  <a:lnTo>
                    <a:pt x="100" y="5100"/>
                  </a:lnTo>
                  <a:cubicBezTo>
                    <a:pt x="100" y="5128"/>
                    <a:pt x="78" y="5150"/>
                    <a:pt x="50" y="5150"/>
                  </a:cubicBezTo>
                  <a:cubicBezTo>
                    <a:pt x="23" y="5150"/>
                    <a:pt x="0" y="5128"/>
                    <a:pt x="0" y="5100"/>
                  </a:cubicBezTo>
                  <a:lnTo>
                    <a:pt x="0" y="5100"/>
                  </a:lnTo>
                  <a:cubicBezTo>
                    <a:pt x="0" y="5072"/>
                    <a:pt x="23" y="5050"/>
                    <a:pt x="50" y="5050"/>
                  </a:cubicBezTo>
                  <a:cubicBezTo>
                    <a:pt x="78" y="5050"/>
                    <a:pt x="100" y="5072"/>
                    <a:pt x="100" y="5100"/>
                  </a:cubicBezTo>
                  <a:close/>
                  <a:moveTo>
                    <a:pt x="100" y="5300"/>
                  </a:moveTo>
                  <a:lnTo>
                    <a:pt x="100" y="5300"/>
                  </a:lnTo>
                  <a:cubicBezTo>
                    <a:pt x="100" y="5328"/>
                    <a:pt x="78" y="5350"/>
                    <a:pt x="50" y="5350"/>
                  </a:cubicBezTo>
                  <a:cubicBezTo>
                    <a:pt x="23" y="5350"/>
                    <a:pt x="0" y="5328"/>
                    <a:pt x="0" y="5300"/>
                  </a:cubicBezTo>
                  <a:lnTo>
                    <a:pt x="0" y="5300"/>
                  </a:lnTo>
                  <a:cubicBezTo>
                    <a:pt x="0" y="5272"/>
                    <a:pt x="23" y="5250"/>
                    <a:pt x="50" y="5250"/>
                  </a:cubicBezTo>
                  <a:cubicBezTo>
                    <a:pt x="78" y="5250"/>
                    <a:pt x="100" y="5272"/>
                    <a:pt x="100" y="5300"/>
                  </a:cubicBezTo>
                  <a:close/>
                  <a:moveTo>
                    <a:pt x="100" y="5500"/>
                  </a:moveTo>
                  <a:lnTo>
                    <a:pt x="100" y="5500"/>
                  </a:lnTo>
                  <a:cubicBezTo>
                    <a:pt x="100" y="5528"/>
                    <a:pt x="78" y="5550"/>
                    <a:pt x="50" y="5550"/>
                  </a:cubicBezTo>
                  <a:cubicBezTo>
                    <a:pt x="23" y="5550"/>
                    <a:pt x="0" y="5528"/>
                    <a:pt x="0" y="5500"/>
                  </a:cubicBezTo>
                  <a:lnTo>
                    <a:pt x="0" y="5500"/>
                  </a:lnTo>
                  <a:cubicBezTo>
                    <a:pt x="0" y="5472"/>
                    <a:pt x="23" y="5450"/>
                    <a:pt x="50" y="5450"/>
                  </a:cubicBezTo>
                  <a:cubicBezTo>
                    <a:pt x="78" y="5450"/>
                    <a:pt x="100" y="5472"/>
                    <a:pt x="100" y="5500"/>
                  </a:cubicBezTo>
                  <a:close/>
                  <a:moveTo>
                    <a:pt x="100" y="5700"/>
                  </a:moveTo>
                  <a:lnTo>
                    <a:pt x="100" y="5700"/>
                  </a:lnTo>
                  <a:cubicBezTo>
                    <a:pt x="100" y="5728"/>
                    <a:pt x="78" y="5750"/>
                    <a:pt x="50" y="5750"/>
                  </a:cubicBezTo>
                  <a:cubicBezTo>
                    <a:pt x="23" y="5750"/>
                    <a:pt x="0" y="5728"/>
                    <a:pt x="0" y="5700"/>
                  </a:cubicBezTo>
                  <a:lnTo>
                    <a:pt x="0" y="5700"/>
                  </a:lnTo>
                  <a:cubicBezTo>
                    <a:pt x="0" y="5672"/>
                    <a:pt x="23" y="5650"/>
                    <a:pt x="50" y="5650"/>
                  </a:cubicBezTo>
                  <a:cubicBezTo>
                    <a:pt x="78" y="5650"/>
                    <a:pt x="100" y="5672"/>
                    <a:pt x="100" y="5700"/>
                  </a:cubicBezTo>
                  <a:close/>
                  <a:moveTo>
                    <a:pt x="100" y="5900"/>
                  </a:moveTo>
                  <a:lnTo>
                    <a:pt x="100" y="5900"/>
                  </a:lnTo>
                  <a:cubicBezTo>
                    <a:pt x="100" y="5928"/>
                    <a:pt x="78" y="5950"/>
                    <a:pt x="50" y="5950"/>
                  </a:cubicBezTo>
                  <a:cubicBezTo>
                    <a:pt x="23" y="5950"/>
                    <a:pt x="0" y="5928"/>
                    <a:pt x="0" y="5900"/>
                  </a:cubicBezTo>
                  <a:lnTo>
                    <a:pt x="0" y="5900"/>
                  </a:lnTo>
                  <a:cubicBezTo>
                    <a:pt x="0" y="5873"/>
                    <a:pt x="23" y="5850"/>
                    <a:pt x="50" y="5850"/>
                  </a:cubicBezTo>
                  <a:cubicBezTo>
                    <a:pt x="78" y="5850"/>
                    <a:pt x="100" y="5873"/>
                    <a:pt x="100" y="5900"/>
                  </a:cubicBezTo>
                  <a:close/>
                  <a:moveTo>
                    <a:pt x="100" y="6100"/>
                  </a:moveTo>
                  <a:lnTo>
                    <a:pt x="100" y="6100"/>
                  </a:lnTo>
                  <a:cubicBezTo>
                    <a:pt x="100" y="6128"/>
                    <a:pt x="78" y="6150"/>
                    <a:pt x="50" y="6150"/>
                  </a:cubicBezTo>
                  <a:cubicBezTo>
                    <a:pt x="23" y="6150"/>
                    <a:pt x="0" y="6128"/>
                    <a:pt x="0" y="6100"/>
                  </a:cubicBezTo>
                  <a:lnTo>
                    <a:pt x="0" y="6100"/>
                  </a:lnTo>
                  <a:cubicBezTo>
                    <a:pt x="0" y="6073"/>
                    <a:pt x="23" y="6050"/>
                    <a:pt x="50" y="6050"/>
                  </a:cubicBezTo>
                  <a:cubicBezTo>
                    <a:pt x="78" y="6050"/>
                    <a:pt x="100" y="6073"/>
                    <a:pt x="100" y="6100"/>
                  </a:cubicBezTo>
                  <a:close/>
                  <a:moveTo>
                    <a:pt x="100" y="6300"/>
                  </a:moveTo>
                  <a:lnTo>
                    <a:pt x="100" y="6300"/>
                  </a:lnTo>
                  <a:cubicBezTo>
                    <a:pt x="100" y="6328"/>
                    <a:pt x="78" y="6350"/>
                    <a:pt x="50" y="6350"/>
                  </a:cubicBezTo>
                  <a:cubicBezTo>
                    <a:pt x="23" y="6350"/>
                    <a:pt x="0" y="6328"/>
                    <a:pt x="0" y="6300"/>
                  </a:cubicBezTo>
                  <a:lnTo>
                    <a:pt x="0" y="6300"/>
                  </a:lnTo>
                  <a:cubicBezTo>
                    <a:pt x="0" y="6273"/>
                    <a:pt x="23" y="6250"/>
                    <a:pt x="50" y="6250"/>
                  </a:cubicBezTo>
                  <a:cubicBezTo>
                    <a:pt x="78" y="6250"/>
                    <a:pt x="100" y="6273"/>
                    <a:pt x="100" y="6300"/>
                  </a:cubicBezTo>
                  <a:close/>
                  <a:moveTo>
                    <a:pt x="100" y="6500"/>
                  </a:moveTo>
                  <a:lnTo>
                    <a:pt x="100" y="6501"/>
                  </a:lnTo>
                  <a:cubicBezTo>
                    <a:pt x="100" y="6528"/>
                    <a:pt x="78" y="6551"/>
                    <a:pt x="50" y="6551"/>
                  </a:cubicBezTo>
                  <a:cubicBezTo>
                    <a:pt x="23" y="6551"/>
                    <a:pt x="0" y="6528"/>
                    <a:pt x="0" y="6501"/>
                  </a:cubicBezTo>
                  <a:lnTo>
                    <a:pt x="0" y="6500"/>
                  </a:lnTo>
                  <a:cubicBezTo>
                    <a:pt x="0" y="6473"/>
                    <a:pt x="23" y="6450"/>
                    <a:pt x="50" y="6450"/>
                  </a:cubicBezTo>
                  <a:cubicBezTo>
                    <a:pt x="78" y="6450"/>
                    <a:pt x="100" y="6473"/>
                    <a:pt x="100" y="6500"/>
                  </a:cubicBezTo>
                  <a:close/>
                  <a:moveTo>
                    <a:pt x="100" y="6701"/>
                  </a:moveTo>
                  <a:lnTo>
                    <a:pt x="100" y="6701"/>
                  </a:lnTo>
                  <a:cubicBezTo>
                    <a:pt x="100" y="6728"/>
                    <a:pt x="78" y="6751"/>
                    <a:pt x="50" y="6751"/>
                  </a:cubicBezTo>
                  <a:cubicBezTo>
                    <a:pt x="23" y="6751"/>
                    <a:pt x="0" y="6728"/>
                    <a:pt x="0" y="6701"/>
                  </a:cubicBezTo>
                  <a:lnTo>
                    <a:pt x="0" y="6701"/>
                  </a:lnTo>
                  <a:cubicBezTo>
                    <a:pt x="0" y="6673"/>
                    <a:pt x="23" y="6651"/>
                    <a:pt x="50" y="6651"/>
                  </a:cubicBezTo>
                  <a:cubicBezTo>
                    <a:pt x="78" y="6651"/>
                    <a:pt x="100" y="6673"/>
                    <a:pt x="100" y="6701"/>
                  </a:cubicBezTo>
                  <a:close/>
                  <a:moveTo>
                    <a:pt x="100" y="6901"/>
                  </a:moveTo>
                  <a:lnTo>
                    <a:pt x="100" y="6901"/>
                  </a:lnTo>
                  <a:cubicBezTo>
                    <a:pt x="100" y="6928"/>
                    <a:pt x="78" y="6951"/>
                    <a:pt x="50" y="6951"/>
                  </a:cubicBezTo>
                  <a:cubicBezTo>
                    <a:pt x="23" y="6951"/>
                    <a:pt x="0" y="6928"/>
                    <a:pt x="0" y="6901"/>
                  </a:cubicBezTo>
                  <a:lnTo>
                    <a:pt x="0" y="6901"/>
                  </a:lnTo>
                  <a:cubicBezTo>
                    <a:pt x="0" y="6873"/>
                    <a:pt x="23" y="6851"/>
                    <a:pt x="50" y="6851"/>
                  </a:cubicBezTo>
                  <a:cubicBezTo>
                    <a:pt x="78" y="6851"/>
                    <a:pt x="100" y="6873"/>
                    <a:pt x="100" y="6901"/>
                  </a:cubicBezTo>
                  <a:close/>
                  <a:moveTo>
                    <a:pt x="100" y="7101"/>
                  </a:moveTo>
                  <a:lnTo>
                    <a:pt x="100" y="7101"/>
                  </a:lnTo>
                  <a:cubicBezTo>
                    <a:pt x="100" y="7129"/>
                    <a:pt x="78" y="7151"/>
                    <a:pt x="50" y="7151"/>
                  </a:cubicBezTo>
                  <a:cubicBezTo>
                    <a:pt x="23" y="7151"/>
                    <a:pt x="0" y="7129"/>
                    <a:pt x="0" y="7101"/>
                  </a:cubicBezTo>
                  <a:lnTo>
                    <a:pt x="0" y="7101"/>
                  </a:lnTo>
                  <a:cubicBezTo>
                    <a:pt x="0" y="7073"/>
                    <a:pt x="23" y="7051"/>
                    <a:pt x="50" y="7051"/>
                  </a:cubicBezTo>
                  <a:cubicBezTo>
                    <a:pt x="78" y="7051"/>
                    <a:pt x="100" y="7073"/>
                    <a:pt x="100" y="7101"/>
                  </a:cubicBezTo>
                  <a:close/>
                  <a:moveTo>
                    <a:pt x="100" y="7301"/>
                  </a:moveTo>
                  <a:lnTo>
                    <a:pt x="100" y="7301"/>
                  </a:lnTo>
                  <a:cubicBezTo>
                    <a:pt x="100" y="7329"/>
                    <a:pt x="78" y="7351"/>
                    <a:pt x="50" y="7351"/>
                  </a:cubicBezTo>
                  <a:cubicBezTo>
                    <a:pt x="23" y="7351"/>
                    <a:pt x="0" y="7329"/>
                    <a:pt x="0" y="7301"/>
                  </a:cubicBezTo>
                  <a:lnTo>
                    <a:pt x="0" y="7301"/>
                  </a:lnTo>
                  <a:cubicBezTo>
                    <a:pt x="0" y="7273"/>
                    <a:pt x="23" y="7251"/>
                    <a:pt x="50" y="7251"/>
                  </a:cubicBezTo>
                  <a:cubicBezTo>
                    <a:pt x="78" y="7251"/>
                    <a:pt x="100" y="7273"/>
                    <a:pt x="100" y="7301"/>
                  </a:cubicBezTo>
                  <a:close/>
                  <a:moveTo>
                    <a:pt x="107" y="7498"/>
                  </a:moveTo>
                  <a:lnTo>
                    <a:pt x="107" y="7498"/>
                  </a:lnTo>
                  <a:cubicBezTo>
                    <a:pt x="109" y="7526"/>
                    <a:pt x="87" y="7550"/>
                    <a:pt x="60" y="7551"/>
                  </a:cubicBezTo>
                  <a:cubicBezTo>
                    <a:pt x="32" y="7552"/>
                    <a:pt x="9" y="7531"/>
                    <a:pt x="7" y="7503"/>
                  </a:cubicBezTo>
                  <a:lnTo>
                    <a:pt x="7" y="7503"/>
                  </a:lnTo>
                  <a:cubicBezTo>
                    <a:pt x="6" y="7476"/>
                    <a:pt x="27" y="7452"/>
                    <a:pt x="55" y="7451"/>
                  </a:cubicBezTo>
                  <a:cubicBezTo>
                    <a:pt x="83" y="7450"/>
                    <a:pt x="106" y="7471"/>
                    <a:pt x="107" y="7498"/>
                  </a:cubicBezTo>
                  <a:close/>
                  <a:moveTo>
                    <a:pt x="137" y="7686"/>
                  </a:moveTo>
                  <a:lnTo>
                    <a:pt x="137" y="7686"/>
                  </a:lnTo>
                  <a:cubicBezTo>
                    <a:pt x="144" y="7712"/>
                    <a:pt x="128" y="7740"/>
                    <a:pt x="101" y="7747"/>
                  </a:cubicBezTo>
                  <a:cubicBezTo>
                    <a:pt x="75" y="7754"/>
                    <a:pt x="47" y="7738"/>
                    <a:pt x="41" y="7711"/>
                  </a:cubicBezTo>
                  <a:lnTo>
                    <a:pt x="40" y="7711"/>
                  </a:lnTo>
                  <a:cubicBezTo>
                    <a:pt x="34" y="7684"/>
                    <a:pt x="50" y="7657"/>
                    <a:pt x="76" y="7650"/>
                  </a:cubicBezTo>
                  <a:cubicBezTo>
                    <a:pt x="103" y="7643"/>
                    <a:pt x="130" y="7659"/>
                    <a:pt x="137" y="7686"/>
                  </a:cubicBezTo>
                  <a:close/>
                  <a:moveTo>
                    <a:pt x="194" y="7872"/>
                  </a:moveTo>
                  <a:lnTo>
                    <a:pt x="194" y="7872"/>
                  </a:lnTo>
                  <a:cubicBezTo>
                    <a:pt x="204" y="7898"/>
                    <a:pt x="190" y="7927"/>
                    <a:pt x="164" y="7936"/>
                  </a:cubicBezTo>
                  <a:cubicBezTo>
                    <a:pt x="138" y="7946"/>
                    <a:pt x="110" y="7933"/>
                    <a:pt x="100" y="7907"/>
                  </a:cubicBezTo>
                  <a:lnTo>
                    <a:pt x="100" y="7906"/>
                  </a:lnTo>
                  <a:cubicBezTo>
                    <a:pt x="91" y="7881"/>
                    <a:pt x="104" y="7852"/>
                    <a:pt x="130" y="7842"/>
                  </a:cubicBezTo>
                  <a:cubicBezTo>
                    <a:pt x="156" y="7833"/>
                    <a:pt x="185" y="7846"/>
                    <a:pt x="194" y="7872"/>
                  </a:cubicBezTo>
                  <a:close/>
                  <a:moveTo>
                    <a:pt x="272" y="8045"/>
                  </a:moveTo>
                  <a:lnTo>
                    <a:pt x="273" y="8045"/>
                  </a:lnTo>
                  <a:cubicBezTo>
                    <a:pt x="287" y="8069"/>
                    <a:pt x="279" y="8100"/>
                    <a:pt x="256" y="8114"/>
                  </a:cubicBezTo>
                  <a:cubicBezTo>
                    <a:pt x="232" y="8128"/>
                    <a:pt x="202" y="8121"/>
                    <a:pt x="187" y="8097"/>
                  </a:cubicBezTo>
                  <a:lnTo>
                    <a:pt x="187" y="8097"/>
                  </a:lnTo>
                  <a:cubicBezTo>
                    <a:pt x="173" y="8074"/>
                    <a:pt x="180" y="8043"/>
                    <a:pt x="204" y="8029"/>
                  </a:cubicBezTo>
                  <a:cubicBezTo>
                    <a:pt x="227" y="8014"/>
                    <a:pt x="258" y="8022"/>
                    <a:pt x="272" y="8045"/>
                  </a:cubicBezTo>
                  <a:close/>
                  <a:moveTo>
                    <a:pt x="378" y="8209"/>
                  </a:moveTo>
                  <a:lnTo>
                    <a:pt x="378" y="8209"/>
                  </a:lnTo>
                  <a:cubicBezTo>
                    <a:pt x="395" y="8232"/>
                    <a:pt x="390" y="8263"/>
                    <a:pt x="368" y="8279"/>
                  </a:cubicBezTo>
                  <a:cubicBezTo>
                    <a:pt x="346" y="8296"/>
                    <a:pt x="315" y="8291"/>
                    <a:pt x="298" y="8269"/>
                  </a:cubicBezTo>
                  <a:lnTo>
                    <a:pt x="298" y="8269"/>
                  </a:lnTo>
                  <a:cubicBezTo>
                    <a:pt x="282" y="8247"/>
                    <a:pt x="286" y="8216"/>
                    <a:pt x="308" y="8199"/>
                  </a:cubicBezTo>
                  <a:cubicBezTo>
                    <a:pt x="331" y="8183"/>
                    <a:pt x="362" y="8187"/>
                    <a:pt x="378" y="8209"/>
                  </a:cubicBezTo>
                  <a:close/>
                  <a:moveTo>
                    <a:pt x="504" y="8357"/>
                  </a:moveTo>
                  <a:lnTo>
                    <a:pt x="504" y="8358"/>
                  </a:lnTo>
                  <a:cubicBezTo>
                    <a:pt x="523" y="8378"/>
                    <a:pt x="522" y="8409"/>
                    <a:pt x="502" y="8428"/>
                  </a:cubicBezTo>
                  <a:cubicBezTo>
                    <a:pt x="482" y="8447"/>
                    <a:pt x="450" y="8446"/>
                    <a:pt x="431" y="8426"/>
                  </a:cubicBezTo>
                  <a:lnTo>
                    <a:pt x="431" y="8426"/>
                  </a:lnTo>
                  <a:cubicBezTo>
                    <a:pt x="412" y="8405"/>
                    <a:pt x="413" y="8374"/>
                    <a:pt x="433" y="8355"/>
                  </a:cubicBezTo>
                  <a:cubicBezTo>
                    <a:pt x="454" y="8336"/>
                    <a:pt x="485" y="8337"/>
                    <a:pt x="504" y="8357"/>
                  </a:cubicBezTo>
                  <a:close/>
                  <a:moveTo>
                    <a:pt x="646" y="8484"/>
                  </a:moveTo>
                  <a:lnTo>
                    <a:pt x="647" y="8484"/>
                  </a:lnTo>
                  <a:cubicBezTo>
                    <a:pt x="669" y="8500"/>
                    <a:pt x="674" y="8532"/>
                    <a:pt x="657" y="8554"/>
                  </a:cubicBezTo>
                  <a:cubicBezTo>
                    <a:pt x="641" y="8576"/>
                    <a:pt x="610" y="8581"/>
                    <a:pt x="587" y="8565"/>
                  </a:cubicBezTo>
                  <a:lnTo>
                    <a:pt x="587" y="8565"/>
                  </a:lnTo>
                  <a:cubicBezTo>
                    <a:pt x="565" y="8548"/>
                    <a:pt x="560" y="8517"/>
                    <a:pt x="577" y="8495"/>
                  </a:cubicBezTo>
                  <a:cubicBezTo>
                    <a:pt x="593" y="8473"/>
                    <a:pt x="624" y="8468"/>
                    <a:pt x="646" y="8484"/>
                  </a:cubicBezTo>
                  <a:close/>
                  <a:moveTo>
                    <a:pt x="808" y="8593"/>
                  </a:moveTo>
                  <a:lnTo>
                    <a:pt x="808" y="8593"/>
                  </a:lnTo>
                  <a:cubicBezTo>
                    <a:pt x="832" y="8607"/>
                    <a:pt x="840" y="8638"/>
                    <a:pt x="826" y="8662"/>
                  </a:cubicBezTo>
                  <a:cubicBezTo>
                    <a:pt x="812" y="8685"/>
                    <a:pt x="781" y="8693"/>
                    <a:pt x="757" y="8679"/>
                  </a:cubicBezTo>
                  <a:lnTo>
                    <a:pt x="757" y="8679"/>
                  </a:lnTo>
                  <a:cubicBezTo>
                    <a:pt x="733" y="8665"/>
                    <a:pt x="726" y="8634"/>
                    <a:pt x="740" y="8610"/>
                  </a:cubicBezTo>
                  <a:cubicBezTo>
                    <a:pt x="754" y="8587"/>
                    <a:pt x="785" y="8579"/>
                    <a:pt x="808" y="8593"/>
                  </a:cubicBezTo>
                  <a:close/>
                  <a:moveTo>
                    <a:pt x="978" y="8678"/>
                  </a:moveTo>
                  <a:lnTo>
                    <a:pt x="979" y="8678"/>
                  </a:lnTo>
                  <a:cubicBezTo>
                    <a:pt x="1005" y="8687"/>
                    <a:pt x="1018" y="8715"/>
                    <a:pt x="1009" y="8741"/>
                  </a:cubicBezTo>
                  <a:cubicBezTo>
                    <a:pt x="1000" y="8768"/>
                    <a:pt x="971" y="8781"/>
                    <a:pt x="945" y="8772"/>
                  </a:cubicBezTo>
                  <a:lnTo>
                    <a:pt x="945" y="8772"/>
                  </a:lnTo>
                  <a:cubicBezTo>
                    <a:pt x="919" y="8763"/>
                    <a:pt x="905" y="8734"/>
                    <a:pt x="915" y="8708"/>
                  </a:cubicBezTo>
                  <a:cubicBezTo>
                    <a:pt x="924" y="8682"/>
                    <a:pt x="952" y="8668"/>
                    <a:pt x="978" y="8678"/>
                  </a:cubicBezTo>
                  <a:close/>
                  <a:moveTo>
                    <a:pt x="1164" y="8738"/>
                  </a:moveTo>
                  <a:lnTo>
                    <a:pt x="1164" y="8738"/>
                  </a:lnTo>
                  <a:cubicBezTo>
                    <a:pt x="1191" y="8744"/>
                    <a:pt x="1207" y="8771"/>
                    <a:pt x="1201" y="8798"/>
                  </a:cubicBezTo>
                  <a:cubicBezTo>
                    <a:pt x="1194" y="8825"/>
                    <a:pt x="1167" y="8841"/>
                    <a:pt x="1140" y="8835"/>
                  </a:cubicBezTo>
                  <a:lnTo>
                    <a:pt x="1140" y="8835"/>
                  </a:lnTo>
                  <a:cubicBezTo>
                    <a:pt x="1113" y="8828"/>
                    <a:pt x="1097" y="8801"/>
                    <a:pt x="1103" y="8774"/>
                  </a:cubicBezTo>
                  <a:cubicBezTo>
                    <a:pt x="1110" y="8748"/>
                    <a:pt x="1137" y="8731"/>
                    <a:pt x="1164" y="8738"/>
                  </a:cubicBezTo>
                  <a:close/>
                  <a:moveTo>
                    <a:pt x="1355" y="8774"/>
                  </a:moveTo>
                  <a:lnTo>
                    <a:pt x="1355" y="8774"/>
                  </a:lnTo>
                  <a:cubicBezTo>
                    <a:pt x="1383" y="8777"/>
                    <a:pt x="1402" y="8803"/>
                    <a:pt x="1398" y="8830"/>
                  </a:cubicBezTo>
                  <a:cubicBezTo>
                    <a:pt x="1394" y="8857"/>
                    <a:pt x="1369" y="8876"/>
                    <a:pt x="1342" y="8873"/>
                  </a:cubicBezTo>
                  <a:lnTo>
                    <a:pt x="1342" y="8873"/>
                  </a:lnTo>
                  <a:cubicBezTo>
                    <a:pt x="1314" y="8869"/>
                    <a:pt x="1295" y="8844"/>
                    <a:pt x="1299" y="8816"/>
                  </a:cubicBezTo>
                  <a:cubicBezTo>
                    <a:pt x="1303" y="8789"/>
                    <a:pt x="1328" y="8770"/>
                    <a:pt x="1355" y="8774"/>
                  </a:cubicBezTo>
                  <a:close/>
                  <a:moveTo>
                    <a:pt x="1548" y="8783"/>
                  </a:moveTo>
                  <a:lnTo>
                    <a:pt x="1548" y="8783"/>
                  </a:lnTo>
                  <a:cubicBezTo>
                    <a:pt x="1576" y="8783"/>
                    <a:pt x="1598" y="8806"/>
                    <a:pt x="1598" y="8833"/>
                  </a:cubicBezTo>
                  <a:cubicBezTo>
                    <a:pt x="1598" y="8861"/>
                    <a:pt x="1576" y="8883"/>
                    <a:pt x="1548" y="8883"/>
                  </a:cubicBezTo>
                  <a:lnTo>
                    <a:pt x="1548" y="8883"/>
                  </a:lnTo>
                  <a:cubicBezTo>
                    <a:pt x="1521" y="8883"/>
                    <a:pt x="1498" y="8861"/>
                    <a:pt x="1498" y="8833"/>
                  </a:cubicBezTo>
                  <a:cubicBezTo>
                    <a:pt x="1498" y="8806"/>
                    <a:pt x="1521" y="8783"/>
                    <a:pt x="1548" y="8783"/>
                  </a:cubicBezTo>
                  <a:close/>
                  <a:moveTo>
                    <a:pt x="1748" y="8783"/>
                  </a:moveTo>
                  <a:lnTo>
                    <a:pt x="1748" y="8783"/>
                  </a:lnTo>
                  <a:cubicBezTo>
                    <a:pt x="1776" y="8783"/>
                    <a:pt x="1798" y="8806"/>
                    <a:pt x="1798" y="8833"/>
                  </a:cubicBezTo>
                  <a:cubicBezTo>
                    <a:pt x="1798" y="8861"/>
                    <a:pt x="1776" y="8883"/>
                    <a:pt x="1748" y="8883"/>
                  </a:cubicBezTo>
                  <a:lnTo>
                    <a:pt x="1748" y="8883"/>
                  </a:lnTo>
                  <a:cubicBezTo>
                    <a:pt x="1721" y="8883"/>
                    <a:pt x="1698" y="8861"/>
                    <a:pt x="1698" y="8833"/>
                  </a:cubicBezTo>
                  <a:cubicBezTo>
                    <a:pt x="1698" y="8806"/>
                    <a:pt x="1721" y="8783"/>
                    <a:pt x="1748" y="8783"/>
                  </a:cubicBezTo>
                  <a:close/>
                  <a:moveTo>
                    <a:pt x="1948" y="8783"/>
                  </a:moveTo>
                  <a:lnTo>
                    <a:pt x="1948" y="8783"/>
                  </a:lnTo>
                  <a:cubicBezTo>
                    <a:pt x="1976" y="8783"/>
                    <a:pt x="1998" y="8806"/>
                    <a:pt x="1998" y="8833"/>
                  </a:cubicBezTo>
                  <a:cubicBezTo>
                    <a:pt x="1998" y="8861"/>
                    <a:pt x="1976" y="8883"/>
                    <a:pt x="1948" y="8883"/>
                  </a:cubicBezTo>
                  <a:lnTo>
                    <a:pt x="1948" y="8883"/>
                  </a:lnTo>
                  <a:cubicBezTo>
                    <a:pt x="1921" y="8883"/>
                    <a:pt x="1898" y="8861"/>
                    <a:pt x="1898" y="8833"/>
                  </a:cubicBezTo>
                  <a:cubicBezTo>
                    <a:pt x="1898" y="8806"/>
                    <a:pt x="1921" y="8783"/>
                    <a:pt x="1948" y="8783"/>
                  </a:cubicBezTo>
                  <a:close/>
                  <a:moveTo>
                    <a:pt x="2148" y="8783"/>
                  </a:moveTo>
                  <a:lnTo>
                    <a:pt x="2149" y="8783"/>
                  </a:lnTo>
                  <a:cubicBezTo>
                    <a:pt x="2176" y="8783"/>
                    <a:pt x="2199" y="8806"/>
                    <a:pt x="2199" y="8833"/>
                  </a:cubicBezTo>
                  <a:cubicBezTo>
                    <a:pt x="2199" y="8861"/>
                    <a:pt x="2176" y="8883"/>
                    <a:pt x="2149" y="8883"/>
                  </a:cubicBezTo>
                  <a:lnTo>
                    <a:pt x="2148" y="8883"/>
                  </a:lnTo>
                  <a:cubicBezTo>
                    <a:pt x="2121" y="8883"/>
                    <a:pt x="2098" y="8861"/>
                    <a:pt x="2098" y="8833"/>
                  </a:cubicBezTo>
                  <a:cubicBezTo>
                    <a:pt x="2098" y="8806"/>
                    <a:pt x="2121" y="8783"/>
                    <a:pt x="2148" y="8783"/>
                  </a:cubicBezTo>
                  <a:close/>
                  <a:moveTo>
                    <a:pt x="2349" y="8783"/>
                  </a:moveTo>
                  <a:lnTo>
                    <a:pt x="2349" y="8783"/>
                  </a:lnTo>
                  <a:cubicBezTo>
                    <a:pt x="2376" y="8783"/>
                    <a:pt x="2399" y="8806"/>
                    <a:pt x="2399" y="8833"/>
                  </a:cubicBezTo>
                  <a:cubicBezTo>
                    <a:pt x="2399" y="8861"/>
                    <a:pt x="2376" y="8883"/>
                    <a:pt x="2349" y="8883"/>
                  </a:cubicBezTo>
                  <a:lnTo>
                    <a:pt x="2349" y="8883"/>
                  </a:lnTo>
                  <a:cubicBezTo>
                    <a:pt x="2321" y="8883"/>
                    <a:pt x="2299" y="8861"/>
                    <a:pt x="2299" y="8833"/>
                  </a:cubicBezTo>
                  <a:cubicBezTo>
                    <a:pt x="2299" y="8806"/>
                    <a:pt x="2321" y="8783"/>
                    <a:pt x="2349" y="8783"/>
                  </a:cubicBezTo>
                  <a:close/>
                  <a:moveTo>
                    <a:pt x="2549" y="8783"/>
                  </a:moveTo>
                  <a:lnTo>
                    <a:pt x="2549" y="8783"/>
                  </a:lnTo>
                  <a:cubicBezTo>
                    <a:pt x="2576" y="8783"/>
                    <a:pt x="2599" y="8806"/>
                    <a:pt x="2599" y="8833"/>
                  </a:cubicBezTo>
                  <a:cubicBezTo>
                    <a:pt x="2599" y="8861"/>
                    <a:pt x="2576" y="8883"/>
                    <a:pt x="2549" y="8883"/>
                  </a:cubicBezTo>
                  <a:lnTo>
                    <a:pt x="2549" y="8883"/>
                  </a:lnTo>
                  <a:cubicBezTo>
                    <a:pt x="2521" y="8883"/>
                    <a:pt x="2499" y="8861"/>
                    <a:pt x="2499" y="8833"/>
                  </a:cubicBezTo>
                  <a:cubicBezTo>
                    <a:pt x="2499" y="8806"/>
                    <a:pt x="2521" y="8783"/>
                    <a:pt x="2549" y="8783"/>
                  </a:cubicBezTo>
                  <a:close/>
                  <a:moveTo>
                    <a:pt x="2749" y="8783"/>
                  </a:moveTo>
                  <a:lnTo>
                    <a:pt x="2749" y="8783"/>
                  </a:lnTo>
                  <a:cubicBezTo>
                    <a:pt x="2776" y="8783"/>
                    <a:pt x="2799" y="8806"/>
                    <a:pt x="2799" y="8833"/>
                  </a:cubicBezTo>
                  <a:cubicBezTo>
                    <a:pt x="2799" y="8861"/>
                    <a:pt x="2776" y="8883"/>
                    <a:pt x="2749" y="8883"/>
                  </a:cubicBezTo>
                  <a:lnTo>
                    <a:pt x="2749" y="8883"/>
                  </a:lnTo>
                  <a:cubicBezTo>
                    <a:pt x="2721" y="8883"/>
                    <a:pt x="2699" y="8861"/>
                    <a:pt x="2699" y="8833"/>
                  </a:cubicBezTo>
                  <a:cubicBezTo>
                    <a:pt x="2699" y="8806"/>
                    <a:pt x="2721" y="8783"/>
                    <a:pt x="2749" y="8783"/>
                  </a:cubicBezTo>
                  <a:close/>
                  <a:moveTo>
                    <a:pt x="2949" y="8783"/>
                  </a:moveTo>
                  <a:lnTo>
                    <a:pt x="2949" y="8783"/>
                  </a:lnTo>
                  <a:cubicBezTo>
                    <a:pt x="2977" y="8783"/>
                    <a:pt x="2999" y="8806"/>
                    <a:pt x="2999" y="8833"/>
                  </a:cubicBezTo>
                  <a:cubicBezTo>
                    <a:pt x="2999" y="8861"/>
                    <a:pt x="2977" y="8883"/>
                    <a:pt x="2949" y="8883"/>
                  </a:cubicBezTo>
                  <a:lnTo>
                    <a:pt x="2949" y="8883"/>
                  </a:lnTo>
                  <a:cubicBezTo>
                    <a:pt x="2921" y="8883"/>
                    <a:pt x="2899" y="8861"/>
                    <a:pt x="2899" y="8833"/>
                  </a:cubicBezTo>
                  <a:cubicBezTo>
                    <a:pt x="2899" y="8806"/>
                    <a:pt x="2921" y="8783"/>
                    <a:pt x="2949" y="8783"/>
                  </a:cubicBezTo>
                  <a:close/>
                  <a:moveTo>
                    <a:pt x="3149" y="8783"/>
                  </a:moveTo>
                  <a:lnTo>
                    <a:pt x="3149" y="8783"/>
                  </a:lnTo>
                  <a:cubicBezTo>
                    <a:pt x="3177" y="8783"/>
                    <a:pt x="3199" y="8806"/>
                    <a:pt x="3199" y="8833"/>
                  </a:cubicBezTo>
                  <a:cubicBezTo>
                    <a:pt x="3199" y="8861"/>
                    <a:pt x="3177" y="8883"/>
                    <a:pt x="3149" y="8883"/>
                  </a:cubicBezTo>
                  <a:lnTo>
                    <a:pt x="3149" y="8883"/>
                  </a:lnTo>
                  <a:cubicBezTo>
                    <a:pt x="3121" y="8883"/>
                    <a:pt x="3099" y="8861"/>
                    <a:pt x="3099" y="8833"/>
                  </a:cubicBezTo>
                  <a:cubicBezTo>
                    <a:pt x="3099" y="8806"/>
                    <a:pt x="3121" y="8783"/>
                    <a:pt x="3149" y="8783"/>
                  </a:cubicBezTo>
                  <a:close/>
                  <a:moveTo>
                    <a:pt x="3349" y="8783"/>
                  </a:moveTo>
                  <a:lnTo>
                    <a:pt x="3349" y="8783"/>
                  </a:lnTo>
                  <a:cubicBezTo>
                    <a:pt x="3377" y="8783"/>
                    <a:pt x="3399" y="8806"/>
                    <a:pt x="3399" y="8833"/>
                  </a:cubicBezTo>
                  <a:cubicBezTo>
                    <a:pt x="3399" y="8861"/>
                    <a:pt x="3377" y="8883"/>
                    <a:pt x="3349" y="8883"/>
                  </a:cubicBezTo>
                  <a:lnTo>
                    <a:pt x="3349" y="8883"/>
                  </a:lnTo>
                  <a:cubicBezTo>
                    <a:pt x="3321" y="8883"/>
                    <a:pt x="3299" y="8861"/>
                    <a:pt x="3299" y="8833"/>
                  </a:cubicBezTo>
                  <a:cubicBezTo>
                    <a:pt x="3299" y="8806"/>
                    <a:pt x="3321" y="8783"/>
                    <a:pt x="3349" y="8783"/>
                  </a:cubicBezTo>
                  <a:close/>
                  <a:moveTo>
                    <a:pt x="3549" y="8783"/>
                  </a:moveTo>
                  <a:lnTo>
                    <a:pt x="3549" y="8783"/>
                  </a:lnTo>
                  <a:cubicBezTo>
                    <a:pt x="3577" y="8783"/>
                    <a:pt x="3599" y="8806"/>
                    <a:pt x="3599" y="8833"/>
                  </a:cubicBezTo>
                  <a:cubicBezTo>
                    <a:pt x="3599" y="8861"/>
                    <a:pt x="3577" y="8883"/>
                    <a:pt x="3549" y="8883"/>
                  </a:cubicBezTo>
                  <a:lnTo>
                    <a:pt x="3549" y="8883"/>
                  </a:lnTo>
                  <a:cubicBezTo>
                    <a:pt x="3522" y="8883"/>
                    <a:pt x="3499" y="8861"/>
                    <a:pt x="3499" y="8833"/>
                  </a:cubicBezTo>
                  <a:cubicBezTo>
                    <a:pt x="3499" y="8806"/>
                    <a:pt x="3522" y="8783"/>
                    <a:pt x="3549" y="8783"/>
                  </a:cubicBezTo>
                  <a:close/>
                  <a:moveTo>
                    <a:pt x="3749" y="8783"/>
                  </a:moveTo>
                  <a:lnTo>
                    <a:pt x="3749" y="8783"/>
                  </a:lnTo>
                  <a:cubicBezTo>
                    <a:pt x="3777" y="8783"/>
                    <a:pt x="3799" y="8806"/>
                    <a:pt x="3799" y="8833"/>
                  </a:cubicBezTo>
                  <a:cubicBezTo>
                    <a:pt x="3799" y="8861"/>
                    <a:pt x="3777" y="8883"/>
                    <a:pt x="3749" y="8883"/>
                  </a:cubicBezTo>
                  <a:lnTo>
                    <a:pt x="3749" y="8883"/>
                  </a:lnTo>
                  <a:cubicBezTo>
                    <a:pt x="3722" y="8883"/>
                    <a:pt x="3699" y="8861"/>
                    <a:pt x="3699" y="8833"/>
                  </a:cubicBezTo>
                  <a:cubicBezTo>
                    <a:pt x="3699" y="8806"/>
                    <a:pt x="3722" y="8783"/>
                    <a:pt x="3749" y="8783"/>
                  </a:cubicBezTo>
                  <a:close/>
                  <a:moveTo>
                    <a:pt x="3949" y="8783"/>
                  </a:moveTo>
                  <a:lnTo>
                    <a:pt x="3949" y="8783"/>
                  </a:lnTo>
                  <a:cubicBezTo>
                    <a:pt x="3977" y="8783"/>
                    <a:pt x="3999" y="8806"/>
                    <a:pt x="3999" y="8833"/>
                  </a:cubicBezTo>
                  <a:cubicBezTo>
                    <a:pt x="3999" y="8861"/>
                    <a:pt x="3977" y="8883"/>
                    <a:pt x="3949" y="8883"/>
                  </a:cubicBezTo>
                  <a:lnTo>
                    <a:pt x="3949" y="8883"/>
                  </a:lnTo>
                  <a:cubicBezTo>
                    <a:pt x="3922" y="8883"/>
                    <a:pt x="3899" y="8861"/>
                    <a:pt x="3899" y="8833"/>
                  </a:cubicBezTo>
                  <a:cubicBezTo>
                    <a:pt x="3899" y="8806"/>
                    <a:pt x="3922" y="8783"/>
                    <a:pt x="3949" y="8783"/>
                  </a:cubicBezTo>
                  <a:close/>
                  <a:moveTo>
                    <a:pt x="4149" y="8783"/>
                  </a:moveTo>
                  <a:lnTo>
                    <a:pt x="4150" y="8783"/>
                  </a:lnTo>
                  <a:cubicBezTo>
                    <a:pt x="4177" y="8783"/>
                    <a:pt x="4200" y="8806"/>
                    <a:pt x="4200" y="8833"/>
                  </a:cubicBezTo>
                  <a:cubicBezTo>
                    <a:pt x="4200" y="8861"/>
                    <a:pt x="4177" y="8883"/>
                    <a:pt x="4150" y="8883"/>
                  </a:cubicBezTo>
                  <a:lnTo>
                    <a:pt x="4149" y="8883"/>
                  </a:lnTo>
                  <a:cubicBezTo>
                    <a:pt x="4122" y="8883"/>
                    <a:pt x="4099" y="8861"/>
                    <a:pt x="4099" y="8833"/>
                  </a:cubicBezTo>
                  <a:cubicBezTo>
                    <a:pt x="4099" y="8806"/>
                    <a:pt x="4122" y="8783"/>
                    <a:pt x="4149" y="8783"/>
                  </a:cubicBezTo>
                  <a:close/>
                  <a:moveTo>
                    <a:pt x="4350" y="8783"/>
                  </a:moveTo>
                  <a:lnTo>
                    <a:pt x="4350" y="8783"/>
                  </a:lnTo>
                  <a:cubicBezTo>
                    <a:pt x="4377" y="8783"/>
                    <a:pt x="4400" y="8806"/>
                    <a:pt x="4400" y="8833"/>
                  </a:cubicBezTo>
                  <a:cubicBezTo>
                    <a:pt x="4400" y="8861"/>
                    <a:pt x="4377" y="8883"/>
                    <a:pt x="4350" y="8883"/>
                  </a:cubicBezTo>
                  <a:lnTo>
                    <a:pt x="4350" y="8883"/>
                  </a:lnTo>
                  <a:cubicBezTo>
                    <a:pt x="4322" y="8883"/>
                    <a:pt x="4300" y="8861"/>
                    <a:pt x="4300" y="8833"/>
                  </a:cubicBezTo>
                  <a:cubicBezTo>
                    <a:pt x="4300" y="8806"/>
                    <a:pt x="4322" y="8783"/>
                    <a:pt x="4350" y="8783"/>
                  </a:cubicBezTo>
                  <a:close/>
                  <a:moveTo>
                    <a:pt x="4550" y="8783"/>
                  </a:moveTo>
                  <a:lnTo>
                    <a:pt x="4550" y="8783"/>
                  </a:lnTo>
                  <a:cubicBezTo>
                    <a:pt x="4577" y="8783"/>
                    <a:pt x="4600" y="8806"/>
                    <a:pt x="4600" y="8833"/>
                  </a:cubicBezTo>
                  <a:cubicBezTo>
                    <a:pt x="4600" y="8861"/>
                    <a:pt x="4577" y="8883"/>
                    <a:pt x="4550" y="8883"/>
                  </a:cubicBezTo>
                  <a:lnTo>
                    <a:pt x="4550" y="8883"/>
                  </a:lnTo>
                  <a:cubicBezTo>
                    <a:pt x="4522" y="8883"/>
                    <a:pt x="4500" y="8861"/>
                    <a:pt x="4500" y="8833"/>
                  </a:cubicBezTo>
                  <a:cubicBezTo>
                    <a:pt x="4500" y="8806"/>
                    <a:pt x="4522" y="8783"/>
                    <a:pt x="4550" y="8783"/>
                  </a:cubicBezTo>
                  <a:close/>
                  <a:moveTo>
                    <a:pt x="4750" y="8783"/>
                  </a:moveTo>
                  <a:lnTo>
                    <a:pt x="4750" y="8783"/>
                  </a:lnTo>
                  <a:cubicBezTo>
                    <a:pt x="4777" y="8783"/>
                    <a:pt x="4800" y="8806"/>
                    <a:pt x="4800" y="8833"/>
                  </a:cubicBezTo>
                  <a:cubicBezTo>
                    <a:pt x="4800" y="8861"/>
                    <a:pt x="4777" y="8883"/>
                    <a:pt x="4750" y="8883"/>
                  </a:cubicBezTo>
                  <a:lnTo>
                    <a:pt x="4750" y="8883"/>
                  </a:lnTo>
                  <a:cubicBezTo>
                    <a:pt x="4722" y="8883"/>
                    <a:pt x="4700" y="8861"/>
                    <a:pt x="4700" y="8833"/>
                  </a:cubicBezTo>
                  <a:cubicBezTo>
                    <a:pt x="4700" y="8806"/>
                    <a:pt x="4722" y="8783"/>
                    <a:pt x="4750" y="8783"/>
                  </a:cubicBezTo>
                  <a:close/>
                  <a:moveTo>
                    <a:pt x="4950" y="8783"/>
                  </a:moveTo>
                  <a:lnTo>
                    <a:pt x="4950" y="8783"/>
                  </a:lnTo>
                  <a:cubicBezTo>
                    <a:pt x="4978" y="8783"/>
                    <a:pt x="5000" y="8806"/>
                    <a:pt x="5000" y="8833"/>
                  </a:cubicBezTo>
                  <a:cubicBezTo>
                    <a:pt x="5000" y="8861"/>
                    <a:pt x="4978" y="8883"/>
                    <a:pt x="4950" y="8883"/>
                  </a:cubicBezTo>
                  <a:lnTo>
                    <a:pt x="4950" y="8883"/>
                  </a:lnTo>
                  <a:cubicBezTo>
                    <a:pt x="4922" y="8883"/>
                    <a:pt x="4900" y="8861"/>
                    <a:pt x="4900" y="8833"/>
                  </a:cubicBezTo>
                  <a:cubicBezTo>
                    <a:pt x="4900" y="8806"/>
                    <a:pt x="4922" y="8783"/>
                    <a:pt x="4950" y="8783"/>
                  </a:cubicBezTo>
                  <a:close/>
                  <a:moveTo>
                    <a:pt x="5150" y="8783"/>
                  </a:moveTo>
                  <a:lnTo>
                    <a:pt x="5150" y="8783"/>
                  </a:lnTo>
                  <a:cubicBezTo>
                    <a:pt x="5178" y="8783"/>
                    <a:pt x="5200" y="8806"/>
                    <a:pt x="5200" y="8833"/>
                  </a:cubicBezTo>
                  <a:cubicBezTo>
                    <a:pt x="5200" y="8861"/>
                    <a:pt x="5178" y="8883"/>
                    <a:pt x="5150" y="8883"/>
                  </a:cubicBezTo>
                  <a:lnTo>
                    <a:pt x="5150" y="8883"/>
                  </a:lnTo>
                  <a:cubicBezTo>
                    <a:pt x="5122" y="8883"/>
                    <a:pt x="5100" y="8861"/>
                    <a:pt x="5100" y="8833"/>
                  </a:cubicBezTo>
                  <a:cubicBezTo>
                    <a:pt x="5100" y="8806"/>
                    <a:pt x="5122" y="8783"/>
                    <a:pt x="5150" y="8783"/>
                  </a:cubicBezTo>
                  <a:close/>
                  <a:moveTo>
                    <a:pt x="5350" y="8783"/>
                  </a:moveTo>
                  <a:lnTo>
                    <a:pt x="5350" y="8783"/>
                  </a:lnTo>
                  <a:cubicBezTo>
                    <a:pt x="5378" y="8783"/>
                    <a:pt x="5400" y="8806"/>
                    <a:pt x="5400" y="8833"/>
                  </a:cubicBezTo>
                  <a:cubicBezTo>
                    <a:pt x="5400" y="8861"/>
                    <a:pt x="5378" y="8883"/>
                    <a:pt x="5350" y="8883"/>
                  </a:cubicBezTo>
                  <a:lnTo>
                    <a:pt x="5350" y="8883"/>
                  </a:lnTo>
                  <a:cubicBezTo>
                    <a:pt x="5322" y="8883"/>
                    <a:pt x="5300" y="8861"/>
                    <a:pt x="5300" y="8833"/>
                  </a:cubicBezTo>
                  <a:cubicBezTo>
                    <a:pt x="5300" y="8806"/>
                    <a:pt x="5322" y="8783"/>
                    <a:pt x="5350" y="8783"/>
                  </a:cubicBezTo>
                  <a:close/>
                  <a:moveTo>
                    <a:pt x="5550" y="8783"/>
                  </a:moveTo>
                  <a:lnTo>
                    <a:pt x="5550" y="8783"/>
                  </a:lnTo>
                  <a:cubicBezTo>
                    <a:pt x="5578" y="8783"/>
                    <a:pt x="5600" y="8806"/>
                    <a:pt x="5600" y="8833"/>
                  </a:cubicBezTo>
                  <a:cubicBezTo>
                    <a:pt x="5600" y="8861"/>
                    <a:pt x="5578" y="8883"/>
                    <a:pt x="5550" y="8883"/>
                  </a:cubicBezTo>
                  <a:lnTo>
                    <a:pt x="5550" y="8883"/>
                  </a:lnTo>
                  <a:cubicBezTo>
                    <a:pt x="5523" y="8883"/>
                    <a:pt x="5500" y="8861"/>
                    <a:pt x="5500" y="8833"/>
                  </a:cubicBezTo>
                  <a:cubicBezTo>
                    <a:pt x="5500" y="8806"/>
                    <a:pt x="5523" y="8783"/>
                    <a:pt x="5550" y="8783"/>
                  </a:cubicBezTo>
                  <a:close/>
                  <a:moveTo>
                    <a:pt x="5750" y="8783"/>
                  </a:moveTo>
                  <a:lnTo>
                    <a:pt x="5750" y="8783"/>
                  </a:lnTo>
                  <a:cubicBezTo>
                    <a:pt x="5778" y="8783"/>
                    <a:pt x="5800" y="8806"/>
                    <a:pt x="5800" y="8833"/>
                  </a:cubicBezTo>
                  <a:cubicBezTo>
                    <a:pt x="5800" y="8861"/>
                    <a:pt x="5778" y="8883"/>
                    <a:pt x="5750" y="8883"/>
                  </a:cubicBezTo>
                  <a:lnTo>
                    <a:pt x="5750" y="8883"/>
                  </a:lnTo>
                  <a:cubicBezTo>
                    <a:pt x="5723" y="8883"/>
                    <a:pt x="5700" y="8861"/>
                    <a:pt x="5700" y="8833"/>
                  </a:cubicBezTo>
                  <a:cubicBezTo>
                    <a:pt x="5700" y="8806"/>
                    <a:pt x="5723" y="8783"/>
                    <a:pt x="5750" y="8783"/>
                  </a:cubicBezTo>
                  <a:close/>
                  <a:moveTo>
                    <a:pt x="5950" y="8783"/>
                  </a:moveTo>
                  <a:lnTo>
                    <a:pt x="5950" y="8783"/>
                  </a:lnTo>
                  <a:cubicBezTo>
                    <a:pt x="5978" y="8783"/>
                    <a:pt x="6000" y="8806"/>
                    <a:pt x="6000" y="8833"/>
                  </a:cubicBezTo>
                  <a:cubicBezTo>
                    <a:pt x="6000" y="8861"/>
                    <a:pt x="5978" y="8883"/>
                    <a:pt x="5950" y="8883"/>
                  </a:cubicBezTo>
                  <a:lnTo>
                    <a:pt x="5950" y="8883"/>
                  </a:lnTo>
                  <a:cubicBezTo>
                    <a:pt x="5923" y="8883"/>
                    <a:pt x="5900" y="8861"/>
                    <a:pt x="5900" y="8833"/>
                  </a:cubicBezTo>
                  <a:cubicBezTo>
                    <a:pt x="5900" y="8806"/>
                    <a:pt x="5923" y="8783"/>
                    <a:pt x="5950" y="8783"/>
                  </a:cubicBezTo>
                  <a:close/>
                  <a:moveTo>
                    <a:pt x="6150" y="8783"/>
                  </a:moveTo>
                  <a:lnTo>
                    <a:pt x="6151" y="8783"/>
                  </a:lnTo>
                  <a:cubicBezTo>
                    <a:pt x="6178" y="8783"/>
                    <a:pt x="6201" y="8806"/>
                    <a:pt x="6201" y="8833"/>
                  </a:cubicBezTo>
                  <a:cubicBezTo>
                    <a:pt x="6201" y="8861"/>
                    <a:pt x="6178" y="8883"/>
                    <a:pt x="6151" y="8883"/>
                  </a:cubicBezTo>
                  <a:lnTo>
                    <a:pt x="6150" y="8883"/>
                  </a:lnTo>
                  <a:cubicBezTo>
                    <a:pt x="6123" y="8883"/>
                    <a:pt x="6100" y="8861"/>
                    <a:pt x="6100" y="8833"/>
                  </a:cubicBezTo>
                  <a:cubicBezTo>
                    <a:pt x="6100" y="8806"/>
                    <a:pt x="6123" y="8783"/>
                    <a:pt x="6150" y="8783"/>
                  </a:cubicBezTo>
                  <a:close/>
                  <a:moveTo>
                    <a:pt x="6351" y="8783"/>
                  </a:moveTo>
                  <a:lnTo>
                    <a:pt x="6351" y="8783"/>
                  </a:lnTo>
                  <a:cubicBezTo>
                    <a:pt x="6378" y="8783"/>
                    <a:pt x="6401" y="8806"/>
                    <a:pt x="6401" y="8833"/>
                  </a:cubicBezTo>
                  <a:cubicBezTo>
                    <a:pt x="6401" y="8861"/>
                    <a:pt x="6378" y="8883"/>
                    <a:pt x="6351" y="8883"/>
                  </a:cubicBezTo>
                  <a:lnTo>
                    <a:pt x="6351" y="8883"/>
                  </a:lnTo>
                  <a:cubicBezTo>
                    <a:pt x="6323" y="8883"/>
                    <a:pt x="6301" y="8861"/>
                    <a:pt x="6301" y="8833"/>
                  </a:cubicBezTo>
                  <a:cubicBezTo>
                    <a:pt x="6301" y="8806"/>
                    <a:pt x="6323" y="8783"/>
                    <a:pt x="6351" y="8783"/>
                  </a:cubicBezTo>
                  <a:close/>
                  <a:moveTo>
                    <a:pt x="6551" y="8783"/>
                  </a:moveTo>
                  <a:lnTo>
                    <a:pt x="6551" y="8783"/>
                  </a:lnTo>
                  <a:cubicBezTo>
                    <a:pt x="6578" y="8783"/>
                    <a:pt x="6601" y="8806"/>
                    <a:pt x="6601" y="8833"/>
                  </a:cubicBezTo>
                  <a:cubicBezTo>
                    <a:pt x="6601" y="8861"/>
                    <a:pt x="6578" y="8883"/>
                    <a:pt x="6551" y="8883"/>
                  </a:cubicBezTo>
                  <a:lnTo>
                    <a:pt x="6551" y="8883"/>
                  </a:lnTo>
                  <a:cubicBezTo>
                    <a:pt x="6523" y="8883"/>
                    <a:pt x="6501" y="8861"/>
                    <a:pt x="6501" y="8833"/>
                  </a:cubicBezTo>
                  <a:cubicBezTo>
                    <a:pt x="6501" y="8806"/>
                    <a:pt x="6523" y="8783"/>
                    <a:pt x="6551" y="8783"/>
                  </a:cubicBezTo>
                  <a:close/>
                  <a:moveTo>
                    <a:pt x="6751" y="8783"/>
                  </a:moveTo>
                  <a:lnTo>
                    <a:pt x="6751" y="8783"/>
                  </a:lnTo>
                  <a:cubicBezTo>
                    <a:pt x="6778" y="8783"/>
                    <a:pt x="6801" y="8806"/>
                    <a:pt x="6801" y="8833"/>
                  </a:cubicBezTo>
                  <a:cubicBezTo>
                    <a:pt x="6801" y="8861"/>
                    <a:pt x="6778" y="8883"/>
                    <a:pt x="6751" y="8883"/>
                  </a:cubicBezTo>
                  <a:lnTo>
                    <a:pt x="6751" y="8883"/>
                  </a:lnTo>
                  <a:cubicBezTo>
                    <a:pt x="6723" y="8883"/>
                    <a:pt x="6701" y="8861"/>
                    <a:pt x="6701" y="8833"/>
                  </a:cubicBezTo>
                  <a:cubicBezTo>
                    <a:pt x="6701" y="8806"/>
                    <a:pt x="6723" y="8783"/>
                    <a:pt x="6751" y="8783"/>
                  </a:cubicBezTo>
                  <a:close/>
                  <a:moveTo>
                    <a:pt x="6951" y="8783"/>
                  </a:moveTo>
                  <a:lnTo>
                    <a:pt x="6951" y="8783"/>
                  </a:lnTo>
                  <a:cubicBezTo>
                    <a:pt x="6979" y="8783"/>
                    <a:pt x="7001" y="8806"/>
                    <a:pt x="7001" y="8833"/>
                  </a:cubicBezTo>
                  <a:cubicBezTo>
                    <a:pt x="7001" y="8861"/>
                    <a:pt x="6979" y="8883"/>
                    <a:pt x="6951" y="8883"/>
                  </a:cubicBezTo>
                  <a:lnTo>
                    <a:pt x="6951" y="8883"/>
                  </a:lnTo>
                  <a:cubicBezTo>
                    <a:pt x="6923" y="8883"/>
                    <a:pt x="6901" y="8861"/>
                    <a:pt x="6901" y="8833"/>
                  </a:cubicBezTo>
                  <a:cubicBezTo>
                    <a:pt x="6901" y="8806"/>
                    <a:pt x="6923" y="8783"/>
                    <a:pt x="6951" y="8783"/>
                  </a:cubicBezTo>
                  <a:close/>
                  <a:moveTo>
                    <a:pt x="7151" y="8783"/>
                  </a:moveTo>
                  <a:lnTo>
                    <a:pt x="7151" y="8783"/>
                  </a:lnTo>
                  <a:cubicBezTo>
                    <a:pt x="7179" y="8783"/>
                    <a:pt x="7201" y="8806"/>
                    <a:pt x="7201" y="8833"/>
                  </a:cubicBezTo>
                  <a:cubicBezTo>
                    <a:pt x="7201" y="8861"/>
                    <a:pt x="7179" y="8883"/>
                    <a:pt x="7151" y="8883"/>
                  </a:cubicBezTo>
                  <a:lnTo>
                    <a:pt x="7151" y="8883"/>
                  </a:lnTo>
                  <a:cubicBezTo>
                    <a:pt x="7123" y="8883"/>
                    <a:pt x="7101" y="8861"/>
                    <a:pt x="7101" y="8833"/>
                  </a:cubicBezTo>
                  <a:cubicBezTo>
                    <a:pt x="7101" y="8806"/>
                    <a:pt x="7123" y="8783"/>
                    <a:pt x="7151" y="8783"/>
                  </a:cubicBezTo>
                  <a:close/>
                  <a:moveTo>
                    <a:pt x="7351" y="8783"/>
                  </a:moveTo>
                  <a:lnTo>
                    <a:pt x="7351" y="8783"/>
                  </a:lnTo>
                  <a:cubicBezTo>
                    <a:pt x="7379" y="8783"/>
                    <a:pt x="7401" y="8806"/>
                    <a:pt x="7401" y="8833"/>
                  </a:cubicBezTo>
                  <a:cubicBezTo>
                    <a:pt x="7401" y="8861"/>
                    <a:pt x="7379" y="8883"/>
                    <a:pt x="7351" y="8883"/>
                  </a:cubicBezTo>
                  <a:lnTo>
                    <a:pt x="7351" y="8883"/>
                  </a:lnTo>
                  <a:cubicBezTo>
                    <a:pt x="7323" y="8883"/>
                    <a:pt x="7301" y="8861"/>
                    <a:pt x="7301" y="8833"/>
                  </a:cubicBezTo>
                  <a:cubicBezTo>
                    <a:pt x="7301" y="8806"/>
                    <a:pt x="7323" y="8783"/>
                    <a:pt x="7351" y="8783"/>
                  </a:cubicBezTo>
                  <a:close/>
                  <a:moveTo>
                    <a:pt x="7551" y="8783"/>
                  </a:moveTo>
                  <a:lnTo>
                    <a:pt x="7551" y="8783"/>
                  </a:lnTo>
                  <a:cubicBezTo>
                    <a:pt x="7579" y="8783"/>
                    <a:pt x="7601" y="8806"/>
                    <a:pt x="7601" y="8833"/>
                  </a:cubicBezTo>
                  <a:cubicBezTo>
                    <a:pt x="7601" y="8861"/>
                    <a:pt x="7579" y="8883"/>
                    <a:pt x="7551" y="8883"/>
                  </a:cubicBezTo>
                  <a:lnTo>
                    <a:pt x="7551" y="8883"/>
                  </a:lnTo>
                  <a:cubicBezTo>
                    <a:pt x="7524" y="8883"/>
                    <a:pt x="7501" y="8861"/>
                    <a:pt x="7501" y="8833"/>
                  </a:cubicBezTo>
                  <a:cubicBezTo>
                    <a:pt x="7501" y="8806"/>
                    <a:pt x="7524" y="8783"/>
                    <a:pt x="7551" y="8783"/>
                  </a:cubicBezTo>
                  <a:close/>
                  <a:moveTo>
                    <a:pt x="7751" y="8783"/>
                  </a:moveTo>
                  <a:lnTo>
                    <a:pt x="7751" y="8783"/>
                  </a:lnTo>
                  <a:cubicBezTo>
                    <a:pt x="7779" y="8783"/>
                    <a:pt x="7801" y="8806"/>
                    <a:pt x="7801" y="8833"/>
                  </a:cubicBezTo>
                  <a:cubicBezTo>
                    <a:pt x="7801" y="8861"/>
                    <a:pt x="7779" y="8883"/>
                    <a:pt x="7751" y="8883"/>
                  </a:cubicBezTo>
                  <a:lnTo>
                    <a:pt x="7751" y="8883"/>
                  </a:lnTo>
                  <a:cubicBezTo>
                    <a:pt x="7724" y="8883"/>
                    <a:pt x="7701" y="8861"/>
                    <a:pt x="7701" y="8833"/>
                  </a:cubicBezTo>
                  <a:cubicBezTo>
                    <a:pt x="7701" y="8806"/>
                    <a:pt x="7724" y="8783"/>
                    <a:pt x="7751" y="8783"/>
                  </a:cubicBezTo>
                  <a:close/>
                  <a:moveTo>
                    <a:pt x="7951" y="8783"/>
                  </a:moveTo>
                  <a:lnTo>
                    <a:pt x="7951" y="8783"/>
                  </a:lnTo>
                  <a:cubicBezTo>
                    <a:pt x="7979" y="8783"/>
                    <a:pt x="8001" y="8806"/>
                    <a:pt x="8001" y="8833"/>
                  </a:cubicBezTo>
                  <a:cubicBezTo>
                    <a:pt x="8001" y="8861"/>
                    <a:pt x="7979" y="8883"/>
                    <a:pt x="7951" y="8883"/>
                  </a:cubicBezTo>
                  <a:lnTo>
                    <a:pt x="7951" y="8883"/>
                  </a:lnTo>
                  <a:cubicBezTo>
                    <a:pt x="7924" y="8883"/>
                    <a:pt x="7901" y="8861"/>
                    <a:pt x="7901" y="8833"/>
                  </a:cubicBezTo>
                  <a:cubicBezTo>
                    <a:pt x="7901" y="8806"/>
                    <a:pt x="7924" y="8783"/>
                    <a:pt x="7951" y="8783"/>
                  </a:cubicBezTo>
                  <a:close/>
                  <a:moveTo>
                    <a:pt x="8151" y="8783"/>
                  </a:moveTo>
                  <a:lnTo>
                    <a:pt x="8152" y="8783"/>
                  </a:lnTo>
                  <a:cubicBezTo>
                    <a:pt x="8179" y="8783"/>
                    <a:pt x="8202" y="8806"/>
                    <a:pt x="8202" y="8833"/>
                  </a:cubicBezTo>
                  <a:cubicBezTo>
                    <a:pt x="8202" y="8861"/>
                    <a:pt x="8179" y="8883"/>
                    <a:pt x="8152" y="8883"/>
                  </a:cubicBezTo>
                  <a:lnTo>
                    <a:pt x="8151" y="8883"/>
                  </a:lnTo>
                  <a:cubicBezTo>
                    <a:pt x="8124" y="8883"/>
                    <a:pt x="8101" y="8861"/>
                    <a:pt x="8101" y="8833"/>
                  </a:cubicBezTo>
                  <a:cubicBezTo>
                    <a:pt x="8101" y="8806"/>
                    <a:pt x="8124" y="8783"/>
                    <a:pt x="8151" y="8783"/>
                  </a:cubicBezTo>
                  <a:close/>
                  <a:moveTo>
                    <a:pt x="8352" y="8783"/>
                  </a:moveTo>
                  <a:lnTo>
                    <a:pt x="8352" y="8783"/>
                  </a:lnTo>
                  <a:cubicBezTo>
                    <a:pt x="8379" y="8783"/>
                    <a:pt x="8402" y="8806"/>
                    <a:pt x="8402" y="8833"/>
                  </a:cubicBezTo>
                  <a:cubicBezTo>
                    <a:pt x="8402" y="8861"/>
                    <a:pt x="8379" y="8883"/>
                    <a:pt x="8352" y="8883"/>
                  </a:cubicBezTo>
                  <a:lnTo>
                    <a:pt x="8352" y="8883"/>
                  </a:lnTo>
                  <a:cubicBezTo>
                    <a:pt x="8324" y="8883"/>
                    <a:pt x="8302" y="8861"/>
                    <a:pt x="8302" y="8833"/>
                  </a:cubicBezTo>
                  <a:cubicBezTo>
                    <a:pt x="8302" y="8806"/>
                    <a:pt x="8324" y="8783"/>
                    <a:pt x="8352" y="8783"/>
                  </a:cubicBezTo>
                  <a:close/>
                  <a:moveTo>
                    <a:pt x="8552" y="8783"/>
                  </a:moveTo>
                  <a:lnTo>
                    <a:pt x="8552" y="8783"/>
                  </a:lnTo>
                  <a:cubicBezTo>
                    <a:pt x="8579" y="8783"/>
                    <a:pt x="8602" y="8806"/>
                    <a:pt x="8602" y="8833"/>
                  </a:cubicBezTo>
                  <a:cubicBezTo>
                    <a:pt x="8602" y="8861"/>
                    <a:pt x="8579" y="8883"/>
                    <a:pt x="8552" y="8883"/>
                  </a:cubicBezTo>
                  <a:lnTo>
                    <a:pt x="8552" y="8883"/>
                  </a:lnTo>
                  <a:cubicBezTo>
                    <a:pt x="8524" y="8883"/>
                    <a:pt x="8502" y="8861"/>
                    <a:pt x="8502" y="8833"/>
                  </a:cubicBezTo>
                  <a:cubicBezTo>
                    <a:pt x="8502" y="8806"/>
                    <a:pt x="8524" y="8783"/>
                    <a:pt x="8552" y="8783"/>
                  </a:cubicBezTo>
                  <a:close/>
                  <a:moveTo>
                    <a:pt x="8752" y="8783"/>
                  </a:moveTo>
                  <a:lnTo>
                    <a:pt x="8752" y="8783"/>
                  </a:lnTo>
                  <a:cubicBezTo>
                    <a:pt x="8779" y="8783"/>
                    <a:pt x="8802" y="8806"/>
                    <a:pt x="8802" y="8833"/>
                  </a:cubicBezTo>
                  <a:cubicBezTo>
                    <a:pt x="8802" y="8861"/>
                    <a:pt x="8779" y="8883"/>
                    <a:pt x="8752" y="8883"/>
                  </a:cubicBezTo>
                  <a:lnTo>
                    <a:pt x="8752" y="8883"/>
                  </a:lnTo>
                  <a:cubicBezTo>
                    <a:pt x="8724" y="8883"/>
                    <a:pt x="8702" y="8861"/>
                    <a:pt x="8702" y="8833"/>
                  </a:cubicBezTo>
                  <a:cubicBezTo>
                    <a:pt x="8702" y="8806"/>
                    <a:pt x="8724" y="8783"/>
                    <a:pt x="8752" y="8783"/>
                  </a:cubicBezTo>
                  <a:close/>
                  <a:moveTo>
                    <a:pt x="8952" y="8783"/>
                  </a:moveTo>
                  <a:lnTo>
                    <a:pt x="8952" y="8783"/>
                  </a:lnTo>
                  <a:cubicBezTo>
                    <a:pt x="8980" y="8783"/>
                    <a:pt x="9002" y="8806"/>
                    <a:pt x="9002" y="8833"/>
                  </a:cubicBezTo>
                  <a:cubicBezTo>
                    <a:pt x="9002" y="8861"/>
                    <a:pt x="8980" y="8883"/>
                    <a:pt x="8952" y="8883"/>
                  </a:cubicBezTo>
                  <a:lnTo>
                    <a:pt x="8952" y="8883"/>
                  </a:lnTo>
                  <a:cubicBezTo>
                    <a:pt x="8924" y="8883"/>
                    <a:pt x="8902" y="8861"/>
                    <a:pt x="8902" y="8833"/>
                  </a:cubicBezTo>
                  <a:cubicBezTo>
                    <a:pt x="8902" y="8806"/>
                    <a:pt x="8924" y="8783"/>
                    <a:pt x="8952" y="8783"/>
                  </a:cubicBezTo>
                  <a:close/>
                  <a:moveTo>
                    <a:pt x="9152" y="8783"/>
                  </a:moveTo>
                  <a:lnTo>
                    <a:pt x="9152" y="8783"/>
                  </a:lnTo>
                  <a:cubicBezTo>
                    <a:pt x="9180" y="8783"/>
                    <a:pt x="9202" y="8806"/>
                    <a:pt x="9202" y="8833"/>
                  </a:cubicBezTo>
                  <a:cubicBezTo>
                    <a:pt x="9202" y="8861"/>
                    <a:pt x="9180" y="8883"/>
                    <a:pt x="9152" y="8883"/>
                  </a:cubicBezTo>
                  <a:lnTo>
                    <a:pt x="9152" y="8883"/>
                  </a:lnTo>
                  <a:cubicBezTo>
                    <a:pt x="9124" y="8883"/>
                    <a:pt x="9102" y="8861"/>
                    <a:pt x="9102" y="8833"/>
                  </a:cubicBezTo>
                  <a:cubicBezTo>
                    <a:pt x="9102" y="8806"/>
                    <a:pt x="9124" y="8783"/>
                    <a:pt x="9152" y="8783"/>
                  </a:cubicBezTo>
                  <a:close/>
                  <a:moveTo>
                    <a:pt x="9352" y="8783"/>
                  </a:moveTo>
                  <a:lnTo>
                    <a:pt x="9352" y="8783"/>
                  </a:lnTo>
                  <a:cubicBezTo>
                    <a:pt x="9380" y="8783"/>
                    <a:pt x="9402" y="8806"/>
                    <a:pt x="9402" y="8833"/>
                  </a:cubicBezTo>
                  <a:cubicBezTo>
                    <a:pt x="9402" y="8861"/>
                    <a:pt x="9380" y="8883"/>
                    <a:pt x="9352" y="8883"/>
                  </a:cubicBezTo>
                  <a:lnTo>
                    <a:pt x="9352" y="8883"/>
                  </a:lnTo>
                  <a:cubicBezTo>
                    <a:pt x="9324" y="8883"/>
                    <a:pt x="9302" y="8861"/>
                    <a:pt x="9302" y="8833"/>
                  </a:cubicBezTo>
                  <a:cubicBezTo>
                    <a:pt x="9302" y="8806"/>
                    <a:pt x="9324" y="8783"/>
                    <a:pt x="9352" y="8783"/>
                  </a:cubicBezTo>
                  <a:close/>
                  <a:moveTo>
                    <a:pt x="9552" y="8783"/>
                  </a:moveTo>
                  <a:lnTo>
                    <a:pt x="9552" y="8783"/>
                  </a:lnTo>
                  <a:cubicBezTo>
                    <a:pt x="9580" y="8783"/>
                    <a:pt x="9602" y="8806"/>
                    <a:pt x="9602" y="8833"/>
                  </a:cubicBezTo>
                  <a:cubicBezTo>
                    <a:pt x="9602" y="8861"/>
                    <a:pt x="9580" y="8883"/>
                    <a:pt x="9552" y="8883"/>
                  </a:cubicBezTo>
                  <a:lnTo>
                    <a:pt x="9552" y="8883"/>
                  </a:lnTo>
                  <a:cubicBezTo>
                    <a:pt x="9525" y="8883"/>
                    <a:pt x="9502" y="8861"/>
                    <a:pt x="9502" y="8833"/>
                  </a:cubicBezTo>
                  <a:cubicBezTo>
                    <a:pt x="9502" y="8806"/>
                    <a:pt x="9525" y="8783"/>
                    <a:pt x="9552" y="8783"/>
                  </a:cubicBezTo>
                  <a:close/>
                  <a:moveTo>
                    <a:pt x="9752" y="8783"/>
                  </a:moveTo>
                  <a:lnTo>
                    <a:pt x="9752" y="8783"/>
                  </a:lnTo>
                  <a:cubicBezTo>
                    <a:pt x="9780" y="8783"/>
                    <a:pt x="9802" y="8806"/>
                    <a:pt x="9802" y="8833"/>
                  </a:cubicBezTo>
                  <a:cubicBezTo>
                    <a:pt x="9802" y="8861"/>
                    <a:pt x="9780" y="8883"/>
                    <a:pt x="9752" y="8883"/>
                  </a:cubicBezTo>
                  <a:lnTo>
                    <a:pt x="9752" y="8883"/>
                  </a:lnTo>
                  <a:cubicBezTo>
                    <a:pt x="9725" y="8883"/>
                    <a:pt x="9702" y="8861"/>
                    <a:pt x="9702" y="8833"/>
                  </a:cubicBezTo>
                  <a:cubicBezTo>
                    <a:pt x="9702" y="8806"/>
                    <a:pt x="9725" y="8783"/>
                    <a:pt x="9752" y="8783"/>
                  </a:cubicBezTo>
                  <a:close/>
                  <a:moveTo>
                    <a:pt x="9949" y="8783"/>
                  </a:moveTo>
                  <a:lnTo>
                    <a:pt x="9949" y="8783"/>
                  </a:lnTo>
                  <a:cubicBezTo>
                    <a:pt x="9977" y="8781"/>
                    <a:pt x="10001" y="8802"/>
                    <a:pt x="10002" y="8830"/>
                  </a:cubicBezTo>
                  <a:cubicBezTo>
                    <a:pt x="10004" y="8857"/>
                    <a:pt x="9983" y="8881"/>
                    <a:pt x="9955" y="8883"/>
                  </a:cubicBezTo>
                  <a:lnTo>
                    <a:pt x="9955" y="8883"/>
                  </a:lnTo>
                  <a:cubicBezTo>
                    <a:pt x="9928" y="8884"/>
                    <a:pt x="9904" y="8863"/>
                    <a:pt x="9902" y="8836"/>
                  </a:cubicBezTo>
                  <a:cubicBezTo>
                    <a:pt x="9901" y="8808"/>
                    <a:pt x="9922" y="8784"/>
                    <a:pt x="9949" y="8783"/>
                  </a:cubicBezTo>
                  <a:close/>
                  <a:moveTo>
                    <a:pt x="10144" y="8766"/>
                  </a:moveTo>
                  <a:lnTo>
                    <a:pt x="10144" y="8766"/>
                  </a:lnTo>
                  <a:cubicBezTo>
                    <a:pt x="10171" y="8762"/>
                    <a:pt x="10197" y="8781"/>
                    <a:pt x="10201" y="8808"/>
                  </a:cubicBezTo>
                  <a:cubicBezTo>
                    <a:pt x="10205" y="8835"/>
                    <a:pt x="10187" y="8861"/>
                    <a:pt x="10159" y="8865"/>
                  </a:cubicBezTo>
                  <a:lnTo>
                    <a:pt x="10159" y="8865"/>
                  </a:lnTo>
                  <a:cubicBezTo>
                    <a:pt x="10132" y="8869"/>
                    <a:pt x="10106" y="8851"/>
                    <a:pt x="10102" y="8824"/>
                  </a:cubicBezTo>
                  <a:cubicBezTo>
                    <a:pt x="10098" y="8796"/>
                    <a:pt x="10116" y="8771"/>
                    <a:pt x="10144" y="8766"/>
                  </a:cubicBezTo>
                  <a:close/>
                  <a:moveTo>
                    <a:pt x="10334" y="8726"/>
                  </a:moveTo>
                  <a:lnTo>
                    <a:pt x="10334" y="8726"/>
                  </a:lnTo>
                  <a:cubicBezTo>
                    <a:pt x="10361" y="8719"/>
                    <a:pt x="10388" y="8735"/>
                    <a:pt x="10395" y="8761"/>
                  </a:cubicBezTo>
                  <a:cubicBezTo>
                    <a:pt x="10402" y="8788"/>
                    <a:pt x="10386" y="8815"/>
                    <a:pt x="10360" y="8822"/>
                  </a:cubicBezTo>
                  <a:lnTo>
                    <a:pt x="10360" y="8822"/>
                  </a:lnTo>
                  <a:cubicBezTo>
                    <a:pt x="10333" y="8829"/>
                    <a:pt x="10306" y="8813"/>
                    <a:pt x="10299" y="8787"/>
                  </a:cubicBezTo>
                  <a:cubicBezTo>
                    <a:pt x="10292" y="8760"/>
                    <a:pt x="10308" y="8733"/>
                    <a:pt x="10334" y="8726"/>
                  </a:cubicBezTo>
                  <a:close/>
                  <a:moveTo>
                    <a:pt x="10512" y="8660"/>
                  </a:moveTo>
                  <a:lnTo>
                    <a:pt x="10512" y="8660"/>
                  </a:lnTo>
                  <a:cubicBezTo>
                    <a:pt x="10537" y="8648"/>
                    <a:pt x="10567" y="8658"/>
                    <a:pt x="10579" y="8683"/>
                  </a:cubicBezTo>
                  <a:cubicBezTo>
                    <a:pt x="10592" y="8707"/>
                    <a:pt x="10582" y="8737"/>
                    <a:pt x="10557" y="8750"/>
                  </a:cubicBezTo>
                  <a:lnTo>
                    <a:pt x="10557" y="8750"/>
                  </a:lnTo>
                  <a:cubicBezTo>
                    <a:pt x="10532" y="8762"/>
                    <a:pt x="10502" y="8752"/>
                    <a:pt x="10490" y="8727"/>
                  </a:cubicBezTo>
                  <a:cubicBezTo>
                    <a:pt x="10477" y="8703"/>
                    <a:pt x="10487" y="8673"/>
                    <a:pt x="10512" y="8660"/>
                  </a:cubicBezTo>
                  <a:close/>
                  <a:moveTo>
                    <a:pt x="10684" y="8568"/>
                  </a:moveTo>
                  <a:lnTo>
                    <a:pt x="10684" y="8568"/>
                  </a:lnTo>
                  <a:cubicBezTo>
                    <a:pt x="10708" y="8553"/>
                    <a:pt x="10739" y="8561"/>
                    <a:pt x="10753" y="8584"/>
                  </a:cubicBezTo>
                  <a:cubicBezTo>
                    <a:pt x="10768" y="8608"/>
                    <a:pt x="10761" y="8638"/>
                    <a:pt x="10737" y="8653"/>
                  </a:cubicBezTo>
                  <a:lnTo>
                    <a:pt x="10737" y="8653"/>
                  </a:lnTo>
                  <a:cubicBezTo>
                    <a:pt x="10714" y="8668"/>
                    <a:pt x="10683" y="8660"/>
                    <a:pt x="10668" y="8637"/>
                  </a:cubicBezTo>
                  <a:cubicBezTo>
                    <a:pt x="10654" y="8613"/>
                    <a:pt x="10661" y="8583"/>
                    <a:pt x="10684" y="8568"/>
                  </a:cubicBezTo>
                  <a:close/>
                  <a:moveTo>
                    <a:pt x="10839" y="8458"/>
                  </a:moveTo>
                  <a:lnTo>
                    <a:pt x="10840" y="8458"/>
                  </a:lnTo>
                  <a:cubicBezTo>
                    <a:pt x="10860" y="8439"/>
                    <a:pt x="10891" y="8440"/>
                    <a:pt x="10910" y="8461"/>
                  </a:cubicBezTo>
                  <a:cubicBezTo>
                    <a:pt x="10929" y="8481"/>
                    <a:pt x="10928" y="8512"/>
                    <a:pt x="10908" y="8531"/>
                  </a:cubicBezTo>
                  <a:lnTo>
                    <a:pt x="10908" y="8531"/>
                  </a:lnTo>
                  <a:cubicBezTo>
                    <a:pt x="10887" y="8550"/>
                    <a:pt x="10856" y="8549"/>
                    <a:pt x="10837" y="8529"/>
                  </a:cubicBezTo>
                  <a:cubicBezTo>
                    <a:pt x="10818" y="8509"/>
                    <a:pt x="10819" y="8477"/>
                    <a:pt x="10839" y="8458"/>
                  </a:cubicBezTo>
                  <a:close/>
                  <a:moveTo>
                    <a:pt x="10980" y="8322"/>
                  </a:moveTo>
                  <a:lnTo>
                    <a:pt x="10980" y="8322"/>
                  </a:lnTo>
                  <a:cubicBezTo>
                    <a:pt x="10998" y="8301"/>
                    <a:pt x="11030" y="8300"/>
                    <a:pt x="11051" y="8318"/>
                  </a:cubicBezTo>
                  <a:cubicBezTo>
                    <a:pt x="11071" y="8337"/>
                    <a:pt x="11072" y="8368"/>
                    <a:pt x="11054" y="8389"/>
                  </a:cubicBezTo>
                  <a:lnTo>
                    <a:pt x="11054" y="8389"/>
                  </a:lnTo>
                  <a:cubicBezTo>
                    <a:pt x="11035" y="8409"/>
                    <a:pt x="11004" y="8411"/>
                    <a:pt x="10983" y="8392"/>
                  </a:cubicBezTo>
                  <a:cubicBezTo>
                    <a:pt x="10963" y="8374"/>
                    <a:pt x="10961" y="8342"/>
                    <a:pt x="10980" y="8322"/>
                  </a:cubicBezTo>
                  <a:close/>
                  <a:moveTo>
                    <a:pt x="11102" y="8170"/>
                  </a:moveTo>
                  <a:lnTo>
                    <a:pt x="11102" y="8170"/>
                  </a:lnTo>
                  <a:cubicBezTo>
                    <a:pt x="11118" y="8148"/>
                    <a:pt x="11149" y="8143"/>
                    <a:pt x="11172" y="8159"/>
                  </a:cubicBezTo>
                  <a:cubicBezTo>
                    <a:pt x="11194" y="8175"/>
                    <a:pt x="11199" y="8207"/>
                    <a:pt x="11183" y="8229"/>
                  </a:cubicBezTo>
                  <a:lnTo>
                    <a:pt x="11183" y="8229"/>
                  </a:lnTo>
                  <a:cubicBezTo>
                    <a:pt x="11166" y="8251"/>
                    <a:pt x="11135" y="8256"/>
                    <a:pt x="11113" y="8240"/>
                  </a:cubicBezTo>
                  <a:cubicBezTo>
                    <a:pt x="11090" y="8224"/>
                    <a:pt x="11085" y="8193"/>
                    <a:pt x="11102" y="8170"/>
                  </a:cubicBezTo>
                  <a:close/>
                  <a:moveTo>
                    <a:pt x="11198" y="8006"/>
                  </a:moveTo>
                  <a:lnTo>
                    <a:pt x="11198" y="8006"/>
                  </a:lnTo>
                  <a:cubicBezTo>
                    <a:pt x="11209" y="7981"/>
                    <a:pt x="11239" y="7970"/>
                    <a:pt x="11264" y="7982"/>
                  </a:cubicBezTo>
                  <a:cubicBezTo>
                    <a:pt x="11289" y="7993"/>
                    <a:pt x="11300" y="8023"/>
                    <a:pt x="11288" y="8048"/>
                  </a:cubicBezTo>
                  <a:lnTo>
                    <a:pt x="11288" y="8048"/>
                  </a:lnTo>
                  <a:cubicBezTo>
                    <a:pt x="11277" y="8073"/>
                    <a:pt x="11247" y="8084"/>
                    <a:pt x="11222" y="8072"/>
                  </a:cubicBezTo>
                  <a:cubicBezTo>
                    <a:pt x="11197" y="8061"/>
                    <a:pt x="11186" y="8031"/>
                    <a:pt x="11198" y="8006"/>
                  </a:cubicBezTo>
                  <a:close/>
                  <a:moveTo>
                    <a:pt x="11274" y="7826"/>
                  </a:moveTo>
                  <a:lnTo>
                    <a:pt x="11274" y="7826"/>
                  </a:lnTo>
                  <a:cubicBezTo>
                    <a:pt x="11283" y="7800"/>
                    <a:pt x="11312" y="7787"/>
                    <a:pt x="11338" y="7796"/>
                  </a:cubicBezTo>
                  <a:cubicBezTo>
                    <a:pt x="11364" y="7805"/>
                    <a:pt x="11377" y="7834"/>
                    <a:pt x="11368" y="7860"/>
                  </a:cubicBezTo>
                  <a:lnTo>
                    <a:pt x="11368" y="7860"/>
                  </a:lnTo>
                  <a:cubicBezTo>
                    <a:pt x="11359" y="7886"/>
                    <a:pt x="11330" y="7899"/>
                    <a:pt x="11304" y="7890"/>
                  </a:cubicBezTo>
                  <a:cubicBezTo>
                    <a:pt x="11278" y="7881"/>
                    <a:pt x="11264" y="7852"/>
                    <a:pt x="11274" y="7826"/>
                  </a:cubicBezTo>
                  <a:close/>
                  <a:moveTo>
                    <a:pt x="11323" y="7643"/>
                  </a:moveTo>
                  <a:lnTo>
                    <a:pt x="11323" y="7643"/>
                  </a:lnTo>
                  <a:cubicBezTo>
                    <a:pt x="11327" y="7615"/>
                    <a:pt x="11353" y="7596"/>
                    <a:pt x="11380" y="7600"/>
                  </a:cubicBezTo>
                  <a:cubicBezTo>
                    <a:pt x="11407" y="7604"/>
                    <a:pt x="11426" y="7630"/>
                    <a:pt x="11422" y="7657"/>
                  </a:cubicBezTo>
                  <a:lnTo>
                    <a:pt x="11422" y="7657"/>
                  </a:lnTo>
                  <a:cubicBezTo>
                    <a:pt x="11418" y="7685"/>
                    <a:pt x="11393" y="7704"/>
                    <a:pt x="11366" y="7699"/>
                  </a:cubicBezTo>
                  <a:cubicBezTo>
                    <a:pt x="11338" y="7695"/>
                    <a:pt x="11319" y="7670"/>
                    <a:pt x="11323" y="7643"/>
                  </a:cubicBezTo>
                  <a:close/>
                  <a:moveTo>
                    <a:pt x="11346" y="7449"/>
                  </a:moveTo>
                  <a:lnTo>
                    <a:pt x="11346" y="7449"/>
                  </a:lnTo>
                  <a:cubicBezTo>
                    <a:pt x="11348" y="7421"/>
                    <a:pt x="11371" y="7400"/>
                    <a:pt x="11399" y="7401"/>
                  </a:cubicBezTo>
                  <a:cubicBezTo>
                    <a:pt x="11426" y="7403"/>
                    <a:pt x="11447" y="7426"/>
                    <a:pt x="11446" y="7454"/>
                  </a:cubicBezTo>
                  <a:lnTo>
                    <a:pt x="11446" y="7454"/>
                  </a:lnTo>
                  <a:cubicBezTo>
                    <a:pt x="11445" y="7481"/>
                    <a:pt x="11421" y="7503"/>
                    <a:pt x="11394" y="7501"/>
                  </a:cubicBezTo>
                  <a:cubicBezTo>
                    <a:pt x="11366" y="7500"/>
                    <a:pt x="11345" y="7477"/>
                    <a:pt x="11346" y="7449"/>
                  </a:cubicBezTo>
                  <a:close/>
                  <a:moveTo>
                    <a:pt x="11350" y="7252"/>
                  </a:moveTo>
                  <a:lnTo>
                    <a:pt x="11350" y="7251"/>
                  </a:lnTo>
                  <a:cubicBezTo>
                    <a:pt x="11350" y="7224"/>
                    <a:pt x="11373" y="7201"/>
                    <a:pt x="11400" y="7201"/>
                  </a:cubicBezTo>
                  <a:cubicBezTo>
                    <a:pt x="11428" y="7201"/>
                    <a:pt x="11450" y="7224"/>
                    <a:pt x="11450" y="7251"/>
                  </a:cubicBezTo>
                  <a:lnTo>
                    <a:pt x="11450" y="7252"/>
                  </a:lnTo>
                  <a:cubicBezTo>
                    <a:pt x="11450" y="7279"/>
                    <a:pt x="11428" y="7302"/>
                    <a:pt x="11400" y="7302"/>
                  </a:cubicBezTo>
                  <a:cubicBezTo>
                    <a:pt x="11373" y="7302"/>
                    <a:pt x="11350" y="7279"/>
                    <a:pt x="11350" y="7252"/>
                  </a:cubicBezTo>
                  <a:close/>
                  <a:moveTo>
                    <a:pt x="11350" y="7051"/>
                  </a:moveTo>
                  <a:lnTo>
                    <a:pt x="11350" y="7051"/>
                  </a:lnTo>
                  <a:cubicBezTo>
                    <a:pt x="11350" y="7024"/>
                    <a:pt x="11373" y="7001"/>
                    <a:pt x="11400" y="7001"/>
                  </a:cubicBezTo>
                  <a:cubicBezTo>
                    <a:pt x="11428" y="7001"/>
                    <a:pt x="11450" y="7024"/>
                    <a:pt x="11450" y="7051"/>
                  </a:cubicBezTo>
                  <a:lnTo>
                    <a:pt x="11450" y="7051"/>
                  </a:lnTo>
                  <a:cubicBezTo>
                    <a:pt x="11450" y="7079"/>
                    <a:pt x="11428" y="7101"/>
                    <a:pt x="11400" y="7101"/>
                  </a:cubicBezTo>
                  <a:cubicBezTo>
                    <a:pt x="11373" y="7101"/>
                    <a:pt x="11350" y="7079"/>
                    <a:pt x="11350" y="7051"/>
                  </a:cubicBezTo>
                  <a:close/>
                  <a:moveTo>
                    <a:pt x="11350" y="6851"/>
                  </a:moveTo>
                  <a:lnTo>
                    <a:pt x="11350" y="6851"/>
                  </a:lnTo>
                  <a:cubicBezTo>
                    <a:pt x="11350" y="6824"/>
                    <a:pt x="11373" y="6801"/>
                    <a:pt x="11400" y="6801"/>
                  </a:cubicBezTo>
                  <a:cubicBezTo>
                    <a:pt x="11428" y="6801"/>
                    <a:pt x="11450" y="6824"/>
                    <a:pt x="11450" y="6851"/>
                  </a:cubicBezTo>
                  <a:lnTo>
                    <a:pt x="11450" y="6851"/>
                  </a:lnTo>
                  <a:cubicBezTo>
                    <a:pt x="11450" y="6879"/>
                    <a:pt x="11428" y="6901"/>
                    <a:pt x="11400" y="6901"/>
                  </a:cubicBezTo>
                  <a:cubicBezTo>
                    <a:pt x="11373" y="6901"/>
                    <a:pt x="11350" y="6879"/>
                    <a:pt x="11350" y="6851"/>
                  </a:cubicBezTo>
                  <a:close/>
                  <a:moveTo>
                    <a:pt x="11350" y="6651"/>
                  </a:moveTo>
                  <a:lnTo>
                    <a:pt x="11350" y="6651"/>
                  </a:lnTo>
                  <a:cubicBezTo>
                    <a:pt x="11350" y="6624"/>
                    <a:pt x="11373" y="6601"/>
                    <a:pt x="11400" y="6601"/>
                  </a:cubicBezTo>
                  <a:cubicBezTo>
                    <a:pt x="11428" y="6601"/>
                    <a:pt x="11450" y="6624"/>
                    <a:pt x="11450" y="6651"/>
                  </a:cubicBezTo>
                  <a:lnTo>
                    <a:pt x="11450" y="6651"/>
                  </a:lnTo>
                  <a:cubicBezTo>
                    <a:pt x="11450" y="6679"/>
                    <a:pt x="11428" y="6701"/>
                    <a:pt x="11400" y="6701"/>
                  </a:cubicBezTo>
                  <a:cubicBezTo>
                    <a:pt x="11373" y="6701"/>
                    <a:pt x="11350" y="6679"/>
                    <a:pt x="11350" y="6651"/>
                  </a:cubicBezTo>
                  <a:close/>
                  <a:moveTo>
                    <a:pt x="11350" y="6451"/>
                  </a:moveTo>
                  <a:lnTo>
                    <a:pt x="11350" y="6451"/>
                  </a:lnTo>
                  <a:cubicBezTo>
                    <a:pt x="11350" y="6423"/>
                    <a:pt x="11373" y="6401"/>
                    <a:pt x="11400" y="6401"/>
                  </a:cubicBezTo>
                  <a:cubicBezTo>
                    <a:pt x="11428" y="6401"/>
                    <a:pt x="11450" y="6423"/>
                    <a:pt x="11450" y="6451"/>
                  </a:cubicBezTo>
                  <a:lnTo>
                    <a:pt x="11450" y="6451"/>
                  </a:lnTo>
                  <a:cubicBezTo>
                    <a:pt x="11450" y="6479"/>
                    <a:pt x="11428" y="6501"/>
                    <a:pt x="11400" y="6501"/>
                  </a:cubicBezTo>
                  <a:cubicBezTo>
                    <a:pt x="11373" y="6501"/>
                    <a:pt x="11350" y="6479"/>
                    <a:pt x="11350" y="6451"/>
                  </a:cubicBezTo>
                  <a:close/>
                  <a:moveTo>
                    <a:pt x="11350" y="6251"/>
                  </a:moveTo>
                  <a:lnTo>
                    <a:pt x="11350" y="6251"/>
                  </a:lnTo>
                  <a:cubicBezTo>
                    <a:pt x="11350" y="6223"/>
                    <a:pt x="11373" y="6201"/>
                    <a:pt x="11400" y="6201"/>
                  </a:cubicBezTo>
                  <a:cubicBezTo>
                    <a:pt x="11428" y="6201"/>
                    <a:pt x="11450" y="6223"/>
                    <a:pt x="11450" y="6251"/>
                  </a:cubicBezTo>
                  <a:lnTo>
                    <a:pt x="11450" y="6251"/>
                  </a:lnTo>
                  <a:cubicBezTo>
                    <a:pt x="11450" y="6279"/>
                    <a:pt x="11428" y="6301"/>
                    <a:pt x="11400" y="6301"/>
                  </a:cubicBezTo>
                  <a:cubicBezTo>
                    <a:pt x="11373" y="6301"/>
                    <a:pt x="11350" y="6279"/>
                    <a:pt x="11350" y="6251"/>
                  </a:cubicBezTo>
                  <a:close/>
                  <a:moveTo>
                    <a:pt x="11350" y="6051"/>
                  </a:moveTo>
                  <a:lnTo>
                    <a:pt x="11350" y="6051"/>
                  </a:lnTo>
                  <a:cubicBezTo>
                    <a:pt x="11350" y="6023"/>
                    <a:pt x="11373" y="6001"/>
                    <a:pt x="11400" y="6001"/>
                  </a:cubicBezTo>
                  <a:cubicBezTo>
                    <a:pt x="11428" y="6001"/>
                    <a:pt x="11450" y="6023"/>
                    <a:pt x="11450" y="6051"/>
                  </a:cubicBezTo>
                  <a:lnTo>
                    <a:pt x="11450" y="6051"/>
                  </a:lnTo>
                  <a:cubicBezTo>
                    <a:pt x="11450" y="6079"/>
                    <a:pt x="11428" y="6101"/>
                    <a:pt x="11400" y="6101"/>
                  </a:cubicBezTo>
                  <a:cubicBezTo>
                    <a:pt x="11373" y="6101"/>
                    <a:pt x="11350" y="6079"/>
                    <a:pt x="11350" y="6051"/>
                  </a:cubicBezTo>
                  <a:close/>
                  <a:moveTo>
                    <a:pt x="11350" y="5851"/>
                  </a:moveTo>
                  <a:lnTo>
                    <a:pt x="11350" y="5851"/>
                  </a:lnTo>
                  <a:cubicBezTo>
                    <a:pt x="11350" y="5823"/>
                    <a:pt x="11373" y="5801"/>
                    <a:pt x="11400" y="5801"/>
                  </a:cubicBezTo>
                  <a:cubicBezTo>
                    <a:pt x="11428" y="5801"/>
                    <a:pt x="11450" y="5823"/>
                    <a:pt x="11450" y="5851"/>
                  </a:cubicBezTo>
                  <a:lnTo>
                    <a:pt x="11450" y="5851"/>
                  </a:lnTo>
                  <a:cubicBezTo>
                    <a:pt x="11450" y="5878"/>
                    <a:pt x="11428" y="5901"/>
                    <a:pt x="11400" y="5901"/>
                  </a:cubicBezTo>
                  <a:cubicBezTo>
                    <a:pt x="11373" y="5901"/>
                    <a:pt x="11350" y="5878"/>
                    <a:pt x="11350" y="5851"/>
                  </a:cubicBezTo>
                  <a:close/>
                  <a:moveTo>
                    <a:pt x="11350" y="5651"/>
                  </a:moveTo>
                  <a:lnTo>
                    <a:pt x="11350" y="5651"/>
                  </a:lnTo>
                  <a:cubicBezTo>
                    <a:pt x="11350" y="5623"/>
                    <a:pt x="11373" y="5601"/>
                    <a:pt x="11400" y="5601"/>
                  </a:cubicBezTo>
                  <a:cubicBezTo>
                    <a:pt x="11428" y="5601"/>
                    <a:pt x="11450" y="5623"/>
                    <a:pt x="11450" y="5651"/>
                  </a:cubicBezTo>
                  <a:lnTo>
                    <a:pt x="11450" y="5651"/>
                  </a:lnTo>
                  <a:cubicBezTo>
                    <a:pt x="11450" y="5678"/>
                    <a:pt x="11428" y="5701"/>
                    <a:pt x="11400" y="5701"/>
                  </a:cubicBezTo>
                  <a:cubicBezTo>
                    <a:pt x="11373" y="5701"/>
                    <a:pt x="11350" y="5678"/>
                    <a:pt x="11350" y="5651"/>
                  </a:cubicBezTo>
                  <a:close/>
                  <a:moveTo>
                    <a:pt x="11350" y="5451"/>
                  </a:moveTo>
                  <a:lnTo>
                    <a:pt x="11350" y="5451"/>
                  </a:lnTo>
                  <a:cubicBezTo>
                    <a:pt x="11350" y="5423"/>
                    <a:pt x="11373" y="5401"/>
                    <a:pt x="11400" y="5401"/>
                  </a:cubicBezTo>
                  <a:cubicBezTo>
                    <a:pt x="11428" y="5401"/>
                    <a:pt x="11450" y="5423"/>
                    <a:pt x="11450" y="5451"/>
                  </a:cubicBezTo>
                  <a:lnTo>
                    <a:pt x="11450" y="5451"/>
                  </a:lnTo>
                  <a:cubicBezTo>
                    <a:pt x="11450" y="5478"/>
                    <a:pt x="11428" y="5501"/>
                    <a:pt x="11400" y="5501"/>
                  </a:cubicBezTo>
                  <a:cubicBezTo>
                    <a:pt x="11373" y="5501"/>
                    <a:pt x="11350" y="5478"/>
                    <a:pt x="11350" y="5451"/>
                  </a:cubicBezTo>
                  <a:close/>
                  <a:moveTo>
                    <a:pt x="11350" y="5251"/>
                  </a:moveTo>
                  <a:lnTo>
                    <a:pt x="11350" y="5250"/>
                  </a:lnTo>
                  <a:cubicBezTo>
                    <a:pt x="11350" y="5223"/>
                    <a:pt x="11373" y="5200"/>
                    <a:pt x="11400" y="5200"/>
                  </a:cubicBezTo>
                  <a:cubicBezTo>
                    <a:pt x="11428" y="5200"/>
                    <a:pt x="11450" y="5223"/>
                    <a:pt x="11450" y="5250"/>
                  </a:cubicBezTo>
                  <a:lnTo>
                    <a:pt x="11450" y="5251"/>
                  </a:lnTo>
                  <a:cubicBezTo>
                    <a:pt x="11450" y="5278"/>
                    <a:pt x="11428" y="5301"/>
                    <a:pt x="11400" y="5301"/>
                  </a:cubicBezTo>
                  <a:cubicBezTo>
                    <a:pt x="11373" y="5301"/>
                    <a:pt x="11350" y="5278"/>
                    <a:pt x="11350" y="5251"/>
                  </a:cubicBezTo>
                  <a:close/>
                  <a:moveTo>
                    <a:pt x="11350" y="5050"/>
                  </a:moveTo>
                  <a:lnTo>
                    <a:pt x="11350" y="5050"/>
                  </a:lnTo>
                  <a:cubicBezTo>
                    <a:pt x="11350" y="5023"/>
                    <a:pt x="11373" y="5000"/>
                    <a:pt x="11400" y="5000"/>
                  </a:cubicBezTo>
                  <a:cubicBezTo>
                    <a:pt x="11428" y="5000"/>
                    <a:pt x="11450" y="5023"/>
                    <a:pt x="11450" y="5050"/>
                  </a:cubicBezTo>
                  <a:lnTo>
                    <a:pt x="11450" y="5050"/>
                  </a:lnTo>
                  <a:cubicBezTo>
                    <a:pt x="11450" y="5078"/>
                    <a:pt x="11428" y="5100"/>
                    <a:pt x="11400" y="5100"/>
                  </a:cubicBezTo>
                  <a:cubicBezTo>
                    <a:pt x="11373" y="5100"/>
                    <a:pt x="11350" y="5078"/>
                    <a:pt x="11350" y="5050"/>
                  </a:cubicBezTo>
                  <a:close/>
                  <a:moveTo>
                    <a:pt x="11350" y="4850"/>
                  </a:moveTo>
                  <a:lnTo>
                    <a:pt x="11350" y="4850"/>
                  </a:lnTo>
                  <a:cubicBezTo>
                    <a:pt x="11350" y="4823"/>
                    <a:pt x="11373" y="4800"/>
                    <a:pt x="11400" y="4800"/>
                  </a:cubicBezTo>
                  <a:cubicBezTo>
                    <a:pt x="11428" y="4800"/>
                    <a:pt x="11450" y="4823"/>
                    <a:pt x="11450" y="4850"/>
                  </a:cubicBezTo>
                  <a:lnTo>
                    <a:pt x="11450" y="4850"/>
                  </a:lnTo>
                  <a:cubicBezTo>
                    <a:pt x="11450" y="4878"/>
                    <a:pt x="11428" y="4900"/>
                    <a:pt x="11400" y="4900"/>
                  </a:cubicBezTo>
                  <a:cubicBezTo>
                    <a:pt x="11373" y="4900"/>
                    <a:pt x="11350" y="4878"/>
                    <a:pt x="11350" y="4850"/>
                  </a:cubicBezTo>
                  <a:close/>
                  <a:moveTo>
                    <a:pt x="11350" y="4650"/>
                  </a:moveTo>
                  <a:lnTo>
                    <a:pt x="11350" y="4650"/>
                  </a:lnTo>
                  <a:cubicBezTo>
                    <a:pt x="11350" y="4623"/>
                    <a:pt x="11373" y="4600"/>
                    <a:pt x="11400" y="4600"/>
                  </a:cubicBezTo>
                  <a:cubicBezTo>
                    <a:pt x="11428" y="4600"/>
                    <a:pt x="11450" y="4623"/>
                    <a:pt x="11450" y="4650"/>
                  </a:cubicBezTo>
                  <a:lnTo>
                    <a:pt x="11450" y="4650"/>
                  </a:lnTo>
                  <a:cubicBezTo>
                    <a:pt x="11450" y="4678"/>
                    <a:pt x="11428" y="4700"/>
                    <a:pt x="11400" y="4700"/>
                  </a:cubicBezTo>
                  <a:cubicBezTo>
                    <a:pt x="11373" y="4700"/>
                    <a:pt x="11350" y="4678"/>
                    <a:pt x="11350" y="4650"/>
                  </a:cubicBezTo>
                  <a:close/>
                  <a:moveTo>
                    <a:pt x="11350" y="4450"/>
                  </a:moveTo>
                  <a:lnTo>
                    <a:pt x="11350" y="4450"/>
                  </a:lnTo>
                  <a:cubicBezTo>
                    <a:pt x="11350" y="4422"/>
                    <a:pt x="11373" y="4400"/>
                    <a:pt x="11400" y="4400"/>
                  </a:cubicBezTo>
                  <a:cubicBezTo>
                    <a:pt x="11428" y="4400"/>
                    <a:pt x="11450" y="4422"/>
                    <a:pt x="11450" y="4450"/>
                  </a:cubicBezTo>
                  <a:lnTo>
                    <a:pt x="11450" y="4450"/>
                  </a:lnTo>
                  <a:cubicBezTo>
                    <a:pt x="11450" y="4478"/>
                    <a:pt x="11428" y="4500"/>
                    <a:pt x="11400" y="4500"/>
                  </a:cubicBezTo>
                  <a:cubicBezTo>
                    <a:pt x="11373" y="4500"/>
                    <a:pt x="11350" y="4478"/>
                    <a:pt x="11350" y="4450"/>
                  </a:cubicBezTo>
                  <a:close/>
                  <a:moveTo>
                    <a:pt x="11350" y="4250"/>
                  </a:moveTo>
                  <a:lnTo>
                    <a:pt x="11350" y="4250"/>
                  </a:lnTo>
                  <a:cubicBezTo>
                    <a:pt x="11350" y="4222"/>
                    <a:pt x="11373" y="4200"/>
                    <a:pt x="11400" y="4200"/>
                  </a:cubicBezTo>
                  <a:cubicBezTo>
                    <a:pt x="11428" y="4200"/>
                    <a:pt x="11450" y="4222"/>
                    <a:pt x="11450" y="4250"/>
                  </a:cubicBezTo>
                  <a:lnTo>
                    <a:pt x="11450" y="4250"/>
                  </a:lnTo>
                  <a:cubicBezTo>
                    <a:pt x="11450" y="4278"/>
                    <a:pt x="11428" y="4300"/>
                    <a:pt x="11400" y="4300"/>
                  </a:cubicBezTo>
                  <a:cubicBezTo>
                    <a:pt x="11373" y="4300"/>
                    <a:pt x="11350" y="4278"/>
                    <a:pt x="11350" y="4250"/>
                  </a:cubicBezTo>
                  <a:close/>
                  <a:moveTo>
                    <a:pt x="11350" y="4050"/>
                  </a:moveTo>
                  <a:lnTo>
                    <a:pt x="11350" y="4050"/>
                  </a:lnTo>
                  <a:cubicBezTo>
                    <a:pt x="11350" y="4022"/>
                    <a:pt x="11373" y="4000"/>
                    <a:pt x="11400" y="4000"/>
                  </a:cubicBezTo>
                  <a:cubicBezTo>
                    <a:pt x="11428" y="4000"/>
                    <a:pt x="11450" y="4022"/>
                    <a:pt x="11450" y="4050"/>
                  </a:cubicBezTo>
                  <a:lnTo>
                    <a:pt x="11450" y="4050"/>
                  </a:lnTo>
                  <a:cubicBezTo>
                    <a:pt x="11450" y="4078"/>
                    <a:pt x="11428" y="4100"/>
                    <a:pt x="11400" y="4100"/>
                  </a:cubicBezTo>
                  <a:cubicBezTo>
                    <a:pt x="11373" y="4100"/>
                    <a:pt x="11350" y="4078"/>
                    <a:pt x="11350" y="4050"/>
                  </a:cubicBezTo>
                  <a:close/>
                  <a:moveTo>
                    <a:pt x="11350" y="3850"/>
                  </a:moveTo>
                  <a:lnTo>
                    <a:pt x="11350" y="3850"/>
                  </a:lnTo>
                  <a:cubicBezTo>
                    <a:pt x="11350" y="3822"/>
                    <a:pt x="11373" y="3800"/>
                    <a:pt x="11400" y="3800"/>
                  </a:cubicBezTo>
                  <a:cubicBezTo>
                    <a:pt x="11428" y="3800"/>
                    <a:pt x="11450" y="3822"/>
                    <a:pt x="11450" y="3850"/>
                  </a:cubicBezTo>
                  <a:lnTo>
                    <a:pt x="11450" y="3850"/>
                  </a:lnTo>
                  <a:cubicBezTo>
                    <a:pt x="11450" y="3877"/>
                    <a:pt x="11428" y="3900"/>
                    <a:pt x="11400" y="3900"/>
                  </a:cubicBezTo>
                  <a:cubicBezTo>
                    <a:pt x="11373" y="3900"/>
                    <a:pt x="11350" y="3877"/>
                    <a:pt x="11350" y="3850"/>
                  </a:cubicBezTo>
                  <a:close/>
                  <a:moveTo>
                    <a:pt x="11350" y="3650"/>
                  </a:moveTo>
                  <a:lnTo>
                    <a:pt x="11350" y="3650"/>
                  </a:lnTo>
                  <a:cubicBezTo>
                    <a:pt x="11350" y="3622"/>
                    <a:pt x="11373" y="3600"/>
                    <a:pt x="11400" y="3600"/>
                  </a:cubicBezTo>
                  <a:cubicBezTo>
                    <a:pt x="11428" y="3600"/>
                    <a:pt x="11450" y="3622"/>
                    <a:pt x="11450" y="3650"/>
                  </a:cubicBezTo>
                  <a:lnTo>
                    <a:pt x="11450" y="3650"/>
                  </a:lnTo>
                  <a:cubicBezTo>
                    <a:pt x="11450" y="3677"/>
                    <a:pt x="11428" y="3700"/>
                    <a:pt x="11400" y="3700"/>
                  </a:cubicBezTo>
                  <a:cubicBezTo>
                    <a:pt x="11373" y="3700"/>
                    <a:pt x="11350" y="3677"/>
                    <a:pt x="11350" y="3650"/>
                  </a:cubicBezTo>
                  <a:close/>
                  <a:moveTo>
                    <a:pt x="11350" y="3450"/>
                  </a:moveTo>
                  <a:lnTo>
                    <a:pt x="11350" y="3450"/>
                  </a:lnTo>
                  <a:cubicBezTo>
                    <a:pt x="11350" y="3422"/>
                    <a:pt x="11373" y="3400"/>
                    <a:pt x="11400" y="3400"/>
                  </a:cubicBezTo>
                  <a:cubicBezTo>
                    <a:pt x="11428" y="3400"/>
                    <a:pt x="11450" y="3422"/>
                    <a:pt x="11450" y="3450"/>
                  </a:cubicBezTo>
                  <a:lnTo>
                    <a:pt x="11450" y="3450"/>
                  </a:lnTo>
                  <a:cubicBezTo>
                    <a:pt x="11450" y="3477"/>
                    <a:pt x="11428" y="3500"/>
                    <a:pt x="11400" y="3500"/>
                  </a:cubicBezTo>
                  <a:cubicBezTo>
                    <a:pt x="11373" y="3500"/>
                    <a:pt x="11350" y="3477"/>
                    <a:pt x="11350" y="3450"/>
                  </a:cubicBezTo>
                  <a:close/>
                  <a:moveTo>
                    <a:pt x="11350" y="3250"/>
                  </a:moveTo>
                  <a:lnTo>
                    <a:pt x="11350" y="3249"/>
                  </a:lnTo>
                  <a:cubicBezTo>
                    <a:pt x="11350" y="3222"/>
                    <a:pt x="11373" y="3199"/>
                    <a:pt x="11400" y="3199"/>
                  </a:cubicBezTo>
                  <a:cubicBezTo>
                    <a:pt x="11428" y="3199"/>
                    <a:pt x="11450" y="3222"/>
                    <a:pt x="11450" y="3249"/>
                  </a:cubicBezTo>
                  <a:lnTo>
                    <a:pt x="11450" y="3250"/>
                  </a:lnTo>
                  <a:cubicBezTo>
                    <a:pt x="11450" y="3277"/>
                    <a:pt x="11428" y="3300"/>
                    <a:pt x="11400" y="3300"/>
                  </a:cubicBezTo>
                  <a:cubicBezTo>
                    <a:pt x="11373" y="3300"/>
                    <a:pt x="11350" y="3277"/>
                    <a:pt x="11350" y="3250"/>
                  </a:cubicBezTo>
                  <a:close/>
                  <a:moveTo>
                    <a:pt x="11350" y="3049"/>
                  </a:moveTo>
                  <a:lnTo>
                    <a:pt x="11350" y="3049"/>
                  </a:lnTo>
                  <a:cubicBezTo>
                    <a:pt x="11350" y="3022"/>
                    <a:pt x="11373" y="2999"/>
                    <a:pt x="11400" y="2999"/>
                  </a:cubicBezTo>
                  <a:cubicBezTo>
                    <a:pt x="11428" y="2999"/>
                    <a:pt x="11450" y="3022"/>
                    <a:pt x="11450" y="3049"/>
                  </a:cubicBezTo>
                  <a:lnTo>
                    <a:pt x="11450" y="3049"/>
                  </a:lnTo>
                  <a:cubicBezTo>
                    <a:pt x="11450" y="3077"/>
                    <a:pt x="11428" y="3099"/>
                    <a:pt x="11400" y="3099"/>
                  </a:cubicBezTo>
                  <a:cubicBezTo>
                    <a:pt x="11373" y="3099"/>
                    <a:pt x="11350" y="3077"/>
                    <a:pt x="11350" y="3049"/>
                  </a:cubicBezTo>
                  <a:close/>
                  <a:moveTo>
                    <a:pt x="11350" y="2849"/>
                  </a:moveTo>
                  <a:lnTo>
                    <a:pt x="11350" y="2849"/>
                  </a:lnTo>
                  <a:cubicBezTo>
                    <a:pt x="11350" y="2822"/>
                    <a:pt x="11373" y="2799"/>
                    <a:pt x="11400" y="2799"/>
                  </a:cubicBezTo>
                  <a:cubicBezTo>
                    <a:pt x="11428" y="2799"/>
                    <a:pt x="11450" y="2822"/>
                    <a:pt x="11450" y="2849"/>
                  </a:cubicBezTo>
                  <a:lnTo>
                    <a:pt x="11450" y="2849"/>
                  </a:lnTo>
                  <a:cubicBezTo>
                    <a:pt x="11450" y="2877"/>
                    <a:pt x="11428" y="2899"/>
                    <a:pt x="11400" y="2899"/>
                  </a:cubicBezTo>
                  <a:cubicBezTo>
                    <a:pt x="11373" y="2899"/>
                    <a:pt x="11350" y="2877"/>
                    <a:pt x="11350" y="2849"/>
                  </a:cubicBezTo>
                  <a:close/>
                  <a:moveTo>
                    <a:pt x="11350" y="2649"/>
                  </a:moveTo>
                  <a:lnTo>
                    <a:pt x="11350" y="2649"/>
                  </a:lnTo>
                  <a:cubicBezTo>
                    <a:pt x="11350" y="2622"/>
                    <a:pt x="11373" y="2599"/>
                    <a:pt x="11400" y="2599"/>
                  </a:cubicBezTo>
                  <a:cubicBezTo>
                    <a:pt x="11428" y="2599"/>
                    <a:pt x="11450" y="2622"/>
                    <a:pt x="11450" y="2649"/>
                  </a:cubicBezTo>
                  <a:lnTo>
                    <a:pt x="11450" y="2649"/>
                  </a:lnTo>
                  <a:cubicBezTo>
                    <a:pt x="11450" y="2677"/>
                    <a:pt x="11428" y="2699"/>
                    <a:pt x="11400" y="2699"/>
                  </a:cubicBezTo>
                  <a:cubicBezTo>
                    <a:pt x="11373" y="2699"/>
                    <a:pt x="11350" y="2677"/>
                    <a:pt x="11350" y="2649"/>
                  </a:cubicBezTo>
                  <a:close/>
                  <a:moveTo>
                    <a:pt x="11350" y="2449"/>
                  </a:moveTo>
                  <a:lnTo>
                    <a:pt x="11350" y="2449"/>
                  </a:lnTo>
                  <a:cubicBezTo>
                    <a:pt x="11350" y="2421"/>
                    <a:pt x="11373" y="2399"/>
                    <a:pt x="11400" y="2399"/>
                  </a:cubicBezTo>
                  <a:cubicBezTo>
                    <a:pt x="11428" y="2399"/>
                    <a:pt x="11450" y="2421"/>
                    <a:pt x="11450" y="2449"/>
                  </a:cubicBezTo>
                  <a:lnTo>
                    <a:pt x="11450" y="2449"/>
                  </a:lnTo>
                  <a:cubicBezTo>
                    <a:pt x="11450" y="2477"/>
                    <a:pt x="11428" y="2499"/>
                    <a:pt x="11400" y="2499"/>
                  </a:cubicBezTo>
                  <a:cubicBezTo>
                    <a:pt x="11373" y="2499"/>
                    <a:pt x="11350" y="2477"/>
                    <a:pt x="11350" y="2449"/>
                  </a:cubicBezTo>
                  <a:close/>
                  <a:moveTo>
                    <a:pt x="11350" y="2249"/>
                  </a:moveTo>
                  <a:lnTo>
                    <a:pt x="11350" y="2249"/>
                  </a:lnTo>
                  <a:cubicBezTo>
                    <a:pt x="11350" y="2221"/>
                    <a:pt x="11373" y="2199"/>
                    <a:pt x="11400" y="2199"/>
                  </a:cubicBezTo>
                  <a:cubicBezTo>
                    <a:pt x="11428" y="2199"/>
                    <a:pt x="11450" y="2221"/>
                    <a:pt x="11450" y="2249"/>
                  </a:cubicBezTo>
                  <a:lnTo>
                    <a:pt x="11450" y="2249"/>
                  </a:lnTo>
                  <a:cubicBezTo>
                    <a:pt x="11450" y="2277"/>
                    <a:pt x="11428" y="2299"/>
                    <a:pt x="11400" y="2299"/>
                  </a:cubicBezTo>
                  <a:cubicBezTo>
                    <a:pt x="11373" y="2299"/>
                    <a:pt x="11350" y="2277"/>
                    <a:pt x="11350" y="2249"/>
                  </a:cubicBezTo>
                  <a:close/>
                  <a:moveTo>
                    <a:pt x="11350" y="2049"/>
                  </a:moveTo>
                  <a:lnTo>
                    <a:pt x="11350" y="2049"/>
                  </a:lnTo>
                  <a:cubicBezTo>
                    <a:pt x="11350" y="2021"/>
                    <a:pt x="11373" y="1999"/>
                    <a:pt x="11400" y="1999"/>
                  </a:cubicBezTo>
                  <a:cubicBezTo>
                    <a:pt x="11428" y="1999"/>
                    <a:pt x="11450" y="2021"/>
                    <a:pt x="11450" y="2049"/>
                  </a:cubicBezTo>
                  <a:lnTo>
                    <a:pt x="11450" y="2049"/>
                  </a:lnTo>
                  <a:cubicBezTo>
                    <a:pt x="11450" y="2077"/>
                    <a:pt x="11428" y="2099"/>
                    <a:pt x="11400" y="2099"/>
                  </a:cubicBezTo>
                  <a:cubicBezTo>
                    <a:pt x="11373" y="2099"/>
                    <a:pt x="11350" y="2077"/>
                    <a:pt x="11350" y="2049"/>
                  </a:cubicBezTo>
                  <a:close/>
                  <a:moveTo>
                    <a:pt x="11350" y="1849"/>
                  </a:moveTo>
                  <a:lnTo>
                    <a:pt x="11350" y="1849"/>
                  </a:lnTo>
                  <a:cubicBezTo>
                    <a:pt x="11350" y="1821"/>
                    <a:pt x="11373" y="1799"/>
                    <a:pt x="11400" y="1799"/>
                  </a:cubicBezTo>
                  <a:cubicBezTo>
                    <a:pt x="11428" y="1799"/>
                    <a:pt x="11450" y="1821"/>
                    <a:pt x="11450" y="1849"/>
                  </a:cubicBezTo>
                  <a:lnTo>
                    <a:pt x="11450" y="1849"/>
                  </a:lnTo>
                  <a:cubicBezTo>
                    <a:pt x="11450" y="1876"/>
                    <a:pt x="11428" y="1899"/>
                    <a:pt x="11400" y="1899"/>
                  </a:cubicBezTo>
                  <a:cubicBezTo>
                    <a:pt x="11373" y="1899"/>
                    <a:pt x="11350" y="1876"/>
                    <a:pt x="11350" y="1849"/>
                  </a:cubicBezTo>
                  <a:close/>
                  <a:moveTo>
                    <a:pt x="11350" y="1649"/>
                  </a:moveTo>
                  <a:lnTo>
                    <a:pt x="11350" y="1649"/>
                  </a:lnTo>
                  <a:cubicBezTo>
                    <a:pt x="11350" y="1621"/>
                    <a:pt x="11373" y="1599"/>
                    <a:pt x="11400" y="1599"/>
                  </a:cubicBezTo>
                  <a:cubicBezTo>
                    <a:pt x="11428" y="1599"/>
                    <a:pt x="11450" y="1621"/>
                    <a:pt x="11450" y="1649"/>
                  </a:cubicBezTo>
                  <a:lnTo>
                    <a:pt x="11450" y="1649"/>
                  </a:lnTo>
                  <a:cubicBezTo>
                    <a:pt x="11450" y="1676"/>
                    <a:pt x="11428" y="1699"/>
                    <a:pt x="11400" y="1699"/>
                  </a:cubicBezTo>
                  <a:cubicBezTo>
                    <a:pt x="11373" y="1699"/>
                    <a:pt x="11350" y="1676"/>
                    <a:pt x="11350" y="1649"/>
                  </a:cubicBezTo>
                  <a:close/>
                  <a:moveTo>
                    <a:pt x="11347" y="1452"/>
                  </a:moveTo>
                  <a:lnTo>
                    <a:pt x="11347" y="1452"/>
                  </a:lnTo>
                  <a:cubicBezTo>
                    <a:pt x="11345" y="1424"/>
                    <a:pt x="11366" y="1400"/>
                    <a:pt x="11394" y="1399"/>
                  </a:cubicBezTo>
                  <a:cubicBezTo>
                    <a:pt x="11422" y="1397"/>
                    <a:pt x="11445" y="1418"/>
                    <a:pt x="11447" y="1446"/>
                  </a:cubicBezTo>
                  <a:lnTo>
                    <a:pt x="11447" y="1446"/>
                  </a:lnTo>
                  <a:cubicBezTo>
                    <a:pt x="11448" y="1473"/>
                    <a:pt x="11427" y="1497"/>
                    <a:pt x="11400" y="1499"/>
                  </a:cubicBezTo>
                  <a:cubicBezTo>
                    <a:pt x="11372" y="1500"/>
                    <a:pt x="11349" y="1479"/>
                    <a:pt x="11347" y="1452"/>
                  </a:cubicBezTo>
                  <a:close/>
                  <a:moveTo>
                    <a:pt x="11326" y="1258"/>
                  </a:moveTo>
                  <a:lnTo>
                    <a:pt x="11326" y="1258"/>
                  </a:lnTo>
                  <a:cubicBezTo>
                    <a:pt x="11321" y="1230"/>
                    <a:pt x="11340" y="1205"/>
                    <a:pt x="11367" y="1201"/>
                  </a:cubicBezTo>
                  <a:cubicBezTo>
                    <a:pt x="11395" y="1196"/>
                    <a:pt x="11420" y="1215"/>
                    <a:pt x="11424" y="1242"/>
                  </a:cubicBezTo>
                  <a:lnTo>
                    <a:pt x="11425" y="1242"/>
                  </a:lnTo>
                  <a:cubicBezTo>
                    <a:pt x="11429" y="1270"/>
                    <a:pt x="11410" y="1295"/>
                    <a:pt x="11383" y="1299"/>
                  </a:cubicBezTo>
                  <a:cubicBezTo>
                    <a:pt x="11356" y="1304"/>
                    <a:pt x="11330" y="1285"/>
                    <a:pt x="11326" y="1258"/>
                  </a:cubicBezTo>
                  <a:close/>
                  <a:moveTo>
                    <a:pt x="11279" y="1073"/>
                  </a:moveTo>
                  <a:lnTo>
                    <a:pt x="11279" y="1073"/>
                  </a:lnTo>
                  <a:cubicBezTo>
                    <a:pt x="11270" y="1047"/>
                    <a:pt x="11283" y="1019"/>
                    <a:pt x="11309" y="1009"/>
                  </a:cubicBezTo>
                  <a:cubicBezTo>
                    <a:pt x="11335" y="1000"/>
                    <a:pt x="11364" y="1013"/>
                    <a:pt x="11373" y="1039"/>
                  </a:cubicBezTo>
                  <a:lnTo>
                    <a:pt x="11373" y="1039"/>
                  </a:lnTo>
                  <a:cubicBezTo>
                    <a:pt x="11382" y="1065"/>
                    <a:pt x="11369" y="1094"/>
                    <a:pt x="11343" y="1103"/>
                  </a:cubicBezTo>
                  <a:cubicBezTo>
                    <a:pt x="11317" y="1113"/>
                    <a:pt x="11288" y="1099"/>
                    <a:pt x="11279" y="1073"/>
                  </a:cubicBezTo>
                  <a:close/>
                  <a:moveTo>
                    <a:pt x="11205" y="893"/>
                  </a:moveTo>
                  <a:lnTo>
                    <a:pt x="11205" y="893"/>
                  </a:lnTo>
                  <a:cubicBezTo>
                    <a:pt x="11193" y="868"/>
                    <a:pt x="11203" y="838"/>
                    <a:pt x="11228" y="826"/>
                  </a:cubicBezTo>
                  <a:cubicBezTo>
                    <a:pt x="11253" y="814"/>
                    <a:pt x="11283" y="825"/>
                    <a:pt x="11295" y="850"/>
                  </a:cubicBezTo>
                  <a:lnTo>
                    <a:pt x="11295" y="850"/>
                  </a:lnTo>
                  <a:cubicBezTo>
                    <a:pt x="11307" y="875"/>
                    <a:pt x="11297" y="904"/>
                    <a:pt x="11272" y="916"/>
                  </a:cubicBezTo>
                  <a:cubicBezTo>
                    <a:pt x="11247" y="929"/>
                    <a:pt x="11217" y="918"/>
                    <a:pt x="11205" y="893"/>
                  </a:cubicBezTo>
                  <a:close/>
                  <a:moveTo>
                    <a:pt x="11109" y="724"/>
                  </a:moveTo>
                  <a:lnTo>
                    <a:pt x="11109" y="724"/>
                  </a:lnTo>
                  <a:cubicBezTo>
                    <a:pt x="11094" y="700"/>
                    <a:pt x="11102" y="669"/>
                    <a:pt x="11125" y="655"/>
                  </a:cubicBezTo>
                  <a:cubicBezTo>
                    <a:pt x="11149" y="641"/>
                    <a:pt x="11179" y="648"/>
                    <a:pt x="11194" y="672"/>
                  </a:cubicBezTo>
                  <a:lnTo>
                    <a:pt x="11194" y="672"/>
                  </a:lnTo>
                  <a:cubicBezTo>
                    <a:pt x="11208" y="695"/>
                    <a:pt x="11201" y="726"/>
                    <a:pt x="11177" y="740"/>
                  </a:cubicBezTo>
                  <a:cubicBezTo>
                    <a:pt x="11154" y="755"/>
                    <a:pt x="11123" y="747"/>
                    <a:pt x="11109" y="724"/>
                  </a:cubicBezTo>
                  <a:close/>
                  <a:moveTo>
                    <a:pt x="10991" y="575"/>
                  </a:moveTo>
                  <a:lnTo>
                    <a:pt x="10991" y="575"/>
                  </a:lnTo>
                  <a:cubicBezTo>
                    <a:pt x="10972" y="554"/>
                    <a:pt x="10973" y="523"/>
                    <a:pt x="10994" y="504"/>
                  </a:cubicBezTo>
                  <a:cubicBezTo>
                    <a:pt x="11014" y="485"/>
                    <a:pt x="11045" y="487"/>
                    <a:pt x="11064" y="507"/>
                  </a:cubicBezTo>
                  <a:lnTo>
                    <a:pt x="11064" y="507"/>
                  </a:lnTo>
                  <a:cubicBezTo>
                    <a:pt x="11083" y="527"/>
                    <a:pt x="11082" y="559"/>
                    <a:pt x="11061" y="578"/>
                  </a:cubicBezTo>
                  <a:cubicBezTo>
                    <a:pt x="11041" y="596"/>
                    <a:pt x="11009" y="595"/>
                    <a:pt x="10991" y="575"/>
                  </a:cubicBezTo>
                  <a:close/>
                  <a:moveTo>
                    <a:pt x="10852" y="437"/>
                  </a:moveTo>
                  <a:lnTo>
                    <a:pt x="10851" y="437"/>
                  </a:lnTo>
                  <a:cubicBezTo>
                    <a:pt x="10831" y="418"/>
                    <a:pt x="10830" y="386"/>
                    <a:pt x="10849" y="366"/>
                  </a:cubicBezTo>
                  <a:cubicBezTo>
                    <a:pt x="10867" y="346"/>
                    <a:pt x="10899" y="345"/>
                    <a:pt x="10919" y="363"/>
                  </a:cubicBezTo>
                  <a:lnTo>
                    <a:pt x="10919" y="363"/>
                  </a:lnTo>
                  <a:cubicBezTo>
                    <a:pt x="10940" y="382"/>
                    <a:pt x="10941" y="414"/>
                    <a:pt x="10922" y="434"/>
                  </a:cubicBezTo>
                  <a:cubicBezTo>
                    <a:pt x="10903" y="454"/>
                    <a:pt x="10872" y="456"/>
                    <a:pt x="10852" y="437"/>
                  </a:cubicBezTo>
                  <a:close/>
                  <a:moveTo>
                    <a:pt x="10699" y="325"/>
                  </a:moveTo>
                  <a:lnTo>
                    <a:pt x="10699" y="325"/>
                  </a:lnTo>
                  <a:cubicBezTo>
                    <a:pt x="10675" y="310"/>
                    <a:pt x="10667" y="280"/>
                    <a:pt x="10682" y="256"/>
                  </a:cubicBezTo>
                  <a:cubicBezTo>
                    <a:pt x="10696" y="232"/>
                    <a:pt x="10726" y="225"/>
                    <a:pt x="10750" y="239"/>
                  </a:cubicBezTo>
                  <a:lnTo>
                    <a:pt x="10750" y="239"/>
                  </a:lnTo>
                  <a:cubicBezTo>
                    <a:pt x="10774" y="253"/>
                    <a:pt x="10782" y="284"/>
                    <a:pt x="10767" y="308"/>
                  </a:cubicBezTo>
                  <a:cubicBezTo>
                    <a:pt x="10753" y="331"/>
                    <a:pt x="10722" y="339"/>
                    <a:pt x="10699" y="325"/>
                  </a:cubicBezTo>
                  <a:close/>
                  <a:moveTo>
                    <a:pt x="10527" y="231"/>
                  </a:moveTo>
                  <a:lnTo>
                    <a:pt x="10527" y="231"/>
                  </a:lnTo>
                  <a:cubicBezTo>
                    <a:pt x="10502" y="219"/>
                    <a:pt x="10492" y="189"/>
                    <a:pt x="10504" y="164"/>
                  </a:cubicBezTo>
                  <a:cubicBezTo>
                    <a:pt x="10516" y="139"/>
                    <a:pt x="10546" y="129"/>
                    <a:pt x="10571" y="141"/>
                  </a:cubicBezTo>
                  <a:lnTo>
                    <a:pt x="10571" y="141"/>
                  </a:lnTo>
                  <a:cubicBezTo>
                    <a:pt x="10596" y="153"/>
                    <a:pt x="10606" y="183"/>
                    <a:pt x="10594" y="208"/>
                  </a:cubicBezTo>
                  <a:cubicBezTo>
                    <a:pt x="10582" y="233"/>
                    <a:pt x="10552" y="243"/>
                    <a:pt x="10527" y="231"/>
                  </a:cubicBezTo>
                  <a:close/>
                  <a:moveTo>
                    <a:pt x="10350" y="162"/>
                  </a:moveTo>
                  <a:lnTo>
                    <a:pt x="10350" y="162"/>
                  </a:lnTo>
                  <a:cubicBezTo>
                    <a:pt x="10323" y="155"/>
                    <a:pt x="10307" y="128"/>
                    <a:pt x="10314" y="101"/>
                  </a:cubicBezTo>
                  <a:cubicBezTo>
                    <a:pt x="10321" y="75"/>
                    <a:pt x="10348" y="59"/>
                    <a:pt x="10375" y="66"/>
                  </a:cubicBezTo>
                  <a:lnTo>
                    <a:pt x="10375" y="66"/>
                  </a:lnTo>
                  <a:cubicBezTo>
                    <a:pt x="10402" y="72"/>
                    <a:pt x="10418" y="100"/>
                    <a:pt x="10411" y="127"/>
                  </a:cubicBezTo>
                  <a:cubicBezTo>
                    <a:pt x="10404" y="153"/>
                    <a:pt x="10377" y="169"/>
                    <a:pt x="10350" y="162"/>
                  </a:cubicBezTo>
                  <a:close/>
                  <a:moveTo>
                    <a:pt x="10160" y="120"/>
                  </a:moveTo>
                  <a:lnTo>
                    <a:pt x="10160" y="120"/>
                  </a:lnTo>
                  <a:cubicBezTo>
                    <a:pt x="10132" y="116"/>
                    <a:pt x="10114" y="90"/>
                    <a:pt x="10118" y="63"/>
                  </a:cubicBezTo>
                  <a:cubicBezTo>
                    <a:pt x="10122" y="36"/>
                    <a:pt x="10148" y="17"/>
                    <a:pt x="10175" y="21"/>
                  </a:cubicBezTo>
                  <a:lnTo>
                    <a:pt x="10175" y="21"/>
                  </a:lnTo>
                  <a:cubicBezTo>
                    <a:pt x="10202" y="25"/>
                    <a:pt x="10221" y="51"/>
                    <a:pt x="10217" y="78"/>
                  </a:cubicBezTo>
                  <a:cubicBezTo>
                    <a:pt x="10213" y="106"/>
                    <a:pt x="10187" y="124"/>
                    <a:pt x="10160" y="120"/>
                  </a:cubicBezTo>
                  <a:close/>
                  <a:moveTo>
                    <a:pt x="9966" y="102"/>
                  </a:moveTo>
                  <a:lnTo>
                    <a:pt x="9965" y="102"/>
                  </a:lnTo>
                  <a:cubicBezTo>
                    <a:pt x="9938" y="100"/>
                    <a:pt x="9917" y="77"/>
                    <a:pt x="9918" y="49"/>
                  </a:cubicBezTo>
                  <a:cubicBezTo>
                    <a:pt x="9920" y="22"/>
                    <a:pt x="9944" y="1"/>
                    <a:pt x="9971" y="2"/>
                  </a:cubicBezTo>
                  <a:lnTo>
                    <a:pt x="9971" y="2"/>
                  </a:lnTo>
                  <a:cubicBezTo>
                    <a:pt x="9999" y="4"/>
                    <a:pt x="10020" y="27"/>
                    <a:pt x="10018" y="55"/>
                  </a:cubicBezTo>
                  <a:cubicBezTo>
                    <a:pt x="10017" y="83"/>
                    <a:pt x="9993" y="104"/>
                    <a:pt x="9966" y="102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uppieren 95"/>
            <p:cNvGrpSpPr/>
            <p:nvPr/>
          </p:nvGrpSpPr>
          <p:grpSpPr>
            <a:xfrm>
              <a:off x="137530" y="1556792"/>
              <a:ext cx="1122102" cy="276999"/>
              <a:chOff x="137530" y="1556792"/>
              <a:chExt cx="1122102" cy="276999"/>
            </a:xfrm>
          </p:grpSpPr>
          <p:sp>
            <p:nvSpPr>
              <p:cNvPr id="12" name="Rectangle 70"/>
              <p:cNvSpPr>
                <a:spLocks noChangeArrowheads="1"/>
              </p:cNvSpPr>
              <p:nvPr/>
            </p:nvSpPr>
            <p:spPr bwMode="auto">
              <a:xfrm>
                <a:off x="137530" y="1556792"/>
                <a:ext cx="1122102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de-DE" sz="1200" b="1" i="1" u="none" strike="noStrike" cap="none" normalizeH="0" baseline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itchFamily="34" charset="0"/>
                  </a:rPr>
                  <a:t>Hochspannung</a:t>
                </a: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3" name="Rectangle 71"/>
              <p:cNvSpPr>
                <a:spLocks noChangeArrowheads="1"/>
              </p:cNvSpPr>
              <p:nvPr/>
            </p:nvSpPr>
            <p:spPr bwMode="auto">
              <a:xfrm>
                <a:off x="629345" y="1556792"/>
                <a:ext cx="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349376" y="2795588"/>
            <a:ext cx="78066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Ionenoptik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960813" y="2497138"/>
            <a:ext cx="1231106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Deflektor-Einheit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050" dirty="0" smtClean="0">
                <a:solidFill>
                  <a:srgbClr val="000000"/>
                </a:solidFill>
                <a:latin typeface="Arial" pitchFamily="34" charset="0"/>
              </a:rPr>
              <a:t>(10° horizontal)</a:t>
            </a:r>
            <a:endParaRPr kumimoji="0" lang="de-DE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4887913" y="3429000"/>
            <a:ext cx="146674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Ionenoptik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000" dirty="0" smtClean="0">
                <a:solidFill>
                  <a:srgbClr val="000000"/>
                </a:solidFill>
                <a:latin typeface="Arial" pitchFamily="34" charset="0"/>
              </a:rPr>
              <a:t>(Quadrupol </a:t>
            </a:r>
            <a:r>
              <a:rPr lang="de-DE" sz="1000" dirty="0" err="1" smtClean="0">
                <a:solidFill>
                  <a:srgbClr val="000000"/>
                </a:solidFill>
                <a:latin typeface="Arial" pitchFamily="34" charset="0"/>
              </a:rPr>
              <a:t>Doublett</a:t>
            </a:r>
            <a:r>
              <a:rPr lang="de-DE" sz="1000" dirty="0" smtClean="0">
                <a:solidFill>
                  <a:srgbClr val="000000"/>
                </a:solidFill>
                <a:latin typeface="Arial" pitchFamily="34" charset="0"/>
              </a:rPr>
              <a:t> etc..)</a:t>
            </a:r>
            <a:endParaRPr kumimoji="0" lang="de-DE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341070" y="5507940"/>
            <a:ext cx="146317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Ladungsaus-tausch-Zelle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7634287" y="4279900"/>
            <a:ext cx="7614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optischer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Nachweis 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Freeform 21"/>
          <p:cNvSpPr>
            <a:spLocks noEditPoints="1"/>
          </p:cNvSpPr>
          <p:nvPr/>
        </p:nvSpPr>
        <p:spPr bwMode="auto">
          <a:xfrm>
            <a:off x="3444950" y="3197905"/>
            <a:ext cx="334962" cy="198438"/>
          </a:xfrm>
          <a:custGeom>
            <a:avLst/>
            <a:gdLst/>
            <a:ahLst/>
            <a:cxnLst>
              <a:cxn ang="0">
                <a:pos x="41" y="7"/>
              </a:cxn>
              <a:cxn ang="0">
                <a:pos x="171" y="82"/>
              </a:cxn>
              <a:cxn ang="0">
                <a:pos x="180" y="116"/>
              </a:cxn>
              <a:cxn ang="0">
                <a:pos x="146" y="125"/>
              </a:cxn>
              <a:cxn ang="0">
                <a:pos x="16" y="50"/>
              </a:cxn>
              <a:cxn ang="0">
                <a:pos x="7" y="16"/>
              </a:cxn>
              <a:cxn ang="0">
                <a:pos x="41" y="7"/>
              </a:cxn>
              <a:cxn ang="0">
                <a:pos x="344" y="182"/>
              </a:cxn>
              <a:cxn ang="0">
                <a:pos x="474" y="257"/>
              </a:cxn>
              <a:cxn ang="0">
                <a:pos x="483" y="292"/>
              </a:cxn>
              <a:cxn ang="0">
                <a:pos x="449" y="301"/>
              </a:cxn>
              <a:cxn ang="0">
                <a:pos x="319" y="226"/>
              </a:cxn>
              <a:cxn ang="0">
                <a:pos x="310" y="191"/>
              </a:cxn>
              <a:cxn ang="0">
                <a:pos x="344" y="182"/>
              </a:cxn>
              <a:cxn ang="0">
                <a:pos x="647" y="358"/>
              </a:cxn>
              <a:cxn ang="0">
                <a:pos x="777" y="433"/>
              </a:cxn>
              <a:cxn ang="0">
                <a:pos x="786" y="467"/>
              </a:cxn>
              <a:cxn ang="0">
                <a:pos x="752" y="476"/>
              </a:cxn>
              <a:cxn ang="0">
                <a:pos x="622" y="401"/>
              </a:cxn>
              <a:cxn ang="0">
                <a:pos x="613" y="367"/>
              </a:cxn>
              <a:cxn ang="0">
                <a:pos x="647" y="358"/>
              </a:cxn>
              <a:cxn ang="0">
                <a:pos x="950" y="533"/>
              </a:cxn>
              <a:cxn ang="0">
                <a:pos x="1080" y="608"/>
              </a:cxn>
              <a:cxn ang="0">
                <a:pos x="1089" y="642"/>
              </a:cxn>
              <a:cxn ang="0">
                <a:pos x="1055" y="652"/>
              </a:cxn>
              <a:cxn ang="0">
                <a:pos x="925" y="576"/>
              </a:cxn>
              <a:cxn ang="0">
                <a:pos x="916" y="542"/>
              </a:cxn>
              <a:cxn ang="0">
                <a:pos x="950" y="533"/>
              </a:cxn>
              <a:cxn ang="0">
                <a:pos x="1253" y="709"/>
              </a:cxn>
              <a:cxn ang="0">
                <a:pos x="1383" y="784"/>
              </a:cxn>
              <a:cxn ang="0">
                <a:pos x="1392" y="818"/>
              </a:cxn>
              <a:cxn ang="0">
                <a:pos x="1358" y="827"/>
              </a:cxn>
              <a:cxn ang="0">
                <a:pos x="1228" y="752"/>
              </a:cxn>
              <a:cxn ang="0">
                <a:pos x="1219" y="718"/>
              </a:cxn>
              <a:cxn ang="0">
                <a:pos x="1253" y="709"/>
              </a:cxn>
              <a:cxn ang="0">
                <a:pos x="1556" y="884"/>
              </a:cxn>
              <a:cxn ang="0">
                <a:pos x="1685" y="959"/>
              </a:cxn>
              <a:cxn ang="0">
                <a:pos x="1695" y="993"/>
              </a:cxn>
              <a:cxn ang="0">
                <a:pos x="1660" y="1002"/>
              </a:cxn>
              <a:cxn ang="0">
                <a:pos x="1531" y="927"/>
              </a:cxn>
              <a:cxn ang="0">
                <a:pos x="1521" y="893"/>
              </a:cxn>
              <a:cxn ang="0">
                <a:pos x="1556" y="884"/>
              </a:cxn>
            </a:cxnLst>
            <a:rect l="0" t="0" r="r" b="b"/>
            <a:pathLst>
              <a:path w="1701" h="1009">
                <a:moveTo>
                  <a:pt x="41" y="7"/>
                </a:moveTo>
                <a:lnTo>
                  <a:pt x="171" y="82"/>
                </a:lnTo>
                <a:cubicBezTo>
                  <a:pt x="183" y="89"/>
                  <a:pt x="187" y="104"/>
                  <a:pt x="180" y="116"/>
                </a:cubicBezTo>
                <a:cubicBezTo>
                  <a:pt x="173" y="128"/>
                  <a:pt x="158" y="132"/>
                  <a:pt x="146" y="125"/>
                </a:cubicBezTo>
                <a:lnTo>
                  <a:pt x="16" y="50"/>
                </a:lnTo>
                <a:cubicBezTo>
                  <a:pt x="4" y="43"/>
                  <a:pt x="0" y="28"/>
                  <a:pt x="7" y="16"/>
                </a:cubicBezTo>
                <a:cubicBezTo>
                  <a:pt x="14" y="4"/>
                  <a:pt x="29" y="0"/>
                  <a:pt x="41" y="7"/>
                </a:cubicBezTo>
                <a:close/>
                <a:moveTo>
                  <a:pt x="344" y="182"/>
                </a:moveTo>
                <a:lnTo>
                  <a:pt x="474" y="257"/>
                </a:lnTo>
                <a:cubicBezTo>
                  <a:pt x="486" y="264"/>
                  <a:pt x="490" y="280"/>
                  <a:pt x="483" y="292"/>
                </a:cubicBezTo>
                <a:cubicBezTo>
                  <a:pt x="476" y="304"/>
                  <a:pt x="461" y="308"/>
                  <a:pt x="449" y="301"/>
                </a:cubicBezTo>
                <a:lnTo>
                  <a:pt x="319" y="226"/>
                </a:lnTo>
                <a:cubicBezTo>
                  <a:pt x="307" y="219"/>
                  <a:pt x="303" y="203"/>
                  <a:pt x="310" y="191"/>
                </a:cubicBezTo>
                <a:cubicBezTo>
                  <a:pt x="317" y="179"/>
                  <a:pt x="332" y="175"/>
                  <a:pt x="344" y="182"/>
                </a:cubicBezTo>
                <a:close/>
                <a:moveTo>
                  <a:pt x="647" y="358"/>
                </a:moveTo>
                <a:lnTo>
                  <a:pt x="777" y="433"/>
                </a:lnTo>
                <a:cubicBezTo>
                  <a:pt x="789" y="440"/>
                  <a:pt x="793" y="455"/>
                  <a:pt x="786" y="467"/>
                </a:cubicBezTo>
                <a:cubicBezTo>
                  <a:pt x="779" y="479"/>
                  <a:pt x="764" y="483"/>
                  <a:pt x="752" y="476"/>
                </a:cubicBezTo>
                <a:lnTo>
                  <a:pt x="622" y="401"/>
                </a:lnTo>
                <a:cubicBezTo>
                  <a:pt x="610" y="394"/>
                  <a:pt x="606" y="379"/>
                  <a:pt x="613" y="367"/>
                </a:cubicBezTo>
                <a:cubicBezTo>
                  <a:pt x="620" y="355"/>
                  <a:pt x="635" y="351"/>
                  <a:pt x="647" y="358"/>
                </a:cubicBezTo>
                <a:close/>
                <a:moveTo>
                  <a:pt x="950" y="533"/>
                </a:moveTo>
                <a:lnTo>
                  <a:pt x="1080" y="608"/>
                </a:lnTo>
                <a:cubicBezTo>
                  <a:pt x="1092" y="615"/>
                  <a:pt x="1096" y="630"/>
                  <a:pt x="1089" y="642"/>
                </a:cubicBezTo>
                <a:cubicBezTo>
                  <a:pt x="1082" y="654"/>
                  <a:pt x="1067" y="658"/>
                  <a:pt x="1055" y="652"/>
                </a:cubicBezTo>
                <a:lnTo>
                  <a:pt x="925" y="576"/>
                </a:lnTo>
                <a:cubicBezTo>
                  <a:pt x="913" y="569"/>
                  <a:pt x="909" y="554"/>
                  <a:pt x="916" y="542"/>
                </a:cubicBezTo>
                <a:cubicBezTo>
                  <a:pt x="923" y="530"/>
                  <a:pt x="938" y="526"/>
                  <a:pt x="950" y="533"/>
                </a:cubicBezTo>
                <a:close/>
                <a:moveTo>
                  <a:pt x="1253" y="709"/>
                </a:moveTo>
                <a:lnTo>
                  <a:pt x="1383" y="784"/>
                </a:lnTo>
                <a:cubicBezTo>
                  <a:pt x="1395" y="791"/>
                  <a:pt x="1399" y="806"/>
                  <a:pt x="1392" y="818"/>
                </a:cubicBezTo>
                <a:cubicBezTo>
                  <a:pt x="1385" y="830"/>
                  <a:pt x="1369" y="834"/>
                  <a:pt x="1358" y="827"/>
                </a:cubicBezTo>
                <a:lnTo>
                  <a:pt x="1228" y="752"/>
                </a:lnTo>
                <a:cubicBezTo>
                  <a:pt x="1216" y="745"/>
                  <a:pt x="1212" y="730"/>
                  <a:pt x="1219" y="718"/>
                </a:cubicBezTo>
                <a:cubicBezTo>
                  <a:pt x="1226" y="706"/>
                  <a:pt x="1241" y="702"/>
                  <a:pt x="1253" y="709"/>
                </a:cubicBezTo>
                <a:close/>
                <a:moveTo>
                  <a:pt x="1556" y="884"/>
                </a:moveTo>
                <a:lnTo>
                  <a:pt x="1685" y="959"/>
                </a:lnTo>
                <a:cubicBezTo>
                  <a:pt x="1697" y="966"/>
                  <a:pt x="1701" y="981"/>
                  <a:pt x="1695" y="993"/>
                </a:cubicBezTo>
                <a:cubicBezTo>
                  <a:pt x="1688" y="1005"/>
                  <a:pt x="1672" y="1009"/>
                  <a:pt x="1660" y="1002"/>
                </a:cubicBezTo>
                <a:lnTo>
                  <a:pt x="1531" y="927"/>
                </a:lnTo>
                <a:cubicBezTo>
                  <a:pt x="1519" y="920"/>
                  <a:pt x="1515" y="905"/>
                  <a:pt x="1521" y="893"/>
                </a:cubicBezTo>
                <a:cubicBezTo>
                  <a:pt x="1528" y="881"/>
                  <a:pt x="1544" y="877"/>
                  <a:pt x="1556" y="884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2"/>
          <p:cNvSpPr>
            <a:spLocks noEditPoints="1"/>
          </p:cNvSpPr>
          <p:nvPr/>
        </p:nvSpPr>
        <p:spPr bwMode="auto">
          <a:xfrm>
            <a:off x="4219575" y="3647058"/>
            <a:ext cx="495300" cy="279400"/>
          </a:xfrm>
          <a:custGeom>
            <a:avLst/>
            <a:gdLst/>
            <a:ahLst/>
            <a:cxnLst>
              <a:cxn ang="0">
                <a:pos x="40" y="7"/>
              </a:cxn>
              <a:cxn ang="0">
                <a:pos x="172" y="79"/>
              </a:cxn>
              <a:cxn ang="0">
                <a:pos x="181" y="113"/>
              </a:cxn>
              <a:cxn ang="0">
                <a:pos x="147" y="123"/>
              </a:cxn>
              <a:cxn ang="0">
                <a:pos x="16" y="51"/>
              </a:cxn>
              <a:cxn ang="0">
                <a:pos x="6" y="17"/>
              </a:cxn>
              <a:cxn ang="0">
                <a:pos x="40" y="7"/>
              </a:cxn>
              <a:cxn ang="0">
                <a:pos x="347" y="176"/>
              </a:cxn>
              <a:cxn ang="0">
                <a:pos x="478" y="248"/>
              </a:cxn>
              <a:cxn ang="0">
                <a:pos x="488" y="282"/>
              </a:cxn>
              <a:cxn ang="0">
                <a:pos x="454" y="292"/>
              </a:cxn>
              <a:cxn ang="0">
                <a:pos x="323" y="220"/>
              </a:cxn>
              <a:cxn ang="0">
                <a:pos x="313" y="186"/>
              </a:cxn>
              <a:cxn ang="0">
                <a:pos x="347" y="176"/>
              </a:cxn>
              <a:cxn ang="0">
                <a:pos x="653" y="345"/>
              </a:cxn>
              <a:cxn ang="0">
                <a:pos x="785" y="417"/>
              </a:cxn>
              <a:cxn ang="0">
                <a:pos x="795" y="451"/>
              </a:cxn>
              <a:cxn ang="0">
                <a:pos x="761" y="461"/>
              </a:cxn>
              <a:cxn ang="0">
                <a:pos x="629" y="388"/>
              </a:cxn>
              <a:cxn ang="0">
                <a:pos x="619" y="354"/>
              </a:cxn>
              <a:cxn ang="0">
                <a:pos x="653" y="345"/>
              </a:cxn>
              <a:cxn ang="0">
                <a:pos x="960" y="513"/>
              </a:cxn>
              <a:cxn ang="0">
                <a:pos x="1091" y="586"/>
              </a:cxn>
              <a:cxn ang="0">
                <a:pos x="1101" y="620"/>
              </a:cxn>
              <a:cxn ang="0">
                <a:pos x="1067" y="630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  <a:cxn ang="0">
                <a:pos x="1267" y="682"/>
              </a:cxn>
              <a:cxn ang="0">
                <a:pos x="1398" y="755"/>
              </a:cxn>
              <a:cxn ang="0">
                <a:pos x="1408" y="789"/>
              </a:cxn>
              <a:cxn ang="0">
                <a:pos x="1374" y="798"/>
              </a:cxn>
              <a:cxn ang="0">
                <a:pos x="1242" y="726"/>
              </a:cxn>
              <a:cxn ang="0">
                <a:pos x="1233" y="692"/>
              </a:cxn>
              <a:cxn ang="0">
                <a:pos x="1267" y="682"/>
              </a:cxn>
              <a:cxn ang="0">
                <a:pos x="1573" y="851"/>
              </a:cxn>
              <a:cxn ang="0">
                <a:pos x="1705" y="923"/>
              </a:cxn>
              <a:cxn ang="0">
                <a:pos x="1714" y="957"/>
              </a:cxn>
              <a:cxn ang="0">
                <a:pos x="1680" y="967"/>
              </a:cxn>
              <a:cxn ang="0">
                <a:pos x="1549" y="895"/>
              </a:cxn>
              <a:cxn ang="0">
                <a:pos x="1539" y="861"/>
              </a:cxn>
              <a:cxn ang="0">
                <a:pos x="1573" y="851"/>
              </a:cxn>
              <a:cxn ang="0">
                <a:pos x="1880" y="1020"/>
              </a:cxn>
              <a:cxn ang="0">
                <a:pos x="2011" y="1092"/>
              </a:cxn>
              <a:cxn ang="0">
                <a:pos x="2021" y="1126"/>
              </a:cxn>
              <a:cxn ang="0">
                <a:pos x="1987" y="1136"/>
              </a:cxn>
              <a:cxn ang="0">
                <a:pos x="1856" y="1064"/>
              </a:cxn>
              <a:cxn ang="0">
                <a:pos x="1846" y="1030"/>
              </a:cxn>
              <a:cxn ang="0">
                <a:pos x="1880" y="1020"/>
              </a:cxn>
              <a:cxn ang="0">
                <a:pos x="2186" y="1189"/>
              </a:cxn>
              <a:cxn ang="0">
                <a:pos x="2318" y="1261"/>
              </a:cxn>
              <a:cxn ang="0">
                <a:pos x="2328" y="1295"/>
              </a:cxn>
              <a:cxn ang="0">
                <a:pos x="2294" y="1305"/>
              </a:cxn>
              <a:cxn ang="0">
                <a:pos x="2162" y="1233"/>
              </a:cxn>
              <a:cxn ang="0">
                <a:pos x="2152" y="1199"/>
              </a:cxn>
              <a:cxn ang="0">
                <a:pos x="2186" y="1189"/>
              </a:cxn>
              <a:cxn ang="0">
                <a:pos x="2493" y="1358"/>
              </a:cxn>
              <a:cxn ang="0">
                <a:pos x="2507" y="1365"/>
              </a:cxn>
              <a:cxn ang="0">
                <a:pos x="2517" y="1399"/>
              </a:cxn>
              <a:cxn ang="0">
                <a:pos x="2483" y="1409"/>
              </a:cxn>
              <a:cxn ang="0">
                <a:pos x="2469" y="1401"/>
              </a:cxn>
              <a:cxn ang="0">
                <a:pos x="2459" y="1367"/>
              </a:cxn>
              <a:cxn ang="0">
                <a:pos x="2493" y="1358"/>
              </a:cxn>
            </a:cxnLst>
            <a:rect l="0" t="0" r="r" b="b"/>
            <a:pathLst>
              <a:path w="2523" h="1416">
                <a:moveTo>
                  <a:pt x="40" y="7"/>
                </a:moveTo>
                <a:lnTo>
                  <a:pt x="172" y="79"/>
                </a:lnTo>
                <a:cubicBezTo>
                  <a:pt x="184" y="86"/>
                  <a:pt x="188" y="101"/>
                  <a:pt x="181" y="113"/>
                </a:cubicBezTo>
                <a:cubicBezTo>
                  <a:pt x="175" y="125"/>
                  <a:pt x="160" y="130"/>
                  <a:pt x="147" y="123"/>
                </a:cubicBezTo>
                <a:lnTo>
                  <a:pt x="16" y="51"/>
                </a:lnTo>
                <a:cubicBezTo>
                  <a:pt x="4" y="44"/>
                  <a:pt x="0" y="29"/>
                  <a:pt x="6" y="17"/>
                </a:cubicBezTo>
                <a:cubicBezTo>
                  <a:pt x="13" y="5"/>
                  <a:pt x="28" y="0"/>
                  <a:pt x="40" y="7"/>
                </a:cubicBezTo>
                <a:close/>
                <a:moveTo>
                  <a:pt x="347" y="176"/>
                </a:moveTo>
                <a:lnTo>
                  <a:pt x="478" y="248"/>
                </a:lnTo>
                <a:cubicBezTo>
                  <a:pt x="490" y="255"/>
                  <a:pt x="495" y="270"/>
                  <a:pt x="488" y="282"/>
                </a:cubicBezTo>
                <a:cubicBezTo>
                  <a:pt x="481" y="294"/>
                  <a:pt x="466" y="299"/>
                  <a:pt x="454" y="292"/>
                </a:cubicBezTo>
                <a:lnTo>
                  <a:pt x="323" y="220"/>
                </a:lnTo>
                <a:cubicBezTo>
                  <a:pt x="311" y="213"/>
                  <a:pt x="306" y="198"/>
                  <a:pt x="313" y="186"/>
                </a:cubicBezTo>
                <a:cubicBezTo>
                  <a:pt x="319" y="173"/>
                  <a:pt x="335" y="169"/>
                  <a:pt x="347" y="176"/>
                </a:cubicBezTo>
                <a:close/>
                <a:moveTo>
                  <a:pt x="653" y="345"/>
                </a:moveTo>
                <a:lnTo>
                  <a:pt x="785" y="417"/>
                </a:lnTo>
                <a:cubicBezTo>
                  <a:pt x="797" y="424"/>
                  <a:pt x="801" y="439"/>
                  <a:pt x="795" y="451"/>
                </a:cubicBezTo>
                <a:cubicBezTo>
                  <a:pt x="788" y="463"/>
                  <a:pt x="773" y="467"/>
                  <a:pt x="761" y="461"/>
                </a:cubicBezTo>
                <a:lnTo>
                  <a:pt x="629" y="388"/>
                </a:lnTo>
                <a:cubicBezTo>
                  <a:pt x="617" y="382"/>
                  <a:pt x="613" y="366"/>
                  <a:pt x="619" y="354"/>
                </a:cubicBezTo>
                <a:cubicBezTo>
                  <a:pt x="626" y="342"/>
                  <a:pt x="641" y="338"/>
                  <a:pt x="653" y="345"/>
                </a:cubicBezTo>
                <a:close/>
                <a:moveTo>
                  <a:pt x="960" y="513"/>
                </a:moveTo>
                <a:lnTo>
                  <a:pt x="1091" y="586"/>
                </a:lnTo>
                <a:cubicBezTo>
                  <a:pt x="1103" y="592"/>
                  <a:pt x="1108" y="608"/>
                  <a:pt x="1101" y="620"/>
                </a:cubicBezTo>
                <a:cubicBezTo>
                  <a:pt x="1095" y="632"/>
                  <a:pt x="1079" y="636"/>
                  <a:pt x="1067" y="630"/>
                </a:cubicBezTo>
                <a:lnTo>
                  <a:pt x="936" y="557"/>
                </a:lnTo>
                <a:cubicBezTo>
                  <a:pt x="924" y="551"/>
                  <a:pt x="919" y="535"/>
                  <a:pt x="926" y="523"/>
                </a:cubicBezTo>
                <a:cubicBezTo>
                  <a:pt x="933" y="511"/>
                  <a:pt x="948" y="507"/>
                  <a:pt x="960" y="513"/>
                </a:cubicBezTo>
                <a:close/>
                <a:moveTo>
                  <a:pt x="1267" y="682"/>
                </a:moveTo>
                <a:lnTo>
                  <a:pt x="1398" y="755"/>
                </a:lnTo>
                <a:cubicBezTo>
                  <a:pt x="1410" y="761"/>
                  <a:pt x="1414" y="776"/>
                  <a:pt x="1408" y="789"/>
                </a:cubicBezTo>
                <a:cubicBezTo>
                  <a:pt x="1401" y="801"/>
                  <a:pt x="1386" y="805"/>
                  <a:pt x="1374" y="798"/>
                </a:cubicBezTo>
                <a:lnTo>
                  <a:pt x="1242" y="726"/>
                </a:lnTo>
                <a:cubicBezTo>
                  <a:pt x="1230" y="719"/>
                  <a:pt x="1226" y="704"/>
                  <a:pt x="1233" y="692"/>
                </a:cubicBezTo>
                <a:cubicBezTo>
                  <a:pt x="1239" y="680"/>
                  <a:pt x="1254" y="676"/>
                  <a:pt x="1267" y="682"/>
                </a:cubicBezTo>
                <a:close/>
                <a:moveTo>
                  <a:pt x="1573" y="851"/>
                </a:moveTo>
                <a:lnTo>
                  <a:pt x="1705" y="923"/>
                </a:lnTo>
                <a:cubicBezTo>
                  <a:pt x="1717" y="930"/>
                  <a:pt x="1721" y="945"/>
                  <a:pt x="1714" y="957"/>
                </a:cubicBezTo>
                <a:cubicBezTo>
                  <a:pt x="1708" y="969"/>
                  <a:pt x="1693" y="974"/>
                  <a:pt x="1680" y="967"/>
                </a:cubicBezTo>
                <a:lnTo>
                  <a:pt x="1549" y="895"/>
                </a:lnTo>
                <a:cubicBezTo>
                  <a:pt x="1537" y="888"/>
                  <a:pt x="1533" y="873"/>
                  <a:pt x="1539" y="861"/>
                </a:cubicBezTo>
                <a:cubicBezTo>
                  <a:pt x="1546" y="849"/>
                  <a:pt x="1561" y="844"/>
                  <a:pt x="1573" y="851"/>
                </a:cubicBezTo>
                <a:close/>
                <a:moveTo>
                  <a:pt x="1880" y="1020"/>
                </a:moveTo>
                <a:lnTo>
                  <a:pt x="2011" y="1092"/>
                </a:lnTo>
                <a:cubicBezTo>
                  <a:pt x="2023" y="1099"/>
                  <a:pt x="2028" y="1114"/>
                  <a:pt x="2021" y="1126"/>
                </a:cubicBezTo>
                <a:cubicBezTo>
                  <a:pt x="2014" y="1138"/>
                  <a:pt x="1999" y="1143"/>
                  <a:pt x="1987" y="1136"/>
                </a:cubicBezTo>
                <a:lnTo>
                  <a:pt x="1856" y="1064"/>
                </a:lnTo>
                <a:cubicBezTo>
                  <a:pt x="1844" y="1057"/>
                  <a:pt x="1839" y="1042"/>
                  <a:pt x="1846" y="1030"/>
                </a:cubicBezTo>
                <a:cubicBezTo>
                  <a:pt x="1852" y="1018"/>
                  <a:pt x="1868" y="1013"/>
                  <a:pt x="1880" y="1020"/>
                </a:cubicBezTo>
                <a:close/>
                <a:moveTo>
                  <a:pt x="2186" y="1189"/>
                </a:moveTo>
                <a:lnTo>
                  <a:pt x="2318" y="1261"/>
                </a:lnTo>
                <a:cubicBezTo>
                  <a:pt x="2330" y="1268"/>
                  <a:pt x="2334" y="1283"/>
                  <a:pt x="2328" y="1295"/>
                </a:cubicBezTo>
                <a:cubicBezTo>
                  <a:pt x="2321" y="1307"/>
                  <a:pt x="2306" y="1312"/>
                  <a:pt x="2294" y="1305"/>
                </a:cubicBezTo>
                <a:lnTo>
                  <a:pt x="2162" y="1233"/>
                </a:lnTo>
                <a:cubicBezTo>
                  <a:pt x="2150" y="1226"/>
                  <a:pt x="2146" y="1211"/>
                  <a:pt x="2152" y="1199"/>
                </a:cubicBezTo>
                <a:cubicBezTo>
                  <a:pt x="2159" y="1186"/>
                  <a:pt x="2174" y="1182"/>
                  <a:pt x="2186" y="1189"/>
                </a:cubicBezTo>
                <a:close/>
                <a:moveTo>
                  <a:pt x="2493" y="1358"/>
                </a:moveTo>
                <a:lnTo>
                  <a:pt x="2507" y="1365"/>
                </a:lnTo>
                <a:cubicBezTo>
                  <a:pt x="2519" y="1372"/>
                  <a:pt x="2523" y="1387"/>
                  <a:pt x="2517" y="1399"/>
                </a:cubicBezTo>
                <a:cubicBezTo>
                  <a:pt x="2510" y="1411"/>
                  <a:pt x="2495" y="1416"/>
                  <a:pt x="2483" y="1409"/>
                </a:cubicBezTo>
                <a:lnTo>
                  <a:pt x="2469" y="1401"/>
                </a:lnTo>
                <a:cubicBezTo>
                  <a:pt x="2457" y="1395"/>
                  <a:pt x="2452" y="1379"/>
                  <a:pt x="2459" y="1367"/>
                </a:cubicBezTo>
                <a:cubicBezTo>
                  <a:pt x="2466" y="1355"/>
                  <a:pt x="2481" y="1351"/>
                  <a:pt x="2493" y="1358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3"/>
          <p:cNvSpPr>
            <a:spLocks noEditPoints="1"/>
          </p:cNvSpPr>
          <p:nvPr/>
        </p:nvSpPr>
        <p:spPr bwMode="auto">
          <a:xfrm>
            <a:off x="5338763" y="4287838"/>
            <a:ext cx="1054100" cy="603250"/>
          </a:xfrm>
          <a:custGeom>
            <a:avLst/>
            <a:gdLst/>
            <a:ahLst/>
            <a:cxnLst>
              <a:cxn ang="0">
                <a:pos x="86" y="40"/>
              </a:cxn>
              <a:cxn ang="0">
                <a:pos x="74" y="62"/>
              </a:cxn>
              <a:cxn ang="0">
                <a:pos x="4" y="8"/>
              </a:cxn>
              <a:cxn ang="0">
                <a:pos x="173" y="90"/>
              </a:cxn>
              <a:cxn ang="0">
                <a:pos x="243" y="144"/>
              </a:cxn>
              <a:cxn ang="0">
                <a:pos x="161" y="111"/>
              </a:cxn>
              <a:cxn ang="0">
                <a:pos x="173" y="90"/>
              </a:cxn>
              <a:cxn ang="0">
                <a:pos x="390" y="213"/>
              </a:cxn>
              <a:cxn ang="0">
                <a:pos x="378" y="235"/>
              </a:cxn>
              <a:cxn ang="0">
                <a:pos x="308" y="181"/>
              </a:cxn>
              <a:cxn ang="0">
                <a:pos x="477" y="263"/>
              </a:cxn>
              <a:cxn ang="0">
                <a:pos x="547" y="317"/>
              </a:cxn>
              <a:cxn ang="0">
                <a:pos x="465" y="285"/>
              </a:cxn>
              <a:cxn ang="0">
                <a:pos x="477" y="263"/>
              </a:cxn>
              <a:cxn ang="0">
                <a:pos x="694" y="386"/>
              </a:cxn>
              <a:cxn ang="0">
                <a:pos x="682" y="408"/>
              </a:cxn>
              <a:cxn ang="0">
                <a:pos x="612" y="354"/>
              </a:cxn>
              <a:cxn ang="0">
                <a:pos x="781" y="436"/>
              </a:cxn>
              <a:cxn ang="0">
                <a:pos x="851" y="490"/>
              </a:cxn>
              <a:cxn ang="0">
                <a:pos x="769" y="458"/>
              </a:cxn>
              <a:cxn ang="0">
                <a:pos x="781" y="436"/>
              </a:cxn>
              <a:cxn ang="0">
                <a:pos x="999" y="560"/>
              </a:cxn>
              <a:cxn ang="0">
                <a:pos x="986" y="581"/>
              </a:cxn>
              <a:cxn ang="0">
                <a:pos x="916" y="527"/>
              </a:cxn>
              <a:cxn ang="0">
                <a:pos x="1085" y="609"/>
              </a:cxn>
              <a:cxn ang="0">
                <a:pos x="1155" y="663"/>
              </a:cxn>
              <a:cxn ang="0">
                <a:pos x="1073" y="631"/>
              </a:cxn>
              <a:cxn ang="0">
                <a:pos x="1085" y="609"/>
              </a:cxn>
              <a:cxn ang="0">
                <a:pos x="1303" y="733"/>
              </a:cxn>
              <a:cxn ang="0">
                <a:pos x="1290" y="755"/>
              </a:cxn>
              <a:cxn ang="0">
                <a:pos x="1220" y="700"/>
              </a:cxn>
              <a:cxn ang="0">
                <a:pos x="1390" y="782"/>
              </a:cxn>
              <a:cxn ang="0">
                <a:pos x="1459" y="836"/>
              </a:cxn>
              <a:cxn ang="0">
                <a:pos x="1377" y="804"/>
              </a:cxn>
              <a:cxn ang="0">
                <a:pos x="1390" y="782"/>
              </a:cxn>
              <a:cxn ang="0">
                <a:pos x="1607" y="906"/>
              </a:cxn>
              <a:cxn ang="0">
                <a:pos x="1594" y="928"/>
              </a:cxn>
              <a:cxn ang="0">
                <a:pos x="1525" y="874"/>
              </a:cxn>
              <a:cxn ang="0">
                <a:pos x="1694" y="955"/>
              </a:cxn>
              <a:cxn ang="0">
                <a:pos x="1764" y="1010"/>
              </a:cxn>
              <a:cxn ang="0">
                <a:pos x="1681" y="977"/>
              </a:cxn>
              <a:cxn ang="0">
                <a:pos x="1694" y="955"/>
              </a:cxn>
              <a:cxn ang="0">
                <a:pos x="1911" y="1079"/>
              </a:cxn>
              <a:cxn ang="0">
                <a:pos x="1899" y="1101"/>
              </a:cxn>
              <a:cxn ang="0">
                <a:pos x="1829" y="1047"/>
              </a:cxn>
              <a:cxn ang="0">
                <a:pos x="1998" y="1129"/>
              </a:cxn>
              <a:cxn ang="0">
                <a:pos x="2068" y="1183"/>
              </a:cxn>
              <a:cxn ang="0">
                <a:pos x="1986" y="1150"/>
              </a:cxn>
              <a:cxn ang="0">
                <a:pos x="1998" y="1129"/>
              </a:cxn>
              <a:cxn ang="0">
                <a:pos x="2215" y="1252"/>
              </a:cxn>
              <a:cxn ang="0">
                <a:pos x="2203" y="1274"/>
              </a:cxn>
              <a:cxn ang="0">
                <a:pos x="2133" y="1220"/>
              </a:cxn>
              <a:cxn ang="0">
                <a:pos x="2302" y="1302"/>
              </a:cxn>
              <a:cxn ang="0">
                <a:pos x="2372" y="1356"/>
              </a:cxn>
              <a:cxn ang="0">
                <a:pos x="2290" y="1323"/>
              </a:cxn>
              <a:cxn ang="0">
                <a:pos x="2302" y="1302"/>
              </a:cxn>
              <a:cxn ang="0">
                <a:pos x="2519" y="1425"/>
              </a:cxn>
              <a:cxn ang="0">
                <a:pos x="2507" y="1447"/>
              </a:cxn>
              <a:cxn ang="0">
                <a:pos x="2437" y="1393"/>
              </a:cxn>
              <a:cxn ang="0">
                <a:pos x="2606" y="1475"/>
              </a:cxn>
              <a:cxn ang="0">
                <a:pos x="2676" y="1529"/>
              </a:cxn>
              <a:cxn ang="0">
                <a:pos x="2594" y="1497"/>
              </a:cxn>
              <a:cxn ang="0">
                <a:pos x="2606" y="1475"/>
              </a:cxn>
            </a:cxnLst>
            <a:rect l="0" t="0" r="r" b="b"/>
            <a:pathLst>
              <a:path w="2680" h="1537">
                <a:moveTo>
                  <a:pt x="21" y="3"/>
                </a:moveTo>
                <a:lnTo>
                  <a:pt x="86" y="40"/>
                </a:lnTo>
                <a:cubicBezTo>
                  <a:pt x="92" y="44"/>
                  <a:pt x="94" y="51"/>
                  <a:pt x="91" y="57"/>
                </a:cubicBezTo>
                <a:cubicBezTo>
                  <a:pt x="87" y="63"/>
                  <a:pt x="80" y="65"/>
                  <a:pt x="74" y="62"/>
                </a:cubicBezTo>
                <a:lnTo>
                  <a:pt x="8" y="25"/>
                </a:lnTo>
                <a:cubicBezTo>
                  <a:pt x="2" y="21"/>
                  <a:pt x="0" y="14"/>
                  <a:pt x="4" y="8"/>
                </a:cubicBezTo>
                <a:cubicBezTo>
                  <a:pt x="7" y="2"/>
                  <a:pt x="15" y="0"/>
                  <a:pt x="21" y="3"/>
                </a:cubicBezTo>
                <a:close/>
                <a:moveTo>
                  <a:pt x="173" y="90"/>
                </a:moveTo>
                <a:lnTo>
                  <a:pt x="238" y="127"/>
                </a:lnTo>
                <a:cubicBezTo>
                  <a:pt x="244" y="130"/>
                  <a:pt x="246" y="138"/>
                  <a:pt x="243" y="144"/>
                </a:cubicBezTo>
                <a:cubicBezTo>
                  <a:pt x="239" y="150"/>
                  <a:pt x="232" y="152"/>
                  <a:pt x="226" y="149"/>
                </a:cubicBezTo>
                <a:lnTo>
                  <a:pt x="161" y="111"/>
                </a:lnTo>
                <a:cubicBezTo>
                  <a:pt x="155" y="108"/>
                  <a:pt x="152" y="100"/>
                  <a:pt x="156" y="94"/>
                </a:cubicBezTo>
                <a:cubicBezTo>
                  <a:pt x="159" y="88"/>
                  <a:pt x="167" y="86"/>
                  <a:pt x="173" y="90"/>
                </a:cubicBezTo>
                <a:close/>
                <a:moveTo>
                  <a:pt x="325" y="176"/>
                </a:moveTo>
                <a:lnTo>
                  <a:pt x="390" y="213"/>
                </a:lnTo>
                <a:cubicBezTo>
                  <a:pt x="396" y="217"/>
                  <a:pt x="398" y="224"/>
                  <a:pt x="395" y="230"/>
                </a:cubicBezTo>
                <a:cubicBezTo>
                  <a:pt x="391" y="236"/>
                  <a:pt x="384" y="238"/>
                  <a:pt x="378" y="235"/>
                </a:cubicBezTo>
                <a:lnTo>
                  <a:pt x="313" y="198"/>
                </a:lnTo>
                <a:cubicBezTo>
                  <a:pt x="307" y="195"/>
                  <a:pt x="305" y="187"/>
                  <a:pt x="308" y="181"/>
                </a:cubicBezTo>
                <a:cubicBezTo>
                  <a:pt x="311" y="175"/>
                  <a:pt x="319" y="173"/>
                  <a:pt x="325" y="176"/>
                </a:cubicBezTo>
                <a:close/>
                <a:moveTo>
                  <a:pt x="477" y="263"/>
                </a:moveTo>
                <a:lnTo>
                  <a:pt x="542" y="300"/>
                </a:lnTo>
                <a:cubicBezTo>
                  <a:pt x="548" y="303"/>
                  <a:pt x="550" y="311"/>
                  <a:pt x="547" y="317"/>
                </a:cubicBezTo>
                <a:cubicBezTo>
                  <a:pt x="544" y="323"/>
                  <a:pt x="536" y="325"/>
                  <a:pt x="530" y="322"/>
                </a:cubicBezTo>
                <a:lnTo>
                  <a:pt x="465" y="285"/>
                </a:lnTo>
                <a:cubicBezTo>
                  <a:pt x="459" y="281"/>
                  <a:pt x="457" y="273"/>
                  <a:pt x="460" y="267"/>
                </a:cubicBezTo>
                <a:cubicBezTo>
                  <a:pt x="463" y="261"/>
                  <a:pt x="471" y="259"/>
                  <a:pt x="477" y="263"/>
                </a:cubicBezTo>
                <a:close/>
                <a:moveTo>
                  <a:pt x="629" y="349"/>
                </a:moveTo>
                <a:lnTo>
                  <a:pt x="694" y="386"/>
                </a:lnTo>
                <a:cubicBezTo>
                  <a:pt x="700" y="390"/>
                  <a:pt x="702" y="398"/>
                  <a:pt x="699" y="404"/>
                </a:cubicBezTo>
                <a:cubicBezTo>
                  <a:pt x="696" y="410"/>
                  <a:pt x="688" y="412"/>
                  <a:pt x="682" y="408"/>
                </a:cubicBezTo>
                <a:lnTo>
                  <a:pt x="617" y="371"/>
                </a:lnTo>
                <a:cubicBezTo>
                  <a:pt x="611" y="368"/>
                  <a:pt x="609" y="360"/>
                  <a:pt x="612" y="354"/>
                </a:cubicBezTo>
                <a:cubicBezTo>
                  <a:pt x="616" y="348"/>
                  <a:pt x="623" y="346"/>
                  <a:pt x="629" y="349"/>
                </a:cubicBezTo>
                <a:close/>
                <a:moveTo>
                  <a:pt x="781" y="436"/>
                </a:moveTo>
                <a:lnTo>
                  <a:pt x="846" y="473"/>
                </a:lnTo>
                <a:cubicBezTo>
                  <a:pt x="852" y="476"/>
                  <a:pt x="855" y="484"/>
                  <a:pt x="851" y="490"/>
                </a:cubicBezTo>
                <a:cubicBezTo>
                  <a:pt x="848" y="496"/>
                  <a:pt x="840" y="498"/>
                  <a:pt x="834" y="495"/>
                </a:cubicBezTo>
                <a:lnTo>
                  <a:pt x="769" y="458"/>
                </a:lnTo>
                <a:cubicBezTo>
                  <a:pt x="763" y="454"/>
                  <a:pt x="761" y="447"/>
                  <a:pt x="764" y="441"/>
                </a:cubicBezTo>
                <a:cubicBezTo>
                  <a:pt x="768" y="435"/>
                  <a:pt x="775" y="433"/>
                  <a:pt x="781" y="436"/>
                </a:cubicBezTo>
                <a:close/>
                <a:moveTo>
                  <a:pt x="933" y="523"/>
                </a:moveTo>
                <a:lnTo>
                  <a:pt x="999" y="560"/>
                </a:lnTo>
                <a:cubicBezTo>
                  <a:pt x="1005" y="563"/>
                  <a:pt x="1007" y="571"/>
                  <a:pt x="1003" y="577"/>
                </a:cubicBezTo>
                <a:cubicBezTo>
                  <a:pt x="1000" y="583"/>
                  <a:pt x="992" y="585"/>
                  <a:pt x="986" y="581"/>
                </a:cubicBezTo>
                <a:lnTo>
                  <a:pt x="921" y="544"/>
                </a:lnTo>
                <a:cubicBezTo>
                  <a:pt x="915" y="541"/>
                  <a:pt x="913" y="533"/>
                  <a:pt x="916" y="527"/>
                </a:cubicBezTo>
                <a:cubicBezTo>
                  <a:pt x="920" y="521"/>
                  <a:pt x="927" y="519"/>
                  <a:pt x="933" y="523"/>
                </a:cubicBezTo>
                <a:close/>
                <a:moveTo>
                  <a:pt x="1085" y="609"/>
                </a:moveTo>
                <a:lnTo>
                  <a:pt x="1151" y="646"/>
                </a:lnTo>
                <a:cubicBezTo>
                  <a:pt x="1157" y="650"/>
                  <a:pt x="1159" y="657"/>
                  <a:pt x="1155" y="663"/>
                </a:cubicBezTo>
                <a:cubicBezTo>
                  <a:pt x="1152" y="669"/>
                  <a:pt x="1144" y="671"/>
                  <a:pt x="1138" y="668"/>
                </a:cubicBezTo>
                <a:lnTo>
                  <a:pt x="1073" y="631"/>
                </a:lnTo>
                <a:cubicBezTo>
                  <a:pt x="1067" y="627"/>
                  <a:pt x="1065" y="620"/>
                  <a:pt x="1068" y="614"/>
                </a:cubicBezTo>
                <a:cubicBezTo>
                  <a:pt x="1072" y="608"/>
                  <a:pt x="1079" y="606"/>
                  <a:pt x="1085" y="609"/>
                </a:cubicBezTo>
                <a:close/>
                <a:moveTo>
                  <a:pt x="1238" y="696"/>
                </a:moveTo>
                <a:lnTo>
                  <a:pt x="1303" y="733"/>
                </a:lnTo>
                <a:cubicBezTo>
                  <a:pt x="1309" y="736"/>
                  <a:pt x="1311" y="744"/>
                  <a:pt x="1307" y="750"/>
                </a:cubicBezTo>
                <a:cubicBezTo>
                  <a:pt x="1304" y="756"/>
                  <a:pt x="1296" y="758"/>
                  <a:pt x="1290" y="755"/>
                </a:cubicBezTo>
                <a:lnTo>
                  <a:pt x="1225" y="717"/>
                </a:lnTo>
                <a:cubicBezTo>
                  <a:pt x="1219" y="714"/>
                  <a:pt x="1217" y="706"/>
                  <a:pt x="1220" y="700"/>
                </a:cubicBezTo>
                <a:cubicBezTo>
                  <a:pt x="1224" y="694"/>
                  <a:pt x="1232" y="692"/>
                  <a:pt x="1238" y="696"/>
                </a:cubicBezTo>
                <a:close/>
                <a:moveTo>
                  <a:pt x="1390" y="782"/>
                </a:moveTo>
                <a:lnTo>
                  <a:pt x="1455" y="819"/>
                </a:lnTo>
                <a:cubicBezTo>
                  <a:pt x="1461" y="823"/>
                  <a:pt x="1463" y="830"/>
                  <a:pt x="1459" y="836"/>
                </a:cubicBezTo>
                <a:cubicBezTo>
                  <a:pt x="1456" y="842"/>
                  <a:pt x="1448" y="844"/>
                  <a:pt x="1442" y="841"/>
                </a:cubicBezTo>
                <a:lnTo>
                  <a:pt x="1377" y="804"/>
                </a:lnTo>
                <a:cubicBezTo>
                  <a:pt x="1371" y="801"/>
                  <a:pt x="1369" y="793"/>
                  <a:pt x="1373" y="787"/>
                </a:cubicBezTo>
                <a:cubicBezTo>
                  <a:pt x="1376" y="781"/>
                  <a:pt x="1384" y="779"/>
                  <a:pt x="1390" y="782"/>
                </a:cubicBezTo>
                <a:close/>
                <a:moveTo>
                  <a:pt x="1542" y="869"/>
                </a:moveTo>
                <a:lnTo>
                  <a:pt x="1607" y="906"/>
                </a:lnTo>
                <a:cubicBezTo>
                  <a:pt x="1613" y="909"/>
                  <a:pt x="1615" y="917"/>
                  <a:pt x="1612" y="923"/>
                </a:cubicBezTo>
                <a:cubicBezTo>
                  <a:pt x="1608" y="929"/>
                  <a:pt x="1600" y="931"/>
                  <a:pt x="1594" y="928"/>
                </a:cubicBezTo>
                <a:lnTo>
                  <a:pt x="1529" y="891"/>
                </a:lnTo>
                <a:cubicBezTo>
                  <a:pt x="1523" y="887"/>
                  <a:pt x="1521" y="880"/>
                  <a:pt x="1525" y="874"/>
                </a:cubicBezTo>
                <a:cubicBezTo>
                  <a:pt x="1528" y="868"/>
                  <a:pt x="1536" y="865"/>
                  <a:pt x="1542" y="869"/>
                </a:cubicBezTo>
                <a:close/>
                <a:moveTo>
                  <a:pt x="1694" y="955"/>
                </a:moveTo>
                <a:lnTo>
                  <a:pt x="1759" y="992"/>
                </a:lnTo>
                <a:cubicBezTo>
                  <a:pt x="1765" y="996"/>
                  <a:pt x="1767" y="1004"/>
                  <a:pt x="1764" y="1010"/>
                </a:cubicBezTo>
                <a:cubicBezTo>
                  <a:pt x="1760" y="1016"/>
                  <a:pt x="1753" y="1018"/>
                  <a:pt x="1747" y="1014"/>
                </a:cubicBezTo>
                <a:lnTo>
                  <a:pt x="1681" y="977"/>
                </a:lnTo>
                <a:cubicBezTo>
                  <a:pt x="1675" y="974"/>
                  <a:pt x="1673" y="966"/>
                  <a:pt x="1677" y="960"/>
                </a:cubicBezTo>
                <a:cubicBezTo>
                  <a:pt x="1680" y="954"/>
                  <a:pt x="1688" y="952"/>
                  <a:pt x="1694" y="955"/>
                </a:cubicBezTo>
                <a:close/>
                <a:moveTo>
                  <a:pt x="1846" y="1042"/>
                </a:moveTo>
                <a:lnTo>
                  <a:pt x="1911" y="1079"/>
                </a:lnTo>
                <a:cubicBezTo>
                  <a:pt x="1917" y="1082"/>
                  <a:pt x="1919" y="1090"/>
                  <a:pt x="1916" y="1096"/>
                </a:cubicBezTo>
                <a:cubicBezTo>
                  <a:pt x="1912" y="1102"/>
                  <a:pt x="1905" y="1104"/>
                  <a:pt x="1899" y="1101"/>
                </a:cubicBezTo>
                <a:lnTo>
                  <a:pt x="1833" y="1064"/>
                </a:lnTo>
                <a:cubicBezTo>
                  <a:pt x="1827" y="1060"/>
                  <a:pt x="1825" y="1053"/>
                  <a:pt x="1829" y="1047"/>
                </a:cubicBezTo>
                <a:cubicBezTo>
                  <a:pt x="1832" y="1041"/>
                  <a:pt x="1840" y="1039"/>
                  <a:pt x="1846" y="1042"/>
                </a:cubicBezTo>
                <a:close/>
                <a:moveTo>
                  <a:pt x="1998" y="1129"/>
                </a:moveTo>
                <a:lnTo>
                  <a:pt x="2063" y="1166"/>
                </a:lnTo>
                <a:cubicBezTo>
                  <a:pt x="2069" y="1169"/>
                  <a:pt x="2071" y="1177"/>
                  <a:pt x="2068" y="1183"/>
                </a:cubicBezTo>
                <a:cubicBezTo>
                  <a:pt x="2064" y="1189"/>
                  <a:pt x="2057" y="1191"/>
                  <a:pt x="2051" y="1187"/>
                </a:cubicBezTo>
                <a:lnTo>
                  <a:pt x="1986" y="1150"/>
                </a:lnTo>
                <a:cubicBezTo>
                  <a:pt x="1980" y="1147"/>
                  <a:pt x="1977" y="1139"/>
                  <a:pt x="1981" y="1133"/>
                </a:cubicBezTo>
                <a:cubicBezTo>
                  <a:pt x="1984" y="1127"/>
                  <a:pt x="1992" y="1125"/>
                  <a:pt x="1998" y="1129"/>
                </a:cubicBezTo>
                <a:close/>
                <a:moveTo>
                  <a:pt x="2150" y="1215"/>
                </a:moveTo>
                <a:lnTo>
                  <a:pt x="2215" y="1252"/>
                </a:lnTo>
                <a:cubicBezTo>
                  <a:pt x="2221" y="1256"/>
                  <a:pt x="2223" y="1263"/>
                  <a:pt x="2220" y="1269"/>
                </a:cubicBezTo>
                <a:cubicBezTo>
                  <a:pt x="2216" y="1275"/>
                  <a:pt x="2209" y="1277"/>
                  <a:pt x="2203" y="1274"/>
                </a:cubicBezTo>
                <a:lnTo>
                  <a:pt x="2138" y="1237"/>
                </a:lnTo>
                <a:cubicBezTo>
                  <a:pt x="2132" y="1233"/>
                  <a:pt x="2130" y="1226"/>
                  <a:pt x="2133" y="1220"/>
                </a:cubicBezTo>
                <a:cubicBezTo>
                  <a:pt x="2136" y="1214"/>
                  <a:pt x="2144" y="1212"/>
                  <a:pt x="2150" y="1215"/>
                </a:cubicBezTo>
                <a:close/>
                <a:moveTo>
                  <a:pt x="2302" y="1302"/>
                </a:moveTo>
                <a:lnTo>
                  <a:pt x="2367" y="1339"/>
                </a:lnTo>
                <a:cubicBezTo>
                  <a:pt x="2373" y="1342"/>
                  <a:pt x="2375" y="1350"/>
                  <a:pt x="2372" y="1356"/>
                </a:cubicBezTo>
                <a:cubicBezTo>
                  <a:pt x="2369" y="1362"/>
                  <a:pt x="2361" y="1364"/>
                  <a:pt x="2355" y="1361"/>
                </a:cubicBezTo>
                <a:lnTo>
                  <a:pt x="2290" y="1323"/>
                </a:lnTo>
                <a:cubicBezTo>
                  <a:pt x="2284" y="1320"/>
                  <a:pt x="2282" y="1312"/>
                  <a:pt x="2285" y="1306"/>
                </a:cubicBezTo>
                <a:cubicBezTo>
                  <a:pt x="2288" y="1300"/>
                  <a:pt x="2296" y="1298"/>
                  <a:pt x="2302" y="1302"/>
                </a:cubicBezTo>
                <a:close/>
                <a:moveTo>
                  <a:pt x="2454" y="1388"/>
                </a:moveTo>
                <a:lnTo>
                  <a:pt x="2519" y="1425"/>
                </a:lnTo>
                <a:cubicBezTo>
                  <a:pt x="2525" y="1429"/>
                  <a:pt x="2527" y="1436"/>
                  <a:pt x="2524" y="1442"/>
                </a:cubicBezTo>
                <a:cubicBezTo>
                  <a:pt x="2521" y="1448"/>
                  <a:pt x="2513" y="1451"/>
                  <a:pt x="2507" y="1447"/>
                </a:cubicBezTo>
                <a:lnTo>
                  <a:pt x="2442" y="1410"/>
                </a:lnTo>
                <a:cubicBezTo>
                  <a:pt x="2436" y="1407"/>
                  <a:pt x="2434" y="1399"/>
                  <a:pt x="2437" y="1393"/>
                </a:cubicBezTo>
                <a:cubicBezTo>
                  <a:pt x="2441" y="1387"/>
                  <a:pt x="2448" y="1385"/>
                  <a:pt x="2454" y="1388"/>
                </a:cubicBezTo>
                <a:close/>
                <a:moveTo>
                  <a:pt x="2606" y="1475"/>
                </a:moveTo>
                <a:lnTo>
                  <a:pt x="2671" y="1512"/>
                </a:lnTo>
                <a:cubicBezTo>
                  <a:pt x="2677" y="1515"/>
                  <a:pt x="2680" y="1523"/>
                  <a:pt x="2676" y="1529"/>
                </a:cubicBezTo>
                <a:cubicBezTo>
                  <a:pt x="2673" y="1535"/>
                  <a:pt x="2665" y="1537"/>
                  <a:pt x="2659" y="1534"/>
                </a:cubicBezTo>
                <a:lnTo>
                  <a:pt x="2594" y="1497"/>
                </a:lnTo>
                <a:cubicBezTo>
                  <a:pt x="2588" y="1493"/>
                  <a:pt x="2586" y="1486"/>
                  <a:pt x="2589" y="1480"/>
                </a:cubicBezTo>
                <a:cubicBezTo>
                  <a:pt x="2593" y="1474"/>
                  <a:pt x="2600" y="1471"/>
                  <a:pt x="2606" y="1475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4"/>
          <p:cNvSpPr>
            <a:spLocks noEditPoints="1"/>
          </p:cNvSpPr>
          <p:nvPr/>
        </p:nvSpPr>
        <p:spPr bwMode="auto">
          <a:xfrm>
            <a:off x="7236296" y="5367338"/>
            <a:ext cx="336550" cy="193675"/>
          </a:xfrm>
          <a:custGeom>
            <a:avLst/>
            <a:gdLst/>
            <a:ahLst/>
            <a:cxnLst>
              <a:cxn ang="0">
                <a:pos x="20" y="3"/>
              </a:cxn>
              <a:cxn ang="0">
                <a:pos x="86" y="39"/>
              </a:cxn>
              <a:cxn ang="0">
                <a:pos x="90" y="57"/>
              </a:cxn>
              <a:cxn ang="0">
                <a:pos x="73" y="61"/>
              </a:cxn>
              <a:cxn ang="0">
                <a:pos x="8" y="25"/>
              </a:cxn>
              <a:cxn ang="0">
                <a:pos x="3" y="8"/>
              </a:cxn>
              <a:cxn ang="0">
                <a:pos x="20" y="3"/>
              </a:cxn>
              <a:cxn ang="0">
                <a:pos x="173" y="88"/>
              </a:cxn>
              <a:cxn ang="0">
                <a:pos x="238" y="125"/>
              </a:cxn>
              <a:cxn ang="0">
                <a:pos x="243" y="142"/>
              </a:cxn>
              <a:cxn ang="0">
                <a:pos x="226" y="147"/>
              </a:cxn>
              <a:cxn ang="0">
                <a:pos x="161" y="110"/>
              </a:cxn>
              <a:cxn ang="0">
                <a:pos x="156" y="93"/>
              </a:cxn>
              <a:cxn ang="0">
                <a:pos x="173" y="88"/>
              </a:cxn>
              <a:cxn ang="0">
                <a:pos x="326" y="174"/>
              </a:cxn>
              <a:cxn ang="0">
                <a:pos x="391" y="210"/>
              </a:cxn>
              <a:cxn ang="0">
                <a:pos x="396" y="227"/>
              </a:cxn>
              <a:cxn ang="0">
                <a:pos x="379" y="232"/>
              </a:cxn>
              <a:cxn ang="0">
                <a:pos x="313" y="196"/>
              </a:cxn>
              <a:cxn ang="0">
                <a:pos x="309" y="179"/>
              </a:cxn>
              <a:cxn ang="0">
                <a:pos x="326" y="174"/>
              </a:cxn>
              <a:cxn ang="0">
                <a:pos x="478" y="259"/>
              </a:cxn>
              <a:cxn ang="0">
                <a:pos x="544" y="296"/>
              </a:cxn>
              <a:cxn ang="0">
                <a:pos x="549" y="313"/>
              </a:cxn>
              <a:cxn ang="0">
                <a:pos x="532" y="318"/>
              </a:cxn>
              <a:cxn ang="0">
                <a:pos x="466" y="281"/>
              </a:cxn>
              <a:cxn ang="0">
                <a:pos x="461" y="264"/>
              </a:cxn>
              <a:cxn ang="0">
                <a:pos x="478" y="259"/>
              </a:cxn>
              <a:cxn ang="0">
                <a:pos x="631" y="345"/>
              </a:cxn>
              <a:cxn ang="0">
                <a:pos x="696" y="381"/>
              </a:cxn>
              <a:cxn ang="0">
                <a:pos x="701" y="398"/>
              </a:cxn>
              <a:cxn ang="0">
                <a:pos x="684" y="403"/>
              </a:cxn>
              <a:cxn ang="0">
                <a:pos x="619" y="366"/>
              </a:cxn>
              <a:cxn ang="0">
                <a:pos x="614" y="349"/>
              </a:cxn>
              <a:cxn ang="0">
                <a:pos x="631" y="345"/>
              </a:cxn>
              <a:cxn ang="0">
                <a:pos x="784" y="430"/>
              </a:cxn>
              <a:cxn ang="0">
                <a:pos x="849" y="467"/>
              </a:cxn>
              <a:cxn ang="0">
                <a:pos x="854" y="484"/>
              </a:cxn>
              <a:cxn ang="0">
                <a:pos x="837" y="488"/>
              </a:cxn>
              <a:cxn ang="0">
                <a:pos x="772" y="452"/>
              </a:cxn>
              <a:cxn ang="0">
                <a:pos x="767" y="435"/>
              </a:cxn>
              <a:cxn ang="0">
                <a:pos x="784" y="430"/>
              </a:cxn>
            </a:cxnLst>
            <a:rect l="0" t="0" r="r" b="b"/>
            <a:pathLst>
              <a:path w="857" h="492">
                <a:moveTo>
                  <a:pt x="20" y="3"/>
                </a:moveTo>
                <a:lnTo>
                  <a:pt x="86" y="39"/>
                </a:lnTo>
                <a:cubicBezTo>
                  <a:pt x="92" y="43"/>
                  <a:pt x="94" y="50"/>
                  <a:pt x="90" y="57"/>
                </a:cubicBezTo>
                <a:cubicBezTo>
                  <a:pt x="87" y="63"/>
                  <a:pt x="79" y="65"/>
                  <a:pt x="73" y="61"/>
                </a:cubicBezTo>
                <a:lnTo>
                  <a:pt x="8" y="25"/>
                </a:lnTo>
                <a:cubicBezTo>
                  <a:pt x="2" y="21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3" y="88"/>
                </a:moveTo>
                <a:lnTo>
                  <a:pt x="238" y="125"/>
                </a:lnTo>
                <a:cubicBezTo>
                  <a:pt x="244" y="128"/>
                  <a:pt x="246" y="136"/>
                  <a:pt x="243" y="142"/>
                </a:cubicBezTo>
                <a:cubicBezTo>
                  <a:pt x="240" y="148"/>
                  <a:pt x="232" y="150"/>
                  <a:pt x="226" y="147"/>
                </a:cubicBezTo>
                <a:lnTo>
                  <a:pt x="161" y="110"/>
                </a:lnTo>
                <a:cubicBezTo>
                  <a:pt x="155" y="107"/>
                  <a:pt x="152" y="99"/>
                  <a:pt x="156" y="93"/>
                </a:cubicBezTo>
                <a:cubicBezTo>
                  <a:pt x="159" y="87"/>
                  <a:pt x="167" y="85"/>
                  <a:pt x="173" y="88"/>
                </a:cubicBezTo>
                <a:close/>
                <a:moveTo>
                  <a:pt x="326" y="174"/>
                </a:moveTo>
                <a:lnTo>
                  <a:pt x="391" y="210"/>
                </a:lnTo>
                <a:cubicBezTo>
                  <a:pt x="397" y="214"/>
                  <a:pt x="399" y="221"/>
                  <a:pt x="396" y="227"/>
                </a:cubicBezTo>
                <a:cubicBezTo>
                  <a:pt x="392" y="233"/>
                  <a:pt x="385" y="236"/>
                  <a:pt x="379" y="232"/>
                </a:cubicBezTo>
                <a:lnTo>
                  <a:pt x="313" y="196"/>
                </a:lnTo>
                <a:cubicBezTo>
                  <a:pt x="307" y="192"/>
                  <a:pt x="305" y="185"/>
                  <a:pt x="309" y="179"/>
                </a:cubicBezTo>
                <a:cubicBezTo>
                  <a:pt x="312" y="173"/>
                  <a:pt x="320" y="170"/>
                  <a:pt x="326" y="174"/>
                </a:cubicBezTo>
                <a:close/>
                <a:moveTo>
                  <a:pt x="478" y="259"/>
                </a:moveTo>
                <a:lnTo>
                  <a:pt x="544" y="296"/>
                </a:lnTo>
                <a:cubicBezTo>
                  <a:pt x="550" y="299"/>
                  <a:pt x="552" y="307"/>
                  <a:pt x="549" y="313"/>
                </a:cubicBezTo>
                <a:cubicBezTo>
                  <a:pt x="545" y="319"/>
                  <a:pt x="538" y="321"/>
                  <a:pt x="532" y="318"/>
                </a:cubicBezTo>
                <a:lnTo>
                  <a:pt x="466" y="281"/>
                </a:lnTo>
                <a:cubicBezTo>
                  <a:pt x="460" y="278"/>
                  <a:pt x="458" y="270"/>
                  <a:pt x="461" y="264"/>
                </a:cubicBezTo>
                <a:cubicBezTo>
                  <a:pt x="465" y="258"/>
                  <a:pt x="472" y="256"/>
                  <a:pt x="478" y="259"/>
                </a:cubicBezTo>
                <a:close/>
                <a:moveTo>
                  <a:pt x="631" y="345"/>
                </a:moveTo>
                <a:lnTo>
                  <a:pt x="696" y="381"/>
                </a:lnTo>
                <a:cubicBezTo>
                  <a:pt x="703" y="385"/>
                  <a:pt x="705" y="392"/>
                  <a:pt x="701" y="398"/>
                </a:cubicBezTo>
                <a:cubicBezTo>
                  <a:pt x="698" y="404"/>
                  <a:pt x="690" y="406"/>
                  <a:pt x="684" y="403"/>
                </a:cubicBezTo>
                <a:lnTo>
                  <a:pt x="619" y="366"/>
                </a:lnTo>
                <a:cubicBezTo>
                  <a:pt x="613" y="363"/>
                  <a:pt x="611" y="355"/>
                  <a:pt x="614" y="349"/>
                </a:cubicBezTo>
                <a:cubicBezTo>
                  <a:pt x="617" y="343"/>
                  <a:pt x="625" y="341"/>
                  <a:pt x="631" y="345"/>
                </a:cubicBezTo>
                <a:close/>
                <a:moveTo>
                  <a:pt x="784" y="430"/>
                </a:moveTo>
                <a:lnTo>
                  <a:pt x="849" y="467"/>
                </a:lnTo>
                <a:cubicBezTo>
                  <a:pt x="855" y="470"/>
                  <a:pt x="857" y="478"/>
                  <a:pt x="854" y="484"/>
                </a:cubicBezTo>
                <a:cubicBezTo>
                  <a:pt x="851" y="490"/>
                  <a:pt x="843" y="492"/>
                  <a:pt x="837" y="488"/>
                </a:cubicBezTo>
                <a:lnTo>
                  <a:pt x="772" y="452"/>
                </a:lnTo>
                <a:cubicBezTo>
                  <a:pt x="766" y="448"/>
                  <a:pt x="763" y="441"/>
                  <a:pt x="767" y="435"/>
                </a:cubicBezTo>
                <a:cubicBezTo>
                  <a:pt x="770" y="429"/>
                  <a:pt x="778" y="427"/>
                  <a:pt x="784" y="430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7956376" y="5785767"/>
            <a:ext cx="276225" cy="163513"/>
          </a:xfrm>
          <a:custGeom>
            <a:avLst/>
            <a:gdLst/>
            <a:ahLst/>
            <a:cxnLst>
              <a:cxn ang="0">
                <a:pos x="20" y="3"/>
              </a:cxn>
              <a:cxn ang="0">
                <a:pos x="85" y="41"/>
              </a:cxn>
              <a:cxn ang="0">
                <a:pos x="90" y="58"/>
              </a:cxn>
              <a:cxn ang="0">
                <a:pos x="73" y="62"/>
              </a:cxn>
              <a:cxn ang="0">
                <a:pos x="8" y="25"/>
              </a:cxn>
              <a:cxn ang="0">
                <a:pos x="3" y="8"/>
              </a:cxn>
              <a:cxn ang="0">
                <a:pos x="20" y="3"/>
              </a:cxn>
              <a:cxn ang="0">
                <a:pos x="172" y="90"/>
              </a:cxn>
              <a:cxn ang="0">
                <a:pos x="237" y="127"/>
              </a:cxn>
              <a:cxn ang="0">
                <a:pos x="242" y="145"/>
              </a:cxn>
              <a:cxn ang="0">
                <a:pos x="225" y="149"/>
              </a:cxn>
              <a:cxn ang="0">
                <a:pos x="160" y="112"/>
              </a:cxn>
              <a:cxn ang="0">
                <a:pos x="155" y="95"/>
              </a:cxn>
              <a:cxn ang="0">
                <a:pos x="172" y="90"/>
              </a:cxn>
              <a:cxn ang="0">
                <a:pos x="324" y="177"/>
              </a:cxn>
              <a:cxn ang="0">
                <a:pos x="389" y="214"/>
              </a:cxn>
              <a:cxn ang="0">
                <a:pos x="394" y="231"/>
              </a:cxn>
              <a:cxn ang="0">
                <a:pos x="377" y="236"/>
              </a:cxn>
              <a:cxn ang="0">
                <a:pos x="311" y="199"/>
              </a:cxn>
              <a:cxn ang="0">
                <a:pos x="307" y="182"/>
              </a:cxn>
              <a:cxn ang="0">
                <a:pos x="324" y="177"/>
              </a:cxn>
              <a:cxn ang="0">
                <a:pos x="476" y="264"/>
              </a:cxn>
              <a:cxn ang="0">
                <a:pos x="541" y="301"/>
              </a:cxn>
              <a:cxn ang="0">
                <a:pos x="546" y="318"/>
              </a:cxn>
              <a:cxn ang="0">
                <a:pos x="529" y="323"/>
              </a:cxn>
              <a:cxn ang="0">
                <a:pos x="463" y="286"/>
              </a:cxn>
              <a:cxn ang="0">
                <a:pos x="459" y="269"/>
              </a:cxn>
              <a:cxn ang="0">
                <a:pos x="476" y="264"/>
              </a:cxn>
              <a:cxn ang="0">
                <a:pos x="628" y="351"/>
              </a:cxn>
              <a:cxn ang="0">
                <a:pos x="693" y="388"/>
              </a:cxn>
              <a:cxn ang="0">
                <a:pos x="698" y="405"/>
              </a:cxn>
              <a:cxn ang="0">
                <a:pos x="680" y="410"/>
              </a:cxn>
              <a:cxn ang="0">
                <a:pos x="615" y="372"/>
              </a:cxn>
              <a:cxn ang="0">
                <a:pos x="611" y="355"/>
              </a:cxn>
              <a:cxn ang="0">
                <a:pos x="628" y="351"/>
              </a:cxn>
            </a:cxnLst>
            <a:rect l="0" t="0" r="r" b="b"/>
            <a:pathLst>
              <a:path w="701" h="413">
                <a:moveTo>
                  <a:pt x="20" y="3"/>
                </a:moveTo>
                <a:lnTo>
                  <a:pt x="85" y="41"/>
                </a:lnTo>
                <a:cubicBezTo>
                  <a:pt x="91" y="44"/>
                  <a:pt x="93" y="52"/>
                  <a:pt x="90" y="58"/>
                </a:cubicBezTo>
                <a:cubicBezTo>
                  <a:pt x="86" y="64"/>
                  <a:pt x="79" y="66"/>
                  <a:pt x="73" y="62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2" y="90"/>
                </a:moveTo>
                <a:lnTo>
                  <a:pt x="237" y="127"/>
                </a:lnTo>
                <a:cubicBezTo>
                  <a:pt x="243" y="131"/>
                  <a:pt x="245" y="139"/>
                  <a:pt x="242" y="145"/>
                </a:cubicBezTo>
                <a:cubicBezTo>
                  <a:pt x="238" y="151"/>
                  <a:pt x="231" y="153"/>
                  <a:pt x="225" y="149"/>
                </a:cubicBezTo>
                <a:lnTo>
                  <a:pt x="160" y="112"/>
                </a:lnTo>
                <a:cubicBezTo>
                  <a:pt x="154" y="109"/>
                  <a:pt x="151" y="101"/>
                  <a:pt x="155" y="95"/>
                </a:cubicBezTo>
                <a:cubicBezTo>
                  <a:pt x="158" y="89"/>
                  <a:pt x="166" y="87"/>
                  <a:pt x="172" y="90"/>
                </a:cubicBezTo>
                <a:close/>
                <a:moveTo>
                  <a:pt x="324" y="177"/>
                </a:moveTo>
                <a:lnTo>
                  <a:pt x="389" y="214"/>
                </a:lnTo>
                <a:cubicBezTo>
                  <a:pt x="395" y="218"/>
                  <a:pt x="397" y="225"/>
                  <a:pt x="394" y="231"/>
                </a:cubicBezTo>
                <a:cubicBezTo>
                  <a:pt x="390" y="237"/>
                  <a:pt x="383" y="239"/>
                  <a:pt x="377" y="236"/>
                </a:cubicBezTo>
                <a:lnTo>
                  <a:pt x="311" y="199"/>
                </a:lnTo>
                <a:cubicBezTo>
                  <a:pt x="305" y="195"/>
                  <a:pt x="303" y="188"/>
                  <a:pt x="307" y="182"/>
                </a:cubicBezTo>
                <a:cubicBezTo>
                  <a:pt x="310" y="176"/>
                  <a:pt x="318" y="174"/>
                  <a:pt x="324" y="177"/>
                </a:cubicBezTo>
                <a:close/>
                <a:moveTo>
                  <a:pt x="476" y="264"/>
                </a:moveTo>
                <a:lnTo>
                  <a:pt x="541" y="301"/>
                </a:lnTo>
                <a:cubicBezTo>
                  <a:pt x="547" y="305"/>
                  <a:pt x="549" y="312"/>
                  <a:pt x="546" y="318"/>
                </a:cubicBezTo>
                <a:cubicBezTo>
                  <a:pt x="542" y="324"/>
                  <a:pt x="535" y="326"/>
                  <a:pt x="529" y="323"/>
                </a:cubicBezTo>
                <a:lnTo>
                  <a:pt x="463" y="286"/>
                </a:lnTo>
                <a:cubicBezTo>
                  <a:pt x="457" y="282"/>
                  <a:pt x="455" y="275"/>
                  <a:pt x="459" y="269"/>
                </a:cubicBezTo>
                <a:cubicBezTo>
                  <a:pt x="462" y="263"/>
                  <a:pt x="470" y="260"/>
                  <a:pt x="476" y="264"/>
                </a:cubicBezTo>
                <a:close/>
                <a:moveTo>
                  <a:pt x="628" y="351"/>
                </a:moveTo>
                <a:lnTo>
                  <a:pt x="693" y="388"/>
                </a:lnTo>
                <a:cubicBezTo>
                  <a:pt x="699" y="391"/>
                  <a:pt x="701" y="399"/>
                  <a:pt x="698" y="405"/>
                </a:cubicBezTo>
                <a:cubicBezTo>
                  <a:pt x="694" y="411"/>
                  <a:pt x="686" y="413"/>
                  <a:pt x="680" y="410"/>
                </a:cubicBezTo>
                <a:lnTo>
                  <a:pt x="615" y="372"/>
                </a:lnTo>
                <a:cubicBezTo>
                  <a:pt x="609" y="369"/>
                  <a:pt x="607" y="361"/>
                  <a:pt x="611" y="355"/>
                </a:cubicBezTo>
                <a:cubicBezTo>
                  <a:pt x="614" y="349"/>
                  <a:pt x="622" y="347"/>
                  <a:pt x="628" y="35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6"/>
          <p:cNvSpPr>
            <a:spLocks noEditPoints="1"/>
          </p:cNvSpPr>
          <p:nvPr/>
        </p:nvSpPr>
        <p:spPr bwMode="auto">
          <a:xfrm>
            <a:off x="8094662" y="5729288"/>
            <a:ext cx="276225" cy="161925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85" y="41"/>
              </a:cxn>
              <a:cxn ang="0">
                <a:pos x="90" y="58"/>
              </a:cxn>
              <a:cxn ang="0">
                <a:pos x="73" y="63"/>
              </a:cxn>
              <a:cxn ang="0">
                <a:pos x="8" y="25"/>
              </a:cxn>
              <a:cxn ang="0">
                <a:pos x="3" y="8"/>
              </a:cxn>
              <a:cxn ang="0">
                <a:pos x="20" y="4"/>
              </a:cxn>
              <a:cxn ang="0">
                <a:pos x="172" y="91"/>
              </a:cxn>
              <a:cxn ang="0">
                <a:pos x="237" y="128"/>
              </a:cxn>
              <a:cxn ang="0">
                <a:pos x="242" y="145"/>
              </a:cxn>
              <a:cxn ang="0">
                <a:pos x="225" y="150"/>
              </a:cxn>
              <a:cxn ang="0">
                <a:pos x="160" y="112"/>
              </a:cxn>
              <a:cxn ang="0">
                <a:pos x="155" y="95"/>
              </a:cxn>
              <a:cxn ang="0">
                <a:pos x="172" y="91"/>
              </a:cxn>
              <a:cxn ang="0">
                <a:pos x="324" y="177"/>
              </a:cxn>
              <a:cxn ang="0">
                <a:pos x="389" y="215"/>
              </a:cxn>
              <a:cxn ang="0">
                <a:pos x="394" y="232"/>
              </a:cxn>
              <a:cxn ang="0">
                <a:pos x="377" y="236"/>
              </a:cxn>
              <a:cxn ang="0">
                <a:pos x="312" y="199"/>
              </a:cxn>
              <a:cxn ang="0">
                <a:pos x="307" y="182"/>
              </a:cxn>
              <a:cxn ang="0">
                <a:pos x="324" y="177"/>
              </a:cxn>
              <a:cxn ang="0">
                <a:pos x="476" y="264"/>
              </a:cxn>
              <a:cxn ang="0">
                <a:pos x="541" y="301"/>
              </a:cxn>
              <a:cxn ang="0">
                <a:pos x="546" y="319"/>
              </a:cxn>
              <a:cxn ang="0">
                <a:pos x="529" y="323"/>
              </a:cxn>
              <a:cxn ang="0">
                <a:pos x="464" y="286"/>
              </a:cxn>
              <a:cxn ang="0">
                <a:pos x="459" y="269"/>
              </a:cxn>
              <a:cxn ang="0">
                <a:pos x="476" y="264"/>
              </a:cxn>
              <a:cxn ang="0">
                <a:pos x="628" y="351"/>
              </a:cxn>
              <a:cxn ang="0">
                <a:pos x="693" y="388"/>
              </a:cxn>
              <a:cxn ang="0">
                <a:pos x="698" y="405"/>
              </a:cxn>
              <a:cxn ang="0">
                <a:pos x="681" y="410"/>
              </a:cxn>
              <a:cxn ang="0">
                <a:pos x="616" y="373"/>
              </a:cxn>
              <a:cxn ang="0">
                <a:pos x="611" y="356"/>
              </a:cxn>
              <a:cxn ang="0">
                <a:pos x="628" y="351"/>
              </a:cxn>
            </a:cxnLst>
            <a:rect l="0" t="0" r="r" b="b"/>
            <a:pathLst>
              <a:path w="701" h="413">
                <a:moveTo>
                  <a:pt x="20" y="4"/>
                </a:moveTo>
                <a:lnTo>
                  <a:pt x="85" y="41"/>
                </a:lnTo>
                <a:cubicBezTo>
                  <a:pt x="91" y="44"/>
                  <a:pt x="93" y="52"/>
                  <a:pt x="90" y="58"/>
                </a:cubicBezTo>
                <a:cubicBezTo>
                  <a:pt x="87" y="64"/>
                  <a:pt x="79" y="66"/>
                  <a:pt x="73" y="63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7" y="2"/>
                  <a:pt x="14" y="0"/>
                  <a:pt x="20" y="4"/>
                </a:cubicBezTo>
                <a:close/>
                <a:moveTo>
                  <a:pt x="172" y="91"/>
                </a:moveTo>
                <a:lnTo>
                  <a:pt x="237" y="128"/>
                </a:lnTo>
                <a:cubicBezTo>
                  <a:pt x="243" y="131"/>
                  <a:pt x="245" y="139"/>
                  <a:pt x="242" y="145"/>
                </a:cubicBezTo>
                <a:cubicBezTo>
                  <a:pt x="238" y="151"/>
                  <a:pt x="231" y="153"/>
                  <a:pt x="225" y="150"/>
                </a:cubicBezTo>
                <a:lnTo>
                  <a:pt x="160" y="112"/>
                </a:lnTo>
                <a:cubicBezTo>
                  <a:pt x="154" y="109"/>
                  <a:pt x="152" y="101"/>
                  <a:pt x="155" y="95"/>
                </a:cubicBezTo>
                <a:cubicBezTo>
                  <a:pt x="158" y="89"/>
                  <a:pt x="166" y="87"/>
                  <a:pt x="172" y="91"/>
                </a:cubicBezTo>
                <a:close/>
                <a:moveTo>
                  <a:pt x="324" y="177"/>
                </a:moveTo>
                <a:lnTo>
                  <a:pt x="389" y="215"/>
                </a:lnTo>
                <a:cubicBezTo>
                  <a:pt x="395" y="218"/>
                  <a:pt x="397" y="226"/>
                  <a:pt x="394" y="232"/>
                </a:cubicBezTo>
                <a:cubicBezTo>
                  <a:pt x="390" y="238"/>
                  <a:pt x="383" y="240"/>
                  <a:pt x="377" y="236"/>
                </a:cubicBezTo>
                <a:lnTo>
                  <a:pt x="312" y="199"/>
                </a:lnTo>
                <a:cubicBezTo>
                  <a:pt x="306" y="196"/>
                  <a:pt x="304" y="188"/>
                  <a:pt x="307" y="182"/>
                </a:cubicBezTo>
                <a:cubicBezTo>
                  <a:pt x="310" y="176"/>
                  <a:pt x="318" y="174"/>
                  <a:pt x="324" y="177"/>
                </a:cubicBezTo>
                <a:close/>
                <a:moveTo>
                  <a:pt x="476" y="264"/>
                </a:moveTo>
                <a:lnTo>
                  <a:pt x="541" y="301"/>
                </a:lnTo>
                <a:cubicBezTo>
                  <a:pt x="547" y="305"/>
                  <a:pt x="549" y="313"/>
                  <a:pt x="546" y="319"/>
                </a:cubicBezTo>
                <a:cubicBezTo>
                  <a:pt x="542" y="325"/>
                  <a:pt x="535" y="327"/>
                  <a:pt x="529" y="323"/>
                </a:cubicBezTo>
                <a:lnTo>
                  <a:pt x="464" y="286"/>
                </a:lnTo>
                <a:cubicBezTo>
                  <a:pt x="458" y="283"/>
                  <a:pt x="456" y="275"/>
                  <a:pt x="459" y="269"/>
                </a:cubicBezTo>
                <a:cubicBezTo>
                  <a:pt x="462" y="263"/>
                  <a:pt x="470" y="261"/>
                  <a:pt x="476" y="264"/>
                </a:cubicBezTo>
                <a:close/>
                <a:moveTo>
                  <a:pt x="628" y="351"/>
                </a:moveTo>
                <a:lnTo>
                  <a:pt x="693" y="388"/>
                </a:lnTo>
                <a:cubicBezTo>
                  <a:pt x="699" y="392"/>
                  <a:pt x="701" y="399"/>
                  <a:pt x="698" y="405"/>
                </a:cubicBezTo>
                <a:cubicBezTo>
                  <a:pt x="694" y="411"/>
                  <a:pt x="687" y="413"/>
                  <a:pt x="681" y="410"/>
                </a:cubicBezTo>
                <a:lnTo>
                  <a:pt x="616" y="373"/>
                </a:lnTo>
                <a:cubicBezTo>
                  <a:pt x="610" y="369"/>
                  <a:pt x="607" y="362"/>
                  <a:pt x="611" y="356"/>
                </a:cubicBezTo>
                <a:cubicBezTo>
                  <a:pt x="614" y="350"/>
                  <a:pt x="622" y="348"/>
                  <a:pt x="628" y="35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7"/>
          <p:cNvSpPr>
            <a:spLocks noEditPoints="1"/>
          </p:cNvSpPr>
          <p:nvPr/>
        </p:nvSpPr>
        <p:spPr bwMode="auto">
          <a:xfrm>
            <a:off x="7325196" y="5284788"/>
            <a:ext cx="336550" cy="193675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86" y="40"/>
              </a:cxn>
              <a:cxn ang="0">
                <a:pos x="90" y="57"/>
              </a:cxn>
              <a:cxn ang="0">
                <a:pos x="73" y="62"/>
              </a:cxn>
              <a:cxn ang="0">
                <a:pos x="8" y="25"/>
              </a:cxn>
              <a:cxn ang="0">
                <a:pos x="3" y="8"/>
              </a:cxn>
              <a:cxn ang="0">
                <a:pos x="20" y="4"/>
              </a:cxn>
              <a:cxn ang="0">
                <a:pos x="173" y="89"/>
              </a:cxn>
              <a:cxn ang="0">
                <a:pos x="238" y="126"/>
              </a:cxn>
              <a:cxn ang="0">
                <a:pos x="243" y="143"/>
              </a:cxn>
              <a:cxn ang="0">
                <a:pos x="226" y="147"/>
              </a:cxn>
              <a:cxn ang="0">
                <a:pos x="161" y="111"/>
              </a:cxn>
              <a:cxn ang="0">
                <a:pos x="156" y="94"/>
              </a:cxn>
              <a:cxn ang="0">
                <a:pos x="173" y="89"/>
              </a:cxn>
              <a:cxn ang="0">
                <a:pos x="326" y="174"/>
              </a:cxn>
              <a:cxn ang="0">
                <a:pos x="391" y="211"/>
              </a:cxn>
              <a:cxn ang="0">
                <a:pos x="396" y="228"/>
              </a:cxn>
              <a:cxn ang="0">
                <a:pos x="379" y="233"/>
              </a:cxn>
              <a:cxn ang="0">
                <a:pos x="313" y="196"/>
              </a:cxn>
              <a:cxn ang="0">
                <a:pos x="309" y="179"/>
              </a:cxn>
              <a:cxn ang="0">
                <a:pos x="326" y="174"/>
              </a:cxn>
              <a:cxn ang="0">
                <a:pos x="478" y="260"/>
              </a:cxn>
              <a:cxn ang="0">
                <a:pos x="544" y="296"/>
              </a:cxn>
              <a:cxn ang="0">
                <a:pos x="549" y="313"/>
              </a:cxn>
              <a:cxn ang="0">
                <a:pos x="532" y="318"/>
              </a:cxn>
              <a:cxn ang="0">
                <a:pos x="466" y="282"/>
              </a:cxn>
              <a:cxn ang="0">
                <a:pos x="461" y="265"/>
              </a:cxn>
              <a:cxn ang="0">
                <a:pos x="478" y="260"/>
              </a:cxn>
              <a:cxn ang="0">
                <a:pos x="631" y="345"/>
              </a:cxn>
              <a:cxn ang="0">
                <a:pos x="696" y="382"/>
              </a:cxn>
              <a:cxn ang="0">
                <a:pos x="701" y="399"/>
              </a:cxn>
              <a:cxn ang="0">
                <a:pos x="684" y="404"/>
              </a:cxn>
              <a:cxn ang="0">
                <a:pos x="619" y="367"/>
              </a:cxn>
              <a:cxn ang="0">
                <a:pos x="614" y="350"/>
              </a:cxn>
              <a:cxn ang="0">
                <a:pos x="631" y="345"/>
              </a:cxn>
              <a:cxn ang="0">
                <a:pos x="784" y="431"/>
              </a:cxn>
              <a:cxn ang="0">
                <a:pos x="849" y="467"/>
              </a:cxn>
              <a:cxn ang="0">
                <a:pos x="854" y="484"/>
              </a:cxn>
              <a:cxn ang="0">
                <a:pos x="837" y="489"/>
              </a:cxn>
              <a:cxn ang="0">
                <a:pos x="772" y="452"/>
              </a:cxn>
              <a:cxn ang="0">
                <a:pos x="767" y="435"/>
              </a:cxn>
              <a:cxn ang="0">
                <a:pos x="784" y="431"/>
              </a:cxn>
            </a:cxnLst>
            <a:rect l="0" t="0" r="r" b="b"/>
            <a:pathLst>
              <a:path w="857" h="492">
                <a:moveTo>
                  <a:pt x="20" y="4"/>
                </a:moveTo>
                <a:lnTo>
                  <a:pt x="86" y="40"/>
                </a:lnTo>
                <a:cubicBezTo>
                  <a:pt x="92" y="44"/>
                  <a:pt x="94" y="51"/>
                  <a:pt x="90" y="57"/>
                </a:cubicBezTo>
                <a:cubicBezTo>
                  <a:pt x="87" y="63"/>
                  <a:pt x="79" y="65"/>
                  <a:pt x="73" y="62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6" y="2"/>
                  <a:pt x="14" y="0"/>
                  <a:pt x="20" y="4"/>
                </a:cubicBezTo>
                <a:close/>
                <a:moveTo>
                  <a:pt x="173" y="89"/>
                </a:moveTo>
                <a:lnTo>
                  <a:pt x="238" y="126"/>
                </a:lnTo>
                <a:cubicBezTo>
                  <a:pt x="244" y="129"/>
                  <a:pt x="246" y="137"/>
                  <a:pt x="243" y="143"/>
                </a:cubicBezTo>
                <a:cubicBezTo>
                  <a:pt x="240" y="149"/>
                  <a:pt x="232" y="151"/>
                  <a:pt x="226" y="147"/>
                </a:cubicBezTo>
                <a:lnTo>
                  <a:pt x="161" y="111"/>
                </a:lnTo>
                <a:cubicBezTo>
                  <a:pt x="155" y="107"/>
                  <a:pt x="152" y="100"/>
                  <a:pt x="156" y="94"/>
                </a:cubicBezTo>
                <a:cubicBezTo>
                  <a:pt x="159" y="88"/>
                  <a:pt x="167" y="86"/>
                  <a:pt x="173" y="89"/>
                </a:cubicBezTo>
                <a:close/>
                <a:moveTo>
                  <a:pt x="326" y="174"/>
                </a:moveTo>
                <a:lnTo>
                  <a:pt x="391" y="211"/>
                </a:lnTo>
                <a:cubicBezTo>
                  <a:pt x="397" y="214"/>
                  <a:pt x="399" y="222"/>
                  <a:pt x="396" y="228"/>
                </a:cubicBezTo>
                <a:cubicBezTo>
                  <a:pt x="392" y="234"/>
                  <a:pt x="385" y="236"/>
                  <a:pt x="379" y="233"/>
                </a:cubicBezTo>
                <a:lnTo>
                  <a:pt x="313" y="196"/>
                </a:lnTo>
                <a:cubicBezTo>
                  <a:pt x="307" y="193"/>
                  <a:pt x="305" y="185"/>
                  <a:pt x="309" y="179"/>
                </a:cubicBezTo>
                <a:cubicBezTo>
                  <a:pt x="312" y="173"/>
                  <a:pt x="320" y="171"/>
                  <a:pt x="326" y="174"/>
                </a:cubicBezTo>
                <a:close/>
                <a:moveTo>
                  <a:pt x="478" y="260"/>
                </a:moveTo>
                <a:lnTo>
                  <a:pt x="544" y="296"/>
                </a:lnTo>
                <a:cubicBezTo>
                  <a:pt x="550" y="300"/>
                  <a:pt x="552" y="307"/>
                  <a:pt x="549" y="313"/>
                </a:cubicBezTo>
                <a:cubicBezTo>
                  <a:pt x="545" y="319"/>
                  <a:pt x="538" y="322"/>
                  <a:pt x="532" y="318"/>
                </a:cubicBezTo>
                <a:lnTo>
                  <a:pt x="466" y="282"/>
                </a:lnTo>
                <a:cubicBezTo>
                  <a:pt x="460" y="278"/>
                  <a:pt x="458" y="271"/>
                  <a:pt x="461" y="265"/>
                </a:cubicBezTo>
                <a:cubicBezTo>
                  <a:pt x="465" y="259"/>
                  <a:pt x="472" y="256"/>
                  <a:pt x="478" y="260"/>
                </a:cubicBezTo>
                <a:close/>
                <a:moveTo>
                  <a:pt x="631" y="345"/>
                </a:moveTo>
                <a:lnTo>
                  <a:pt x="696" y="382"/>
                </a:lnTo>
                <a:cubicBezTo>
                  <a:pt x="703" y="385"/>
                  <a:pt x="705" y="393"/>
                  <a:pt x="701" y="399"/>
                </a:cubicBezTo>
                <a:cubicBezTo>
                  <a:pt x="698" y="405"/>
                  <a:pt x="690" y="407"/>
                  <a:pt x="684" y="404"/>
                </a:cubicBezTo>
                <a:lnTo>
                  <a:pt x="619" y="367"/>
                </a:lnTo>
                <a:cubicBezTo>
                  <a:pt x="613" y="364"/>
                  <a:pt x="611" y="356"/>
                  <a:pt x="614" y="350"/>
                </a:cubicBezTo>
                <a:cubicBezTo>
                  <a:pt x="617" y="344"/>
                  <a:pt x="625" y="342"/>
                  <a:pt x="631" y="345"/>
                </a:cubicBezTo>
                <a:close/>
                <a:moveTo>
                  <a:pt x="784" y="431"/>
                </a:moveTo>
                <a:lnTo>
                  <a:pt x="849" y="467"/>
                </a:lnTo>
                <a:cubicBezTo>
                  <a:pt x="855" y="471"/>
                  <a:pt x="857" y="478"/>
                  <a:pt x="854" y="484"/>
                </a:cubicBezTo>
                <a:cubicBezTo>
                  <a:pt x="851" y="490"/>
                  <a:pt x="843" y="492"/>
                  <a:pt x="837" y="489"/>
                </a:cubicBezTo>
                <a:lnTo>
                  <a:pt x="772" y="452"/>
                </a:lnTo>
                <a:cubicBezTo>
                  <a:pt x="766" y="449"/>
                  <a:pt x="763" y="441"/>
                  <a:pt x="767" y="435"/>
                </a:cubicBezTo>
                <a:cubicBezTo>
                  <a:pt x="770" y="429"/>
                  <a:pt x="778" y="427"/>
                  <a:pt x="784" y="43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8"/>
          <p:cNvSpPr>
            <a:spLocks noEditPoints="1"/>
          </p:cNvSpPr>
          <p:nvPr/>
        </p:nvSpPr>
        <p:spPr bwMode="auto">
          <a:xfrm>
            <a:off x="3549725" y="3126467"/>
            <a:ext cx="217487" cy="125413"/>
          </a:xfrm>
          <a:custGeom>
            <a:avLst/>
            <a:gdLst/>
            <a:ahLst/>
            <a:cxnLst>
              <a:cxn ang="0">
                <a:pos x="40" y="6"/>
              </a:cxn>
              <a:cxn ang="0">
                <a:pos x="172" y="79"/>
              </a:cxn>
              <a:cxn ang="0">
                <a:pos x="181" y="113"/>
              </a:cxn>
              <a:cxn ang="0">
                <a:pos x="147" y="122"/>
              </a:cxn>
              <a:cxn ang="0">
                <a:pos x="16" y="50"/>
              </a:cxn>
              <a:cxn ang="0">
                <a:pos x="6" y="16"/>
              </a:cxn>
              <a:cxn ang="0">
                <a:pos x="40" y="6"/>
              </a:cxn>
              <a:cxn ang="0">
                <a:pos x="347" y="175"/>
              </a:cxn>
              <a:cxn ang="0">
                <a:pos x="478" y="248"/>
              </a:cxn>
              <a:cxn ang="0">
                <a:pos x="488" y="282"/>
              </a:cxn>
              <a:cxn ang="0">
                <a:pos x="454" y="291"/>
              </a:cxn>
              <a:cxn ang="0">
                <a:pos x="323" y="219"/>
              </a:cxn>
              <a:cxn ang="0">
                <a:pos x="313" y="185"/>
              </a:cxn>
              <a:cxn ang="0">
                <a:pos x="347" y="175"/>
              </a:cxn>
              <a:cxn ang="0">
                <a:pos x="653" y="344"/>
              </a:cxn>
              <a:cxn ang="0">
                <a:pos x="785" y="417"/>
              </a:cxn>
              <a:cxn ang="0">
                <a:pos x="794" y="451"/>
              </a:cxn>
              <a:cxn ang="0">
                <a:pos x="760" y="460"/>
              </a:cxn>
              <a:cxn ang="0">
                <a:pos x="629" y="388"/>
              </a:cxn>
              <a:cxn ang="0">
                <a:pos x="619" y="354"/>
              </a:cxn>
              <a:cxn ang="0">
                <a:pos x="653" y="344"/>
              </a:cxn>
              <a:cxn ang="0">
                <a:pos x="960" y="513"/>
              </a:cxn>
              <a:cxn ang="0">
                <a:pos x="1091" y="585"/>
              </a:cxn>
              <a:cxn ang="0">
                <a:pos x="1101" y="619"/>
              </a:cxn>
              <a:cxn ang="0">
                <a:pos x="1067" y="629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</a:cxnLst>
            <a:rect l="0" t="0" r="r" b="b"/>
            <a:pathLst>
              <a:path w="1108" h="636">
                <a:moveTo>
                  <a:pt x="40" y="6"/>
                </a:moveTo>
                <a:lnTo>
                  <a:pt x="172" y="79"/>
                </a:lnTo>
                <a:cubicBezTo>
                  <a:pt x="184" y="85"/>
                  <a:pt x="188" y="101"/>
                  <a:pt x="181" y="113"/>
                </a:cubicBezTo>
                <a:cubicBezTo>
                  <a:pt x="175" y="125"/>
                  <a:pt x="160" y="129"/>
                  <a:pt x="147" y="122"/>
                </a:cubicBezTo>
                <a:lnTo>
                  <a:pt x="16" y="50"/>
                </a:lnTo>
                <a:cubicBezTo>
                  <a:pt x="4" y="43"/>
                  <a:pt x="0" y="28"/>
                  <a:pt x="6" y="16"/>
                </a:cubicBezTo>
                <a:cubicBezTo>
                  <a:pt x="13" y="4"/>
                  <a:pt x="28" y="0"/>
                  <a:pt x="40" y="6"/>
                </a:cubicBezTo>
                <a:close/>
                <a:moveTo>
                  <a:pt x="347" y="175"/>
                </a:moveTo>
                <a:lnTo>
                  <a:pt x="478" y="248"/>
                </a:lnTo>
                <a:cubicBezTo>
                  <a:pt x="490" y="254"/>
                  <a:pt x="495" y="269"/>
                  <a:pt x="488" y="282"/>
                </a:cubicBezTo>
                <a:cubicBezTo>
                  <a:pt x="481" y="294"/>
                  <a:pt x="466" y="298"/>
                  <a:pt x="454" y="291"/>
                </a:cubicBezTo>
                <a:lnTo>
                  <a:pt x="323" y="219"/>
                </a:lnTo>
                <a:cubicBezTo>
                  <a:pt x="310" y="212"/>
                  <a:pt x="306" y="197"/>
                  <a:pt x="313" y="185"/>
                </a:cubicBezTo>
                <a:cubicBezTo>
                  <a:pt x="319" y="173"/>
                  <a:pt x="335" y="169"/>
                  <a:pt x="347" y="175"/>
                </a:cubicBezTo>
                <a:close/>
                <a:moveTo>
                  <a:pt x="653" y="344"/>
                </a:moveTo>
                <a:lnTo>
                  <a:pt x="785" y="417"/>
                </a:lnTo>
                <a:cubicBezTo>
                  <a:pt x="797" y="423"/>
                  <a:pt x="801" y="438"/>
                  <a:pt x="794" y="451"/>
                </a:cubicBezTo>
                <a:cubicBezTo>
                  <a:pt x="788" y="463"/>
                  <a:pt x="773" y="467"/>
                  <a:pt x="760" y="460"/>
                </a:cubicBezTo>
                <a:lnTo>
                  <a:pt x="629" y="388"/>
                </a:lnTo>
                <a:cubicBezTo>
                  <a:pt x="617" y="381"/>
                  <a:pt x="613" y="366"/>
                  <a:pt x="619" y="354"/>
                </a:cubicBezTo>
                <a:cubicBezTo>
                  <a:pt x="626" y="342"/>
                  <a:pt x="641" y="337"/>
                  <a:pt x="653" y="344"/>
                </a:cubicBezTo>
                <a:close/>
                <a:moveTo>
                  <a:pt x="960" y="513"/>
                </a:moveTo>
                <a:lnTo>
                  <a:pt x="1091" y="585"/>
                </a:lnTo>
                <a:cubicBezTo>
                  <a:pt x="1103" y="592"/>
                  <a:pt x="1108" y="607"/>
                  <a:pt x="1101" y="619"/>
                </a:cubicBezTo>
                <a:cubicBezTo>
                  <a:pt x="1094" y="632"/>
                  <a:pt x="1079" y="636"/>
                  <a:pt x="1067" y="629"/>
                </a:cubicBezTo>
                <a:lnTo>
                  <a:pt x="936" y="557"/>
                </a:lnTo>
                <a:cubicBezTo>
                  <a:pt x="924" y="550"/>
                  <a:pt x="919" y="535"/>
                  <a:pt x="926" y="523"/>
                </a:cubicBezTo>
                <a:cubicBezTo>
                  <a:pt x="932" y="511"/>
                  <a:pt x="948" y="506"/>
                  <a:pt x="960" y="513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9"/>
          <p:cNvSpPr>
            <a:spLocks noEditPoints="1"/>
          </p:cNvSpPr>
          <p:nvPr/>
        </p:nvSpPr>
        <p:spPr bwMode="auto">
          <a:xfrm>
            <a:off x="4202113" y="3501008"/>
            <a:ext cx="495300" cy="277813"/>
          </a:xfrm>
          <a:custGeom>
            <a:avLst/>
            <a:gdLst/>
            <a:ahLst/>
            <a:cxnLst>
              <a:cxn ang="0">
                <a:pos x="41" y="7"/>
              </a:cxn>
              <a:cxn ang="0">
                <a:pos x="172" y="79"/>
              </a:cxn>
              <a:cxn ang="0">
                <a:pos x="182" y="113"/>
              </a:cxn>
              <a:cxn ang="0">
                <a:pos x="148" y="123"/>
              </a:cxn>
              <a:cxn ang="0">
                <a:pos x="16" y="51"/>
              </a:cxn>
              <a:cxn ang="0">
                <a:pos x="7" y="17"/>
              </a:cxn>
              <a:cxn ang="0">
                <a:pos x="41" y="7"/>
              </a:cxn>
              <a:cxn ang="0">
                <a:pos x="347" y="176"/>
              </a:cxn>
              <a:cxn ang="0">
                <a:pos x="479" y="248"/>
              </a:cxn>
              <a:cxn ang="0">
                <a:pos x="488" y="282"/>
              </a:cxn>
              <a:cxn ang="0">
                <a:pos x="454" y="292"/>
              </a:cxn>
              <a:cxn ang="0">
                <a:pos x="323" y="220"/>
              </a:cxn>
              <a:cxn ang="0">
                <a:pos x="313" y="186"/>
              </a:cxn>
              <a:cxn ang="0">
                <a:pos x="347" y="176"/>
              </a:cxn>
              <a:cxn ang="0">
                <a:pos x="654" y="345"/>
              </a:cxn>
              <a:cxn ang="0">
                <a:pos x="785" y="417"/>
              </a:cxn>
              <a:cxn ang="0">
                <a:pos x="795" y="451"/>
              </a:cxn>
              <a:cxn ang="0">
                <a:pos x="761" y="461"/>
              </a:cxn>
              <a:cxn ang="0">
                <a:pos x="630" y="388"/>
              </a:cxn>
              <a:cxn ang="0">
                <a:pos x="620" y="354"/>
              </a:cxn>
              <a:cxn ang="0">
                <a:pos x="654" y="345"/>
              </a:cxn>
              <a:cxn ang="0">
                <a:pos x="960" y="513"/>
              </a:cxn>
              <a:cxn ang="0">
                <a:pos x="1092" y="586"/>
              </a:cxn>
              <a:cxn ang="0">
                <a:pos x="1102" y="620"/>
              </a:cxn>
              <a:cxn ang="0">
                <a:pos x="1068" y="630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  <a:cxn ang="0">
                <a:pos x="1267" y="682"/>
              </a:cxn>
              <a:cxn ang="0">
                <a:pos x="1398" y="755"/>
              </a:cxn>
              <a:cxn ang="0">
                <a:pos x="1408" y="789"/>
              </a:cxn>
              <a:cxn ang="0">
                <a:pos x="1374" y="798"/>
              </a:cxn>
              <a:cxn ang="0">
                <a:pos x="1243" y="726"/>
              </a:cxn>
              <a:cxn ang="0">
                <a:pos x="1233" y="692"/>
              </a:cxn>
              <a:cxn ang="0">
                <a:pos x="1267" y="682"/>
              </a:cxn>
              <a:cxn ang="0">
                <a:pos x="1573" y="851"/>
              </a:cxn>
              <a:cxn ang="0">
                <a:pos x="1705" y="923"/>
              </a:cxn>
              <a:cxn ang="0">
                <a:pos x="1715" y="957"/>
              </a:cxn>
              <a:cxn ang="0">
                <a:pos x="1681" y="967"/>
              </a:cxn>
              <a:cxn ang="0">
                <a:pos x="1549" y="895"/>
              </a:cxn>
              <a:cxn ang="0">
                <a:pos x="1540" y="861"/>
              </a:cxn>
              <a:cxn ang="0">
                <a:pos x="1573" y="851"/>
              </a:cxn>
              <a:cxn ang="0">
                <a:pos x="1880" y="1020"/>
              </a:cxn>
              <a:cxn ang="0">
                <a:pos x="2011" y="1092"/>
              </a:cxn>
              <a:cxn ang="0">
                <a:pos x="2021" y="1126"/>
              </a:cxn>
              <a:cxn ang="0">
                <a:pos x="1987" y="1136"/>
              </a:cxn>
              <a:cxn ang="0">
                <a:pos x="1856" y="1064"/>
              </a:cxn>
              <a:cxn ang="0">
                <a:pos x="1846" y="1030"/>
              </a:cxn>
              <a:cxn ang="0">
                <a:pos x="1880" y="1020"/>
              </a:cxn>
              <a:cxn ang="0">
                <a:pos x="2187" y="1189"/>
              </a:cxn>
              <a:cxn ang="0">
                <a:pos x="2318" y="1261"/>
              </a:cxn>
              <a:cxn ang="0">
                <a:pos x="2328" y="1295"/>
              </a:cxn>
              <a:cxn ang="0">
                <a:pos x="2294" y="1305"/>
              </a:cxn>
              <a:cxn ang="0">
                <a:pos x="2163" y="1233"/>
              </a:cxn>
              <a:cxn ang="0">
                <a:pos x="2153" y="1199"/>
              </a:cxn>
              <a:cxn ang="0">
                <a:pos x="2187" y="1189"/>
              </a:cxn>
              <a:cxn ang="0">
                <a:pos x="2493" y="1358"/>
              </a:cxn>
              <a:cxn ang="0">
                <a:pos x="2507" y="1365"/>
              </a:cxn>
              <a:cxn ang="0">
                <a:pos x="2517" y="1399"/>
              </a:cxn>
              <a:cxn ang="0">
                <a:pos x="2483" y="1409"/>
              </a:cxn>
              <a:cxn ang="0">
                <a:pos x="2469" y="1401"/>
              </a:cxn>
              <a:cxn ang="0">
                <a:pos x="2459" y="1367"/>
              </a:cxn>
              <a:cxn ang="0">
                <a:pos x="2493" y="1358"/>
              </a:cxn>
            </a:cxnLst>
            <a:rect l="0" t="0" r="r" b="b"/>
            <a:pathLst>
              <a:path w="2524" h="1416">
                <a:moveTo>
                  <a:pt x="41" y="7"/>
                </a:moveTo>
                <a:lnTo>
                  <a:pt x="172" y="79"/>
                </a:lnTo>
                <a:cubicBezTo>
                  <a:pt x="184" y="86"/>
                  <a:pt x="188" y="101"/>
                  <a:pt x="182" y="113"/>
                </a:cubicBezTo>
                <a:cubicBezTo>
                  <a:pt x="175" y="125"/>
                  <a:pt x="160" y="130"/>
                  <a:pt x="148" y="123"/>
                </a:cubicBezTo>
                <a:lnTo>
                  <a:pt x="16" y="51"/>
                </a:lnTo>
                <a:cubicBezTo>
                  <a:pt x="4" y="44"/>
                  <a:pt x="0" y="29"/>
                  <a:pt x="7" y="17"/>
                </a:cubicBezTo>
                <a:cubicBezTo>
                  <a:pt x="13" y="5"/>
                  <a:pt x="28" y="0"/>
                  <a:pt x="41" y="7"/>
                </a:cubicBezTo>
                <a:close/>
                <a:moveTo>
                  <a:pt x="347" y="176"/>
                </a:moveTo>
                <a:lnTo>
                  <a:pt x="479" y="248"/>
                </a:lnTo>
                <a:cubicBezTo>
                  <a:pt x="491" y="255"/>
                  <a:pt x="495" y="270"/>
                  <a:pt x="488" y="282"/>
                </a:cubicBezTo>
                <a:cubicBezTo>
                  <a:pt x="482" y="294"/>
                  <a:pt x="466" y="299"/>
                  <a:pt x="454" y="292"/>
                </a:cubicBezTo>
                <a:lnTo>
                  <a:pt x="323" y="220"/>
                </a:lnTo>
                <a:cubicBezTo>
                  <a:pt x="311" y="213"/>
                  <a:pt x="306" y="198"/>
                  <a:pt x="313" y="186"/>
                </a:cubicBezTo>
                <a:cubicBezTo>
                  <a:pt x="320" y="173"/>
                  <a:pt x="335" y="169"/>
                  <a:pt x="347" y="176"/>
                </a:cubicBezTo>
                <a:close/>
                <a:moveTo>
                  <a:pt x="654" y="345"/>
                </a:moveTo>
                <a:lnTo>
                  <a:pt x="785" y="417"/>
                </a:lnTo>
                <a:cubicBezTo>
                  <a:pt x="797" y="424"/>
                  <a:pt x="802" y="439"/>
                  <a:pt x="795" y="451"/>
                </a:cubicBezTo>
                <a:cubicBezTo>
                  <a:pt x="788" y="463"/>
                  <a:pt x="773" y="467"/>
                  <a:pt x="761" y="461"/>
                </a:cubicBezTo>
                <a:lnTo>
                  <a:pt x="630" y="388"/>
                </a:lnTo>
                <a:cubicBezTo>
                  <a:pt x="617" y="382"/>
                  <a:pt x="613" y="366"/>
                  <a:pt x="620" y="354"/>
                </a:cubicBezTo>
                <a:cubicBezTo>
                  <a:pt x="626" y="342"/>
                  <a:pt x="642" y="338"/>
                  <a:pt x="654" y="345"/>
                </a:cubicBezTo>
                <a:close/>
                <a:moveTo>
                  <a:pt x="960" y="513"/>
                </a:moveTo>
                <a:lnTo>
                  <a:pt x="1092" y="586"/>
                </a:lnTo>
                <a:cubicBezTo>
                  <a:pt x="1104" y="592"/>
                  <a:pt x="1108" y="608"/>
                  <a:pt x="1102" y="620"/>
                </a:cubicBezTo>
                <a:cubicBezTo>
                  <a:pt x="1095" y="632"/>
                  <a:pt x="1080" y="636"/>
                  <a:pt x="1068" y="630"/>
                </a:cubicBezTo>
                <a:lnTo>
                  <a:pt x="936" y="557"/>
                </a:lnTo>
                <a:cubicBezTo>
                  <a:pt x="924" y="551"/>
                  <a:pt x="920" y="535"/>
                  <a:pt x="926" y="523"/>
                </a:cubicBezTo>
                <a:cubicBezTo>
                  <a:pt x="933" y="511"/>
                  <a:pt x="948" y="507"/>
                  <a:pt x="960" y="513"/>
                </a:cubicBezTo>
                <a:close/>
                <a:moveTo>
                  <a:pt x="1267" y="682"/>
                </a:moveTo>
                <a:lnTo>
                  <a:pt x="1398" y="755"/>
                </a:lnTo>
                <a:cubicBezTo>
                  <a:pt x="1410" y="761"/>
                  <a:pt x="1415" y="776"/>
                  <a:pt x="1408" y="789"/>
                </a:cubicBezTo>
                <a:cubicBezTo>
                  <a:pt x="1401" y="801"/>
                  <a:pt x="1386" y="805"/>
                  <a:pt x="1374" y="798"/>
                </a:cubicBezTo>
                <a:lnTo>
                  <a:pt x="1243" y="726"/>
                </a:lnTo>
                <a:cubicBezTo>
                  <a:pt x="1231" y="719"/>
                  <a:pt x="1226" y="704"/>
                  <a:pt x="1233" y="692"/>
                </a:cubicBezTo>
                <a:cubicBezTo>
                  <a:pt x="1240" y="680"/>
                  <a:pt x="1255" y="676"/>
                  <a:pt x="1267" y="682"/>
                </a:cubicBezTo>
                <a:close/>
                <a:moveTo>
                  <a:pt x="1573" y="851"/>
                </a:moveTo>
                <a:lnTo>
                  <a:pt x="1705" y="923"/>
                </a:lnTo>
                <a:cubicBezTo>
                  <a:pt x="1717" y="930"/>
                  <a:pt x="1721" y="945"/>
                  <a:pt x="1715" y="957"/>
                </a:cubicBezTo>
                <a:cubicBezTo>
                  <a:pt x="1708" y="969"/>
                  <a:pt x="1693" y="974"/>
                  <a:pt x="1681" y="967"/>
                </a:cubicBezTo>
                <a:lnTo>
                  <a:pt x="1549" y="895"/>
                </a:lnTo>
                <a:cubicBezTo>
                  <a:pt x="1537" y="888"/>
                  <a:pt x="1533" y="873"/>
                  <a:pt x="1540" y="861"/>
                </a:cubicBezTo>
                <a:cubicBezTo>
                  <a:pt x="1546" y="849"/>
                  <a:pt x="1561" y="844"/>
                  <a:pt x="1573" y="851"/>
                </a:cubicBezTo>
                <a:close/>
                <a:moveTo>
                  <a:pt x="1880" y="1020"/>
                </a:moveTo>
                <a:lnTo>
                  <a:pt x="2011" y="1092"/>
                </a:lnTo>
                <a:cubicBezTo>
                  <a:pt x="2024" y="1099"/>
                  <a:pt x="2028" y="1114"/>
                  <a:pt x="2021" y="1126"/>
                </a:cubicBezTo>
                <a:cubicBezTo>
                  <a:pt x="2015" y="1138"/>
                  <a:pt x="1999" y="1143"/>
                  <a:pt x="1987" y="1136"/>
                </a:cubicBezTo>
                <a:lnTo>
                  <a:pt x="1856" y="1064"/>
                </a:lnTo>
                <a:cubicBezTo>
                  <a:pt x="1844" y="1057"/>
                  <a:pt x="1839" y="1042"/>
                  <a:pt x="1846" y="1030"/>
                </a:cubicBezTo>
                <a:cubicBezTo>
                  <a:pt x="1853" y="1018"/>
                  <a:pt x="1868" y="1013"/>
                  <a:pt x="1880" y="1020"/>
                </a:cubicBezTo>
                <a:close/>
                <a:moveTo>
                  <a:pt x="2187" y="1189"/>
                </a:moveTo>
                <a:lnTo>
                  <a:pt x="2318" y="1261"/>
                </a:lnTo>
                <a:cubicBezTo>
                  <a:pt x="2330" y="1268"/>
                  <a:pt x="2335" y="1283"/>
                  <a:pt x="2328" y="1295"/>
                </a:cubicBezTo>
                <a:cubicBezTo>
                  <a:pt x="2321" y="1307"/>
                  <a:pt x="2306" y="1312"/>
                  <a:pt x="2294" y="1305"/>
                </a:cubicBezTo>
                <a:lnTo>
                  <a:pt x="2163" y="1233"/>
                </a:lnTo>
                <a:cubicBezTo>
                  <a:pt x="2150" y="1226"/>
                  <a:pt x="2146" y="1211"/>
                  <a:pt x="2153" y="1199"/>
                </a:cubicBezTo>
                <a:cubicBezTo>
                  <a:pt x="2159" y="1186"/>
                  <a:pt x="2175" y="1182"/>
                  <a:pt x="2187" y="1189"/>
                </a:cubicBezTo>
                <a:close/>
                <a:moveTo>
                  <a:pt x="2493" y="1358"/>
                </a:moveTo>
                <a:lnTo>
                  <a:pt x="2507" y="1365"/>
                </a:lnTo>
                <a:cubicBezTo>
                  <a:pt x="2519" y="1372"/>
                  <a:pt x="2524" y="1387"/>
                  <a:pt x="2517" y="1399"/>
                </a:cubicBezTo>
                <a:cubicBezTo>
                  <a:pt x="2510" y="1411"/>
                  <a:pt x="2495" y="1416"/>
                  <a:pt x="2483" y="1409"/>
                </a:cubicBezTo>
                <a:lnTo>
                  <a:pt x="2469" y="1401"/>
                </a:lnTo>
                <a:cubicBezTo>
                  <a:pt x="2457" y="1395"/>
                  <a:pt x="2453" y="1379"/>
                  <a:pt x="2459" y="1367"/>
                </a:cubicBezTo>
                <a:cubicBezTo>
                  <a:pt x="2466" y="1355"/>
                  <a:pt x="2481" y="1351"/>
                  <a:pt x="2493" y="1358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0"/>
          <p:cNvSpPr>
            <a:spLocks noEditPoints="1"/>
          </p:cNvSpPr>
          <p:nvPr/>
        </p:nvSpPr>
        <p:spPr bwMode="auto">
          <a:xfrm>
            <a:off x="5321300" y="4140200"/>
            <a:ext cx="1052512" cy="603250"/>
          </a:xfrm>
          <a:custGeom>
            <a:avLst/>
            <a:gdLst/>
            <a:ahLst/>
            <a:cxnLst>
              <a:cxn ang="0">
                <a:pos x="85" y="40"/>
              </a:cxn>
              <a:cxn ang="0">
                <a:pos x="73" y="62"/>
              </a:cxn>
              <a:cxn ang="0">
                <a:pos x="3" y="8"/>
              </a:cxn>
              <a:cxn ang="0">
                <a:pos x="172" y="90"/>
              </a:cxn>
              <a:cxn ang="0">
                <a:pos x="242" y="144"/>
              </a:cxn>
              <a:cxn ang="0">
                <a:pos x="160" y="111"/>
              </a:cxn>
              <a:cxn ang="0">
                <a:pos x="172" y="90"/>
              </a:cxn>
              <a:cxn ang="0">
                <a:pos x="389" y="213"/>
              </a:cxn>
              <a:cxn ang="0">
                <a:pos x="377" y="235"/>
              </a:cxn>
              <a:cxn ang="0">
                <a:pos x="307" y="181"/>
              </a:cxn>
              <a:cxn ang="0">
                <a:pos x="476" y="263"/>
              </a:cxn>
              <a:cxn ang="0">
                <a:pos x="546" y="317"/>
              </a:cxn>
              <a:cxn ang="0">
                <a:pos x="464" y="285"/>
              </a:cxn>
              <a:cxn ang="0">
                <a:pos x="476" y="263"/>
              </a:cxn>
              <a:cxn ang="0">
                <a:pos x="694" y="386"/>
              </a:cxn>
              <a:cxn ang="0">
                <a:pos x="681" y="408"/>
              </a:cxn>
              <a:cxn ang="0">
                <a:pos x="611" y="354"/>
              </a:cxn>
              <a:cxn ang="0">
                <a:pos x="780" y="436"/>
              </a:cxn>
              <a:cxn ang="0">
                <a:pos x="850" y="490"/>
              </a:cxn>
              <a:cxn ang="0">
                <a:pos x="768" y="458"/>
              </a:cxn>
              <a:cxn ang="0">
                <a:pos x="780" y="436"/>
              </a:cxn>
              <a:cxn ang="0">
                <a:pos x="998" y="560"/>
              </a:cxn>
              <a:cxn ang="0">
                <a:pos x="985" y="581"/>
              </a:cxn>
              <a:cxn ang="0">
                <a:pos x="915" y="527"/>
              </a:cxn>
              <a:cxn ang="0">
                <a:pos x="1085" y="609"/>
              </a:cxn>
              <a:cxn ang="0">
                <a:pos x="1154" y="663"/>
              </a:cxn>
              <a:cxn ang="0">
                <a:pos x="1072" y="631"/>
              </a:cxn>
              <a:cxn ang="0">
                <a:pos x="1085" y="609"/>
              </a:cxn>
              <a:cxn ang="0">
                <a:pos x="1302" y="733"/>
              </a:cxn>
              <a:cxn ang="0">
                <a:pos x="1289" y="755"/>
              </a:cxn>
              <a:cxn ang="0">
                <a:pos x="1220" y="700"/>
              </a:cxn>
              <a:cxn ang="0">
                <a:pos x="1389" y="782"/>
              </a:cxn>
              <a:cxn ang="0">
                <a:pos x="1459" y="836"/>
              </a:cxn>
              <a:cxn ang="0">
                <a:pos x="1376" y="804"/>
              </a:cxn>
              <a:cxn ang="0">
                <a:pos x="1389" y="782"/>
              </a:cxn>
              <a:cxn ang="0">
                <a:pos x="1606" y="906"/>
              </a:cxn>
              <a:cxn ang="0">
                <a:pos x="1594" y="928"/>
              </a:cxn>
              <a:cxn ang="0">
                <a:pos x="1524" y="874"/>
              </a:cxn>
              <a:cxn ang="0">
                <a:pos x="1693" y="955"/>
              </a:cxn>
              <a:cxn ang="0">
                <a:pos x="1763" y="1010"/>
              </a:cxn>
              <a:cxn ang="0">
                <a:pos x="1681" y="977"/>
              </a:cxn>
              <a:cxn ang="0">
                <a:pos x="1693" y="955"/>
              </a:cxn>
              <a:cxn ang="0">
                <a:pos x="1910" y="1079"/>
              </a:cxn>
              <a:cxn ang="0">
                <a:pos x="1898" y="1101"/>
              </a:cxn>
              <a:cxn ang="0">
                <a:pos x="1828" y="1047"/>
              </a:cxn>
              <a:cxn ang="0">
                <a:pos x="1997" y="1129"/>
              </a:cxn>
              <a:cxn ang="0">
                <a:pos x="2067" y="1183"/>
              </a:cxn>
              <a:cxn ang="0">
                <a:pos x="1985" y="1150"/>
              </a:cxn>
              <a:cxn ang="0">
                <a:pos x="1997" y="1129"/>
              </a:cxn>
              <a:cxn ang="0">
                <a:pos x="2214" y="1252"/>
              </a:cxn>
              <a:cxn ang="0">
                <a:pos x="2202" y="1274"/>
              </a:cxn>
              <a:cxn ang="0">
                <a:pos x="2132" y="1220"/>
              </a:cxn>
              <a:cxn ang="0">
                <a:pos x="2301" y="1302"/>
              </a:cxn>
              <a:cxn ang="0">
                <a:pos x="2371" y="1356"/>
              </a:cxn>
              <a:cxn ang="0">
                <a:pos x="2289" y="1323"/>
              </a:cxn>
              <a:cxn ang="0">
                <a:pos x="2301" y="1302"/>
              </a:cxn>
              <a:cxn ang="0">
                <a:pos x="2519" y="1425"/>
              </a:cxn>
              <a:cxn ang="0">
                <a:pos x="2506" y="1447"/>
              </a:cxn>
              <a:cxn ang="0">
                <a:pos x="2436" y="1393"/>
              </a:cxn>
              <a:cxn ang="0">
                <a:pos x="2605" y="1475"/>
              </a:cxn>
              <a:cxn ang="0">
                <a:pos x="2675" y="1529"/>
              </a:cxn>
              <a:cxn ang="0">
                <a:pos x="2593" y="1497"/>
              </a:cxn>
              <a:cxn ang="0">
                <a:pos x="2605" y="1475"/>
              </a:cxn>
            </a:cxnLst>
            <a:rect l="0" t="0" r="r" b="b"/>
            <a:pathLst>
              <a:path w="2679" h="1537">
                <a:moveTo>
                  <a:pt x="20" y="3"/>
                </a:moveTo>
                <a:lnTo>
                  <a:pt x="85" y="40"/>
                </a:lnTo>
                <a:cubicBezTo>
                  <a:pt x="91" y="44"/>
                  <a:pt x="93" y="51"/>
                  <a:pt x="90" y="57"/>
                </a:cubicBezTo>
                <a:cubicBezTo>
                  <a:pt x="86" y="63"/>
                  <a:pt x="79" y="65"/>
                  <a:pt x="73" y="62"/>
                </a:cubicBezTo>
                <a:lnTo>
                  <a:pt x="8" y="25"/>
                </a:lnTo>
                <a:cubicBezTo>
                  <a:pt x="2" y="21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2" y="90"/>
                </a:moveTo>
                <a:lnTo>
                  <a:pt x="237" y="127"/>
                </a:lnTo>
                <a:cubicBezTo>
                  <a:pt x="243" y="130"/>
                  <a:pt x="245" y="138"/>
                  <a:pt x="242" y="144"/>
                </a:cubicBezTo>
                <a:cubicBezTo>
                  <a:pt x="239" y="150"/>
                  <a:pt x="231" y="152"/>
                  <a:pt x="225" y="149"/>
                </a:cubicBezTo>
                <a:lnTo>
                  <a:pt x="160" y="111"/>
                </a:lnTo>
                <a:cubicBezTo>
                  <a:pt x="154" y="108"/>
                  <a:pt x="152" y="100"/>
                  <a:pt x="155" y="94"/>
                </a:cubicBezTo>
                <a:cubicBezTo>
                  <a:pt x="158" y="88"/>
                  <a:pt x="166" y="86"/>
                  <a:pt x="172" y="90"/>
                </a:cubicBezTo>
                <a:close/>
                <a:moveTo>
                  <a:pt x="324" y="176"/>
                </a:moveTo>
                <a:lnTo>
                  <a:pt x="389" y="213"/>
                </a:lnTo>
                <a:cubicBezTo>
                  <a:pt x="395" y="217"/>
                  <a:pt x="397" y="224"/>
                  <a:pt x="394" y="230"/>
                </a:cubicBezTo>
                <a:cubicBezTo>
                  <a:pt x="391" y="236"/>
                  <a:pt x="383" y="238"/>
                  <a:pt x="377" y="235"/>
                </a:cubicBezTo>
                <a:lnTo>
                  <a:pt x="312" y="198"/>
                </a:lnTo>
                <a:cubicBezTo>
                  <a:pt x="306" y="195"/>
                  <a:pt x="304" y="187"/>
                  <a:pt x="307" y="181"/>
                </a:cubicBezTo>
                <a:cubicBezTo>
                  <a:pt x="311" y="175"/>
                  <a:pt x="318" y="173"/>
                  <a:pt x="324" y="176"/>
                </a:cubicBezTo>
                <a:close/>
                <a:moveTo>
                  <a:pt x="476" y="263"/>
                </a:moveTo>
                <a:lnTo>
                  <a:pt x="541" y="300"/>
                </a:lnTo>
                <a:cubicBezTo>
                  <a:pt x="547" y="303"/>
                  <a:pt x="550" y="311"/>
                  <a:pt x="546" y="317"/>
                </a:cubicBezTo>
                <a:cubicBezTo>
                  <a:pt x="543" y="323"/>
                  <a:pt x="535" y="325"/>
                  <a:pt x="529" y="322"/>
                </a:cubicBezTo>
                <a:lnTo>
                  <a:pt x="464" y="285"/>
                </a:lnTo>
                <a:cubicBezTo>
                  <a:pt x="458" y="281"/>
                  <a:pt x="456" y="273"/>
                  <a:pt x="459" y="267"/>
                </a:cubicBezTo>
                <a:cubicBezTo>
                  <a:pt x="463" y="261"/>
                  <a:pt x="470" y="259"/>
                  <a:pt x="476" y="263"/>
                </a:cubicBezTo>
                <a:close/>
                <a:moveTo>
                  <a:pt x="628" y="349"/>
                </a:moveTo>
                <a:lnTo>
                  <a:pt x="694" y="386"/>
                </a:lnTo>
                <a:cubicBezTo>
                  <a:pt x="700" y="390"/>
                  <a:pt x="702" y="398"/>
                  <a:pt x="698" y="404"/>
                </a:cubicBezTo>
                <a:cubicBezTo>
                  <a:pt x="695" y="410"/>
                  <a:pt x="687" y="412"/>
                  <a:pt x="681" y="408"/>
                </a:cubicBezTo>
                <a:lnTo>
                  <a:pt x="616" y="371"/>
                </a:lnTo>
                <a:cubicBezTo>
                  <a:pt x="610" y="368"/>
                  <a:pt x="608" y="360"/>
                  <a:pt x="611" y="354"/>
                </a:cubicBezTo>
                <a:cubicBezTo>
                  <a:pt x="615" y="348"/>
                  <a:pt x="622" y="346"/>
                  <a:pt x="628" y="349"/>
                </a:cubicBezTo>
                <a:close/>
                <a:moveTo>
                  <a:pt x="780" y="436"/>
                </a:moveTo>
                <a:lnTo>
                  <a:pt x="846" y="473"/>
                </a:lnTo>
                <a:cubicBezTo>
                  <a:pt x="852" y="476"/>
                  <a:pt x="854" y="484"/>
                  <a:pt x="850" y="490"/>
                </a:cubicBezTo>
                <a:cubicBezTo>
                  <a:pt x="847" y="496"/>
                  <a:pt x="839" y="498"/>
                  <a:pt x="833" y="495"/>
                </a:cubicBezTo>
                <a:lnTo>
                  <a:pt x="768" y="458"/>
                </a:lnTo>
                <a:cubicBezTo>
                  <a:pt x="762" y="454"/>
                  <a:pt x="760" y="447"/>
                  <a:pt x="763" y="441"/>
                </a:cubicBezTo>
                <a:cubicBezTo>
                  <a:pt x="767" y="435"/>
                  <a:pt x="774" y="433"/>
                  <a:pt x="780" y="436"/>
                </a:cubicBezTo>
                <a:close/>
                <a:moveTo>
                  <a:pt x="933" y="523"/>
                </a:moveTo>
                <a:lnTo>
                  <a:pt x="998" y="560"/>
                </a:lnTo>
                <a:cubicBezTo>
                  <a:pt x="1004" y="563"/>
                  <a:pt x="1006" y="571"/>
                  <a:pt x="1002" y="577"/>
                </a:cubicBezTo>
                <a:cubicBezTo>
                  <a:pt x="999" y="583"/>
                  <a:pt x="991" y="585"/>
                  <a:pt x="985" y="581"/>
                </a:cubicBezTo>
                <a:lnTo>
                  <a:pt x="920" y="544"/>
                </a:lnTo>
                <a:cubicBezTo>
                  <a:pt x="914" y="541"/>
                  <a:pt x="912" y="533"/>
                  <a:pt x="915" y="527"/>
                </a:cubicBezTo>
                <a:cubicBezTo>
                  <a:pt x="919" y="521"/>
                  <a:pt x="927" y="519"/>
                  <a:pt x="933" y="523"/>
                </a:cubicBezTo>
                <a:close/>
                <a:moveTo>
                  <a:pt x="1085" y="609"/>
                </a:moveTo>
                <a:lnTo>
                  <a:pt x="1150" y="646"/>
                </a:lnTo>
                <a:cubicBezTo>
                  <a:pt x="1156" y="650"/>
                  <a:pt x="1158" y="657"/>
                  <a:pt x="1154" y="663"/>
                </a:cubicBezTo>
                <a:cubicBezTo>
                  <a:pt x="1151" y="669"/>
                  <a:pt x="1143" y="671"/>
                  <a:pt x="1137" y="668"/>
                </a:cubicBezTo>
                <a:lnTo>
                  <a:pt x="1072" y="631"/>
                </a:lnTo>
                <a:cubicBezTo>
                  <a:pt x="1066" y="627"/>
                  <a:pt x="1064" y="620"/>
                  <a:pt x="1068" y="614"/>
                </a:cubicBezTo>
                <a:cubicBezTo>
                  <a:pt x="1071" y="608"/>
                  <a:pt x="1079" y="606"/>
                  <a:pt x="1085" y="609"/>
                </a:cubicBezTo>
                <a:close/>
                <a:moveTo>
                  <a:pt x="1237" y="696"/>
                </a:moveTo>
                <a:lnTo>
                  <a:pt x="1302" y="733"/>
                </a:lnTo>
                <a:cubicBezTo>
                  <a:pt x="1308" y="736"/>
                  <a:pt x="1310" y="744"/>
                  <a:pt x="1307" y="750"/>
                </a:cubicBezTo>
                <a:cubicBezTo>
                  <a:pt x="1303" y="756"/>
                  <a:pt x="1295" y="758"/>
                  <a:pt x="1289" y="755"/>
                </a:cubicBezTo>
                <a:lnTo>
                  <a:pt x="1224" y="717"/>
                </a:lnTo>
                <a:cubicBezTo>
                  <a:pt x="1218" y="714"/>
                  <a:pt x="1216" y="706"/>
                  <a:pt x="1220" y="700"/>
                </a:cubicBezTo>
                <a:cubicBezTo>
                  <a:pt x="1223" y="694"/>
                  <a:pt x="1231" y="692"/>
                  <a:pt x="1237" y="696"/>
                </a:cubicBezTo>
                <a:close/>
                <a:moveTo>
                  <a:pt x="1389" y="782"/>
                </a:moveTo>
                <a:lnTo>
                  <a:pt x="1454" y="819"/>
                </a:lnTo>
                <a:cubicBezTo>
                  <a:pt x="1460" y="823"/>
                  <a:pt x="1462" y="830"/>
                  <a:pt x="1459" y="836"/>
                </a:cubicBezTo>
                <a:cubicBezTo>
                  <a:pt x="1455" y="842"/>
                  <a:pt x="1448" y="844"/>
                  <a:pt x="1442" y="841"/>
                </a:cubicBezTo>
                <a:lnTo>
                  <a:pt x="1376" y="804"/>
                </a:lnTo>
                <a:cubicBezTo>
                  <a:pt x="1370" y="801"/>
                  <a:pt x="1368" y="793"/>
                  <a:pt x="1372" y="787"/>
                </a:cubicBezTo>
                <a:cubicBezTo>
                  <a:pt x="1375" y="781"/>
                  <a:pt x="1383" y="779"/>
                  <a:pt x="1389" y="782"/>
                </a:cubicBezTo>
                <a:close/>
                <a:moveTo>
                  <a:pt x="1541" y="869"/>
                </a:moveTo>
                <a:lnTo>
                  <a:pt x="1606" y="906"/>
                </a:lnTo>
                <a:cubicBezTo>
                  <a:pt x="1612" y="909"/>
                  <a:pt x="1614" y="917"/>
                  <a:pt x="1611" y="923"/>
                </a:cubicBezTo>
                <a:cubicBezTo>
                  <a:pt x="1607" y="929"/>
                  <a:pt x="1600" y="931"/>
                  <a:pt x="1594" y="928"/>
                </a:cubicBezTo>
                <a:lnTo>
                  <a:pt x="1528" y="891"/>
                </a:lnTo>
                <a:cubicBezTo>
                  <a:pt x="1522" y="887"/>
                  <a:pt x="1520" y="880"/>
                  <a:pt x="1524" y="874"/>
                </a:cubicBezTo>
                <a:cubicBezTo>
                  <a:pt x="1527" y="868"/>
                  <a:pt x="1535" y="865"/>
                  <a:pt x="1541" y="869"/>
                </a:cubicBezTo>
                <a:close/>
                <a:moveTo>
                  <a:pt x="1693" y="955"/>
                </a:moveTo>
                <a:lnTo>
                  <a:pt x="1758" y="992"/>
                </a:lnTo>
                <a:cubicBezTo>
                  <a:pt x="1764" y="996"/>
                  <a:pt x="1766" y="1004"/>
                  <a:pt x="1763" y="1010"/>
                </a:cubicBezTo>
                <a:cubicBezTo>
                  <a:pt x="1759" y="1016"/>
                  <a:pt x="1752" y="1018"/>
                  <a:pt x="1746" y="1014"/>
                </a:cubicBezTo>
                <a:lnTo>
                  <a:pt x="1681" y="977"/>
                </a:lnTo>
                <a:cubicBezTo>
                  <a:pt x="1675" y="974"/>
                  <a:pt x="1672" y="966"/>
                  <a:pt x="1676" y="960"/>
                </a:cubicBezTo>
                <a:cubicBezTo>
                  <a:pt x="1679" y="954"/>
                  <a:pt x="1687" y="952"/>
                  <a:pt x="1693" y="955"/>
                </a:cubicBezTo>
                <a:close/>
                <a:moveTo>
                  <a:pt x="1845" y="1042"/>
                </a:moveTo>
                <a:lnTo>
                  <a:pt x="1910" y="1079"/>
                </a:lnTo>
                <a:cubicBezTo>
                  <a:pt x="1916" y="1082"/>
                  <a:pt x="1918" y="1090"/>
                  <a:pt x="1915" y="1096"/>
                </a:cubicBezTo>
                <a:cubicBezTo>
                  <a:pt x="1911" y="1102"/>
                  <a:pt x="1904" y="1104"/>
                  <a:pt x="1898" y="1101"/>
                </a:cubicBezTo>
                <a:lnTo>
                  <a:pt x="1833" y="1064"/>
                </a:lnTo>
                <a:cubicBezTo>
                  <a:pt x="1827" y="1060"/>
                  <a:pt x="1825" y="1053"/>
                  <a:pt x="1828" y="1047"/>
                </a:cubicBezTo>
                <a:cubicBezTo>
                  <a:pt x="1831" y="1041"/>
                  <a:pt x="1839" y="1039"/>
                  <a:pt x="1845" y="1042"/>
                </a:cubicBezTo>
                <a:close/>
                <a:moveTo>
                  <a:pt x="1997" y="1129"/>
                </a:moveTo>
                <a:lnTo>
                  <a:pt x="2062" y="1166"/>
                </a:lnTo>
                <a:cubicBezTo>
                  <a:pt x="2068" y="1169"/>
                  <a:pt x="2070" y="1177"/>
                  <a:pt x="2067" y="1183"/>
                </a:cubicBezTo>
                <a:cubicBezTo>
                  <a:pt x="2064" y="1189"/>
                  <a:pt x="2056" y="1191"/>
                  <a:pt x="2050" y="1187"/>
                </a:cubicBezTo>
                <a:lnTo>
                  <a:pt x="1985" y="1150"/>
                </a:lnTo>
                <a:cubicBezTo>
                  <a:pt x="1979" y="1147"/>
                  <a:pt x="1977" y="1139"/>
                  <a:pt x="1980" y="1133"/>
                </a:cubicBezTo>
                <a:cubicBezTo>
                  <a:pt x="1983" y="1127"/>
                  <a:pt x="1991" y="1125"/>
                  <a:pt x="1997" y="1129"/>
                </a:cubicBezTo>
                <a:close/>
                <a:moveTo>
                  <a:pt x="2149" y="1215"/>
                </a:moveTo>
                <a:lnTo>
                  <a:pt x="2214" y="1252"/>
                </a:lnTo>
                <a:cubicBezTo>
                  <a:pt x="2220" y="1256"/>
                  <a:pt x="2222" y="1263"/>
                  <a:pt x="2219" y="1269"/>
                </a:cubicBezTo>
                <a:cubicBezTo>
                  <a:pt x="2216" y="1275"/>
                  <a:pt x="2208" y="1277"/>
                  <a:pt x="2202" y="1274"/>
                </a:cubicBezTo>
                <a:lnTo>
                  <a:pt x="2137" y="1237"/>
                </a:lnTo>
                <a:cubicBezTo>
                  <a:pt x="2131" y="1233"/>
                  <a:pt x="2129" y="1226"/>
                  <a:pt x="2132" y="1220"/>
                </a:cubicBezTo>
                <a:cubicBezTo>
                  <a:pt x="2136" y="1214"/>
                  <a:pt x="2143" y="1212"/>
                  <a:pt x="2149" y="1215"/>
                </a:cubicBezTo>
                <a:close/>
                <a:moveTo>
                  <a:pt x="2301" y="1302"/>
                </a:moveTo>
                <a:lnTo>
                  <a:pt x="2366" y="1339"/>
                </a:lnTo>
                <a:cubicBezTo>
                  <a:pt x="2372" y="1342"/>
                  <a:pt x="2375" y="1350"/>
                  <a:pt x="2371" y="1356"/>
                </a:cubicBezTo>
                <a:cubicBezTo>
                  <a:pt x="2368" y="1362"/>
                  <a:pt x="2360" y="1364"/>
                  <a:pt x="2354" y="1361"/>
                </a:cubicBezTo>
                <a:lnTo>
                  <a:pt x="2289" y="1323"/>
                </a:lnTo>
                <a:cubicBezTo>
                  <a:pt x="2283" y="1320"/>
                  <a:pt x="2281" y="1312"/>
                  <a:pt x="2284" y="1306"/>
                </a:cubicBezTo>
                <a:cubicBezTo>
                  <a:pt x="2288" y="1300"/>
                  <a:pt x="2295" y="1298"/>
                  <a:pt x="2301" y="1302"/>
                </a:cubicBezTo>
                <a:close/>
                <a:moveTo>
                  <a:pt x="2453" y="1388"/>
                </a:moveTo>
                <a:lnTo>
                  <a:pt x="2519" y="1425"/>
                </a:lnTo>
                <a:cubicBezTo>
                  <a:pt x="2525" y="1429"/>
                  <a:pt x="2527" y="1436"/>
                  <a:pt x="2523" y="1442"/>
                </a:cubicBezTo>
                <a:cubicBezTo>
                  <a:pt x="2520" y="1448"/>
                  <a:pt x="2512" y="1451"/>
                  <a:pt x="2506" y="1447"/>
                </a:cubicBezTo>
                <a:lnTo>
                  <a:pt x="2441" y="1410"/>
                </a:lnTo>
                <a:cubicBezTo>
                  <a:pt x="2435" y="1407"/>
                  <a:pt x="2433" y="1399"/>
                  <a:pt x="2436" y="1393"/>
                </a:cubicBezTo>
                <a:cubicBezTo>
                  <a:pt x="2440" y="1387"/>
                  <a:pt x="2447" y="1385"/>
                  <a:pt x="2453" y="1388"/>
                </a:cubicBezTo>
                <a:close/>
                <a:moveTo>
                  <a:pt x="2605" y="1475"/>
                </a:moveTo>
                <a:lnTo>
                  <a:pt x="2671" y="1512"/>
                </a:lnTo>
                <a:cubicBezTo>
                  <a:pt x="2677" y="1515"/>
                  <a:pt x="2679" y="1523"/>
                  <a:pt x="2675" y="1529"/>
                </a:cubicBezTo>
                <a:cubicBezTo>
                  <a:pt x="2672" y="1535"/>
                  <a:pt x="2664" y="1537"/>
                  <a:pt x="2658" y="1534"/>
                </a:cubicBezTo>
                <a:lnTo>
                  <a:pt x="2593" y="1497"/>
                </a:lnTo>
                <a:cubicBezTo>
                  <a:pt x="2587" y="1493"/>
                  <a:pt x="2585" y="1486"/>
                  <a:pt x="2588" y="1480"/>
                </a:cubicBezTo>
                <a:cubicBezTo>
                  <a:pt x="2592" y="1474"/>
                  <a:pt x="2599" y="1471"/>
                  <a:pt x="2605" y="1475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1"/>
          <p:cNvSpPr>
            <a:spLocks noEditPoints="1"/>
          </p:cNvSpPr>
          <p:nvPr/>
        </p:nvSpPr>
        <p:spPr bwMode="auto">
          <a:xfrm>
            <a:off x="1860551" y="2616200"/>
            <a:ext cx="1068387" cy="409575"/>
          </a:xfrm>
          <a:custGeom>
            <a:avLst/>
            <a:gdLst/>
            <a:ahLst/>
            <a:cxnLst>
              <a:cxn ang="0">
                <a:pos x="10522" y="4045"/>
              </a:cxn>
              <a:cxn ang="0">
                <a:pos x="10557" y="3951"/>
              </a:cxn>
              <a:cxn ang="0">
                <a:pos x="10867" y="4121"/>
              </a:cxn>
              <a:cxn ang="0">
                <a:pos x="10148" y="3904"/>
              </a:cxn>
              <a:cxn ang="0">
                <a:pos x="9838" y="3734"/>
              </a:cxn>
              <a:cxn ang="0">
                <a:pos x="10183" y="3810"/>
              </a:cxn>
              <a:cxn ang="0">
                <a:pos x="10148" y="3904"/>
              </a:cxn>
              <a:cxn ang="0">
                <a:pos x="9212" y="3552"/>
              </a:cxn>
              <a:cxn ang="0">
                <a:pos x="9247" y="3458"/>
              </a:cxn>
              <a:cxn ang="0">
                <a:pos x="9557" y="3628"/>
              </a:cxn>
              <a:cxn ang="0">
                <a:pos x="8837" y="3411"/>
              </a:cxn>
              <a:cxn ang="0">
                <a:pos x="8527" y="3241"/>
              </a:cxn>
              <a:cxn ang="0">
                <a:pos x="8872" y="3318"/>
              </a:cxn>
              <a:cxn ang="0">
                <a:pos x="8837" y="3411"/>
              </a:cxn>
              <a:cxn ang="0">
                <a:pos x="7901" y="3059"/>
              </a:cxn>
              <a:cxn ang="0">
                <a:pos x="7936" y="2966"/>
              </a:cxn>
              <a:cxn ang="0">
                <a:pos x="8246" y="3136"/>
              </a:cxn>
              <a:cxn ang="0">
                <a:pos x="7527" y="2919"/>
              </a:cxn>
              <a:cxn ang="0">
                <a:pos x="7217" y="2749"/>
              </a:cxn>
              <a:cxn ang="0">
                <a:pos x="7562" y="2825"/>
              </a:cxn>
              <a:cxn ang="0">
                <a:pos x="7527" y="2919"/>
              </a:cxn>
              <a:cxn ang="0">
                <a:pos x="6591" y="2567"/>
              </a:cxn>
              <a:cxn ang="0">
                <a:pos x="6626" y="2473"/>
              </a:cxn>
              <a:cxn ang="0">
                <a:pos x="6936" y="2643"/>
              </a:cxn>
              <a:cxn ang="0">
                <a:pos x="6216" y="2426"/>
              </a:cxn>
              <a:cxn ang="0">
                <a:pos x="5906" y="2256"/>
              </a:cxn>
              <a:cxn ang="0">
                <a:pos x="6251" y="2332"/>
              </a:cxn>
              <a:cxn ang="0">
                <a:pos x="6216" y="2426"/>
              </a:cxn>
              <a:cxn ang="0">
                <a:pos x="5280" y="2074"/>
              </a:cxn>
              <a:cxn ang="0">
                <a:pos x="5315" y="1980"/>
              </a:cxn>
              <a:cxn ang="0">
                <a:pos x="5625" y="2150"/>
              </a:cxn>
              <a:cxn ang="0">
                <a:pos x="4906" y="1933"/>
              </a:cxn>
              <a:cxn ang="0">
                <a:pos x="4596" y="1763"/>
              </a:cxn>
              <a:cxn ang="0">
                <a:pos x="4941" y="1840"/>
              </a:cxn>
              <a:cxn ang="0">
                <a:pos x="4906" y="1933"/>
              </a:cxn>
              <a:cxn ang="0">
                <a:pos x="3970" y="1581"/>
              </a:cxn>
              <a:cxn ang="0">
                <a:pos x="4005" y="1488"/>
              </a:cxn>
              <a:cxn ang="0">
                <a:pos x="4315" y="1658"/>
              </a:cxn>
              <a:cxn ang="0">
                <a:pos x="3595" y="1441"/>
              </a:cxn>
              <a:cxn ang="0">
                <a:pos x="3285" y="1271"/>
              </a:cxn>
              <a:cxn ang="0">
                <a:pos x="3631" y="1347"/>
              </a:cxn>
              <a:cxn ang="0">
                <a:pos x="3595" y="1441"/>
              </a:cxn>
              <a:cxn ang="0">
                <a:pos x="2659" y="1089"/>
              </a:cxn>
              <a:cxn ang="0">
                <a:pos x="2695" y="995"/>
              </a:cxn>
              <a:cxn ang="0">
                <a:pos x="3005" y="1165"/>
              </a:cxn>
              <a:cxn ang="0">
                <a:pos x="2285" y="948"/>
              </a:cxn>
              <a:cxn ang="0">
                <a:pos x="1975" y="778"/>
              </a:cxn>
              <a:cxn ang="0">
                <a:pos x="2320" y="854"/>
              </a:cxn>
              <a:cxn ang="0">
                <a:pos x="2285" y="948"/>
              </a:cxn>
              <a:cxn ang="0">
                <a:pos x="1349" y="596"/>
              </a:cxn>
              <a:cxn ang="0">
                <a:pos x="1384" y="502"/>
              </a:cxn>
              <a:cxn ang="0">
                <a:pos x="1694" y="672"/>
              </a:cxn>
              <a:cxn ang="0">
                <a:pos x="974" y="455"/>
              </a:cxn>
              <a:cxn ang="0">
                <a:pos x="664" y="285"/>
              </a:cxn>
              <a:cxn ang="0">
                <a:pos x="1010" y="362"/>
              </a:cxn>
              <a:cxn ang="0">
                <a:pos x="974" y="455"/>
              </a:cxn>
              <a:cxn ang="0">
                <a:pos x="38" y="103"/>
              </a:cxn>
              <a:cxn ang="0">
                <a:pos x="74" y="10"/>
              </a:cxn>
              <a:cxn ang="0">
                <a:pos x="384" y="180"/>
              </a:cxn>
            </a:cxnLst>
            <a:rect l="0" t="0" r="r" b="b"/>
            <a:pathLst>
              <a:path w="10877" h="4160">
                <a:moveTo>
                  <a:pt x="10803" y="4150"/>
                </a:moveTo>
                <a:lnTo>
                  <a:pt x="10522" y="4045"/>
                </a:lnTo>
                <a:cubicBezTo>
                  <a:pt x="10496" y="4035"/>
                  <a:pt x="10483" y="4006"/>
                  <a:pt x="10493" y="3980"/>
                </a:cubicBezTo>
                <a:cubicBezTo>
                  <a:pt x="10503" y="3954"/>
                  <a:pt x="10531" y="3941"/>
                  <a:pt x="10557" y="3951"/>
                </a:cubicBezTo>
                <a:lnTo>
                  <a:pt x="10838" y="4057"/>
                </a:lnTo>
                <a:cubicBezTo>
                  <a:pt x="10864" y="4066"/>
                  <a:pt x="10877" y="4095"/>
                  <a:pt x="10867" y="4121"/>
                </a:cubicBezTo>
                <a:cubicBezTo>
                  <a:pt x="10858" y="4147"/>
                  <a:pt x="10829" y="4160"/>
                  <a:pt x="10803" y="4150"/>
                </a:cubicBezTo>
                <a:close/>
                <a:moveTo>
                  <a:pt x="10148" y="3904"/>
                </a:moveTo>
                <a:lnTo>
                  <a:pt x="9867" y="3798"/>
                </a:lnTo>
                <a:cubicBezTo>
                  <a:pt x="9841" y="3789"/>
                  <a:pt x="9828" y="3760"/>
                  <a:pt x="9838" y="3734"/>
                </a:cubicBezTo>
                <a:cubicBezTo>
                  <a:pt x="9847" y="3708"/>
                  <a:pt x="9876" y="3695"/>
                  <a:pt x="9902" y="3705"/>
                </a:cubicBezTo>
                <a:lnTo>
                  <a:pt x="10183" y="3810"/>
                </a:lnTo>
                <a:cubicBezTo>
                  <a:pt x="10209" y="3820"/>
                  <a:pt x="10222" y="3849"/>
                  <a:pt x="10212" y="3875"/>
                </a:cubicBezTo>
                <a:cubicBezTo>
                  <a:pt x="10202" y="3901"/>
                  <a:pt x="10173" y="3914"/>
                  <a:pt x="10148" y="3904"/>
                </a:cubicBezTo>
                <a:close/>
                <a:moveTo>
                  <a:pt x="9492" y="3658"/>
                </a:moveTo>
                <a:lnTo>
                  <a:pt x="9212" y="3552"/>
                </a:lnTo>
                <a:cubicBezTo>
                  <a:pt x="9186" y="3542"/>
                  <a:pt x="9173" y="3513"/>
                  <a:pt x="9182" y="3488"/>
                </a:cubicBezTo>
                <a:cubicBezTo>
                  <a:pt x="9192" y="3462"/>
                  <a:pt x="9221" y="3449"/>
                  <a:pt x="9247" y="3458"/>
                </a:cubicBezTo>
                <a:lnTo>
                  <a:pt x="9528" y="3564"/>
                </a:lnTo>
                <a:cubicBezTo>
                  <a:pt x="9553" y="3574"/>
                  <a:pt x="9567" y="3603"/>
                  <a:pt x="9557" y="3628"/>
                </a:cubicBezTo>
                <a:cubicBezTo>
                  <a:pt x="9547" y="3654"/>
                  <a:pt x="9518" y="3667"/>
                  <a:pt x="9492" y="3658"/>
                </a:cubicBezTo>
                <a:close/>
                <a:moveTo>
                  <a:pt x="8837" y="3411"/>
                </a:moveTo>
                <a:lnTo>
                  <a:pt x="8556" y="3306"/>
                </a:lnTo>
                <a:cubicBezTo>
                  <a:pt x="8531" y="3296"/>
                  <a:pt x="8517" y="3267"/>
                  <a:pt x="8527" y="3241"/>
                </a:cubicBezTo>
                <a:cubicBezTo>
                  <a:pt x="8537" y="3215"/>
                  <a:pt x="8566" y="3202"/>
                  <a:pt x="8592" y="3212"/>
                </a:cubicBezTo>
                <a:lnTo>
                  <a:pt x="8872" y="3318"/>
                </a:lnTo>
                <a:cubicBezTo>
                  <a:pt x="8898" y="3327"/>
                  <a:pt x="8911" y="3356"/>
                  <a:pt x="8902" y="3382"/>
                </a:cubicBezTo>
                <a:cubicBezTo>
                  <a:pt x="8892" y="3408"/>
                  <a:pt x="8863" y="3421"/>
                  <a:pt x="8837" y="3411"/>
                </a:cubicBezTo>
                <a:close/>
                <a:moveTo>
                  <a:pt x="8182" y="3165"/>
                </a:moveTo>
                <a:lnTo>
                  <a:pt x="7901" y="3059"/>
                </a:lnTo>
                <a:cubicBezTo>
                  <a:pt x="7875" y="3050"/>
                  <a:pt x="7862" y="3021"/>
                  <a:pt x="7872" y="2995"/>
                </a:cubicBezTo>
                <a:cubicBezTo>
                  <a:pt x="7882" y="2969"/>
                  <a:pt x="7910" y="2956"/>
                  <a:pt x="7936" y="2966"/>
                </a:cubicBezTo>
                <a:lnTo>
                  <a:pt x="8217" y="3071"/>
                </a:lnTo>
                <a:cubicBezTo>
                  <a:pt x="8243" y="3081"/>
                  <a:pt x="8256" y="3110"/>
                  <a:pt x="8246" y="3136"/>
                </a:cubicBezTo>
                <a:cubicBezTo>
                  <a:pt x="8237" y="3162"/>
                  <a:pt x="8208" y="3175"/>
                  <a:pt x="8182" y="3165"/>
                </a:cubicBezTo>
                <a:close/>
                <a:moveTo>
                  <a:pt x="7527" y="2919"/>
                </a:moveTo>
                <a:lnTo>
                  <a:pt x="7246" y="2813"/>
                </a:lnTo>
                <a:cubicBezTo>
                  <a:pt x="7220" y="2803"/>
                  <a:pt x="7207" y="2774"/>
                  <a:pt x="7217" y="2749"/>
                </a:cubicBezTo>
                <a:cubicBezTo>
                  <a:pt x="7226" y="2723"/>
                  <a:pt x="7255" y="2710"/>
                  <a:pt x="7281" y="2719"/>
                </a:cubicBezTo>
                <a:lnTo>
                  <a:pt x="7562" y="2825"/>
                </a:lnTo>
                <a:cubicBezTo>
                  <a:pt x="7588" y="2835"/>
                  <a:pt x="7601" y="2864"/>
                  <a:pt x="7591" y="2889"/>
                </a:cubicBezTo>
                <a:cubicBezTo>
                  <a:pt x="7581" y="2915"/>
                  <a:pt x="7553" y="2928"/>
                  <a:pt x="7527" y="2919"/>
                </a:cubicBezTo>
                <a:close/>
                <a:moveTo>
                  <a:pt x="6872" y="2672"/>
                </a:moveTo>
                <a:lnTo>
                  <a:pt x="6591" y="2567"/>
                </a:lnTo>
                <a:cubicBezTo>
                  <a:pt x="6565" y="2557"/>
                  <a:pt x="6552" y="2528"/>
                  <a:pt x="6561" y="2502"/>
                </a:cubicBezTo>
                <a:cubicBezTo>
                  <a:pt x="6571" y="2476"/>
                  <a:pt x="6600" y="2463"/>
                  <a:pt x="6626" y="2473"/>
                </a:cubicBezTo>
                <a:lnTo>
                  <a:pt x="6907" y="2579"/>
                </a:lnTo>
                <a:cubicBezTo>
                  <a:pt x="6933" y="2588"/>
                  <a:pt x="6946" y="2617"/>
                  <a:pt x="6936" y="2643"/>
                </a:cubicBezTo>
                <a:cubicBezTo>
                  <a:pt x="6926" y="2669"/>
                  <a:pt x="6897" y="2682"/>
                  <a:pt x="6872" y="2672"/>
                </a:cubicBezTo>
                <a:close/>
                <a:moveTo>
                  <a:pt x="6216" y="2426"/>
                </a:moveTo>
                <a:lnTo>
                  <a:pt x="5935" y="2320"/>
                </a:lnTo>
                <a:cubicBezTo>
                  <a:pt x="5910" y="2311"/>
                  <a:pt x="5897" y="2282"/>
                  <a:pt x="5906" y="2256"/>
                </a:cubicBezTo>
                <a:cubicBezTo>
                  <a:pt x="5916" y="2230"/>
                  <a:pt x="5945" y="2217"/>
                  <a:pt x="5971" y="2227"/>
                </a:cubicBezTo>
                <a:lnTo>
                  <a:pt x="6251" y="2332"/>
                </a:lnTo>
                <a:cubicBezTo>
                  <a:pt x="6277" y="2342"/>
                  <a:pt x="6290" y="2371"/>
                  <a:pt x="6281" y="2397"/>
                </a:cubicBezTo>
                <a:cubicBezTo>
                  <a:pt x="6271" y="2423"/>
                  <a:pt x="6242" y="2436"/>
                  <a:pt x="6216" y="2426"/>
                </a:cubicBezTo>
                <a:close/>
                <a:moveTo>
                  <a:pt x="5561" y="2180"/>
                </a:moveTo>
                <a:lnTo>
                  <a:pt x="5280" y="2074"/>
                </a:lnTo>
                <a:cubicBezTo>
                  <a:pt x="5254" y="2064"/>
                  <a:pt x="5241" y="2035"/>
                  <a:pt x="5251" y="2010"/>
                </a:cubicBezTo>
                <a:cubicBezTo>
                  <a:pt x="5261" y="1984"/>
                  <a:pt x="5290" y="1971"/>
                  <a:pt x="5315" y="1980"/>
                </a:cubicBezTo>
                <a:lnTo>
                  <a:pt x="5596" y="2086"/>
                </a:lnTo>
                <a:cubicBezTo>
                  <a:pt x="5622" y="2096"/>
                  <a:pt x="5635" y="2125"/>
                  <a:pt x="5625" y="2150"/>
                </a:cubicBezTo>
                <a:cubicBezTo>
                  <a:pt x="5616" y="2176"/>
                  <a:pt x="5587" y="2189"/>
                  <a:pt x="5561" y="2180"/>
                </a:cubicBezTo>
                <a:close/>
                <a:moveTo>
                  <a:pt x="4906" y="1933"/>
                </a:moveTo>
                <a:lnTo>
                  <a:pt x="4625" y="1828"/>
                </a:lnTo>
                <a:cubicBezTo>
                  <a:pt x="4599" y="1818"/>
                  <a:pt x="4586" y="1789"/>
                  <a:pt x="4596" y="1763"/>
                </a:cubicBezTo>
                <a:cubicBezTo>
                  <a:pt x="4606" y="1737"/>
                  <a:pt x="4634" y="1724"/>
                  <a:pt x="4660" y="1734"/>
                </a:cubicBezTo>
                <a:lnTo>
                  <a:pt x="4941" y="1840"/>
                </a:lnTo>
                <a:cubicBezTo>
                  <a:pt x="4967" y="1849"/>
                  <a:pt x="4980" y="1878"/>
                  <a:pt x="4970" y="1904"/>
                </a:cubicBezTo>
                <a:cubicBezTo>
                  <a:pt x="4961" y="1930"/>
                  <a:pt x="4932" y="1943"/>
                  <a:pt x="4906" y="1933"/>
                </a:cubicBezTo>
                <a:close/>
                <a:moveTo>
                  <a:pt x="4251" y="1687"/>
                </a:moveTo>
                <a:lnTo>
                  <a:pt x="3970" y="1581"/>
                </a:lnTo>
                <a:cubicBezTo>
                  <a:pt x="3944" y="1572"/>
                  <a:pt x="3931" y="1543"/>
                  <a:pt x="3941" y="1517"/>
                </a:cubicBezTo>
                <a:cubicBezTo>
                  <a:pt x="3950" y="1491"/>
                  <a:pt x="3979" y="1478"/>
                  <a:pt x="4005" y="1488"/>
                </a:cubicBezTo>
                <a:lnTo>
                  <a:pt x="4286" y="1593"/>
                </a:lnTo>
                <a:cubicBezTo>
                  <a:pt x="4312" y="1603"/>
                  <a:pt x="4325" y="1632"/>
                  <a:pt x="4315" y="1658"/>
                </a:cubicBezTo>
                <a:cubicBezTo>
                  <a:pt x="4305" y="1684"/>
                  <a:pt x="4276" y="1697"/>
                  <a:pt x="4251" y="1687"/>
                </a:cubicBezTo>
                <a:close/>
                <a:moveTo>
                  <a:pt x="3595" y="1441"/>
                </a:moveTo>
                <a:lnTo>
                  <a:pt x="3315" y="1335"/>
                </a:lnTo>
                <a:cubicBezTo>
                  <a:pt x="3289" y="1325"/>
                  <a:pt x="3276" y="1296"/>
                  <a:pt x="3285" y="1271"/>
                </a:cubicBezTo>
                <a:cubicBezTo>
                  <a:pt x="3295" y="1245"/>
                  <a:pt x="3324" y="1232"/>
                  <a:pt x="3350" y="1241"/>
                </a:cubicBezTo>
                <a:lnTo>
                  <a:pt x="3631" y="1347"/>
                </a:lnTo>
                <a:cubicBezTo>
                  <a:pt x="3656" y="1357"/>
                  <a:pt x="3670" y="1386"/>
                  <a:pt x="3660" y="1411"/>
                </a:cubicBezTo>
                <a:cubicBezTo>
                  <a:pt x="3650" y="1437"/>
                  <a:pt x="3621" y="1450"/>
                  <a:pt x="3595" y="1441"/>
                </a:cubicBezTo>
                <a:close/>
                <a:moveTo>
                  <a:pt x="2940" y="1194"/>
                </a:moveTo>
                <a:lnTo>
                  <a:pt x="2659" y="1089"/>
                </a:lnTo>
                <a:cubicBezTo>
                  <a:pt x="2634" y="1079"/>
                  <a:pt x="2620" y="1050"/>
                  <a:pt x="2630" y="1024"/>
                </a:cubicBezTo>
                <a:cubicBezTo>
                  <a:pt x="2640" y="998"/>
                  <a:pt x="2669" y="985"/>
                  <a:pt x="2695" y="995"/>
                </a:cubicBezTo>
                <a:lnTo>
                  <a:pt x="2975" y="1101"/>
                </a:lnTo>
                <a:cubicBezTo>
                  <a:pt x="3001" y="1110"/>
                  <a:pt x="3014" y="1139"/>
                  <a:pt x="3005" y="1165"/>
                </a:cubicBezTo>
                <a:cubicBezTo>
                  <a:pt x="2995" y="1191"/>
                  <a:pt x="2966" y="1204"/>
                  <a:pt x="2940" y="1194"/>
                </a:cubicBezTo>
                <a:close/>
                <a:moveTo>
                  <a:pt x="2285" y="948"/>
                </a:moveTo>
                <a:lnTo>
                  <a:pt x="2004" y="842"/>
                </a:lnTo>
                <a:cubicBezTo>
                  <a:pt x="1978" y="833"/>
                  <a:pt x="1965" y="804"/>
                  <a:pt x="1975" y="778"/>
                </a:cubicBezTo>
                <a:cubicBezTo>
                  <a:pt x="1985" y="752"/>
                  <a:pt x="2013" y="739"/>
                  <a:pt x="2039" y="749"/>
                </a:cubicBezTo>
                <a:lnTo>
                  <a:pt x="2320" y="854"/>
                </a:lnTo>
                <a:cubicBezTo>
                  <a:pt x="2346" y="864"/>
                  <a:pt x="2359" y="893"/>
                  <a:pt x="2349" y="919"/>
                </a:cubicBezTo>
                <a:cubicBezTo>
                  <a:pt x="2340" y="945"/>
                  <a:pt x="2311" y="958"/>
                  <a:pt x="2285" y="948"/>
                </a:cubicBezTo>
                <a:close/>
                <a:moveTo>
                  <a:pt x="1630" y="702"/>
                </a:moveTo>
                <a:lnTo>
                  <a:pt x="1349" y="596"/>
                </a:lnTo>
                <a:cubicBezTo>
                  <a:pt x="1323" y="586"/>
                  <a:pt x="1310" y="557"/>
                  <a:pt x="1320" y="532"/>
                </a:cubicBezTo>
                <a:cubicBezTo>
                  <a:pt x="1329" y="506"/>
                  <a:pt x="1358" y="493"/>
                  <a:pt x="1384" y="502"/>
                </a:cubicBezTo>
                <a:lnTo>
                  <a:pt x="1665" y="608"/>
                </a:lnTo>
                <a:cubicBezTo>
                  <a:pt x="1691" y="618"/>
                  <a:pt x="1704" y="647"/>
                  <a:pt x="1694" y="672"/>
                </a:cubicBezTo>
                <a:cubicBezTo>
                  <a:pt x="1684" y="698"/>
                  <a:pt x="1656" y="711"/>
                  <a:pt x="1630" y="702"/>
                </a:cubicBezTo>
                <a:close/>
                <a:moveTo>
                  <a:pt x="974" y="455"/>
                </a:moveTo>
                <a:lnTo>
                  <a:pt x="694" y="350"/>
                </a:lnTo>
                <a:cubicBezTo>
                  <a:pt x="668" y="340"/>
                  <a:pt x="655" y="311"/>
                  <a:pt x="664" y="285"/>
                </a:cubicBezTo>
                <a:cubicBezTo>
                  <a:pt x="674" y="259"/>
                  <a:pt x="703" y="246"/>
                  <a:pt x="729" y="256"/>
                </a:cubicBezTo>
                <a:lnTo>
                  <a:pt x="1010" y="362"/>
                </a:lnTo>
                <a:cubicBezTo>
                  <a:pt x="1036" y="371"/>
                  <a:pt x="1049" y="400"/>
                  <a:pt x="1039" y="426"/>
                </a:cubicBezTo>
                <a:cubicBezTo>
                  <a:pt x="1029" y="452"/>
                  <a:pt x="1000" y="465"/>
                  <a:pt x="974" y="455"/>
                </a:cubicBezTo>
                <a:close/>
                <a:moveTo>
                  <a:pt x="319" y="209"/>
                </a:moveTo>
                <a:lnTo>
                  <a:pt x="38" y="103"/>
                </a:lnTo>
                <a:cubicBezTo>
                  <a:pt x="13" y="94"/>
                  <a:pt x="0" y="65"/>
                  <a:pt x="9" y="39"/>
                </a:cubicBezTo>
                <a:cubicBezTo>
                  <a:pt x="19" y="13"/>
                  <a:pt x="48" y="0"/>
                  <a:pt x="74" y="10"/>
                </a:cubicBezTo>
                <a:lnTo>
                  <a:pt x="354" y="115"/>
                </a:lnTo>
                <a:cubicBezTo>
                  <a:pt x="380" y="125"/>
                  <a:pt x="393" y="154"/>
                  <a:pt x="384" y="180"/>
                </a:cubicBezTo>
                <a:cubicBezTo>
                  <a:pt x="374" y="206"/>
                  <a:pt x="345" y="219"/>
                  <a:pt x="319" y="209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2"/>
          <p:cNvSpPr>
            <a:spLocks noEditPoints="1"/>
          </p:cNvSpPr>
          <p:nvPr/>
        </p:nvSpPr>
        <p:spPr bwMode="auto">
          <a:xfrm>
            <a:off x="1884363" y="2498725"/>
            <a:ext cx="1135062" cy="425450"/>
          </a:xfrm>
          <a:custGeom>
            <a:avLst/>
            <a:gdLst/>
            <a:ahLst/>
            <a:cxnLst>
              <a:cxn ang="0">
                <a:pos x="11191" y="4216"/>
              </a:cxn>
              <a:cxn ang="0">
                <a:pos x="11226" y="4122"/>
              </a:cxn>
              <a:cxn ang="0">
                <a:pos x="11537" y="4290"/>
              </a:cxn>
              <a:cxn ang="0">
                <a:pos x="10816" y="4078"/>
              </a:cxn>
              <a:cxn ang="0">
                <a:pos x="10505" y="3910"/>
              </a:cxn>
              <a:cxn ang="0">
                <a:pos x="10851" y="3984"/>
              </a:cxn>
              <a:cxn ang="0">
                <a:pos x="10816" y="4078"/>
              </a:cxn>
              <a:cxn ang="0">
                <a:pos x="9878" y="3732"/>
              </a:cxn>
              <a:cxn ang="0">
                <a:pos x="9912" y="3638"/>
              </a:cxn>
              <a:cxn ang="0">
                <a:pos x="10224" y="3806"/>
              </a:cxn>
              <a:cxn ang="0">
                <a:pos x="9503" y="3593"/>
              </a:cxn>
              <a:cxn ang="0">
                <a:pos x="9191" y="3425"/>
              </a:cxn>
              <a:cxn ang="0">
                <a:pos x="9537" y="3500"/>
              </a:cxn>
              <a:cxn ang="0">
                <a:pos x="9503" y="3593"/>
              </a:cxn>
              <a:cxn ang="0">
                <a:pos x="8564" y="3247"/>
              </a:cxn>
              <a:cxn ang="0">
                <a:pos x="8599" y="3154"/>
              </a:cxn>
              <a:cxn ang="0">
                <a:pos x="8910" y="3322"/>
              </a:cxn>
              <a:cxn ang="0">
                <a:pos x="8189" y="3109"/>
              </a:cxn>
              <a:cxn ang="0">
                <a:pos x="7878" y="2941"/>
              </a:cxn>
              <a:cxn ang="0">
                <a:pos x="8224" y="3015"/>
              </a:cxn>
              <a:cxn ang="0">
                <a:pos x="8189" y="3109"/>
              </a:cxn>
              <a:cxn ang="0">
                <a:pos x="7251" y="2763"/>
              </a:cxn>
              <a:cxn ang="0">
                <a:pos x="7285" y="2669"/>
              </a:cxn>
              <a:cxn ang="0">
                <a:pos x="7596" y="2837"/>
              </a:cxn>
              <a:cxn ang="0">
                <a:pos x="6876" y="2625"/>
              </a:cxn>
              <a:cxn ang="0">
                <a:pos x="6564" y="2457"/>
              </a:cxn>
              <a:cxn ang="0">
                <a:pos x="6910" y="2531"/>
              </a:cxn>
              <a:cxn ang="0">
                <a:pos x="6876" y="2625"/>
              </a:cxn>
              <a:cxn ang="0">
                <a:pos x="5937" y="2279"/>
              </a:cxn>
              <a:cxn ang="0">
                <a:pos x="5972" y="2185"/>
              </a:cxn>
              <a:cxn ang="0">
                <a:pos x="6283" y="2353"/>
              </a:cxn>
              <a:cxn ang="0">
                <a:pos x="5562" y="2140"/>
              </a:cxn>
              <a:cxn ang="0">
                <a:pos x="5251" y="1972"/>
              </a:cxn>
              <a:cxn ang="0">
                <a:pos x="5597" y="2046"/>
              </a:cxn>
              <a:cxn ang="0">
                <a:pos x="5562" y="2140"/>
              </a:cxn>
              <a:cxn ang="0">
                <a:pos x="4624" y="1794"/>
              </a:cxn>
              <a:cxn ang="0">
                <a:pos x="4658" y="1700"/>
              </a:cxn>
              <a:cxn ang="0">
                <a:pos x="4969" y="1868"/>
              </a:cxn>
              <a:cxn ang="0">
                <a:pos x="4248" y="1656"/>
              </a:cxn>
              <a:cxn ang="0">
                <a:pos x="3937" y="1488"/>
              </a:cxn>
              <a:cxn ang="0">
                <a:pos x="4283" y="1562"/>
              </a:cxn>
              <a:cxn ang="0">
                <a:pos x="4248" y="1656"/>
              </a:cxn>
              <a:cxn ang="0">
                <a:pos x="3310" y="1310"/>
              </a:cxn>
              <a:cxn ang="0">
                <a:pos x="3345" y="1216"/>
              </a:cxn>
              <a:cxn ang="0">
                <a:pos x="3656" y="1384"/>
              </a:cxn>
              <a:cxn ang="0">
                <a:pos x="2935" y="1171"/>
              </a:cxn>
              <a:cxn ang="0">
                <a:pos x="2624" y="1003"/>
              </a:cxn>
              <a:cxn ang="0">
                <a:pos x="2970" y="1077"/>
              </a:cxn>
              <a:cxn ang="0">
                <a:pos x="2935" y="1171"/>
              </a:cxn>
              <a:cxn ang="0">
                <a:pos x="1997" y="825"/>
              </a:cxn>
              <a:cxn ang="0">
                <a:pos x="2031" y="731"/>
              </a:cxn>
              <a:cxn ang="0">
                <a:pos x="2342" y="899"/>
              </a:cxn>
              <a:cxn ang="0">
                <a:pos x="1621" y="687"/>
              </a:cxn>
              <a:cxn ang="0">
                <a:pos x="1310" y="519"/>
              </a:cxn>
              <a:cxn ang="0">
                <a:pos x="1656" y="593"/>
              </a:cxn>
              <a:cxn ang="0">
                <a:pos x="1621" y="687"/>
              </a:cxn>
              <a:cxn ang="0">
                <a:pos x="683" y="341"/>
              </a:cxn>
              <a:cxn ang="0">
                <a:pos x="718" y="247"/>
              </a:cxn>
              <a:cxn ang="0">
                <a:pos x="1029" y="415"/>
              </a:cxn>
              <a:cxn ang="0">
                <a:pos x="308" y="202"/>
              </a:cxn>
              <a:cxn ang="0">
                <a:pos x="10" y="39"/>
              </a:cxn>
              <a:cxn ang="0">
                <a:pos x="343" y="109"/>
              </a:cxn>
              <a:cxn ang="0">
                <a:pos x="308" y="202"/>
              </a:cxn>
            </a:cxnLst>
            <a:rect l="0" t="0" r="r" b="b"/>
            <a:pathLst>
              <a:path w="11547" h="4330">
                <a:moveTo>
                  <a:pt x="11473" y="4320"/>
                </a:moveTo>
                <a:lnTo>
                  <a:pt x="11191" y="4216"/>
                </a:lnTo>
                <a:cubicBezTo>
                  <a:pt x="11165" y="4207"/>
                  <a:pt x="11152" y="4178"/>
                  <a:pt x="11162" y="4152"/>
                </a:cubicBezTo>
                <a:cubicBezTo>
                  <a:pt x="11171" y="4126"/>
                  <a:pt x="11200" y="4113"/>
                  <a:pt x="11226" y="4122"/>
                </a:cubicBezTo>
                <a:lnTo>
                  <a:pt x="11507" y="4226"/>
                </a:lnTo>
                <a:cubicBezTo>
                  <a:pt x="11533" y="4236"/>
                  <a:pt x="11547" y="4265"/>
                  <a:pt x="11537" y="4290"/>
                </a:cubicBezTo>
                <a:cubicBezTo>
                  <a:pt x="11527" y="4316"/>
                  <a:pt x="11499" y="4330"/>
                  <a:pt x="11473" y="4320"/>
                </a:cubicBezTo>
                <a:close/>
                <a:moveTo>
                  <a:pt x="10816" y="4078"/>
                </a:moveTo>
                <a:lnTo>
                  <a:pt x="10535" y="3974"/>
                </a:lnTo>
                <a:cubicBezTo>
                  <a:pt x="10509" y="3964"/>
                  <a:pt x="10495" y="3936"/>
                  <a:pt x="10505" y="3910"/>
                </a:cubicBezTo>
                <a:cubicBezTo>
                  <a:pt x="10515" y="3884"/>
                  <a:pt x="10543" y="3871"/>
                  <a:pt x="10569" y="3880"/>
                </a:cubicBezTo>
                <a:lnTo>
                  <a:pt x="10851" y="3984"/>
                </a:lnTo>
                <a:cubicBezTo>
                  <a:pt x="10877" y="3994"/>
                  <a:pt x="10890" y="4022"/>
                  <a:pt x="10880" y="4048"/>
                </a:cubicBezTo>
                <a:cubicBezTo>
                  <a:pt x="10871" y="4074"/>
                  <a:pt x="10842" y="4087"/>
                  <a:pt x="10816" y="4078"/>
                </a:cubicBezTo>
                <a:close/>
                <a:moveTo>
                  <a:pt x="10159" y="3836"/>
                </a:moveTo>
                <a:lnTo>
                  <a:pt x="9878" y="3732"/>
                </a:lnTo>
                <a:cubicBezTo>
                  <a:pt x="9852" y="3722"/>
                  <a:pt x="9839" y="3693"/>
                  <a:pt x="9848" y="3668"/>
                </a:cubicBezTo>
                <a:cubicBezTo>
                  <a:pt x="9858" y="3642"/>
                  <a:pt x="9887" y="3628"/>
                  <a:pt x="9912" y="3638"/>
                </a:cubicBezTo>
                <a:lnTo>
                  <a:pt x="10194" y="3742"/>
                </a:lnTo>
                <a:cubicBezTo>
                  <a:pt x="10220" y="3751"/>
                  <a:pt x="10233" y="3780"/>
                  <a:pt x="10224" y="3806"/>
                </a:cubicBezTo>
                <a:cubicBezTo>
                  <a:pt x="10214" y="3832"/>
                  <a:pt x="10185" y="3845"/>
                  <a:pt x="10159" y="3836"/>
                </a:cubicBezTo>
                <a:close/>
                <a:moveTo>
                  <a:pt x="9503" y="3593"/>
                </a:moveTo>
                <a:lnTo>
                  <a:pt x="9221" y="3490"/>
                </a:lnTo>
                <a:cubicBezTo>
                  <a:pt x="9195" y="3480"/>
                  <a:pt x="9182" y="3451"/>
                  <a:pt x="9191" y="3425"/>
                </a:cubicBezTo>
                <a:cubicBezTo>
                  <a:pt x="9201" y="3399"/>
                  <a:pt x="9230" y="3386"/>
                  <a:pt x="9256" y="3396"/>
                </a:cubicBezTo>
                <a:lnTo>
                  <a:pt x="9537" y="3500"/>
                </a:lnTo>
                <a:cubicBezTo>
                  <a:pt x="9563" y="3509"/>
                  <a:pt x="9576" y="3538"/>
                  <a:pt x="9567" y="3564"/>
                </a:cubicBezTo>
                <a:cubicBezTo>
                  <a:pt x="9557" y="3590"/>
                  <a:pt x="9528" y="3603"/>
                  <a:pt x="9503" y="3593"/>
                </a:cubicBezTo>
                <a:close/>
                <a:moveTo>
                  <a:pt x="8846" y="3351"/>
                </a:moveTo>
                <a:lnTo>
                  <a:pt x="8564" y="3247"/>
                </a:lnTo>
                <a:cubicBezTo>
                  <a:pt x="8538" y="3238"/>
                  <a:pt x="8525" y="3209"/>
                  <a:pt x="8535" y="3183"/>
                </a:cubicBezTo>
                <a:cubicBezTo>
                  <a:pt x="8544" y="3157"/>
                  <a:pt x="8573" y="3144"/>
                  <a:pt x="8599" y="3154"/>
                </a:cubicBezTo>
                <a:lnTo>
                  <a:pt x="8880" y="3257"/>
                </a:lnTo>
                <a:cubicBezTo>
                  <a:pt x="8906" y="3267"/>
                  <a:pt x="8920" y="3296"/>
                  <a:pt x="8910" y="3322"/>
                </a:cubicBezTo>
                <a:cubicBezTo>
                  <a:pt x="8900" y="3347"/>
                  <a:pt x="8872" y="3361"/>
                  <a:pt x="8846" y="3351"/>
                </a:cubicBezTo>
                <a:close/>
                <a:moveTo>
                  <a:pt x="8189" y="3109"/>
                </a:moveTo>
                <a:lnTo>
                  <a:pt x="7908" y="3005"/>
                </a:lnTo>
                <a:cubicBezTo>
                  <a:pt x="7882" y="2996"/>
                  <a:pt x="7868" y="2967"/>
                  <a:pt x="7878" y="2941"/>
                </a:cubicBezTo>
                <a:cubicBezTo>
                  <a:pt x="7888" y="2915"/>
                  <a:pt x="7916" y="2902"/>
                  <a:pt x="7942" y="2911"/>
                </a:cubicBezTo>
                <a:lnTo>
                  <a:pt x="8224" y="3015"/>
                </a:lnTo>
                <a:cubicBezTo>
                  <a:pt x="8250" y="3025"/>
                  <a:pt x="8263" y="3053"/>
                  <a:pt x="8253" y="3079"/>
                </a:cubicBezTo>
                <a:cubicBezTo>
                  <a:pt x="8244" y="3105"/>
                  <a:pt x="8215" y="3119"/>
                  <a:pt x="8189" y="3109"/>
                </a:cubicBezTo>
                <a:close/>
                <a:moveTo>
                  <a:pt x="7532" y="2867"/>
                </a:moveTo>
                <a:lnTo>
                  <a:pt x="7251" y="2763"/>
                </a:lnTo>
                <a:cubicBezTo>
                  <a:pt x="7225" y="2753"/>
                  <a:pt x="7212" y="2725"/>
                  <a:pt x="7221" y="2699"/>
                </a:cubicBezTo>
                <a:cubicBezTo>
                  <a:pt x="7231" y="2673"/>
                  <a:pt x="7260" y="2660"/>
                  <a:pt x="7285" y="2669"/>
                </a:cubicBezTo>
                <a:lnTo>
                  <a:pt x="7567" y="2773"/>
                </a:lnTo>
                <a:cubicBezTo>
                  <a:pt x="7593" y="2782"/>
                  <a:pt x="7606" y="2811"/>
                  <a:pt x="7596" y="2837"/>
                </a:cubicBezTo>
                <a:cubicBezTo>
                  <a:pt x="7587" y="2863"/>
                  <a:pt x="7558" y="2876"/>
                  <a:pt x="7532" y="2867"/>
                </a:cubicBezTo>
                <a:close/>
                <a:moveTo>
                  <a:pt x="6876" y="2625"/>
                </a:moveTo>
                <a:lnTo>
                  <a:pt x="6594" y="2521"/>
                </a:lnTo>
                <a:cubicBezTo>
                  <a:pt x="6568" y="2511"/>
                  <a:pt x="6555" y="2482"/>
                  <a:pt x="6564" y="2457"/>
                </a:cubicBezTo>
                <a:cubicBezTo>
                  <a:pt x="6574" y="2431"/>
                  <a:pt x="6603" y="2417"/>
                  <a:pt x="6629" y="2427"/>
                </a:cubicBezTo>
                <a:lnTo>
                  <a:pt x="6910" y="2531"/>
                </a:lnTo>
                <a:cubicBezTo>
                  <a:pt x="6936" y="2540"/>
                  <a:pt x="6949" y="2569"/>
                  <a:pt x="6940" y="2595"/>
                </a:cubicBezTo>
                <a:cubicBezTo>
                  <a:pt x="6930" y="2621"/>
                  <a:pt x="6901" y="2634"/>
                  <a:pt x="6876" y="2625"/>
                </a:cubicBezTo>
                <a:close/>
                <a:moveTo>
                  <a:pt x="6219" y="2382"/>
                </a:moveTo>
                <a:lnTo>
                  <a:pt x="5937" y="2279"/>
                </a:lnTo>
                <a:cubicBezTo>
                  <a:pt x="5911" y="2269"/>
                  <a:pt x="5898" y="2240"/>
                  <a:pt x="5908" y="2214"/>
                </a:cubicBezTo>
                <a:cubicBezTo>
                  <a:pt x="5917" y="2188"/>
                  <a:pt x="5946" y="2175"/>
                  <a:pt x="5972" y="2185"/>
                </a:cubicBezTo>
                <a:lnTo>
                  <a:pt x="6253" y="2288"/>
                </a:lnTo>
                <a:cubicBezTo>
                  <a:pt x="6279" y="2298"/>
                  <a:pt x="6293" y="2327"/>
                  <a:pt x="6283" y="2353"/>
                </a:cubicBezTo>
                <a:cubicBezTo>
                  <a:pt x="6273" y="2379"/>
                  <a:pt x="6245" y="2392"/>
                  <a:pt x="6219" y="2382"/>
                </a:cubicBezTo>
                <a:close/>
                <a:moveTo>
                  <a:pt x="5562" y="2140"/>
                </a:moveTo>
                <a:lnTo>
                  <a:pt x="5281" y="2036"/>
                </a:lnTo>
                <a:cubicBezTo>
                  <a:pt x="5255" y="2027"/>
                  <a:pt x="5241" y="1998"/>
                  <a:pt x="5251" y="1972"/>
                </a:cubicBezTo>
                <a:cubicBezTo>
                  <a:pt x="5260" y="1946"/>
                  <a:pt x="5289" y="1933"/>
                  <a:pt x="5315" y="1942"/>
                </a:cubicBezTo>
                <a:lnTo>
                  <a:pt x="5597" y="2046"/>
                </a:lnTo>
                <a:cubicBezTo>
                  <a:pt x="5623" y="2056"/>
                  <a:pt x="5636" y="2085"/>
                  <a:pt x="5626" y="2110"/>
                </a:cubicBezTo>
                <a:cubicBezTo>
                  <a:pt x="5617" y="2136"/>
                  <a:pt x="5588" y="2150"/>
                  <a:pt x="5562" y="2140"/>
                </a:cubicBezTo>
                <a:close/>
                <a:moveTo>
                  <a:pt x="4905" y="1898"/>
                </a:moveTo>
                <a:lnTo>
                  <a:pt x="4624" y="1794"/>
                </a:lnTo>
                <a:cubicBezTo>
                  <a:pt x="4598" y="1785"/>
                  <a:pt x="4585" y="1756"/>
                  <a:pt x="4594" y="1730"/>
                </a:cubicBezTo>
                <a:cubicBezTo>
                  <a:pt x="4604" y="1704"/>
                  <a:pt x="4632" y="1691"/>
                  <a:pt x="4658" y="1700"/>
                </a:cubicBezTo>
                <a:lnTo>
                  <a:pt x="4940" y="1804"/>
                </a:lnTo>
                <a:cubicBezTo>
                  <a:pt x="4966" y="1814"/>
                  <a:pt x="4979" y="1842"/>
                  <a:pt x="4969" y="1868"/>
                </a:cubicBezTo>
                <a:cubicBezTo>
                  <a:pt x="4960" y="1894"/>
                  <a:pt x="4931" y="1907"/>
                  <a:pt x="4905" y="1898"/>
                </a:cubicBezTo>
                <a:close/>
                <a:moveTo>
                  <a:pt x="4248" y="1656"/>
                </a:moveTo>
                <a:lnTo>
                  <a:pt x="3967" y="1552"/>
                </a:lnTo>
                <a:cubicBezTo>
                  <a:pt x="3941" y="1542"/>
                  <a:pt x="3928" y="1514"/>
                  <a:pt x="3937" y="1488"/>
                </a:cubicBezTo>
                <a:cubicBezTo>
                  <a:pt x="3947" y="1462"/>
                  <a:pt x="3976" y="1448"/>
                  <a:pt x="4002" y="1458"/>
                </a:cubicBezTo>
                <a:lnTo>
                  <a:pt x="4283" y="1562"/>
                </a:lnTo>
                <a:cubicBezTo>
                  <a:pt x="4309" y="1571"/>
                  <a:pt x="4322" y="1600"/>
                  <a:pt x="4313" y="1626"/>
                </a:cubicBezTo>
                <a:cubicBezTo>
                  <a:pt x="4303" y="1652"/>
                  <a:pt x="4274" y="1665"/>
                  <a:pt x="4248" y="1656"/>
                </a:cubicBezTo>
                <a:close/>
                <a:moveTo>
                  <a:pt x="3592" y="1413"/>
                </a:moveTo>
                <a:lnTo>
                  <a:pt x="3310" y="1310"/>
                </a:lnTo>
                <a:cubicBezTo>
                  <a:pt x="3284" y="1300"/>
                  <a:pt x="3271" y="1271"/>
                  <a:pt x="3281" y="1245"/>
                </a:cubicBezTo>
                <a:cubicBezTo>
                  <a:pt x="3290" y="1220"/>
                  <a:pt x="3319" y="1206"/>
                  <a:pt x="3345" y="1216"/>
                </a:cubicBezTo>
                <a:lnTo>
                  <a:pt x="3626" y="1320"/>
                </a:lnTo>
                <a:cubicBezTo>
                  <a:pt x="3652" y="1329"/>
                  <a:pt x="3665" y="1358"/>
                  <a:pt x="3656" y="1384"/>
                </a:cubicBezTo>
                <a:cubicBezTo>
                  <a:pt x="3646" y="1410"/>
                  <a:pt x="3618" y="1423"/>
                  <a:pt x="3592" y="1413"/>
                </a:cubicBezTo>
                <a:close/>
                <a:moveTo>
                  <a:pt x="2935" y="1171"/>
                </a:moveTo>
                <a:lnTo>
                  <a:pt x="2653" y="1067"/>
                </a:lnTo>
                <a:cubicBezTo>
                  <a:pt x="2628" y="1058"/>
                  <a:pt x="2614" y="1029"/>
                  <a:pt x="2624" y="1003"/>
                </a:cubicBezTo>
                <a:cubicBezTo>
                  <a:pt x="2633" y="977"/>
                  <a:pt x="2662" y="964"/>
                  <a:pt x="2688" y="974"/>
                </a:cubicBezTo>
                <a:lnTo>
                  <a:pt x="2970" y="1077"/>
                </a:lnTo>
                <a:cubicBezTo>
                  <a:pt x="2995" y="1087"/>
                  <a:pt x="3009" y="1116"/>
                  <a:pt x="2999" y="1142"/>
                </a:cubicBezTo>
                <a:cubicBezTo>
                  <a:pt x="2990" y="1168"/>
                  <a:pt x="2961" y="1181"/>
                  <a:pt x="2935" y="1171"/>
                </a:cubicBezTo>
                <a:close/>
                <a:moveTo>
                  <a:pt x="2278" y="929"/>
                </a:moveTo>
                <a:lnTo>
                  <a:pt x="1997" y="825"/>
                </a:lnTo>
                <a:cubicBezTo>
                  <a:pt x="1971" y="816"/>
                  <a:pt x="1958" y="787"/>
                  <a:pt x="1967" y="761"/>
                </a:cubicBezTo>
                <a:cubicBezTo>
                  <a:pt x="1977" y="735"/>
                  <a:pt x="2005" y="722"/>
                  <a:pt x="2031" y="731"/>
                </a:cubicBezTo>
                <a:lnTo>
                  <a:pt x="2313" y="835"/>
                </a:lnTo>
                <a:cubicBezTo>
                  <a:pt x="2339" y="845"/>
                  <a:pt x="2352" y="874"/>
                  <a:pt x="2342" y="899"/>
                </a:cubicBezTo>
                <a:cubicBezTo>
                  <a:pt x="2333" y="925"/>
                  <a:pt x="2304" y="939"/>
                  <a:pt x="2278" y="929"/>
                </a:cubicBezTo>
                <a:close/>
                <a:moveTo>
                  <a:pt x="1621" y="687"/>
                </a:moveTo>
                <a:lnTo>
                  <a:pt x="1340" y="583"/>
                </a:lnTo>
                <a:cubicBezTo>
                  <a:pt x="1314" y="573"/>
                  <a:pt x="1301" y="545"/>
                  <a:pt x="1310" y="519"/>
                </a:cubicBezTo>
                <a:cubicBezTo>
                  <a:pt x="1320" y="493"/>
                  <a:pt x="1349" y="480"/>
                  <a:pt x="1375" y="489"/>
                </a:cubicBezTo>
                <a:lnTo>
                  <a:pt x="1656" y="593"/>
                </a:lnTo>
                <a:cubicBezTo>
                  <a:pt x="1682" y="603"/>
                  <a:pt x="1695" y="631"/>
                  <a:pt x="1686" y="657"/>
                </a:cubicBezTo>
                <a:cubicBezTo>
                  <a:pt x="1676" y="683"/>
                  <a:pt x="1647" y="696"/>
                  <a:pt x="1621" y="687"/>
                </a:cubicBezTo>
                <a:close/>
                <a:moveTo>
                  <a:pt x="965" y="445"/>
                </a:moveTo>
                <a:lnTo>
                  <a:pt x="683" y="341"/>
                </a:lnTo>
                <a:cubicBezTo>
                  <a:pt x="657" y="331"/>
                  <a:pt x="644" y="302"/>
                  <a:pt x="654" y="277"/>
                </a:cubicBezTo>
                <a:cubicBezTo>
                  <a:pt x="663" y="251"/>
                  <a:pt x="692" y="237"/>
                  <a:pt x="718" y="247"/>
                </a:cubicBezTo>
                <a:lnTo>
                  <a:pt x="999" y="351"/>
                </a:lnTo>
                <a:cubicBezTo>
                  <a:pt x="1025" y="360"/>
                  <a:pt x="1038" y="389"/>
                  <a:pt x="1029" y="415"/>
                </a:cubicBezTo>
                <a:cubicBezTo>
                  <a:pt x="1019" y="441"/>
                  <a:pt x="991" y="454"/>
                  <a:pt x="965" y="445"/>
                </a:cubicBezTo>
                <a:close/>
                <a:moveTo>
                  <a:pt x="308" y="202"/>
                </a:moveTo>
                <a:lnTo>
                  <a:pt x="39" y="103"/>
                </a:lnTo>
                <a:cubicBezTo>
                  <a:pt x="14" y="94"/>
                  <a:pt x="0" y="65"/>
                  <a:pt x="10" y="39"/>
                </a:cubicBezTo>
                <a:cubicBezTo>
                  <a:pt x="19" y="13"/>
                  <a:pt x="48" y="0"/>
                  <a:pt x="74" y="10"/>
                </a:cubicBezTo>
                <a:lnTo>
                  <a:pt x="343" y="109"/>
                </a:lnTo>
                <a:cubicBezTo>
                  <a:pt x="368" y="118"/>
                  <a:pt x="382" y="147"/>
                  <a:pt x="372" y="173"/>
                </a:cubicBezTo>
                <a:cubicBezTo>
                  <a:pt x="363" y="199"/>
                  <a:pt x="334" y="212"/>
                  <a:pt x="308" y="202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2195736" y="1988840"/>
            <a:ext cx="93775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L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</a:rPr>
              <a:t>aserstrahl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</a:rPr>
              <a:t>(feste Wellenlänge)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32" name="Freeform 72"/>
          <p:cNvSpPr>
            <a:spLocks noEditPoints="1"/>
          </p:cNvSpPr>
          <p:nvPr/>
        </p:nvSpPr>
        <p:spPr bwMode="auto">
          <a:xfrm>
            <a:off x="7380312" y="4221088"/>
            <a:ext cx="1008113" cy="2088232"/>
          </a:xfrm>
          <a:custGeom>
            <a:avLst/>
            <a:gdLst/>
            <a:ahLst/>
            <a:cxnLst>
              <a:cxn ang="0">
                <a:pos x="2610" y="0"/>
              </a:cxn>
              <a:cxn ang="0">
                <a:pos x="2360" y="25"/>
              </a:cxn>
              <a:cxn ang="0">
                <a:pos x="2160" y="0"/>
              </a:cxn>
              <a:cxn ang="0">
                <a:pos x="1910" y="25"/>
              </a:cxn>
              <a:cxn ang="0">
                <a:pos x="1722" y="12"/>
              </a:cxn>
              <a:cxn ang="0">
                <a:pos x="1447" y="12"/>
              </a:cxn>
              <a:cxn ang="0">
                <a:pos x="1259" y="25"/>
              </a:cxn>
              <a:cxn ang="0">
                <a:pos x="1009" y="0"/>
              </a:cxn>
              <a:cxn ang="0">
                <a:pos x="759" y="25"/>
              </a:cxn>
              <a:cxn ang="0">
                <a:pos x="559" y="1"/>
              </a:cxn>
              <a:cxn ang="0">
                <a:pos x="324" y="87"/>
              </a:cxn>
              <a:cxn ang="0">
                <a:pos x="170" y="187"/>
              </a:cxn>
              <a:cxn ang="0">
                <a:pos x="34" y="423"/>
              </a:cxn>
              <a:cxn ang="0">
                <a:pos x="25" y="609"/>
              </a:cxn>
              <a:cxn ang="0">
                <a:pos x="0" y="859"/>
              </a:cxn>
              <a:cxn ang="0">
                <a:pos x="25" y="1109"/>
              </a:cxn>
              <a:cxn ang="0">
                <a:pos x="0" y="1309"/>
              </a:cxn>
              <a:cxn ang="0">
                <a:pos x="25" y="1559"/>
              </a:cxn>
              <a:cxn ang="0">
                <a:pos x="12" y="1747"/>
              </a:cxn>
              <a:cxn ang="0">
                <a:pos x="12" y="2022"/>
              </a:cxn>
              <a:cxn ang="0">
                <a:pos x="25" y="2210"/>
              </a:cxn>
              <a:cxn ang="0">
                <a:pos x="0" y="2460"/>
              </a:cxn>
              <a:cxn ang="0">
                <a:pos x="25" y="2710"/>
              </a:cxn>
              <a:cxn ang="0">
                <a:pos x="0" y="2910"/>
              </a:cxn>
              <a:cxn ang="0">
                <a:pos x="25" y="3160"/>
              </a:cxn>
              <a:cxn ang="0">
                <a:pos x="12" y="3348"/>
              </a:cxn>
              <a:cxn ang="0">
                <a:pos x="12" y="3623"/>
              </a:cxn>
              <a:cxn ang="0">
                <a:pos x="32" y="3809"/>
              </a:cxn>
              <a:cxn ang="0">
                <a:pos x="101" y="4048"/>
              </a:cxn>
              <a:cxn ang="0">
                <a:pos x="299" y="4199"/>
              </a:cxn>
              <a:cxn ang="0">
                <a:pos x="477" y="4291"/>
              </a:cxn>
              <a:cxn ang="0">
                <a:pos x="729" y="4275"/>
              </a:cxn>
              <a:cxn ang="0">
                <a:pos x="916" y="4287"/>
              </a:cxn>
              <a:cxn ang="0">
                <a:pos x="1191" y="4287"/>
              </a:cxn>
              <a:cxn ang="0">
                <a:pos x="1379" y="4275"/>
              </a:cxn>
              <a:cxn ang="0">
                <a:pos x="1629" y="4300"/>
              </a:cxn>
              <a:cxn ang="0">
                <a:pos x="1879" y="4275"/>
              </a:cxn>
              <a:cxn ang="0">
                <a:pos x="2079" y="4300"/>
              </a:cxn>
              <a:cxn ang="0">
                <a:pos x="2329" y="4275"/>
              </a:cxn>
              <a:cxn ang="0">
                <a:pos x="2517" y="4287"/>
              </a:cxn>
              <a:cxn ang="0">
                <a:pos x="2792" y="4287"/>
              </a:cxn>
              <a:cxn ang="0">
                <a:pos x="2975" y="4256"/>
              </a:cxn>
              <a:cxn ang="0">
                <a:pos x="3207" y="4164"/>
              </a:cxn>
              <a:cxn ang="0">
                <a:pos x="3337" y="3952"/>
              </a:cxn>
              <a:cxn ang="0">
                <a:pos x="3410" y="3765"/>
              </a:cxn>
              <a:cxn ang="0">
                <a:pos x="3387" y="3514"/>
              </a:cxn>
              <a:cxn ang="0">
                <a:pos x="3400" y="3327"/>
              </a:cxn>
              <a:cxn ang="0">
                <a:pos x="3400" y="3052"/>
              </a:cxn>
              <a:cxn ang="0">
                <a:pos x="3387" y="2864"/>
              </a:cxn>
              <a:cxn ang="0">
                <a:pos x="3412" y="2614"/>
              </a:cxn>
              <a:cxn ang="0">
                <a:pos x="3387" y="2364"/>
              </a:cxn>
              <a:cxn ang="0">
                <a:pos x="3412" y="2164"/>
              </a:cxn>
              <a:cxn ang="0">
                <a:pos x="3387" y="1914"/>
              </a:cxn>
              <a:cxn ang="0">
                <a:pos x="3400" y="1726"/>
              </a:cxn>
              <a:cxn ang="0">
                <a:pos x="3400" y="1451"/>
              </a:cxn>
              <a:cxn ang="0">
                <a:pos x="3387" y="1263"/>
              </a:cxn>
              <a:cxn ang="0">
                <a:pos x="3412" y="1013"/>
              </a:cxn>
              <a:cxn ang="0">
                <a:pos x="3387" y="763"/>
              </a:cxn>
              <a:cxn ang="0">
                <a:pos x="3412" y="562"/>
              </a:cxn>
              <a:cxn ang="0">
                <a:pos x="3328" y="328"/>
              </a:cxn>
              <a:cxn ang="0">
                <a:pos x="3228" y="172"/>
              </a:cxn>
              <a:cxn ang="0">
                <a:pos x="2993" y="34"/>
              </a:cxn>
            </a:cxnLst>
            <a:rect l="0" t="0" r="r" b="b"/>
            <a:pathLst>
              <a:path w="3412" h="4300">
                <a:moveTo>
                  <a:pt x="2810" y="25"/>
                </a:moveTo>
                <a:lnTo>
                  <a:pt x="2810" y="25"/>
                </a:lnTo>
                <a:cubicBezTo>
                  <a:pt x="2803" y="25"/>
                  <a:pt x="2798" y="19"/>
                  <a:pt x="2798" y="12"/>
                </a:cubicBezTo>
                <a:cubicBezTo>
                  <a:pt x="2798" y="6"/>
                  <a:pt x="2803" y="0"/>
                  <a:pt x="2810" y="0"/>
                </a:cubicBezTo>
                <a:lnTo>
                  <a:pt x="2810" y="0"/>
                </a:lnTo>
                <a:cubicBezTo>
                  <a:pt x="2817" y="0"/>
                  <a:pt x="2823" y="6"/>
                  <a:pt x="2823" y="12"/>
                </a:cubicBezTo>
                <a:cubicBezTo>
                  <a:pt x="2823" y="19"/>
                  <a:pt x="2817" y="25"/>
                  <a:pt x="2810" y="25"/>
                </a:cubicBezTo>
                <a:close/>
                <a:moveTo>
                  <a:pt x="2760" y="25"/>
                </a:moveTo>
                <a:lnTo>
                  <a:pt x="2760" y="25"/>
                </a:lnTo>
                <a:cubicBezTo>
                  <a:pt x="2753" y="25"/>
                  <a:pt x="2748" y="19"/>
                  <a:pt x="2748" y="12"/>
                </a:cubicBezTo>
                <a:cubicBezTo>
                  <a:pt x="2748" y="6"/>
                  <a:pt x="2753" y="0"/>
                  <a:pt x="2760" y="0"/>
                </a:cubicBezTo>
                <a:lnTo>
                  <a:pt x="2760" y="0"/>
                </a:lnTo>
                <a:cubicBezTo>
                  <a:pt x="2767" y="0"/>
                  <a:pt x="2773" y="6"/>
                  <a:pt x="2773" y="12"/>
                </a:cubicBezTo>
                <a:cubicBezTo>
                  <a:pt x="2773" y="19"/>
                  <a:pt x="2767" y="25"/>
                  <a:pt x="2760" y="25"/>
                </a:cubicBezTo>
                <a:close/>
                <a:moveTo>
                  <a:pt x="2710" y="25"/>
                </a:moveTo>
                <a:lnTo>
                  <a:pt x="2710" y="25"/>
                </a:lnTo>
                <a:cubicBezTo>
                  <a:pt x="2703" y="25"/>
                  <a:pt x="2698" y="19"/>
                  <a:pt x="2698" y="12"/>
                </a:cubicBezTo>
                <a:cubicBezTo>
                  <a:pt x="2698" y="6"/>
                  <a:pt x="2703" y="0"/>
                  <a:pt x="2710" y="0"/>
                </a:cubicBezTo>
                <a:lnTo>
                  <a:pt x="2710" y="0"/>
                </a:lnTo>
                <a:cubicBezTo>
                  <a:pt x="2717" y="0"/>
                  <a:pt x="2723" y="6"/>
                  <a:pt x="2723" y="12"/>
                </a:cubicBezTo>
                <a:cubicBezTo>
                  <a:pt x="2723" y="19"/>
                  <a:pt x="2717" y="25"/>
                  <a:pt x="2710" y="25"/>
                </a:cubicBezTo>
                <a:close/>
                <a:moveTo>
                  <a:pt x="2660" y="25"/>
                </a:moveTo>
                <a:lnTo>
                  <a:pt x="2660" y="25"/>
                </a:lnTo>
                <a:cubicBezTo>
                  <a:pt x="2653" y="25"/>
                  <a:pt x="2648" y="19"/>
                  <a:pt x="2648" y="12"/>
                </a:cubicBezTo>
                <a:cubicBezTo>
                  <a:pt x="2648" y="6"/>
                  <a:pt x="2653" y="0"/>
                  <a:pt x="2660" y="0"/>
                </a:cubicBezTo>
                <a:lnTo>
                  <a:pt x="2660" y="0"/>
                </a:lnTo>
                <a:cubicBezTo>
                  <a:pt x="2667" y="0"/>
                  <a:pt x="2673" y="6"/>
                  <a:pt x="2673" y="12"/>
                </a:cubicBezTo>
                <a:cubicBezTo>
                  <a:pt x="2673" y="19"/>
                  <a:pt x="2667" y="25"/>
                  <a:pt x="2660" y="25"/>
                </a:cubicBezTo>
                <a:close/>
                <a:moveTo>
                  <a:pt x="2610" y="25"/>
                </a:moveTo>
                <a:lnTo>
                  <a:pt x="2610" y="25"/>
                </a:lnTo>
                <a:cubicBezTo>
                  <a:pt x="2603" y="25"/>
                  <a:pt x="2598" y="19"/>
                  <a:pt x="2598" y="12"/>
                </a:cubicBezTo>
                <a:cubicBezTo>
                  <a:pt x="2598" y="6"/>
                  <a:pt x="2603" y="0"/>
                  <a:pt x="2610" y="0"/>
                </a:cubicBezTo>
                <a:lnTo>
                  <a:pt x="2610" y="0"/>
                </a:lnTo>
                <a:cubicBezTo>
                  <a:pt x="2617" y="0"/>
                  <a:pt x="2623" y="6"/>
                  <a:pt x="2623" y="12"/>
                </a:cubicBezTo>
                <a:cubicBezTo>
                  <a:pt x="2623" y="19"/>
                  <a:pt x="2617" y="25"/>
                  <a:pt x="2610" y="25"/>
                </a:cubicBezTo>
                <a:close/>
                <a:moveTo>
                  <a:pt x="2560" y="25"/>
                </a:moveTo>
                <a:lnTo>
                  <a:pt x="2560" y="25"/>
                </a:lnTo>
                <a:cubicBezTo>
                  <a:pt x="2553" y="25"/>
                  <a:pt x="2548" y="19"/>
                  <a:pt x="2548" y="12"/>
                </a:cubicBezTo>
                <a:cubicBezTo>
                  <a:pt x="2548" y="6"/>
                  <a:pt x="2553" y="0"/>
                  <a:pt x="2560" y="0"/>
                </a:cubicBezTo>
                <a:lnTo>
                  <a:pt x="2560" y="0"/>
                </a:lnTo>
                <a:cubicBezTo>
                  <a:pt x="2567" y="0"/>
                  <a:pt x="2573" y="6"/>
                  <a:pt x="2573" y="12"/>
                </a:cubicBezTo>
                <a:cubicBezTo>
                  <a:pt x="2573" y="19"/>
                  <a:pt x="2567" y="25"/>
                  <a:pt x="2560" y="25"/>
                </a:cubicBezTo>
                <a:close/>
                <a:moveTo>
                  <a:pt x="2510" y="25"/>
                </a:moveTo>
                <a:lnTo>
                  <a:pt x="2510" y="25"/>
                </a:lnTo>
                <a:cubicBezTo>
                  <a:pt x="2503" y="25"/>
                  <a:pt x="2498" y="19"/>
                  <a:pt x="2498" y="12"/>
                </a:cubicBezTo>
                <a:cubicBezTo>
                  <a:pt x="2498" y="6"/>
                  <a:pt x="2503" y="0"/>
                  <a:pt x="2510" y="0"/>
                </a:cubicBezTo>
                <a:lnTo>
                  <a:pt x="2510" y="0"/>
                </a:lnTo>
                <a:cubicBezTo>
                  <a:pt x="2517" y="0"/>
                  <a:pt x="2523" y="6"/>
                  <a:pt x="2523" y="12"/>
                </a:cubicBezTo>
                <a:cubicBezTo>
                  <a:pt x="2523" y="19"/>
                  <a:pt x="2517" y="25"/>
                  <a:pt x="2510" y="25"/>
                </a:cubicBezTo>
                <a:close/>
                <a:moveTo>
                  <a:pt x="2460" y="25"/>
                </a:moveTo>
                <a:lnTo>
                  <a:pt x="2460" y="25"/>
                </a:lnTo>
                <a:cubicBezTo>
                  <a:pt x="2453" y="25"/>
                  <a:pt x="2448" y="19"/>
                  <a:pt x="2448" y="12"/>
                </a:cubicBezTo>
                <a:cubicBezTo>
                  <a:pt x="2448" y="6"/>
                  <a:pt x="2453" y="0"/>
                  <a:pt x="2460" y="0"/>
                </a:cubicBezTo>
                <a:lnTo>
                  <a:pt x="2460" y="0"/>
                </a:lnTo>
                <a:cubicBezTo>
                  <a:pt x="2467" y="0"/>
                  <a:pt x="2473" y="6"/>
                  <a:pt x="2473" y="12"/>
                </a:cubicBezTo>
                <a:cubicBezTo>
                  <a:pt x="2473" y="19"/>
                  <a:pt x="2467" y="25"/>
                  <a:pt x="2460" y="25"/>
                </a:cubicBezTo>
                <a:close/>
                <a:moveTo>
                  <a:pt x="2410" y="25"/>
                </a:moveTo>
                <a:lnTo>
                  <a:pt x="2410" y="25"/>
                </a:lnTo>
                <a:cubicBezTo>
                  <a:pt x="2403" y="25"/>
                  <a:pt x="2397" y="19"/>
                  <a:pt x="2397" y="12"/>
                </a:cubicBezTo>
                <a:cubicBezTo>
                  <a:pt x="2397" y="6"/>
                  <a:pt x="2403" y="0"/>
                  <a:pt x="2410" y="0"/>
                </a:cubicBezTo>
                <a:lnTo>
                  <a:pt x="2410" y="0"/>
                </a:lnTo>
                <a:cubicBezTo>
                  <a:pt x="2417" y="0"/>
                  <a:pt x="2423" y="6"/>
                  <a:pt x="2423" y="12"/>
                </a:cubicBezTo>
                <a:cubicBezTo>
                  <a:pt x="2423" y="19"/>
                  <a:pt x="2417" y="25"/>
                  <a:pt x="2410" y="25"/>
                </a:cubicBezTo>
                <a:close/>
                <a:moveTo>
                  <a:pt x="2360" y="25"/>
                </a:moveTo>
                <a:lnTo>
                  <a:pt x="2360" y="25"/>
                </a:lnTo>
                <a:cubicBezTo>
                  <a:pt x="2353" y="25"/>
                  <a:pt x="2347" y="19"/>
                  <a:pt x="2347" y="12"/>
                </a:cubicBezTo>
                <a:cubicBezTo>
                  <a:pt x="2347" y="6"/>
                  <a:pt x="2353" y="0"/>
                  <a:pt x="2360" y="0"/>
                </a:cubicBezTo>
                <a:lnTo>
                  <a:pt x="2360" y="0"/>
                </a:lnTo>
                <a:cubicBezTo>
                  <a:pt x="2367" y="0"/>
                  <a:pt x="2372" y="6"/>
                  <a:pt x="2372" y="12"/>
                </a:cubicBezTo>
                <a:cubicBezTo>
                  <a:pt x="2372" y="19"/>
                  <a:pt x="2367" y="25"/>
                  <a:pt x="2360" y="25"/>
                </a:cubicBezTo>
                <a:close/>
                <a:moveTo>
                  <a:pt x="2310" y="25"/>
                </a:moveTo>
                <a:lnTo>
                  <a:pt x="2310" y="25"/>
                </a:lnTo>
                <a:cubicBezTo>
                  <a:pt x="2303" y="25"/>
                  <a:pt x="2297" y="19"/>
                  <a:pt x="2297" y="12"/>
                </a:cubicBezTo>
                <a:cubicBezTo>
                  <a:pt x="2297" y="6"/>
                  <a:pt x="2303" y="0"/>
                  <a:pt x="2310" y="0"/>
                </a:cubicBezTo>
                <a:lnTo>
                  <a:pt x="2310" y="0"/>
                </a:lnTo>
                <a:cubicBezTo>
                  <a:pt x="2317" y="0"/>
                  <a:pt x="2322" y="6"/>
                  <a:pt x="2322" y="12"/>
                </a:cubicBezTo>
                <a:cubicBezTo>
                  <a:pt x="2322" y="19"/>
                  <a:pt x="2317" y="25"/>
                  <a:pt x="2310" y="25"/>
                </a:cubicBezTo>
                <a:close/>
                <a:moveTo>
                  <a:pt x="2260" y="25"/>
                </a:moveTo>
                <a:lnTo>
                  <a:pt x="2260" y="25"/>
                </a:lnTo>
                <a:cubicBezTo>
                  <a:pt x="2253" y="25"/>
                  <a:pt x="2247" y="19"/>
                  <a:pt x="2247" y="12"/>
                </a:cubicBezTo>
                <a:cubicBezTo>
                  <a:pt x="2247" y="6"/>
                  <a:pt x="2253" y="0"/>
                  <a:pt x="2260" y="0"/>
                </a:cubicBezTo>
                <a:lnTo>
                  <a:pt x="2260" y="0"/>
                </a:lnTo>
                <a:cubicBezTo>
                  <a:pt x="2267" y="0"/>
                  <a:pt x="2272" y="6"/>
                  <a:pt x="2272" y="12"/>
                </a:cubicBezTo>
                <a:cubicBezTo>
                  <a:pt x="2272" y="19"/>
                  <a:pt x="2267" y="25"/>
                  <a:pt x="2260" y="25"/>
                </a:cubicBezTo>
                <a:close/>
                <a:moveTo>
                  <a:pt x="2210" y="25"/>
                </a:moveTo>
                <a:lnTo>
                  <a:pt x="2210" y="25"/>
                </a:lnTo>
                <a:cubicBezTo>
                  <a:pt x="2203" y="25"/>
                  <a:pt x="2197" y="19"/>
                  <a:pt x="2197" y="12"/>
                </a:cubicBezTo>
                <a:cubicBezTo>
                  <a:pt x="2197" y="6"/>
                  <a:pt x="2203" y="0"/>
                  <a:pt x="2210" y="0"/>
                </a:cubicBezTo>
                <a:lnTo>
                  <a:pt x="2210" y="0"/>
                </a:lnTo>
                <a:cubicBezTo>
                  <a:pt x="2217" y="0"/>
                  <a:pt x="2222" y="6"/>
                  <a:pt x="2222" y="12"/>
                </a:cubicBezTo>
                <a:cubicBezTo>
                  <a:pt x="2222" y="19"/>
                  <a:pt x="2217" y="25"/>
                  <a:pt x="2210" y="25"/>
                </a:cubicBezTo>
                <a:close/>
                <a:moveTo>
                  <a:pt x="2160" y="25"/>
                </a:moveTo>
                <a:lnTo>
                  <a:pt x="2160" y="25"/>
                </a:lnTo>
                <a:cubicBezTo>
                  <a:pt x="2153" y="25"/>
                  <a:pt x="2147" y="19"/>
                  <a:pt x="2147" y="12"/>
                </a:cubicBezTo>
                <a:cubicBezTo>
                  <a:pt x="2147" y="6"/>
                  <a:pt x="2153" y="0"/>
                  <a:pt x="2160" y="0"/>
                </a:cubicBezTo>
                <a:lnTo>
                  <a:pt x="2160" y="0"/>
                </a:lnTo>
                <a:cubicBezTo>
                  <a:pt x="2167" y="0"/>
                  <a:pt x="2172" y="6"/>
                  <a:pt x="2172" y="12"/>
                </a:cubicBezTo>
                <a:cubicBezTo>
                  <a:pt x="2172" y="19"/>
                  <a:pt x="2167" y="25"/>
                  <a:pt x="2160" y="25"/>
                </a:cubicBezTo>
                <a:close/>
                <a:moveTo>
                  <a:pt x="2110" y="25"/>
                </a:moveTo>
                <a:lnTo>
                  <a:pt x="2110" y="25"/>
                </a:lnTo>
                <a:cubicBezTo>
                  <a:pt x="2103" y="25"/>
                  <a:pt x="2097" y="19"/>
                  <a:pt x="2097" y="12"/>
                </a:cubicBezTo>
                <a:cubicBezTo>
                  <a:pt x="2097" y="6"/>
                  <a:pt x="2103" y="0"/>
                  <a:pt x="2110" y="0"/>
                </a:cubicBezTo>
                <a:lnTo>
                  <a:pt x="2110" y="0"/>
                </a:lnTo>
                <a:cubicBezTo>
                  <a:pt x="2117" y="0"/>
                  <a:pt x="2122" y="6"/>
                  <a:pt x="2122" y="12"/>
                </a:cubicBezTo>
                <a:cubicBezTo>
                  <a:pt x="2122" y="19"/>
                  <a:pt x="2117" y="25"/>
                  <a:pt x="2110" y="25"/>
                </a:cubicBezTo>
                <a:close/>
                <a:moveTo>
                  <a:pt x="2060" y="25"/>
                </a:moveTo>
                <a:lnTo>
                  <a:pt x="2060" y="25"/>
                </a:lnTo>
                <a:cubicBezTo>
                  <a:pt x="2053" y="25"/>
                  <a:pt x="2047" y="19"/>
                  <a:pt x="2047" y="12"/>
                </a:cubicBezTo>
                <a:cubicBezTo>
                  <a:pt x="2047" y="6"/>
                  <a:pt x="2053" y="0"/>
                  <a:pt x="2060" y="0"/>
                </a:cubicBezTo>
                <a:lnTo>
                  <a:pt x="2060" y="0"/>
                </a:lnTo>
                <a:cubicBezTo>
                  <a:pt x="2067" y="0"/>
                  <a:pt x="2072" y="6"/>
                  <a:pt x="2072" y="12"/>
                </a:cubicBezTo>
                <a:cubicBezTo>
                  <a:pt x="2072" y="19"/>
                  <a:pt x="2067" y="25"/>
                  <a:pt x="2060" y="25"/>
                </a:cubicBezTo>
                <a:close/>
                <a:moveTo>
                  <a:pt x="2010" y="25"/>
                </a:moveTo>
                <a:lnTo>
                  <a:pt x="2010" y="25"/>
                </a:lnTo>
                <a:cubicBezTo>
                  <a:pt x="2003" y="25"/>
                  <a:pt x="1997" y="19"/>
                  <a:pt x="1997" y="12"/>
                </a:cubicBezTo>
                <a:cubicBezTo>
                  <a:pt x="1997" y="6"/>
                  <a:pt x="2003" y="0"/>
                  <a:pt x="2010" y="0"/>
                </a:cubicBezTo>
                <a:lnTo>
                  <a:pt x="2010" y="0"/>
                </a:lnTo>
                <a:cubicBezTo>
                  <a:pt x="2017" y="0"/>
                  <a:pt x="2022" y="6"/>
                  <a:pt x="2022" y="12"/>
                </a:cubicBezTo>
                <a:cubicBezTo>
                  <a:pt x="2022" y="19"/>
                  <a:pt x="2017" y="25"/>
                  <a:pt x="2010" y="25"/>
                </a:cubicBezTo>
                <a:close/>
                <a:moveTo>
                  <a:pt x="1960" y="25"/>
                </a:moveTo>
                <a:lnTo>
                  <a:pt x="1960" y="25"/>
                </a:lnTo>
                <a:cubicBezTo>
                  <a:pt x="1953" y="25"/>
                  <a:pt x="1947" y="19"/>
                  <a:pt x="1947" y="12"/>
                </a:cubicBezTo>
                <a:cubicBezTo>
                  <a:pt x="1947" y="6"/>
                  <a:pt x="1953" y="0"/>
                  <a:pt x="1960" y="0"/>
                </a:cubicBezTo>
                <a:lnTo>
                  <a:pt x="1960" y="0"/>
                </a:lnTo>
                <a:cubicBezTo>
                  <a:pt x="1967" y="0"/>
                  <a:pt x="1972" y="6"/>
                  <a:pt x="1972" y="12"/>
                </a:cubicBezTo>
                <a:cubicBezTo>
                  <a:pt x="1972" y="19"/>
                  <a:pt x="1967" y="25"/>
                  <a:pt x="1960" y="25"/>
                </a:cubicBezTo>
                <a:close/>
                <a:moveTo>
                  <a:pt x="1910" y="25"/>
                </a:moveTo>
                <a:lnTo>
                  <a:pt x="1910" y="25"/>
                </a:lnTo>
                <a:cubicBezTo>
                  <a:pt x="1903" y="25"/>
                  <a:pt x="1897" y="19"/>
                  <a:pt x="1897" y="12"/>
                </a:cubicBezTo>
                <a:cubicBezTo>
                  <a:pt x="1897" y="6"/>
                  <a:pt x="1903" y="0"/>
                  <a:pt x="1910" y="0"/>
                </a:cubicBezTo>
                <a:lnTo>
                  <a:pt x="1910" y="0"/>
                </a:lnTo>
                <a:cubicBezTo>
                  <a:pt x="1917" y="0"/>
                  <a:pt x="1922" y="6"/>
                  <a:pt x="1922" y="12"/>
                </a:cubicBezTo>
                <a:cubicBezTo>
                  <a:pt x="1922" y="19"/>
                  <a:pt x="1917" y="25"/>
                  <a:pt x="1910" y="25"/>
                </a:cubicBezTo>
                <a:close/>
                <a:moveTo>
                  <a:pt x="1860" y="25"/>
                </a:moveTo>
                <a:lnTo>
                  <a:pt x="1860" y="25"/>
                </a:lnTo>
                <a:cubicBezTo>
                  <a:pt x="1853" y="25"/>
                  <a:pt x="1847" y="19"/>
                  <a:pt x="1847" y="12"/>
                </a:cubicBezTo>
                <a:cubicBezTo>
                  <a:pt x="1847" y="6"/>
                  <a:pt x="1853" y="0"/>
                  <a:pt x="1860" y="0"/>
                </a:cubicBezTo>
                <a:lnTo>
                  <a:pt x="1860" y="0"/>
                </a:lnTo>
                <a:cubicBezTo>
                  <a:pt x="1867" y="0"/>
                  <a:pt x="1872" y="6"/>
                  <a:pt x="1872" y="12"/>
                </a:cubicBezTo>
                <a:cubicBezTo>
                  <a:pt x="1872" y="19"/>
                  <a:pt x="1867" y="25"/>
                  <a:pt x="1860" y="25"/>
                </a:cubicBezTo>
                <a:close/>
                <a:moveTo>
                  <a:pt x="1810" y="25"/>
                </a:moveTo>
                <a:lnTo>
                  <a:pt x="1810" y="25"/>
                </a:lnTo>
                <a:cubicBezTo>
                  <a:pt x="1803" y="25"/>
                  <a:pt x="1797" y="19"/>
                  <a:pt x="1797" y="12"/>
                </a:cubicBezTo>
                <a:cubicBezTo>
                  <a:pt x="1797" y="6"/>
                  <a:pt x="1803" y="0"/>
                  <a:pt x="1810" y="0"/>
                </a:cubicBezTo>
                <a:lnTo>
                  <a:pt x="1810" y="0"/>
                </a:lnTo>
                <a:cubicBezTo>
                  <a:pt x="1817" y="0"/>
                  <a:pt x="1822" y="6"/>
                  <a:pt x="1822" y="12"/>
                </a:cubicBezTo>
                <a:cubicBezTo>
                  <a:pt x="1822" y="19"/>
                  <a:pt x="1817" y="25"/>
                  <a:pt x="1810" y="25"/>
                </a:cubicBezTo>
                <a:close/>
                <a:moveTo>
                  <a:pt x="1760" y="25"/>
                </a:moveTo>
                <a:lnTo>
                  <a:pt x="1760" y="25"/>
                </a:lnTo>
                <a:cubicBezTo>
                  <a:pt x="1753" y="25"/>
                  <a:pt x="1747" y="19"/>
                  <a:pt x="1747" y="12"/>
                </a:cubicBezTo>
                <a:cubicBezTo>
                  <a:pt x="1747" y="6"/>
                  <a:pt x="1753" y="0"/>
                  <a:pt x="1760" y="0"/>
                </a:cubicBezTo>
                <a:lnTo>
                  <a:pt x="1760" y="0"/>
                </a:lnTo>
                <a:cubicBezTo>
                  <a:pt x="1767" y="0"/>
                  <a:pt x="1772" y="6"/>
                  <a:pt x="1772" y="12"/>
                </a:cubicBezTo>
                <a:cubicBezTo>
                  <a:pt x="1772" y="19"/>
                  <a:pt x="1767" y="25"/>
                  <a:pt x="1760" y="25"/>
                </a:cubicBezTo>
                <a:close/>
                <a:moveTo>
                  <a:pt x="1710" y="25"/>
                </a:moveTo>
                <a:lnTo>
                  <a:pt x="1710" y="25"/>
                </a:lnTo>
                <a:cubicBezTo>
                  <a:pt x="1703" y="25"/>
                  <a:pt x="1697" y="19"/>
                  <a:pt x="1697" y="12"/>
                </a:cubicBezTo>
                <a:cubicBezTo>
                  <a:pt x="1697" y="6"/>
                  <a:pt x="1703" y="0"/>
                  <a:pt x="1710" y="0"/>
                </a:cubicBezTo>
                <a:lnTo>
                  <a:pt x="1710" y="0"/>
                </a:lnTo>
                <a:cubicBezTo>
                  <a:pt x="1717" y="0"/>
                  <a:pt x="1722" y="6"/>
                  <a:pt x="1722" y="12"/>
                </a:cubicBezTo>
                <a:cubicBezTo>
                  <a:pt x="1722" y="19"/>
                  <a:pt x="1717" y="25"/>
                  <a:pt x="1710" y="25"/>
                </a:cubicBezTo>
                <a:close/>
                <a:moveTo>
                  <a:pt x="1660" y="25"/>
                </a:moveTo>
                <a:lnTo>
                  <a:pt x="1660" y="25"/>
                </a:lnTo>
                <a:cubicBezTo>
                  <a:pt x="1653" y="25"/>
                  <a:pt x="1647" y="19"/>
                  <a:pt x="1647" y="12"/>
                </a:cubicBezTo>
                <a:cubicBezTo>
                  <a:pt x="1647" y="6"/>
                  <a:pt x="1653" y="0"/>
                  <a:pt x="1660" y="0"/>
                </a:cubicBezTo>
                <a:lnTo>
                  <a:pt x="1660" y="0"/>
                </a:lnTo>
                <a:cubicBezTo>
                  <a:pt x="1667" y="0"/>
                  <a:pt x="1672" y="6"/>
                  <a:pt x="1672" y="12"/>
                </a:cubicBezTo>
                <a:cubicBezTo>
                  <a:pt x="1672" y="19"/>
                  <a:pt x="1667" y="25"/>
                  <a:pt x="1660" y="25"/>
                </a:cubicBezTo>
                <a:close/>
                <a:moveTo>
                  <a:pt x="1610" y="25"/>
                </a:moveTo>
                <a:lnTo>
                  <a:pt x="1610" y="25"/>
                </a:lnTo>
                <a:cubicBezTo>
                  <a:pt x="1603" y="25"/>
                  <a:pt x="1597" y="19"/>
                  <a:pt x="1597" y="12"/>
                </a:cubicBezTo>
                <a:cubicBezTo>
                  <a:pt x="1597" y="6"/>
                  <a:pt x="1603" y="0"/>
                  <a:pt x="1610" y="0"/>
                </a:cubicBezTo>
                <a:lnTo>
                  <a:pt x="1610" y="0"/>
                </a:lnTo>
                <a:cubicBezTo>
                  <a:pt x="1617" y="0"/>
                  <a:pt x="1622" y="6"/>
                  <a:pt x="1622" y="12"/>
                </a:cubicBezTo>
                <a:cubicBezTo>
                  <a:pt x="1622" y="19"/>
                  <a:pt x="1617" y="25"/>
                  <a:pt x="1610" y="25"/>
                </a:cubicBezTo>
                <a:close/>
                <a:moveTo>
                  <a:pt x="1560" y="25"/>
                </a:moveTo>
                <a:lnTo>
                  <a:pt x="1560" y="25"/>
                </a:lnTo>
                <a:cubicBezTo>
                  <a:pt x="1553" y="25"/>
                  <a:pt x="1547" y="19"/>
                  <a:pt x="1547" y="12"/>
                </a:cubicBezTo>
                <a:cubicBezTo>
                  <a:pt x="1547" y="6"/>
                  <a:pt x="1553" y="0"/>
                  <a:pt x="1560" y="0"/>
                </a:cubicBezTo>
                <a:lnTo>
                  <a:pt x="1560" y="0"/>
                </a:lnTo>
                <a:cubicBezTo>
                  <a:pt x="1566" y="0"/>
                  <a:pt x="1572" y="6"/>
                  <a:pt x="1572" y="12"/>
                </a:cubicBezTo>
                <a:cubicBezTo>
                  <a:pt x="1572" y="19"/>
                  <a:pt x="1566" y="25"/>
                  <a:pt x="1560" y="25"/>
                </a:cubicBezTo>
                <a:close/>
                <a:moveTo>
                  <a:pt x="1510" y="25"/>
                </a:moveTo>
                <a:lnTo>
                  <a:pt x="1510" y="25"/>
                </a:lnTo>
                <a:cubicBezTo>
                  <a:pt x="1503" y="25"/>
                  <a:pt x="1497" y="19"/>
                  <a:pt x="1497" y="12"/>
                </a:cubicBezTo>
                <a:cubicBezTo>
                  <a:pt x="1497" y="6"/>
                  <a:pt x="1503" y="0"/>
                  <a:pt x="1510" y="0"/>
                </a:cubicBezTo>
                <a:lnTo>
                  <a:pt x="1510" y="0"/>
                </a:lnTo>
                <a:cubicBezTo>
                  <a:pt x="1516" y="0"/>
                  <a:pt x="1522" y="6"/>
                  <a:pt x="1522" y="12"/>
                </a:cubicBezTo>
                <a:cubicBezTo>
                  <a:pt x="1522" y="19"/>
                  <a:pt x="1516" y="25"/>
                  <a:pt x="1510" y="25"/>
                </a:cubicBezTo>
                <a:close/>
                <a:moveTo>
                  <a:pt x="1460" y="25"/>
                </a:moveTo>
                <a:lnTo>
                  <a:pt x="1460" y="25"/>
                </a:lnTo>
                <a:cubicBezTo>
                  <a:pt x="1453" y="25"/>
                  <a:pt x="1447" y="19"/>
                  <a:pt x="1447" y="12"/>
                </a:cubicBezTo>
                <a:cubicBezTo>
                  <a:pt x="1447" y="6"/>
                  <a:pt x="1453" y="0"/>
                  <a:pt x="1460" y="0"/>
                </a:cubicBezTo>
                <a:lnTo>
                  <a:pt x="1460" y="0"/>
                </a:lnTo>
                <a:cubicBezTo>
                  <a:pt x="1466" y="0"/>
                  <a:pt x="1472" y="6"/>
                  <a:pt x="1472" y="12"/>
                </a:cubicBezTo>
                <a:cubicBezTo>
                  <a:pt x="1472" y="19"/>
                  <a:pt x="1466" y="25"/>
                  <a:pt x="1460" y="25"/>
                </a:cubicBezTo>
                <a:close/>
                <a:moveTo>
                  <a:pt x="1410" y="25"/>
                </a:moveTo>
                <a:lnTo>
                  <a:pt x="1409" y="25"/>
                </a:lnTo>
                <a:cubicBezTo>
                  <a:pt x="1403" y="25"/>
                  <a:pt x="1397" y="19"/>
                  <a:pt x="1397" y="12"/>
                </a:cubicBezTo>
                <a:cubicBezTo>
                  <a:pt x="1397" y="6"/>
                  <a:pt x="1403" y="0"/>
                  <a:pt x="1409" y="0"/>
                </a:cubicBezTo>
                <a:lnTo>
                  <a:pt x="1410" y="0"/>
                </a:lnTo>
                <a:cubicBezTo>
                  <a:pt x="1416" y="0"/>
                  <a:pt x="1422" y="6"/>
                  <a:pt x="1422" y="12"/>
                </a:cubicBezTo>
                <a:cubicBezTo>
                  <a:pt x="1422" y="19"/>
                  <a:pt x="1416" y="25"/>
                  <a:pt x="1410" y="25"/>
                </a:cubicBezTo>
                <a:close/>
                <a:moveTo>
                  <a:pt x="1359" y="25"/>
                </a:moveTo>
                <a:lnTo>
                  <a:pt x="1359" y="25"/>
                </a:lnTo>
                <a:cubicBezTo>
                  <a:pt x="1353" y="25"/>
                  <a:pt x="1347" y="19"/>
                  <a:pt x="1347" y="12"/>
                </a:cubicBezTo>
                <a:cubicBezTo>
                  <a:pt x="1347" y="6"/>
                  <a:pt x="1353" y="0"/>
                  <a:pt x="1359" y="0"/>
                </a:cubicBezTo>
                <a:lnTo>
                  <a:pt x="1359" y="0"/>
                </a:lnTo>
                <a:cubicBezTo>
                  <a:pt x="1366" y="0"/>
                  <a:pt x="1372" y="6"/>
                  <a:pt x="1372" y="12"/>
                </a:cubicBezTo>
                <a:cubicBezTo>
                  <a:pt x="1372" y="19"/>
                  <a:pt x="1366" y="25"/>
                  <a:pt x="1359" y="25"/>
                </a:cubicBezTo>
                <a:close/>
                <a:moveTo>
                  <a:pt x="1309" y="25"/>
                </a:moveTo>
                <a:lnTo>
                  <a:pt x="1309" y="25"/>
                </a:lnTo>
                <a:cubicBezTo>
                  <a:pt x="1303" y="25"/>
                  <a:pt x="1297" y="19"/>
                  <a:pt x="1297" y="12"/>
                </a:cubicBezTo>
                <a:cubicBezTo>
                  <a:pt x="1297" y="6"/>
                  <a:pt x="1303" y="0"/>
                  <a:pt x="1309" y="0"/>
                </a:cubicBezTo>
                <a:lnTo>
                  <a:pt x="1309" y="0"/>
                </a:lnTo>
                <a:cubicBezTo>
                  <a:pt x="1316" y="0"/>
                  <a:pt x="1322" y="6"/>
                  <a:pt x="1322" y="12"/>
                </a:cubicBezTo>
                <a:cubicBezTo>
                  <a:pt x="1322" y="19"/>
                  <a:pt x="1316" y="25"/>
                  <a:pt x="1309" y="25"/>
                </a:cubicBezTo>
                <a:close/>
                <a:moveTo>
                  <a:pt x="1259" y="25"/>
                </a:moveTo>
                <a:lnTo>
                  <a:pt x="1259" y="25"/>
                </a:lnTo>
                <a:cubicBezTo>
                  <a:pt x="1253" y="25"/>
                  <a:pt x="1247" y="19"/>
                  <a:pt x="1247" y="12"/>
                </a:cubicBezTo>
                <a:cubicBezTo>
                  <a:pt x="1247" y="6"/>
                  <a:pt x="1253" y="0"/>
                  <a:pt x="1259" y="0"/>
                </a:cubicBezTo>
                <a:lnTo>
                  <a:pt x="1259" y="0"/>
                </a:lnTo>
                <a:cubicBezTo>
                  <a:pt x="1266" y="0"/>
                  <a:pt x="1272" y="6"/>
                  <a:pt x="1272" y="12"/>
                </a:cubicBezTo>
                <a:cubicBezTo>
                  <a:pt x="1272" y="19"/>
                  <a:pt x="1266" y="25"/>
                  <a:pt x="1259" y="25"/>
                </a:cubicBezTo>
                <a:close/>
                <a:moveTo>
                  <a:pt x="1209" y="25"/>
                </a:moveTo>
                <a:lnTo>
                  <a:pt x="1209" y="25"/>
                </a:lnTo>
                <a:cubicBezTo>
                  <a:pt x="1202" y="25"/>
                  <a:pt x="1197" y="19"/>
                  <a:pt x="1197" y="12"/>
                </a:cubicBezTo>
                <a:cubicBezTo>
                  <a:pt x="1197" y="6"/>
                  <a:pt x="1202" y="0"/>
                  <a:pt x="1209" y="0"/>
                </a:cubicBezTo>
                <a:lnTo>
                  <a:pt x="1209" y="0"/>
                </a:lnTo>
                <a:cubicBezTo>
                  <a:pt x="1216" y="0"/>
                  <a:pt x="1222" y="6"/>
                  <a:pt x="1222" y="12"/>
                </a:cubicBezTo>
                <a:cubicBezTo>
                  <a:pt x="1222" y="19"/>
                  <a:pt x="1216" y="25"/>
                  <a:pt x="1209" y="25"/>
                </a:cubicBezTo>
                <a:close/>
                <a:moveTo>
                  <a:pt x="1159" y="25"/>
                </a:moveTo>
                <a:lnTo>
                  <a:pt x="1159" y="25"/>
                </a:lnTo>
                <a:cubicBezTo>
                  <a:pt x="1152" y="25"/>
                  <a:pt x="1147" y="19"/>
                  <a:pt x="1147" y="12"/>
                </a:cubicBezTo>
                <a:cubicBezTo>
                  <a:pt x="1147" y="6"/>
                  <a:pt x="1152" y="0"/>
                  <a:pt x="1159" y="0"/>
                </a:cubicBezTo>
                <a:lnTo>
                  <a:pt x="1159" y="0"/>
                </a:lnTo>
                <a:cubicBezTo>
                  <a:pt x="1166" y="0"/>
                  <a:pt x="1172" y="6"/>
                  <a:pt x="1172" y="12"/>
                </a:cubicBezTo>
                <a:cubicBezTo>
                  <a:pt x="1172" y="19"/>
                  <a:pt x="1166" y="25"/>
                  <a:pt x="1159" y="25"/>
                </a:cubicBezTo>
                <a:close/>
                <a:moveTo>
                  <a:pt x="1109" y="25"/>
                </a:moveTo>
                <a:lnTo>
                  <a:pt x="1109" y="25"/>
                </a:lnTo>
                <a:cubicBezTo>
                  <a:pt x="1102" y="25"/>
                  <a:pt x="1097" y="19"/>
                  <a:pt x="1097" y="12"/>
                </a:cubicBezTo>
                <a:cubicBezTo>
                  <a:pt x="1097" y="6"/>
                  <a:pt x="1102" y="0"/>
                  <a:pt x="1109" y="0"/>
                </a:cubicBezTo>
                <a:lnTo>
                  <a:pt x="1109" y="0"/>
                </a:lnTo>
                <a:cubicBezTo>
                  <a:pt x="1116" y="0"/>
                  <a:pt x="1122" y="6"/>
                  <a:pt x="1122" y="12"/>
                </a:cubicBezTo>
                <a:cubicBezTo>
                  <a:pt x="1122" y="19"/>
                  <a:pt x="1116" y="25"/>
                  <a:pt x="1109" y="25"/>
                </a:cubicBezTo>
                <a:close/>
                <a:moveTo>
                  <a:pt x="1059" y="25"/>
                </a:moveTo>
                <a:lnTo>
                  <a:pt x="1059" y="25"/>
                </a:lnTo>
                <a:cubicBezTo>
                  <a:pt x="1052" y="25"/>
                  <a:pt x="1047" y="19"/>
                  <a:pt x="1047" y="12"/>
                </a:cubicBezTo>
                <a:cubicBezTo>
                  <a:pt x="1047" y="6"/>
                  <a:pt x="1052" y="0"/>
                  <a:pt x="1059" y="0"/>
                </a:cubicBezTo>
                <a:lnTo>
                  <a:pt x="1059" y="0"/>
                </a:lnTo>
                <a:cubicBezTo>
                  <a:pt x="1066" y="0"/>
                  <a:pt x="1072" y="6"/>
                  <a:pt x="1072" y="12"/>
                </a:cubicBezTo>
                <a:cubicBezTo>
                  <a:pt x="1072" y="19"/>
                  <a:pt x="1066" y="25"/>
                  <a:pt x="1059" y="25"/>
                </a:cubicBezTo>
                <a:close/>
                <a:moveTo>
                  <a:pt x="1009" y="25"/>
                </a:moveTo>
                <a:lnTo>
                  <a:pt x="1009" y="25"/>
                </a:lnTo>
                <a:cubicBezTo>
                  <a:pt x="1002" y="25"/>
                  <a:pt x="997" y="19"/>
                  <a:pt x="997" y="12"/>
                </a:cubicBezTo>
                <a:cubicBezTo>
                  <a:pt x="997" y="6"/>
                  <a:pt x="1002" y="0"/>
                  <a:pt x="1009" y="0"/>
                </a:cubicBezTo>
                <a:lnTo>
                  <a:pt x="1009" y="0"/>
                </a:lnTo>
                <a:cubicBezTo>
                  <a:pt x="1016" y="0"/>
                  <a:pt x="1022" y="6"/>
                  <a:pt x="1022" y="12"/>
                </a:cubicBezTo>
                <a:cubicBezTo>
                  <a:pt x="1022" y="19"/>
                  <a:pt x="1016" y="25"/>
                  <a:pt x="1009" y="25"/>
                </a:cubicBezTo>
                <a:close/>
                <a:moveTo>
                  <a:pt x="959" y="25"/>
                </a:moveTo>
                <a:lnTo>
                  <a:pt x="959" y="25"/>
                </a:lnTo>
                <a:cubicBezTo>
                  <a:pt x="952" y="25"/>
                  <a:pt x="947" y="19"/>
                  <a:pt x="947" y="12"/>
                </a:cubicBezTo>
                <a:cubicBezTo>
                  <a:pt x="947" y="6"/>
                  <a:pt x="952" y="0"/>
                  <a:pt x="959" y="0"/>
                </a:cubicBezTo>
                <a:lnTo>
                  <a:pt x="959" y="0"/>
                </a:lnTo>
                <a:cubicBezTo>
                  <a:pt x="966" y="0"/>
                  <a:pt x="972" y="6"/>
                  <a:pt x="972" y="12"/>
                </a:cubicBezTo>
                <a:cubicBezTo>
                  <a:pt x="972" y="19"/>
                  <a:pt x="966" y="25"/>
                  <a:pt x="959" y="25"/>
                </a:cubicBezTo>
                <a:close/>
                <a:moveTo>
                  <a:pt x="909" y="25"/>
                </a:moveTo>
                <a:lnTo>
                  <a:pt x="909" y="25"/>
                </a:lnTo>
                <a:cubicBezTo>
                  <a:pt x="902" y="25"/>
                  <a:pt x="897" y="19"/>
                  <a:pt x="897" y="12"/>
                </a:cubicBezTo>
                <a:cubicBezTo>
                  <a:pt x="897" y="6"/>
                  <a:pt x="902" y="0"/>
                  <a:pt x="909" y="0"/>
                </a:cubicBezTo>
                <a:lnTo>
                  <a:pt x="909" y="0"/>
                </a:lnTo>
                <a:cubicBezTo>
                  <a:pt x="916" y="0"/>
                  <a:pt x="922" y="6"/>
                  <a:pt x="922" y="12"/>
                </a:cubicBezTo>
                <a:cubicBezTo>
                  <a:pt x="922" y="19"/>
                  <a:pt x="916" y="25"/>
                  <a:pt x="909" y="25"/>
                </a:cubicBezTo>
                <a:close/>
                <a:moveTo>
                  <a:pt x="859" y="25"/>
                </a:moveTo>
                <a:lnTo>
                  <a:pt x="859" y="25"/>
                </a:lnTo>
                <a:cubicBezTo>
                  <a:pt x="852" y="25"/>
                  <a:pt x="847" y="19"/>
                  <a:pt x="847" y="12"/>
                </a:cubicBezTo>
                <a:cubicBezTo>
                  <a:pt x="847" y="6"/>
                  <a:pt x="852" y="0"/>
                  <a:pt x="859" y="0"/>
                </a:cubicBezTo>
                <a:lnTo>
                  <a:pt x="859" y="0"/>
                </a:lnTo>
                <a:cubicBezTo>
                  <a:pt x="866" y="0"/>
                  <a:pt x="872" y="6"/>
                  <a:pt x="872" y="12"/>
                </a:cubicBezTo>
                <a:cubicBezTo>
                  <a:pt x="872" y="19"/>
                  <a:pt x="866" y="25"/>
                  <a:pt x="859" y="25"/>
                </a:cubicBezTo>
                <a:close/>
                <a:moveTo>
                  <a:pt x="809" y="25"/>
                </a:moveTo>
                <a:lnTo>
                  <a:pt x="809" y="25"/>
                </a:lnTo>
                <a:cubicBezTo>
                  <a:pt x="802" y="25"/>
                  <a:pt x="797" y="19"/>
                  <a:pt x="797" y="12"/>
                </a:cubicBezTo>
                <a:cubicBezTo>
                  <a:pt x="797" y="6"/>
                  <a:pt x="802" y="0"/>
                  <a:pt x="809" y="0"/>
                </a:cubicBezTo>
                <a:lnTo>
                  <a:pt x="809" y="0"/>
                </a:lnTo>
                <a:cubicBezTo>
                  <a:pt x="816" y="0"/>
                  <a:pt x="822" y="6"/>
                  <a:pt x="822" y="12"/>
                </a:cubicBezTo>
                <a:cubicBezTo>
                  <a:pt x="822" y="19"/>
                  <a:pt x="816" y="25"/>
                  <a:pt x="809" y="25"/>
                </a:cubicBezTo>
                <a:close/>
                <a:moveTo>
                  <a:pt x="759" y="25"/>
                </a:moveTo>
                <a:lnTo>
                  <a:pt x="759" y="25"/>
                </a:lnTo>
                <a:cubicBezTo>
                  <a:pt x="752" y="25"/>
                  <a:pt x="747" y="19"/>
                  <a:pt x="747" y="12"/>
                </a:cubicBezTo>
                <a:cubicBezTo>
                  <a:pt x="747" y="6"/>
                  <a:pt x="752" y="0"/>
                  <a:pt x="759" y="0"/>
                </a:cubicBezTo>
                <a:lnTo>
                  <a:pt x="759" y="0"/>
                </a:lnTo>
                <a:cubicBezTo>
                  <a:pt x="766" y="0"/>
                  <a:pt x="772" y="6"/>
                  <a:pt x="772" y="12"/>
                </a:cubicBezTo>
                <a:cubicBezTo>
                  <a:pt x="772" y="19"/>
                  <a:pt x="766" y="25"/>
                  <a:pt x="759" y="25"/>
                </a:cubicBezTo>
                <a:close/>
                <a:moveTo>
                  <a:pt x="709" y="25"/>
                </a:moveTo>
                <a:lnTo>
                  <a:pt x="709" y="25"/>
                </a:lnTo>
                <a:cubicBezTo>
                  <a:pt x="702" y="25"/>
                  <a:pt x="697" y="19"/>
                  <a:pt x="697" y="12"/>
                </a:cubicBezTo>
                <a:cubicBezTo>
                  <a:pt x="697" y="6"/>
                  <a:pt x="702" y="0"/>
                  <a:pt x="709" y="0"/>
                </a:cubicBezTo>
                <a:lnTo>
                  <a:pt x="709" y="0"/>
                </a:lnTo>
                <a:cubicBezTo>
                  <a:pt x="716" y="0"/>
                  <a:pt x="722" y="6"/>
                  <a:pt x="722" y="12"/>
                </a:cubicBezTo>
                <a:cubicBezTo>
                  <a:pt x="722" y="19"/>
                  <a:pt x="716" y="25"/>
                  <a:pt x="709" y="25"/>
                </a:cubicBezTo>
                <a:close/>
                <a:moveTo>
                  <a:pt x="659" y="25"/>
                </a:moveTo>
                <a:lnTo>
                  <a:pt x="659" y="25"/>
                </a:lnTo>
                <a:cubicBezTo>
                  <a:pt x="652" y="25"/>
                  <a:pt x="647" y="19"/>
                  <a:pt x="647" y="12"/>
                </a:cubicBezTo>
                <a:cubicBezTo>
                  <a:pt x="647" y="6"/>
                  <a:pt x="652" y="0"/>
                  <a:pt x="659" y="0"/>
                </a:cubicBezTo>
                <a:lnTo>
                  <a:pt x="659" y="0"/>
                </a:lnTo>
                <a:cubicBezTo>
                  <a:pt x="666" y="0"/>
                  <a:pt x="672" y="6"/>
                  <a:pt x="672" y="12"/>
                </a:cubicBezTo>
                <a:cubicBezTo>
                  <a:pt x="672" y="19"/>
                  <a:pt x="666" y="25"/>
                  <a:pt x="659" y="25"/>
                </a:cubicBezTo>
                <a:close/>
                <a:moveTo>
                  <a:pt x="609" y="25"/>
                </a:moveTo>
                <a:lnTo>
                  <a:pt x="609" y="25"/>
                </a:lnTo>
                <a:cubicBezTo>
                  <a:pt x="602" y="25"/>
                  <a:pt x="597" y="19"/>
                  <a:pt x="597" y="12"/>
                </a:cubicBezTo>
                <a:cubicBezTo>
                  <a:pt x="597" y="6"/>
                  <a:pt x="602" y="0"/>
                  <a:pt x="609" y="0"/>
                </a:cubicBezTo>
                <a:lnTo>
                  <a:pt x="609" y="0"/>
                </a:lnTo>
                <a:cubicBezTo>
                  <a:pt x="616" y="0"/>
                  <a:pt x="622" y="6"/>
                  <a:pt x="622" y="12"/>
                </a:cubicBezTo>
                <a:cubicBezTo>
                  <a:pt x="622" y="19"/>
                  <a:pt x="616" y="25"/>
                  <a:pt x="609" y="25"/>
                </a:cubicBezTo>
                <a:close/>
                <a:moveTo>
                  <a:pt x="560" y="26"/>
                </a:moveTo>
                <a:lnTo>
                  <a:pt x="560" y="26"/>
                </a:lnTo>
                <a:cubicBezTo>
                  <a:pt x="553" y="26"/>
                  <a:pt x="547" y="21"/>
                  <a:pt x="547" y="14"/>
                </a:cubicBezTo>
                <a:cubicBezTo>
                  <a:pt x="546" y="7"/>
                  <a:pt x="552" y="1"/>
                  <a:pt x="559" y="1"/>
                </a:cubicBezTo>
                <a:lnTo>
                  <a:pt x="559" y="1"/>
                </a:lnTo>
                <a:cubicBezTo>
                  <a:pt x="566" y="1"/>
                  <a:pt x="571" y="6"/>
                  <a:pt x="572" y="13"/>
                </a:cubicBezTo>
                <a:cubicBezTo>
                  <a:pt x="572" y="20"/>
                  <a:pt x="566" y="26"/>
                  <a:pt x="560" y="26"/>
                </a:cubicBezTo>
                <a:close/>
                <a:moveTo>
                  <a:pt x="511" y="29"/>
                </a:moveTo>
                <a:lnTo>
                  <a:pt x="511" y="29"/>
                </a:lnTo>
                <a:cubicBezTo>
                  <a:pt x="504" y="30"/>
                  <a:pt x="498" y="25"/>
                  <a:pt x="497" y="18"/>
                </a:cubicBezTo>
                <a:cubicBezTo>
                  <a:pt x="496" y="12"/>
                  <a:pt x="501" y="5"/>
                  <a:pt x="508" y="5"/>
                </a:cubicBezTo>
                <a:lnTo>
                  <a:pt x="508" y="5"/>
                </a:lnTo>
                <a:cubicBezTo>
                  <a:pt x="515" y="4"/>
                  <a:pt x="521" y="9"/>
                  <a:pt x="522" y="16"/>
                </a:cubicBezTo>
                <a:cubicBezTo>
                  <a:pt x="522" y="22"/>
                  <a:pt x="518" y="29"/>
                  <a:pt x="511" y="29"/>
                </a:cubicBezTo>
                <a:close/>
                <a:moveTo>
                  <a:pt x="463" y="37"/>
                </a:moveTo>
                <a:lnTo>
                  <a:pt x="463" y="37"/>
                </a:lnTo>
                <a:cubicBezTo>
                  <a:pt x="456" y="39"/>
                  <a:pt x="449" y="34"/>
                  <a:pt x="448" y="28"/>
                </a:cubicBezTo>
                <a:cubicBezTo>
                  <a:pt x="446" y="21"/>
                  <a:pt x="450" y="14"/>
                  <a:pt x="457" y="13"/>
                </a:cubicBezTo>
                <a:lnTo>
                  <a:pt x="457" y="13"/>
                </a:lnTo>
                <a:cubicBezTo>
                  <a:pt x="464" y="11"/>
                  <a:pt x="470" y="15"/>
                  <a:pt x="472" y="22"/>
                </a:cubicBezTo>
                <a:cubicBezTo>
                  <a:pt x="474" y="29"/>
                  <a:pt x="469" y="35"/>
                  <a:pt x="463" y="37"/>
                </a:cubicBezTo>
                <a:close/>
                <a:moveTo>
                  <a:pt x="414" y="50"/>
                </a:moveTo>
                <a:lnTo>
                  <a:pt x="414" y="50"/>
                </a:lnTo>
                <a:cubicBezTo>
                  <a:pt x="408" y="51"/>
                  <a:pt x="401" y="47"/>
                  <a:pt x="399" y="40"/>
                </a:cubicBezTo>
                <a:cubicBezTo>
                  <a:pt x="398" y="33"/>
                  <a:pt x="402" y="27"/>
                  <a:pt x="409" y="25"/>
                </a:cubicBezTo>
                <a:lnTo>
                  <a:pt x="409" y="25"/>
                </a:lnTo>
                <a:cubicBezTo>
                  <a:pt x="415" y="24"/>
                  <a:pt x="422" y="28"/>
                  <a:pt x="424" y="35"/>
                </a:cubicBezTo>
                <a:cubicBezTo>
                  <a:pt x="425" y="41"/>
                  <a:pt x="421" y="48"/>
                  <a:pt x="414" y="50"/>
                </a:cubicBezTo>
                <a:close/>
                <a:moveTo>
                  <a:pt x="368" y="66"/>
                </a:moveTo>
                <a:lnTo>
                  <a:pt x="368" y="66"/>
                </a:lnTo>
                <a:cubicBezTo>
                  <a:pt x="361" y="68"/>
                  <a:pt x="354" y="64"/>
                  <a:pt x="352" y="58"/>
                </a:cubicBezTo>
                <a:cubicBezTo>
                  <a:pt x="350" y="51"/>
                  <a:pt x="354" y="44"/>
                  <a:pt x="361" y="42"/>
                </a:cubicBezTo>
                <a:lnTo>
                  <a:pt x="361" y="42"/>
                </a:lnTo>
                <a:cubicBezTo>
                  <a:pt x="367" y="40"/>
                  <a:pt x="374" y="44"/>
                  <a:pt x="376" y="50"/>
                </a:cubicBezTo>
                <a:cubicBezTo>
                  <a:pt x="378" y="57"/>
                  <a:pt x="375" y="64"/>
                  <a:pt x="368" y="66"/>
                </a:cubicBezTo>
                <a:close/>
                <a:moveTo>
                  <a:pt x="324" y="87"/>
                </a:moveTo>
                <a:lnTo>
                  <a:pt x="324" y="87"/>
                </a:lnTo>
                <a:cubicBezTo>
                  <a:pt x="318" y="90"/>
                  <a:pt x="311" y="87"/>
                  <a:pt x="308" y="81"/>
                </a:cubicBezTo>
                <a:cubicBezTo>
                  <a:pt x="305" y="74"/>
                  <a:pt x="308" y="67"/>
                  <a:pt x="314" y="64"/>
                </a:cubicBezTo>
                <a:lnTo>
                  <a:pt x="314" y="64"/>
                </a:lnTo>
                <a:cubicBezTo>
                  <a:pt x="320" y="61"/>
                  <a:pt x="328" y="64"/>
                  <a:pt x="330" y="70"/>
                </a:cubicBezTo>
                <a:cubicBezTo>
                  <a:pt x="333" y="76"/>
                  <a:pt x="331" y="84"/>
                  <a:pt x="324" y="87"/>
                </a:cubicBezTo>
                <a:close/>
                <a:moveTo>
                  <a:pt x="282" y="111"/>
                </a:moveTo>
                <a:lnTo>
                  <a:pt x="282" y="111"/>
                </a:lnTo>
                <a:cubicBezTo>
                  <a:pt x="276" y="115"/>
                  <a:pt x="268" y="113"/>
                  <a:pt x="265" y="107"/>
                </a:cubicBezTo>
                <a:cubicBezTo>
                  <a:pt x="261" y="101"/>
                  <a:pt x="263" y="93"/>
                  <a:pt x="269" y="90"/>
                </a:cubicBezTo>
                <a:lnTo>
                  <a:pt x="269" y="90"/>
                </a:lnTo>
                <a:cubicBezTo>
                  <a:pt x="275" y="86"/>
                  <a:pt x="283" y="88"/>
                  <a:pt x="287" y="94"/>
                </a:cubicBezTo>
                <a:cubicBezTo>
                  <a:pt x="290" y="100"/>
                  <a:pt x="288" y="108"/>
                  <a:pt x="282" y="111"/>
                </a:cubicBezTo>
                <a:close/>
                <a:moveTo>
                  <a:pt x="242" y="139"/>
                </a:moveTo>
                <a:lnTo>
                  <a:pt x="242" y="139"/>
                </a:lnTo>
                <a:cubicBezTo>
                  <a:pt x="236" y="143"/>
                  <a:pt x="228" y="142"/>
                  <a:pt x="224" y="136"/>
                </a:cubicBezTo>
                <a:cubicBezTo>
                  <a:pt x="221" y="130"/>
                  <a:pt x="222" y="122"/>
                  <a:pt x="228" y="119"/>
                </a:cubicBezTo>
                <a:lnTo>
                  <a:pt x="228" y="119"/>
                </a:lnTo>
                <a:cubicBezTo>
                  <a:pt x="233" y="115"/>
                  <a:pt x="241" y="116"/>
                  <a:pt x="245" y="122"/>
                </a:cubicBezTo>
                <a:cubicBezTo>
                  <a:pt x="249" y="128"/>
                  <a:pt x="248" y="135"/>
                  <a:pt x="242" y="139"/>
                </a:cubicBezTo>
                <a:close/>
                <a:moveTo>
                  <a:pt x="204" y="170"/>
                </a:moveTo>
                <a:lnTo>
                  <a:pt x="204" y="170"/>
                </a:lnTo>
                <a:cubicBezTo>
                  <a:pt x="199" y="175"/>
                  <a:pt x="191" y="174"/>
                  <a:pt x="187" y="169"/>
                </a:cubicBezTo>
                <a:cubicBezTo>
                  <a:pt x="182" y="164"/>
                  <a:pt x="183" y="156"/>
                  <a:pt x="188" y="151"/>
                </a:cubicBezTo>
                <a:lnTo>
                  <a:pt x="188" y="151"/>
                </a:lnTo>
                <a:cubicBezTo>
                  <a:pt x="194" y="147"/>
                  <a:pt x="201" y="148"/>
                  <a:pt x="206" y="153"/>
                </a:cubicBezTo>
                <a:cubicBezTo>
                  <a:pt x="210" y="158"/>
                  <a:pt x="210" y="166"/>
                  <a:pt x="204" y="170"/>
                </a:cubicBezTo>
                <a:close/>
                <a:moveTo>
                  <a:pt x="170" y="205"/>
                </a:moveTo>
                <a:lnTo>
                  <a:pt x="170" y="205"/>
                </a:lnTo>
                <a:cubicBezTo>
                  <a:pt x="165" y="210"/>
                  <a:pt x="157" y="210"/>
                  <a:pt x="152" y="205"/>
                </a:cubicBezTo>
                <a:cubicBezTo>
                  <a:pt x="147" y="201"/>
                  <a:pt x="147" y="193"/>
                  <a:pt x="152" y="188"/>
                </a:cubicBezTo>
                <a:lnTo>
                  <a:pt x="152" y="188"/>
                </a:lnTo>
                <a:cubicBezTo>
                  <a:pt x="157" y="183"/>
                  <a:pt x="165" y="182"/>
                  <a:pt x="170" y="187"/>
                </a:cubicBezTo>
                <a:cubicBezTo>
                  <a:pt x="175" y="192"/>
                  <a:pt x="175" y="200"/>
                  <a:pt x="170" y="205"/>
                </a:cubicBezTo>
                <a:close/>
                <a:moveTo>
                  <a:pt x="139" y="242"/>
                </a:moveTo>
                <a:lnTo>
                  <a:pt x="139" y="242"/>
                </a:lnTo>
                <a:cubicBezTo>
                  <a:pt x="134" y="248"/>
                  <a:pt x="127" y="249"/>
                  <a:pt x="121" y="244"/>
                </a:cubicBezTo>
                <a:cubicBezTo>
                  <a:pt x="116" y="240"/>
                  <a:pt x="115" y="232"/>
                  <a:pt x="119" y="227"/>
                </a:cubicBezTo>
                <a:lnTo>
                  <a:pt x="119" y="227"/>
                </a:lnTo>
                <a:cubicBezTo>
                  <a:pt x="124" y="221"/>
                  <a:pt x="131" y="221"/>
                  <a:pt x="137" y="225"/>
                </a:cubicBezTo>
                <a:cubicBezTo>
                  <a:pt x="142" y="229"/>
                  <a:pt x="143" y="237"/>
                  <a:pt x="139" y="242"/>
                </a:cubicBezTo>
                <a:close/>
                <a:moveTo>
                  <a:pt x="111" y="282"/>
                </a:moveTo>
                <a:lnTo>
                  <a:pt x="111" y="283"/>
                </a:lnTo>
                <a:cubicBezTo>
                  <a:pt x="107" y="288"/>
                  <a:pt x="99" y="290"/>
                  <a:pt x="93" y="286"/>
                </a:cubicBezTo>
                <a:cubicBezTo>
                  <a:pt x="88" y="282"/>
                  <a:pt x="86" y="274"/>
                  <a:pt x="90" y="269"/>
                </a:cubicBezTo>
                <a:lnTo>
                  <a:pt x="90" y="269"/>
                </a:lnTo>
                <a:cubicBezTo>
                  <a:pt x="94" y="263"/>
                  <a:pt x="102" y="261"/>
                  <a:pt x="107" y="265"/>
                </a:cubicBezTo>
                <a:cubicBezTo>
                  <a:pt x="113" y="269"/>
                  <a:pt x="115" y="277"/>
                  <a:pt x="111" y="282"/>
                </a:cubicBezTo>
                <a:close/>
                <a:moveTo>
                  <a:pt x="86" y="325"/>
                </a:moveTo>
                <a:lnTo>
                  <a:pt x="86" y="325"/>
                </a:lnTo>
                <a:cubicBezTo>
                  <a:pt x="83" y="331"/>
                  <a:pt x="76" y="333"/>
                  <a:pt x="70" y="330"/>
                </a:cubicBezTo>
                <a:cubicBezTo>
                  <a:pt x="64" y="327"/>
                  <a:pt x="61" y="319"/>
                  <a:pt x="64" y="313"/>
                </a:cubicBezTo>
                <a:lnTo>
                  <a:pt x="64" y="313"/>
                </a:lnTo>
                <a:cubicBezTo>
                  <a:pt x="68" y="307"/>
                  <a:pt x="75" y="305"/>
                  <a:pt x="81" y="308"/>
                </a:cubicBezTo>
                <a:cubicBezTo>
                  <a:pt x="87" y="311"/>
                  <a:pt x="90" y="319"/>
                  <a:pt x="86" y="325"/>
                </a:cubicBezTo>
                <a:close/>
                <a:moveTo>
                  <a:pt x="66" y="369"/>
                </a:moveTo>
                <a:lnTo>
                  <a:pt x="66" y="369"/>
                </a:lnTo>
                <a:cubicBezTo>
                  <a:pt x="63" y="375"/>
                  <a:pt x="56" y="378"/>
                  <a:pt x="50" y="376"/>
                </a:cubicBezTo>
                <a:cubicBezTo>
                  <a:pt x="43" y="373"/>
                  <a:pt x="40" y="366"/>
                  <a:pt x="43" y="360"/>
                </a:cubicBezTo>
                <a:lnTo>
                  <a:pt x="43" y="360"/>
                </a:lnTo>
                <a:cubicBezTo>
                  <a:pt x="45" y="353"/>
                  <a:pt x="52" y="350"/>
                  <a:pt x="59" y="352"/>
                </a:cubicBezTo>
                <a:cubicBezTo>
                  <a:pt x="65" y="355"/>
                  <a:pt x="68" y="362"/>
                  <a:pt x="66" y="369"/>
                </a:cubicBezTo>
                <a:close/>
                <a:moveTo>
                  <a:pt x="49" y="415"/>
                </a:moveTo>
                <a:lnTo>
                  <a:pt x="49" y="415"/>
                </a:lnTo>
                <a:cubicBezTo>
                  <a:pt x="48" y="421"/>
                  <a:pt x="41" y="425"/>
                  <a:pt x="34" y="423"/>
                </a:cubicBezTo>
                <a:cubicBezTo>
                  <a:pt x="27" y="421"/>
                  <a:pt x="24" y="414"/>
                  <a:pt x="25" y="408"/>
                </a:cubicBezTo>
                <a:lnTo>
                  <a:pt x="25" y="408"/>
                </a:lnTo>
                <a:cubicBezTo>
                  <a:pt x="27" y="401"/>
                  <a:pt x="34" y="397"/>
                  <a:pt x="41" y="399"/>
                </a:cubicBezTo>
                <a:cubicBezTo>
                  <a:pt x="48" y="401"/>
                  <a:pt x="51" y="408"/>
                  <a:pt x="49" y="415"/>
                </a:cubicBezTo>
                <a:close/>
                <a:moveTo>
                  <a:pt x="37" y="463"/>
                </a:moveTo>
                <a:lnTo>
                  <a:pt x="37" y="463"/>
                </a:lnTo>
                <a:cubicBezTo>
                  <a:pt x="35" y="470"/>
                  <a:pt x="28" y="474"/>
                  <a:pt x="21" y="472"/>
                </a:cubicBezTo>
                <a:cubicBezTo>
                  <a:pt x="15" y="470"/>
                  <a:pt x="11" y="463"/>
                  <a:pt x="13" y="456"/>
                </a:cubicBezTo>
                <a:lnTo>
                  <a:pt x="13" y="456"/>
                </a:lnTo>
                <a:cubicBezTo>
                  <a:pt x="15" y="450"/>
                  <a:pt x="22" y="446"/>
                  <a:pt x="28" y="448"/>
                </a:cubicBezTo>
                <a:cubicBezTo>
                  <a:pt x="35" y="450"/>
                  <a:pt x="39" y="457"/>
                  <a:pt x="37" y="463"/>
                </a:cubicBezTo>
                <a:close/>
                <a:moveTo>
                  <a:pt x="29" y="511"/>
                </a:moveTo>
                <a:lnTo>
                  <a:pt x="29" y="511"/>
                </a:lnTo>
                <a:cubicBezTo>
                  <a:pt x="28" y="518"/>
                  <a:pt x="22" y="523"/>
                  <a:pt x="15" y="521"/>
                </a:cubicBezTo>
                <a:cubicBezTo>
                  <a:pt x="8" y="520"/>
                  <a:pt x="4" y="514"/>
                  <a:pt x="5" y="507"/>
                </a:cubicBezTo>
                <a:lnTo>
                  <a:pt x="5" y="507"/>
                </a:lnTo>
                <a:cubicBezTo>
                  <a:pt x="6" y="500"/>
                  <a:pt x="12" y="496"/>
                  <a:pt x="19" y="497"/>
                </a:cubicBezTo>
                <a:cubicBezTo>
                  <a:pt x="26" y="498"/>
                  <a:pt x="30" y="504"/>
                  <a:pt x="29" y="511"/>
                </a:cubicBezTo>
                <a:close/>
                <a:moveTo>
                  <a:pt x="26" y="560"/>
                </a:moveTo>
                <a:lnTo>
                  <a:pt x="26" y="560"/>
                </a:lnTo>
                <a:cubicBezTo>
                  <a:pt x="25" y="567"/>
                  <a:pt x="19" y="572"/>
                  <a:pt x="12" y="571"/>
                </a:cubicBezTo>
                <a:cubicBezTo>
                  <a:pt x="6" y="571"/>
                  <a:pt x="0" y="565"/>
                  <a:pt x="1" y="558"/>
                </a:cubicBezTo>
                <a:lnTo>
                  <a:pt x="1" y="558"/>
                </a:lnTo>
                <a:cubicBezTo>
                  <a:pt x="1" y="551"/>
                  <a:pt x="8" y="546"/>
                  <a:pt x="14" y="546"/>
                </a:cubicBezTo>
                <a:cubicBezTo>
                  <a:pt x="21" y="547"/>
                  <a:pt x="26" y="553"/>
                  <a:pt x="26" y="560"/>
                </a:cubicBezTo>
                <a:close/>
                <a:moveTo>
                  <a:pt x="25" y="609"/>
                </a:moveTo>
                <a:lnTo>
                  <a:pt x="25" y="609"/>
                </a:lnTo>
                <a:cubicBezTo>
                  <a:pt x="25" y="616"/>
                  <a:pt x="19" y="621"/>
                  <a:pt x="12" y="621"/>
                </a:cubicBezTo>
                <a:cubicBezTo>
                  <a:pt x="6" y="621"/>
                  <a:pt x="0" y="616"/>
                  <a:pt x="0" y="609"/>
                </a:cubicBezTo>
                <a:lnTo>
                  <a:pt x="0" y="609"/>
                </a:lnTo>
                <a:cubicBezTo>
                  <a:pt x="0" y="602"/>
                  <a:pt x="6" y="596"/>
                  <a:pt x="12" y="596"/>
                </a:cubicBezTo>
                <a:cubicBezTo>
                  <a:pt x="19" y="596"/>
                  <a:pt x="25" y="602"/>
                  <a:pt x="25" y="609"/>
                </a:cubicBezTo>
                <a:close/>
                <a:moveTo>
                  <a:pt x="25" y="659"/>
                </a:moveTo>
                <a:lnTo>
                  <a:pt x="25" y="659"/>
                </a:lnTo>
                <a:cubicBezTo>
                  <a:pt x="25" y="666"/>
                  <a:pt x="19" y="671"/>
                  <a:pt x="12" y="671"/>
                </a:cubicBezTo>
                <a:cubicBezTo>
                  <a:pt x="6" y="671"/>
                  <a:pt x="0" y="666"/>
                  <a:pt x="0" y="659"/>
                </a:cubicBezTo>
                <a:lnTo>
                  <a:pt x="0" y="659"/>
                </a:lnTo>
                <a:cubicBezTo>
                  <a:pt x="0" y="652"/>
                  <a:pt x="6" y="646"/>
                  <a:pt x="12" y="646"/>
                </a:cubicBezTo>
                <a:cubicBezTo>
                  <a:pt x="19" y="646"/>
                  <a:pt x="25" y="652"/>
                  <a:pt x="25" y="659"/>
                </a:cubicBezTo>
                <a:close/>
                <a:moveTo>
                  <a:pt x="25" y="709"/>
                </a:moveTo>
                <a:lnTo>
                  <a:pt x="25" y="709"/>
                </a:lnTo>
                <a:cubicBezTo>
                  <a:pt x="25" y="716"/>
                  <a:pt x="19" y="721"/>
                  <a:pt x="12" y="721"/>
                </a:cubicBezTo>
                <a:cubicBezTo>
                  <a:pt x="6" y="721"/>
                  <a:pt x="0" y="716"/>
                  <a:pt x="0" y="709"/>
                </a:cubicBezTo>
                <a:lnTo>
                  <a:pt x="0" y="709"/>
                </a:lnTo>
                <a:cubicBezTo>
                  <a:pt x="0" y="702"/>
                  <a:pt x="6" y="696"/>
                  <a:pt x="12" y="696"/>
                </a:cubicBezTo>
                <a:cubicBezTo>
                  <a:pt x="19" y="696"/>
                  <a:pt x="25" y="702"/>
                  <a:pt x="25" y="709"/>
                </a:cubicBezTo>
                <a:close/>
                <a:moveTo>
                  <a:pt x="25" y="759"/>
                </a:moveTo>
                <a:lnTo>
                  <a:pt x="25" y="759"/>
                </a:lnTo>
                <a:cubicBezTo>
                  <a:pt x="25" y="766"/>
                  <a:pt x="19" y="772"/>
                  <a:pt x="12" y="772"/>
                </a:cubicBezTo>
                <a:cubicBezTo>
                  <a:pt x="6" y="772"/>
                  <a:pt x="0" y="766"/>
                  <a:pt x="0" y="759"/>
                </a:cubicBezTo>
                <a:lnTo>
                  <a:pt x="0" y="759"/>
                </a:lnTo>
                <a:cubicBezTo>
                  <a:pt x="0" y="752"/>
                  <a:pt x="6" y="746"/>
                  <a:pt x="12" y="746"/>
                </a:cubicBezTo>
                <a:cubicBezTo>
                  <a:pt x="19" y="746"/>
                  <a:pt x="25" y="752"/>
                  <a:pt x="25" y="759"/>
                </a:cubicBezTo>
                <a:close/>
                <a:moveTo>
                  <a:pt x="25" y="809"/>
                </a:moveTo>
                <a:lnTo>
                  <a:pt x="25" y="809"/>
                </a:lnTo>
                <a:cubicBezTo>
                  <a:pt x="25" y="816"/>
                  <a:pt x="19" y="822"/>
                  <a:pt x="12" y="822"/>
                </a:cubicBezTo>
                <a:cubicBezTo>
                  <a:pt x="6" y="822"/>
                  <a:pt x="0" y="816"/>
                  <a:pt x="0" y="809"/>
                </a:cubicBezTo>
                <a:lnTo>
                  <a:pt x="0" y="809"/>
                </a:lnTo>
                <a:cubicBezTo>
                  <a:pt x="0" y="802"/>
                  <a:pt x="6" y="797"/>
                  <a:pt x="12" y="797"/>
                </a:cubicBezTo>
                <a:cubicBezTo>
                  <a:pt x="19" y="797"/>
                  <a:pt x="25" y="802"/>
                  <a:pt x="25" y="809"/>
                </a:cubicBezTo>
                <a:close/>
                <a:moveTo>
                  <a:pt x="25" y="859"/>
                </a:moveTo>
                <a:lnTo>
                  <a:pt x="25" y="859"/>
                </a:lnTo>
                <a:cubicBezTo>
                  <a:pt x="25" y="866"/>
                  <a:pt x="19" y="872"/>
                  <a:pt x="12" y="872"/>
                </a:cubicBezTo>
                <a:cubicBezTo>
                  <a:pt x="6" y="872"/>
                  <a:pt x="0" y="866"/>
                  <a:pt x="0" y="859"/>
                </a:cubicBezTo>
                <a:lnTo>
                  <a:pt x="0" y="859"/>
                </a:lnTo>
                <a:cubicBezTo>
                  <a:pt x="0" y="852"/>
                  <a:pt x="6" y="847"/>
                  <a:pt x="12" y="847"/>
                </a:cubicBezTo>
                <a:cubicBezTo>
                  <a:pt x="19" y="847"/>
                  <a:pt x="25" y="852"/>
                  <a:pt x="25" y="859"/>
                </a:cubicBezTo>
                <a:close/>
                <a:moveTo>
                  <a:pt x="25" y="909"/>
                </a:moveTo>
                <a:lnTo>
                  <a:pt x="25" y="909"/>
                </a:lnTo>
                <a:cubicBezTo>
                  <a:pt x="25" y="916"/>
                  <a:pt x="19" y="922"/>
                  <a:pt x="12" y="922"/>
                </a:cubicBezTo>
                <a:cubicBezTo>
                  <a:pt x="6" y="922"/>
                  <a:pt x="0" y="916"/>
                  <a:pt x="0" y="909"/>
                </a:cubicBezTo>
                <a:lnTo>
                  <a:pt x="0" y="909"/>
                </a:lnTo>
                <a:cubicBezTo>
                  <a:pt x="0" y="902"/>
                  <a:pt x="6" y="897"/>
                  <a:pt x="12" y="897"/>
                </a:cubicBezTo>
                <a:cubicBezTo>
                  <a:pt x="19" y="897"/>
                  <a:pt x="25" y="902"/>
                  <a:pt x="25" y="909"/>
                </a:cubicBezTo>
                <a:close/>
                <a:moveTo>
                  <a:pt x="25" y="959"/>
                </a:moveTo>
                <a:lnTo>
                  <a:pt x="25" y="959"/>
                </a:lnTo>
                <a:cubicBezTo>
                  <a:pt x="25" y="966"/>
                  <a:pt x="19" y="972"/>
                  <a:pt x="12" y="972"/>
                </a:cubicBezTo>
                <a:cubicBezTo>
                  <a:pt x="6" y="972"/>
                  <a:pt x="0" y="966"/>
                  <a:pt x="0" y="959"/>
                </a:cubicBezTo>
                <a:lnTo>
                  <a:pt x="0" y="959"/>
                </a:lnTo>
                <a:cubicBezTo>
                  <a:pt x="0" y="952"/>
                  <a:pt x="6" y="947"/>
                  <a:pt x="12" y="947"/>
                </a:cubicBezTo>
                <a:cubicBezTo>
                  <a:pt x="19" y="947"/>
                  <a:pt x="25" y="952"/>
                  <a:pt x="25" y="959"/>
                </a:cubicBezTo>
                <a:close/>
                <a:moveTo>
                  <a:pt x="25" y="1009"/>
                </a:moveTo>
                <a:lnTo>
                  <a:pt x="25" y="1009"/>
                </a:lnTo>
                <a:cubicBezTo>
                  <a:pt x="25" y="1016"/>
                  <a:pt x="19" y="1022"/>
                  <a:pt x="12" y="1022"/>
                </a:cubicBezTo>
                <a:cubicBezTo>
                  <a:pt x="6" y="1022"/>
                  <a:pt x="0" y="1016"/>
                  <a:pt x="0" y="1009"/>
                </a:cubicBezTo>
                <a:lnTo>
                  <a:pt x="0" y="1009"/>
                </a:lnTo>
                <a:cubicBezTo>
                  <a:pt x="0" y="1002"/>
                  <a:pt x="6" y="997"/>
                  <a:pt x="12" y="997"/>
                </a:cubicBezTo>
                <a:cubicBezTo>
                  <a:pt x="19" y="997"/>
                  <a:pt x="25" y="1002"/>
                  <a:pt x="25" y="1009"/>
                </a:cubicBezTo>
                <a:close/>
                <a:moveTo>
                  <a:pt x="25" y="1059"/>
                </a:moveTo>
                <a:lnTo>
                  <a:pt x="25" y="1059"/>
                </a:lnTo>
                <a:cubicBezTo>
                  <a:pt x="25" y="1066"/>
                  <a:pt x="19" y="1072"/>
                  <a:pt x="12" y="1072"/>
                </a:cubicBezTo>
                <a:cubicBezTo>
                  <a:pt x="6" y="1072"/>
                  <a:pt x="0" y="1066"/>
                  <a:pt x="0" y="1059"/>
                </a:cubicBezTo>
                <a:lnTo>
                  <a:pt x="0" y="1059"/>
                </a:lnTo>
                <a:cubicBezTo>
                  <a:pt x="0" y="1052"/>
                  <a:pt x="6" y="1047"/>
                  <a:pt x="12" y="1047"/>
                </a:cubicBezTo>
                <a:cubicBezTo>
                  <a:pt x="19" y="1047"/>
                  <a:pt x="25" y="1052"/>
                  <a:pt x="25" y="1059"/>
                </a:cubicBezTo>
                <a:close/>
                <a:moveTo>
                  <a:pt x="25" y="1109"/>
                </a:moveTo>
                <a:lnTo>
                  <a:pt x="25" y="1109"/>
                </a:lnTo>
                <a:cubicBezTo>
                  <a:pt x="25" y="1116"/>
                  <a:pt x="19" y="1122"/>
                  <a:pt x="12" y="1122"/>
                </a:cubicBezTo>
                <a:cubicBezTo>
                  <a:pt x="6" y="1122"/>
                  <a:pt x="0" y="1116"/>
                  <a:pt x="0" y="1109"/>
                </a:cubicBezTo>
                <a:lnTo>
                  <a:pt x="0" y="1109"/>
                </a:lnTo>
                <a:cubicBezTo>
                  <a:pt x="0" y="1102"/>
                  <a:pt x="6" y="1097"/>
                  <a:pt x="12" y="1097"/>
                </a:cubicBezTo>
                <a:cubicBezTo>
                  <a:pt x="19" y="1097"/>
                  <a:pt x="25" y="1102"/>
                  <a:pt x="25" y="1109"/>
                </a:cubicBezTo>
                <a:close/>
                <a:moveTo>
                  <a:pt x="25" y="1159"/>
                </a:moveTo>
                <a:lnTo>
                  <a:pt x="25" y="1159"/>
                </a:lnTo>
                <a:cubicBezTo>
                  <a:pt x="25" y="1166"/>
                  <a:pt x="19" y="1172"/>
                  <a:pt x="12" y="1172"/>
                </a:cubicBezTo>
                <a:cubicBezTo>
                  <a:pt x="6" y="1172"/>
                  <a:pt x="0" y="1166"/>
                  <a:pt x="0" y="1159"/>
                </a:cubicBezTo>
                <a:lnTo>
                  <a:pt x="0" y="1159"/>
                </a:lnTo>
                <a:cubicBezTo>
                  <a:pt x="0" y="1152"/>
                  <a:pt x="6" y="1147"/>
                  <a:pt x="12" y="1147"/>
                </a:cubicBezTo>
                <a:cubicBezTo>
                  <a:pt x="19" y="1147"/>
                  <a:pt x="25" y="1152"/>
                  <a:pt x="25" y="1159"/>
                </a:cubicBezTo>
                <a:close/>
                <a:moveTo>
                  <a:pt x="25" y="1209"/>
                </a:moveTo>
                <a:lnTo>
                  <a:pt x="25" y="1209"/>
                </a:lnTo>
                <a:cubicBezTo>
                  <a:pt x="25" y="1216"/>
                  <a:pt x="19" y="1222"/>
                  <a:pt x="12" y="1222"/>
                </a:cubicBezTo>
                <a:cubicBezTo>
                  <a:pt x="6" y="1222"/>
                  <a:pt x="0" y="1216"/>
                  <a:pt x="0" y="1209"/>
                </a:cubicBezTo>
                <a:lnTo>
                  <a:pt x="0" y="1209"/>
                </a:lnTo>
                <a:cubicBezTo>
                  <a:pt x="0" y="1202"/>
                  <a:pt x="6" y="1197"/>
                  <a:pt x="12" y="1197"/>
                </a:cubicBezTo>
                <a:cubicBezTo>
                  <a:pt x="19" y="1197"/>
                  <a:pt x="25" y="1202"/>
                  <a:pt x="25" y="1209"/>
                </a:cubicBezTo>
                <a:close/>
                <a:moveTo>
                  <a:pt x="25" y="1259"/>
                </a:moveTo>
                <a:lnTo>
                  <a:pt x="25" y="1259"/>
                </a:lnTo>
                <a:cubicBezTo>
                  <a:pt x="25" y="1266"/>
                  <a:pt x="19" y="1272"/>
                  <a:pt x="12" y="1272"/>
                </a:cubicBezTo>
                <a:cubicBezTo>
                  <a:pt x="6" y="1272"/>
                  <a:pt x="0" y="1266"/>
                  <a:pt x="0" y="1259"/>
                </a:cubicBezTo>
                <a:lnTo>
                  <a:pt x="0" y="1259"/>
                </a:lnTo>
                <a:cubicBezTo>
                  <a:pt x="0" y="1252"/>
                  <a:pt x="6" y="1247"/>
                  <a:pt x="12" y="1247"/>
                </a:cubicBezTo>
                <a:cubicBezTo>
                  <a:pt x="19" y="1247"/>
                  <a:pt x="25" y="1252"/>
                  <a:pt x="25" y="1259"/>
                </a:cubicBezTo>
                <a:close/>
                <a:moveTo>
                  <a:pt x="25" y="1309"/>
                </a:moveTo>
                <a:lnTo>
                  <a:pt x="25" y="1309"/>
                </a:lnTo>
                <a:cubicBezTo>
                  <a:pt x="25" y="1316"/>
                  <a:pt x="19" y="1322"/>
                  <a:pt x="12" y="1322"/>
                </a:cubicBezTo>
                <a:cubicBezTo>
                  <a:pt x="6" y="1322"/>
                  <a:pt x="0" y="1316"/>
                  <a:pt x="0" y="1309"/>
                </a:cubicBezTo>
                <a:lnTo>
                  <a:pt x="0" y="1309"/>
                </a:lnTo>
                <a:cubicBezTo>
                  <a:pt x="0" y="1302"/>
                  <a:pt x="6" y="1297"/>
                  <a:pt x="12" y="1297"/>
                </a:cubicBezTo>
                <a:cubicBezTo>
                  <a:pt x="19" y="1297"/>
                  <a:pt x="25" y="1302"/>
                  <a:pt x="25" y="1309"/>
                </a:cubicBezTo>
                <a:close/>
                <a:moveTo>
                  <a:pt x="25" y="1359"/>
                </a:moveTo>
                <a:lnTo>
                  <a:pt x="25" y="1359"/>
                </a:lnTo>
                <a:cubicBezTo>
                  <a:pt x="25" y="1366"/>
                  <a:pt x="19" y="1372"/>
                  <a:pt x="12" y="1372"/>
                </a:cubicBezTo>
                <a:cubicBezTo>
                  <a:pt x="6" y="1372"/>
                  <a:pt x="0" y="1366"/>
                  <a:pt x="0" y="1359"/>
                </a:cubicBezTo>
                <a:lnTo>
                  <a:pt x="0" y="1359"/>
                </a:lnTo>
                <a:cubicBezTo>
                  <a:pt x="0" y="1352"/>
                  <a:pt x="6" y="1347"/>
                  <a:pt x="12" y="1347"/>
                </a:cubicBezTo>
                <a:cubicBezTo>
                  <a:pt x="19" y="1347"/>
                  <a:pt x="25" y="1352"/>
                  <a:pt x="25" y="1359"/>
                </a:cubicBezTo>
                <a:close/>
                <a:moveTo>
                  <a:pt x="25" y="1409"/>
                </a:moveTo>
                <a:lnTo>
                  <a:pt x="25" y="1409"/>
                </a:lnTo>
                <a:cubicBezTo>
                  <a:pt x="25" y="1416"/>
                  <a:pt x="19" y="1422"/>
                  <a:pt x="12" y="1422"/>
                </a:cubicBezTo>
                <a:cubicBezTo>
                  <a:pt x="6" y="1422"/>
                  <a:pt x="0" y="1416"/>
                  <a:pt x="0" y="1409"/>
                </a:cubicBezTo>
                <a:lnTo>
                  <a:pt x="0" y="1409"/>
                </a:lnTo>
                <a:cubicBezTo>
                  <a:pt x="0" y="1402"/>
                  <a:pt x="6" y="1397"/>
                  <a:pt x="12" y="1397"/>
                </a:cubicBezTo>
                <a:cubicBezTo>
                  <a:pt x="19" y="1397"/>
                  <a:pt x="25" y="1402"/>
                  <a:pt x="25" y="1409"/>
                </a:cubicBezTo>
                <a:close/>
                <a:moveTo>
                  <a:pt x="25" y="1459"/>
                </a:moveTo>
                <a:lnTo>
                  <a:pt x="25" y="1459"/>
                </a:lnTo>
                <a:cubicBezTo>
                  <a:pt x="25" y="1466"/>
                  <a:pt x="19" y="1472"/>
                  <a:pt x="12" y="1472"/>
                </a:cubicBezTo>
                <a:cubicBezTo>
                  <a:pt x="6" y="1472"/>
                  <a:pt x="0" y="1466"/>
                  <a:pt x="0" y="1459"/>
                </a:cubicBezTo>
                <a:lnTo>
                  <a:pt x="0" y="1459"/>
                </a:lnTo>
                <a:cubicBezTo>
                  <a:pt x="0" y="1452"/>
                  <a:pt x="6" y="1447"/>
                  <a:pt x="12" y="1447"/>
                </a:cubicBezTo>
                <a:cubicBezTo>
                  <a:pt x="19" y="1447"/>
                  <a:pt x="25" y="1452"/>
                  <a:pt x="25" y="1459"/>
                </a:cubicBezTo>
                <a:close/>
                <a:moveTo>
                  <a:pt x="25" y="1509"/>
                </a:moveTo>
                <a:lnTo>
                  <a:pt x="25" y="1509"/>
                </a:lnTo>
                <a:cubicBezTo>
                  <a:pt x="25" y="1516"/>
                  <a:pt x="19" y="1522"/>
                  <a:pt x="12" y="1522"/>
                </a:cubicBezTo>
                <a:cubicBezTo>
                  <a:pt x="6" y="1522"/>
                  <a:pt x="0" y="1516"/>
                  <a:pt x="0" y="1509"/>
                </a:cubicBezTo>
                <a:lnTo>
                  <a:pt x="0" y="1509"/>
                </a:lnTo>
                <a:cubicBezTo>
                  <a:pt x="0" y="1502"/>
                  <a:pt x="6" y="1497"/>
                  <a:pt x="12" y="1497"/>
                </a:cubicBezTo>
                <a:cubicBezTo>
                  <a:pt x="19" y="1497"/>
                  <a:pt x="25" y="1502"/>
                  <a:pt x="25" y="1509"/>
                </a:cubicBezTo>
                <a:close/>
                <a:moveTo>
                  <a:pt x="25" y="1559"/>
                </a:moveTo>
                <a:lnTo>
                  <a:pt x="25" y="1559"/>
                </a:lnTo>
                <a:cubicBezTo>
                  <a:pt x="25" y="1566"/>
                  <a:pt x="19" y="1572"/>
                  <a:pt x="12" y="1572"/>
                </a:cubicBezTo>
                <a:cubicBezTo>
                  <a:pt x="6" y="1572"/>
                  <a:pt x="0" y="1566"/>
                  <a:pt x="0" y="1559"/>
                </a:cubicBezTo>
                <a:lnTo>
                  <a:pt x="0" y="1559"/>
                </a:lnTo>
                <a:cubicBezTo>
                  <a:pt x="0" y="1552"/>
                  <a:pt x="6" y="1547"/>
                  <a:pt x="12" y="1547"/>
                </a:cubicBezTo>
                <a:cubicBezTo>
                  <a:pt x="19" y="1547"/>
                  <a:pt x="25" y="1552"/>
                  <a:pt x="25" y="1559"/>
                </a:cubicBezTo>
                <a:close/>
                <a:moveTo>
                  <a:pt x="25" y="1609"/>
                </a:moveTo>
                <a:lnTo>
                  <a:pt x="25" y="1609"/>
                </a:lnTo>
                <a:cubicBezTo>
                  <a:pt x="25" y="1616"/>
                  <a:pt x="19" y="1622"/>
                  <a:pt x="12" y="1622"/>
                </a:cubicBezTo>
                <a:cubicBezTo>
                  <a:pt x="6" y="1622"/>
                  <a:pt x="0" y="1616"/>
                  <a:pt x="0" y="1609"/>
                </a:cubicBezTo>
                <a:lnTo>
                  <a:pt x="0" y="1609"/>
                </a:lnTo>
                <a:cubicBezTo>
                  <a:pt x="0" y="1602"/>
                  <a:pt x="6" y="1597"/>
                  <a:pt x="12" y="1597"/>
                </a:cubicBezTo>
                <a:cubicBezTo>
                  <a:pt x="19" y="1597"/>
                  <a:pt x="25" y="1602"/>
                  <a:pt x="25" y="1609"/>
                </a:cubicBezTo>
                <a:close/>
                <a:moveTo>
                  <a:pt x="25" y="1659"/>
                </a:moveTo>
                <a:lnTo>
                  <a:pt x="25" y="1659"/>
                </a:lnTo>
                <a:cubicBezTo>
                  <a:pt x="25" y="1666"/>
                  <a:pt x="19" y="1672"/>
                  <a:pt x="12" y="1672"/>
                </a:cubicBezTo>
                <a:cubicBezTo>
                  <a:pt x="6" y="1672"/>
                  <a:pt x="0" y="1666"/>
                  <a:pt x="0" y="1659"/>
                </a:cubicBezTo>
                <a:lnTo>
                  <a:pt x="0" y="1659"/>
                </a:lnTo>
                <a:cubicBezTo>
                  <a:pt x="0" y="1653"/>
                  <a:pt x="6" y="1647"/>
                  <a:pt x="12" y="1647"/>
                </a:cubicBezTo>
                <a:cubicBezTo>
                  <a:pt x="19" y="1647"/>
                  <a:pt x="25" y="1653"/>
                  <a:pt x="25" y="1659"/>
                </a:cubicBezTo>
                <a:close/>
                <a:moveTo>
                  <a:pt x="25" y="1709"/>
                </a:moveTo>
                <a:lnTo>
                  <a:pt x="25" y="1709"/>
                </a:lnTo>
                <a:cubicBezTo>
                  <a:pt x="25" y="1716"/>
                  <a:pt x="19" y="1722"/>
                  <a:pt x="12" y="1722"/>
                </a:cubicBezTo>
                <a:cubicBezTo>
                  <a:pt x="6" y="1722"/>
                  <a:pt x="0" y="1716"/>
                  <a:pt x="0" y="1709"/>
                </a:cubicBezTo>
                <a:lnTo>
                  <a:pt x="0" y="1709"/>
                </a:lnTo>
                <a:cubicBezTo>
                  <a:pt x="0" y="1703"/>
                  <a:pt x="6" y="1697"/>
                  <a:pt x="12" y="1697"/>
                </a:cubicBezTo>
                <a:cubicBezTo>
                  <a:pt x="19" y="1697"/>
                  <a:pt x="25" y="1703"/>
                  <a:pt x="25" y="1709"/>
                </a:cubicBezTo>
                <a:close/>
                <a:moveTo>
                  <a:pt x="25" y="1759"/>
                </a:moveTo>
                <a:lnTo>
                  <a:pt x="25" y="1759"/>
                </a:lnTo>
                <a:cubicBezTo>
                  <a:pt x="25" y="1766"/>
                  <a:pt x="19" y="1772"/>
                  <a:pt x="12" y="1772"/>
                </a:cubicBezTo>
                <a:cubicBezTo>
                  <a:pt x="6" y="1772"/>
                  <a:pt x="0" y="1766"/>
                  <a:pt x="0" y="1759"/>
                </a:cubicBezTo>
                <a:lnTo>
                  <a:pt x="0" y="1759"/>
                </a:lnTo>
                <a:cubicBezTo>
                  <a:pt x="0" y="1753"/>
                  <a:pt x="6" y="1747"/>
                  <a:pt x="12" y="1747"/>
                </a:cubicBezTo>
                <a:cubicBezTo>
                  <a:pt x="19" y="1747"/>
                  <a:pt x="25" y="1753"/>
                  <a:pt x="25" y="1759"/>
                </a:cubicBezTo>
                <a:close/>
                <a:moveTo>
                  <a:pt x="25" y="1809"/>
                </a:moveTo>
                <a:lnTo>
                  <a:pt x="25" y="1810"/>
                </a:lnTo>
                <a:cubicBezTo>
                  <a:pt x="25" y="1816"/>
                  <a:pt x="19" y="1822"/>
                  <a:pt x="12" y="1822"/>
                </a:cubicBezTo>
                <a:cubicBezTo>
                  <a:pt x="6" y="1822"/>
                  <a:pt x="0" y="1816"/>
                  <a:pt x="0" y="1810"/>
                </a:cubicBezTo>
                <a:lnTo>
                  <a:pt x="0" y="1809"/>
                </a:lnTo>
                <a:cubicBezTo>
                  <a:pt x="0" y="1803"/>
                  <a:pt x="6" y="1797"/>
                  <a:pt x="12" y="1797"/>
                </a:cubicBezTo>
                <a:cubicBezTo>
                  <a:pt x="19" y="1797"/>
                  <a:pt x="25" y="1803"/>
                  <a:pt x="25" y="1809"/>
                </a:cubicBezTo>
                <a:close/>
                <a:moveTo>
                  <a:pt x="25" y="1860"/>
                </a:moveTo>
                <a:lnTo>
                  <a:pt x="25" y="1860"/>
                </a:lnTo>
                <a:cubicBezTo>
                  <a:pt x="25" y="1866"/>
                  <a:pt x="19" y="1872"/>
                  <a:pt x="12" y="1872"/>
                </a:cubicBezTo>
                <a:cubicBezTo>
                  <a:pt x="6" y="1872"/>
                  <a:pt x="0" y="1866"/>
                  <a:pt x="0" y="1860"/>
                </a:cubicBezTo>
                <a:lnTo>
                  <a:pt x="0" y="1860"/>
                </a:lnTo>
                <a:cubicBezTo>
                  <a:pt x="0" y="1853"/>
                  <a:pt x="6" y="1847"/>
                  <a:pt x="12" y="1847"/>
                </a:cubicBezTo>
                <a:cubicBezTo>
                  <a:pt x="19" y="1847"/>
                  <a:pt x="25" y="1853"/>
                  <a:pt x="25" y="1860"/>
                </a:cubicBezTo>
                <a:close/>
                <a:moveTo>
                  <a:pt x="25" y="1910"/>
                </a:moveTo>
                <a:lnTo>
                  <a:pt x="25" y="1910"/>
                </a:lnTo>
                <a:cubicBezTo>
                  <a:pt x="25" y="1916"/>
                  <a:pt x="19" y="1922"/>
                  <a:pt x="12" y="1922"/>
                </a:cubicBezTo>
                <a:cubicBezTo>
                  <a:pt x="6" y="1922"/>
                  <a:pt x="0" y="1916"/>
                  <a:pt x="0" y="1910"/>
                </a:cubicBezTo>
                <a:lnTo>
                  <a:pt x="0" y="1910"/>
                </a:lnTo>
                <a:cubicBezTo>
                  <a:pt x="0" y="1903"/>
                  <a:pt x="6" y="1897"/>
                  <a:pt x="12" y="1897"/>
                </a:cubicBezTo>
                <a:cubicBezTo>
                  <a:pt x="19" y="1897"/>
                  <a:pt x="25" y="1903"/>
                  <a:pt x="25" y="1910"/>
                </a:cubicBezTo>
                <a:close/>
                <a:moveTo>
                  <a:pt x="25" y="1960"/>
                </a:moveTo>
                <a:lnTo>
                  <a:pt x="25" y="1960"/>
                </a:lnTo>
                <a:cubicBezTo>
                  <a:pt x="25" y="1966"/>
                  <a:pt x="19" y="1972"/>
                  <a:pt x="12" y="1972"/>
                </a:cubicBezTo>
                <a:cubicBezTo>
                  <a:pt x="6" y="1972"/>
                  <a:pt x="0" y="1966"/>
                  <a:pt x="0" y="1960"/>
                </a:cubicBezTo>
                <a:lnTo>
                  <a:pt x="0" y="1960"/>
                </a:lnTo>
                <a:cubicBezTo>
                  <a:pt x="0" y="1953"/>
                  <a:pt x="6" y="1947"/>
                  <a:pt x="12" y="1947"/>
                </a:cubicBezTo>
                <a:cubicBezTo>
                  <a:pt x="19" y="1947"/>
                  <a:pt x="25" y="1953"/>
                  <a:pt x="25" y="1960"/>
                </a:cubicBezTo>
                <a:close/>
                <a:moveTo>
                  <a:pt x="25" y="2010"/>
                </a:moveTo>
                <a:lnTo>
                  <a:pt x="25" y="2010"/>
                </a:lnTo>
                <a:cubicBezTo>
                  <a:pt x="25" y="2017"/>
                  <a:pt x="19" y="2022"/>
                  <a:pt x="12" y="2022"/>
                </a:cubicBezTo>
                <a:cubicBezTo>
                  <a:pt x="6" y="2022"/>
                  <a:pt x="0" y="2017"/>
                  <a:pt x="0" y="2010"/>
                </a:cubicBezTo>
                <a:lnTo>
                  <a:pt x="0" y="2010"/>
                </a:lnTo>
                <a:cubicBezTo>
                  <a:pt x="0" y="2003"/>
                  <a:pt x="6" y="1997"/>
                  <a:pt x="12" y="1997"/>
                </a:cubicBezTo>
                <a:cubicBezTo>
                  <a:pt x="19" y="1997"/>
                  <a:pt x="25" y="2003"/>
                  <a:pt x="25" y="2010"/>
                </a:cubicBezTo>
                <a:close/>
                <a:moveTo>
                  <a:pt x="25" y="2060"/>
                </a:moveTo>
                <a:lnTo>
                  <a:pt x="25" y="2060"/>
                </a:lnTo>
                <a:cubicBezTo>
                  <a:pt x="25" y="2067"/>
                  <a:pt x="19" y="2072"/>
                  <a:pt x="12" y="2072"/>
                </a:cubicBezTo>
                <a:cubicBezTo>
                  <a:pt x="6" y="2072"/>
                  <a:pt x="0" y="2067"/>
                  <a:pt x="0" y="2060"/>
                </a:cubicBezTo>
                <a:lnTo>
                  <a:pt x="0" y="2060"/>
                </a:lnTo>
                <a:cubicBezTo>
                  <a:pt x="0" y="2053"/>
                  <a:pt x="6" y="2047"/>
                  <a:pt x="12" y="2047"/>
                </a:cubicBezTo>
                <a:cubicBezTo>
                  <a:pt x="19" y="2047"/>
                  <a:pt x="25" y="2053"/>
                  <a:pt x="25" y="2060"/>
                </a:cubicBezTo>
                <a:close/>
                <a:moveTo>
                  <a:pt x="25" y="2110"/>
                </a:moveTo>
                <a:lnTo>
                  <a:pt x="25" y="2110"/>
                </a:lnTo>
                <a:cubicBezTo>
                  <a:pt x="25" y="2117"/>
                  <a:pt x="19" y="2122"/>
                  <a:pt x="12" y="2122"/>
                </a:cubicBezTo>
                <a:cubicBezTo>
                  <a:pt x="6" y="2122"/>
                  <a:pt x="0" y="2117"/>
                  <a:pt x="0" y="2110"/>
                </a:cubicBezTo>
                <a:lnTo>
                  <a:pt x="0" y="2110"/>
                </a:lnTo>
                <a:cubicBezTo>
                  <a:pt x="0" y="2103"/>
                  <a:pt x="6" y="2097"/>
                  <a:pt x="12" y="2097"/>
                </a:cubicBezTo>
                <a:cubicBezTo>
                  <a:pt x="19" y="2097"/>
                  <a:pt x="25" y="2103"/>
                  <a:pt x="25" y="2110"/>
                </a:cubicBezTo>
                <a:close/>
                <a:moveTo>
                  <a:pt x="25" y="2160"/>
                </a:moveTo>
                <a:lnTo>
                  <a:pt x="25" y="2160"/>
                </a:lnTo>
                <a:cubicBezTo>
                  <a:pt x="25" y="2167"/>
                  <a:pt x="19" y="2172"/>
                  <a:pt x="12" y="2172"/>
                </a:cubicBezTo>
                <a:cubicBezTo>
                  <a:pt x="6" y="2172"/>
                  <a:pt x="0" y="2167"/>
                  <a:pt x="0" y="2160"/>
                </a:cubicBezTo>
                <a:lnTo>
                  <a:pt x="0" y="2160"/>
                </a:lnTo>
                <a:cubicBezTo>
                  <a:pt x="0" y="2153"/>
                  <a:pt x="6" y="2147"/>
                  <a:pt x="12" y="2147"/>
                </a:cubicBezTo>
                <a:cubicBezTo>
                  <a:pt x="19" y="2147"/>
                  <a:pt x="25" y="2153"/>
                  <a:pt x="25" y="2160"/>
                </a:cubicBezTo>
                <a:close/>
                <a:moveTo>
                  <a:pt x="25" y="2210"/>
                </a:moveTo>
                <a:lnTo>
                  <a:pt x="25" y="2210"/>
                </a:lnTo>
                <a:cubicBezTo>
                  <a:pt x="25" y="2217"/>
                  <a:pt x="19" y="2222"/>
                  <a:pt x="12" y="2222"/>
                </a:cubicBezTo>
                <a:cubicBezTo>
                  <a:pt x="6" y="2222"/>
                  <a:pt x="0" y="2217"/>
                  <a:pt x="0" y="2210"/>
                </a:cubicBezTo>
                <a:lnTo>
                  <a:pt x="0" y="2210"/>
                </a:lnTo>
                <a:cubicBezTo>
                  <a:pt x="0" y="2203"/>
                  <a:pt x="6" y="2197"/>
                  <a:pt x="12" y="2197"/>
                </a:cubicBezTo>
                <a:cubicBezTo>
                  <a:pt x="19" y="2197"/>
                  <a:pt x="25" y="2203"/>
                  <a:pt x="25" y="2210"/>
                </a:cubicBezTo>
                <a:close/>
                <a:moveTo>
                  <a:pt x="25" y="2260"/>
                </a:moveTo>
                <a:lnTo>
                  <a:pt x="25" y="2260"/>
                </a:lnTo>
                <a:cubicBezTo>
                  <a:pt x="25" y="2267"/>
                  <a:pt x="19" y="2272"/>
                  <a:pt x="12" y="2272"/>
                </a:cubicBezTo>
                <a:cubicBezTo>
                  <a:pt x="6" y="2272"/>
                  <a:pt x="0" y="2267"/>
                  <a:pt x="0" y="2260"/>
                </a:cubicBezTo>
                <a:lnTo>
                  <a:pt x="0" y="2260"/>
                </a:lnTo>
                <a:cubicBezTo>
                  <a:pt x="0" y="2253"/>
                  <a:pt x="6" y="2247"/>
                  <a:pt x="12" y="2247"/>
                </a:cubicBezTo>
                <a:cubicBezTo>
                  <a:pt x="19" y="2247"/>
                  <a:pt x="25" y="2253"/>
                  <a:pt x="25" y="2260"/>
                </a:cubicBezTo>
                <a:close/>
                <a:moveTo>
                  <a:pt x="25" y="2310"/>
                </a:moveTo>
                <a:lnTo>
                  <a:pt x="25" y="2310"/>
                </a:lnTo>
                <a:cubicBezTo>
                  <a:pt x="25" y="2317"/>
                  <a:pt x="19" y="2322"/>
                  <a:pt x="12" y="2322"/>
                </a:cubicBezTo>
                <a:cubicBezTo>
                  <a:pt x="6" y="2322"/>
                  <a:pt x="0" y="2317"/>
                  <a:pt x="0" y="2310"/>
                </a:cubicBezTo>
                <a:lnTo>
                  <a:pt x="0" y="2310"/>
                </a:lnTo>
                <a:cubicBezTo>
                  <a:pt x="0" y="2303"/>
                  <a:pt x="6" y="2297"/>
                  <a:pt x="12" y="2297"/>
                </a:cubicBezTo>
                <a:cubicBezTo>
                  <a:pt x="19" y="2297"/>
                  <a:pt x="25" y="2303"/>
                  <a:pt x="25" y="2310"/>
                </a:cubicBezTo>
                <a:close/>
                <a:moveTo>
                  <a:pt x="25" y="2360"/>
                </a:moveTo>
                <a:lnTo>
                  <a:pt x="25" y="2360"/>
                </a:lnTo>
                <a:cubicBezTo>
                  <a:pt x="25" y="2367"/>
                  <a:pt x="19" y="2372"/>
                  <a:pt x="12" y="2372"/>
                </a:cubicBezTo>
                <a:cubicBezTo>
                  <a:pt x="6" y="2372"/>
                  <a:pt x="0" y="2367"/>
                  <a:pt x="0" y="2360"/>
                </a:cubicBezTo>
                <a:lnTo>
                  <a:pt x="0" y="2360"/>
                </a:lnTo>
                <a:cubicBezTo>
                  <a:pt x="0" y="2353"/>
                  <a:pt x="6" y="2347"/>
                  <a:pt x="12" y="2347"/>
                </a:cubicBezTo>
                <a:cubicBezTo>
                  <a:pt x="19" y="2347"/>
                  <a:pt x="25" y="2353"/>
                  <a:pt x="25" y="2360"/>
                </a:cubicBezTo>
                <a:close/>
                <a:moveTo>
                  <a:pt x="25" y="2410"/>
                </a:moveTo>
                <a:lnTo>
                  <a:pt x="25" y="2410"/>
                </a:lnTo>
                <a:cubicBezTo>
                  <a:pt x="25" y="2417"/>
                  <a:pt x="19" y="2422"/>
                  <a:pt x="12" y="2422"/>
                </a:cubicBezTo>
                <a:cubicBezTo>
                  <a:pt x="6" y="2422"/>
                  <a:pt x="0" y="2417"/>
                  <a:pt x="0" y="2410"/>
                </a:cubicBezTo>
                <a:lnTo>
                  <a:pt x="0" y="2410"/>
                </a:lnTo>
                <a:cubicBezTo>
                  <a:pt x="0" y="2403"/>
                  <a:pt x="6" y="2397"/>
                  <a:pt x="12" y="2397"/>
                </a:cubicBezTo>
                <a:cubicBezTo>
                  <a:pt x="19" y="2397"/>
                  <a:pt x="25" y="2403"/>
                  <a:pt x="25" y="2410"/>
                </a:cubicBezTo>
                <a:close/>
                <a:moveTo>
                  <a:pt x="25" y="2460"/>
                </a:moveTo>
                <a:lnTo>
                  <a:pt x="25" y="2460"/>
                </a:lnTo>
                <a:cubicBezTo>
                  <a:pt x="25" y="2467"/>
                  <a:pt x="19" y="2472"/>
                  <a:pt x="12" y="2472"/>
                </a:cubicBezTo>
                <a:cubicBezTo>
                  <a:pt x="6" y="2472"/>
                  <a:pt x="0" y="2467"/>
                  <a:pt x="0" y="2460"/>
                </a:cubicBezTo>
                <a:lnTo>
                  <a:pt x="0" y="2460"/>
                </a:lnTo>
                <a:cubicBezTo>
                  <a:pt x="0" y="2453"/>
                  <a:pt x="6" y="2447"/>
                  <a:pt x="12" y="2447"/>
                </a:cubicBezTo>
                <a:cubicBezTo>
                  <a:pt x="19" y="2447"/>
                  <a:pt x="25" y="2453"/>
                  <a:pt x="25" y="2460"/>
                </a:cubicBezTo>
                <a:close/>
                <a:moveTo>
                  <a:pt x="25" y="2510"/>
                </a:moveTo>
                <a:lnTo>
                  <a:pt x="25" y="2510"/>
                </a:lnTo>
                <a:cubicBezTo>
                  <a:pt x="25" y="2517"/>
                  <a:pt x="19" y="2522"/>
                  <a:pt x="12" y="2522"/>
                </a:cubicBezTo>
                <a:cubicBezTo>
                  <a:pt x="6" y="2522"/>
                  <a:pt x="0" y="2517"/>
                  <a:pt x="0" y="2510"/>
                </a:cubicBezTo>
                <a:lnTo>
                  <a:pt x="0" y="2510"/>
                </a:lnTo>
                <a:cubicBezTo>
                  <a:pt x="0" y="2503"/>
                  <a:pt x="6" y="2497"/>
                  <a:pt x="12" y="2497"/>
                </a:cubicBezTo>
                <a:cubicBezTo>
                  <a:pt x="19" y="2497"/>
                  <a:pt x="25" y="2503"/>
                  <a:pt x="25" y="2510"/>
                </a:cubicBezTo>
                <a:close/>
                <a:moveTo>
                  <a:pt x="25" y="2560"/>
                </a:moveTo>
                <a:lnTo>
                  <a:pt x="25" y="2560"/>
                </a:lnTo>
                <a:cubicBezTo>
                  <a:pt x="25" y="2567"/>
                  <a:pt x="19" y="2572"/>
                  <a:pt x="12" y="2572"/>
                </a:cubicBezTo>
                <a:cubicBezTo>
                  <a:pt x="6" y="2572"/>
                  <a:pt x="0" y="2567"/>
                  <a:pt x="0" y="2560"/>
                </a:cubicBezTo>
                <a:lnTo>
                  <a:pt x="0" y="2560"/>
                </a:lnTo>
                <a:cubicBezTo>
                  <a:pt x="0" y="2553"/>
                  <a:pt x="6" y="2547"/>
                  <a:pt x="12" y="2547"/>
                </a:cubicBezTo>
                <a:cubicBezTo>
                  <a:pt x="19" y="2547"/>
                  <a:pt x="25" y="2553"/>
                  <a:pt x="25" y="2560"/>
                </a:cubicBezTo>
                <a:close/>
                <a:moveTo>
                  <a:pt x="25" y="2610"/>
                </a:moveTo>
                <a:lnTo>
                  <a:pt x="25" y="2610"/>
                </a:lnTo>
                <a:cubicBezTo>
                  <a:pt x="25" y="2617"/>
                  <a:pt x="19" y="2622"/>
                  <a:pt x="12" y="2622"/>
                </a:cubicBezTo>
                <a:cubicBezTo>
                  <a:pt x="6" y="2622"/>
                  <a:pt x="0" y="2617"/>
                  <a:pt x="0" y="2610"/>
                </a:cubicBezTo>
                <a:lnTo>
                  <a:pt x="0" y="2610"/>
                </a:lnTo>
                <a:cubicBezTo>
                  <a:pt x="0" y="2603"/>
                  <a:pt x="6" y="2597"/>
                  <a:pt x="12" y="2597"/>
                </a:cubicBezTo>
                <a:cubicBezTo>
                  <a:pt x="19" y="2597"/>
                  <a:pt x="25" y="2603"/>
                  <a:pt x="25" y="2610"/>
                </a:cubicBezTo>
                <a:close/>
                <a:moveTo>
                  <a:pt x="25" y="2660"/>
                </a:moveTo>
                <a:lnTo>
                  <a:pt x="25" y="2660"/>
                </a:lnTo>
                <a:cubicBezTo>
                  <a:pt x="25" y="2667"/>
                  <a:pt x="19" y="2672"/>
                  <a:pt x="12" y="2672"/>
                </a:cubicBezTo>
                <a:cubicBezTo>
                  <a:pt x="6" y="2672"/>
                  <a:pt x="0" y="2667"/>
                  <a:pt x="0" y="2660"/>
                </a:cubicBezTo>
                <a:lnTo>
                  <a:pt x="0" y="2660"/>
                </a:lnTo>
                <a:cubicBezTo>
                  <a:pt x="0" y="2653"/>
                  <a:pt x="6" y="2647"/>
                  <a:pt x="12" y="2647"/>
                </a:cubicBezTo>
                <a:cubicBezTo>
                  <a:pt x="19" y="2647"/>
                  <a:pt x="25" y="2653"/>
                  <a:pt x="25" y="2660"/>
                </a:cubicBezTo>
                <a:close/>
                <a:moveTo>
                  <a:pt x="25" y="2710"/>
                </a:moveTo>
                <a:lnTo>
                  <a:pt x="25" y="2710"/>
                </a:lnTo>
                <a:cubicBezTo>
                  <a:pt x="25" y="2717"/>
                  <a:pt x="19" y="2722"/>
                  <a:pt x="12" y="2722"/>
                </a:cubicBezTo>
                <a:cubicBezTo>
                  <a:pt x="6" y="2722"/>
                  <a:pt x="0" y="2717"/>
                  <a:pt x="0" y="2710"/>
                </a:cubicBezTo>
                <a:lnTo>
                  <a:pt x="0" y="2710"/>
                </a:lnTo>
                <a:cubicBezTo>
                  <a:pt x="0" y="2703"/>
                  <a:pt x="6" y="2697"/>
                  <a:pt x="12" y="2697"/>
                </a:cubicBezTo>
                <a:cubicBezTo>
                  <a:pt x="19" y="2697"/>
                  <a:pt x="25" y="2703"/>
                  <a:pt x="25" y="2710"/>
                </a:cubicBezTo>
                <a:close/>
                <a:moveTo>
                  <a:pt x="25" y="2760"/>
                </a:moveTo>
                <a:lnTo>
                  <a:pt x="25" y="2760"/>
                </a:lnTo>
                <a:cubicBezTo>
                  <a:pt x="25" y="2767"/>
                  <a:pt x="19" y="2772"/>
                  <a:pt x="12" y="2772"/>
                </a:cubicBezTo>
                <a:cubicBezTo>
                  <a:pt x="6" y="2772"/>
                  <a:pt x="0" y="2767"/>
                  <a:pt x="0" y="2760"/>
                </a:cubicBezTo>
                <a:lnTo>
                  <a:pt x="0" y="2760"/>
                </a:lnTo>
                <a:cubicBezTo>
                  <a:pt x="0" y="2753"/>
                  <a:pt x="6" y="2747"/>
                  <a:pt x="12" y="2747"/>
                </a:cubicBezTo>
                <a:cubicBezTo>
                  <a:pt x="19" y="2747"/>
                  <a:pt x="25" y="2753"/>
                  <a:pt x="25" y="2760"/>
                </a:cubicBezTo>
                <a:close/>
                <a:moveTo>
                  <a:pt x="25" y="2810"/>
                </a:moveTo>
                <a:lnTo>
                  <a:pt x="25" y="2810"/>
                </a:lnTo>
                <a:cubicBezTo>
                  <a:pt x="25" y="2817"/>
                  <a:pt x="19" y="2823"/>
                  <a:pt x="12" y="2823"/>
                </a:cubicBezTo>
                <a:cubicBezTo>
                  <a:pt x="6" y="2823"/>
                  <a:pt x="0" y="2817"/>
                  <a:pt x="0" y="2810"/>
                </a:cubicBezTo>
                <a:lnTo>
                  <a:pt x="0" y="2810"/>
                </a:lnTo>
                <a:cubicBezTo>
                  <a:pt x="0" y="2803"/>
                  <a:pt x="6" y="2797"/>
                  <a:pt x="12" y="2797"/>
                </a:cubicBezTo>
                <a:cubicBezTo>
                  <a:pt x="19" y="2797"/>
                  <a:pt x="25" y="2803"/>
                  <a:pt x="25" y="2810"/>
                </a:cubicBezTo>
                <a:close/>
                <a:moveTo>
                  <a:pt x="25" y="2860"/>
                </a:moveTo>
                <a:lnTo>
                  <a:pt x="25" y="2860"/>
                </a:lnTo>
                <a:cubicBezTo>
                  <a:pt x="25" y="2867"/>
                  <a:pt x="19" y="2873"/>
                  <a:pt x="12" y="2873"/>
                </a:cubicBezTo>
                <a:cubicBezTo>
                  <a:pt x="6" y="2873"/>
                  <a:pt x="0" y="2867"/>
                  <a:pt x="0" y="2860"/>
                </a:cubicBezTo>
                <a:lnTo>
                  <a:pt x="0" y="2860"/>
                </a:lnTo>
                <a:cubicBezTo>
                  <a:pt x="0" y="2853"/>
                  <a:pt x="6" y="2848"/>
                  <a:pt x="12" y="2848"/>
                </a:cubicBezTo>
                <a:cubicBezTo>
                  <a:pt x="19" y="2848"/>
                  <a:pt x="25" y="2853"/>
                  <a:pt x="25" y="2860"/>
                </a:cubicBezTo>
                <a:close/>
                <a:moveTo>
                  <a:pt x="25" y="2910"/>
                </a:moveTo>
                <a:lnTo>
                  <a:pt x="25" y="2910"/>
                </a:lnTo>
                <a:cubicBezTo>
                  <a:pt x="25" y="2917"/>
                  <a:pt x="19" y="2923"/>
                  <a:pt x="12" y="2923"/>
                </a:cubicBezTo>
                <a:cubicBezTo>
                  <a:pt x="6" y="2923"/>
                  <a:pt x="0" y="2917"/>
                  <a:pt x="0" y="2910"/>
                </a:cubicBezTo>
                <a:lnTo>
                  <a:pt x="0" y="2910"/>
                </a:lnTo>
                <a:cubicBezTo>
                  <a:pt x="0" y="2903"/>
                  <a:pt x="6" y="2898"/>
                  <a:pt x="12" y="2898"/>
                </a:cubicBezTo>
                <a:cubicBezTo>
                  <a:pt x="19" y="2898"/>
                  <a:pt x="25" y="2903"/>
                  <a:pt x="25" y="2910"/>
                </a:cubicBezTo>
                <a:close/>
                <a:moveTo>
                  <a:pt x="25" y="2960"/>
                </a:moveTo>
                <a:lnTo>
                  <a:pt x="25" y="2960"/>
                </a:lnTo>
                <a:cubicBezTo>
                  <a:pt x="25" y="2967"/>
                  <a:pt x="19" y="2973"/>
                  <a:pt x="12" y="2973"/>
                </a:cubicBezTo>
                <a:cubicBezTo>
                  <a:pt x="6" y="2973"/>
                  <a:pt x="0" y="2967"/>
                  <a:pt x="0" y="2960"/>
                </a:cubicBezTo>
                <a:lnTo>
                  <a:pt x="0" y="2960"/>
                </a:lnTo>
                <a:cubicBezTo>
                  <a:pt x="0" y="2953"/>
                  <a:pt x="6" y="2948"/>
                  <a:pt x="12" y="2948"/>
                </a:cubicBezTo>
                <a:cubicBezTo>
                  <a:pt x="19" y="2948"/>
                  <a:pt x="25" y="2953"/>
                  <a:pt x="25" y="2960"/>
                </a:cubicBezTo>
                <a:close/>
                <a:moveTo>
                  <a:pt x="25" y="3010"/>
                </a:moveTo>
                <a:lnTo>
                  <a:pt x="25" y="3010"/>
                </a:lnTo>
                <a:cubicBezTo>
                  <a:pt x="25" y="3017"/>
                  <a:pt x="19" y="3023"/>
                  <a:pt x="12" y="3023"/>
                </a:cubicBezTo>
                <a:cubicBezTo>
                  <a:pt x="6" y="3023"/>
                  <a:pt x="0" y="3017"/>
                  <a:pt x="0" y="3010"/>
                </a:cubicBezTo>
                <a:lnTo>
                  <a:pt x="0" y="3010"/>
                </a:lnTo>
                <a:cubicBezTo>
                  <a:pt x="0" y="3003"/>
                  <a:pt x="6" y="2998"/>
                  <a:pt x="12" y="2998"/>
                </a:cubicBezTo>
                <a:cubicBezTo>
                  <a:pt x="19" y="2998"/>
                  <a:pt x="25" y="3003"/>
                  <a:pt x="25" y="3010"/>
                </a:cubicBezTo>
                <a:close/>
                <a:moveTo>
                  <a:pt x="25" y="3060"/>
                </a:moveTo>
                <a:lnTo>
                  <a:pt x="25" y="3060"/>
                </a:lnTo>
                <a:cubicBezTo>
                  <a:pt x="25" y="3067"/>
                  <a:pt x="19" y="3073"/>
                  <a:pt x="12" y="3073"/>
                </a:cubicBezTo>
                <a:cubicBezTo>
                  <a:pt x="6" y="3073"/>
                  <a:pt x="0" y="3067"/>
                  <a:pt x="0" y="3060"/>
                </a:cubicBezTo>
                <a:lnTo>
                  <a:pt x="0" y="3060"/>
                </a:lnTo>
                <a:cubicBezTo>
                  <a:pt x="0" y="3053"/>
                  <a:pt x="6" y="3048"/>
                  <a:pt x="12" y="3048"/>
                </a:cubicBezTo>
                <a:cubicBezTo>
                  <a:pt x="19" y="3048"/>
                  <a:pt x="25" y="3053"/>
                  <a:pt x="25" y="3060"/>
                </a:cubicBezTo>
                <a:close/>
                <a:moveTo>
                  <a:pt x="25" y="3110"/>
                </a:moveTo>
                <a:lnTo>
                  <a:pt x="25" y="3110"/>
                </a:lnTo>
                <a:cubicBezTo>
                  <a:pt x="25" y="3117"/>
                  <a:pt x="19" y="3123"/>
                  <a:pt x="12" y="3123"/>
                </a:cubicBezTo>
                <a:cubicBezTo>
                  <a:pt x="6" y="3123"/>
                  <a:pt x="0" y="3117"/>
                  <a:pt x="0" y="3110"/>
                </a:cubicBezTo>
                <a:lnTo>
                  <a:pt x="0" y="3110"/>
                </a:lnTo>
                <a:cubicBezTo>
                  <a:pt x="0" y="3103"/>
                  <a:pt x="6" y="3098"/>
                  <a:pt x="12" y="3098"/>
                </a:cubicBezTo>
                <a:cubicBezTo>
                  <a:pt x="19" y="3098"/>
                  <a:pt x="25" y="3103"/>
                  <a:pt x="25" y="3110"/>
                </a:cubicBezTo>
                <a:close/>
                <a:moveTo>
                  <a:pt x="25" y="3160"/>
                </a:moveTo>
                <a:lnTo>
                  <a:pt x="25" y="3160"/>
                </a:lnTo>
                <a:cubicBezTo>
                  <a:pt x="25" y="3167"/>
                  <a:pt x="19" y="3173"/>
                  <a:pt x="12" y="3173"/>
                </a:cubicBezTo>
                <a:cubicBezTo>
                  <a:pt x="6" y="3173"/>
                  <a:pt x="0" y="3167"/>
                  <a:pt x="0" y="3160"/>
                </a:cubicBezTo>
                <a:lnTo>
                  <a:pt x="0" y="3160"/>
                </a:lnTo>
                <a:cubicBezTo>
                  <a:pt x="0" y="3153"/>
                  <a:pt x="6" y="3148"/>
                  <a:pt x="12" y="3148"/>
                </a:cubicBezTo>
                <a:cubicBezTo>
                  <a:pt x="19" y="3148"/>
                  <a:pt x="25" y="3153"/>
                  <a:pt x="25" y="3160"/>
                </a:cubicBezTo>
                <a:close/>
                <a:moveTo>
                  <a:pt x="25" y="3210"/>
                </a:moveTo>
                <a:lnTo>
                  <a:pt x="25" y="3210"/>
                </a:lnTo>
                <a:cubicBezTo>
                  <a:pt x="25" y="3217"/>
                  <a:pt x="19" y="3223"/>
                  <a:pt x="12" y="3223"/>
                </a:cubicBezTo>
                <a:cubicBezTo>
                  <a:pt x="6" y="3223"/>
                  <a:pt x="0" y="3217"/>
                  <a:pt x="0" y="3210"/>
                </a:cubicBezTo>
                <a:lnTo>
                  <a:pt x="0" y="3210"/>
                </a:lnTo>
                <a:cubicBezTo>
                  <a:pt x="0" y="3203"/>
                  <a:pt x="6" y="3198"/>
                  <a:pt x="12" y="3198"/>
                </a:cubicBezTo>
                <a:cubicBezTo>
                  <a:pt x="19" y="3198"/>
                  <a:pt x="25" y="3203"/>
                  <a:pt x="25" y="3210"/>
                </a:cubicBezTo>
                <a:close/>
                <a:moveTo>
                  <a:pt x="25" y="3260"/>
                </a:moveTo>
                <a:lnTo>
                  <a:pt x="25" y="3260"/>
                </a:lnTo>
                <a:cubicBezTo>
                  <a:pt x="25" y="3267"/>
                  <a:pt x="19" y="3273"/>
                  <a:pt x="12" y="3273"/>
                </a:cubicBezTo>
                <a:cubicBezTo>
                  <a:pt x="6" y="3273"/>
                  <a:pt x="0" y="3267"/>
                  <a:pt x="0" y="3260"/>
                </a:cubicBezTo>
                <a:lnTo>
                  <a:pt x="0" y="3260"/>
                </a:lnTo>
                <a:cubicBezTo>
                  <a:pt x="0" y="3253"/>
                  <a:pt x="6" y="3248"/>
                  <a:pt x="12" y="3248"/>
                </a:cubicBezTo>
                <a:cubicBezTo>
                  <a:pt x="19" y="3248"/>
                  <a:pt x="25" y="3253"/>
                  <a:pt x="25" y="3260"/>
                </a:cubicBezTo>
                <a:close/>
                <a:moveTo>
                  <a:pt x="25" y="3310"/>
                </a:moveTo>
                <a:lnTo>
                  <a:pt x="25" y="3310"/>
                </a:lnTo>
                <a:cubicBezTo>
                  <a:pt x="25" y="3317"/>
                  <a:pt x="19" y="3323"/>
                  <a:pt x="12" y="3323"/>
                </a:cubicBezTo>
                <a:cubicBezTo>
                  <a:pt x="6" y="3323"/>
                  <a:pt x="0" y="3317"/>
                  <a:pt x="0" y="3310"/>
                </a:cubicBezTo>
                <a:lnTo>
                  <a:pt x="0" y="3310"/>
                </a:lnTo>
                <a:cubicBezTo>
                  <a:pt x="0" y="3303"/>
                  <a:pt x="6" y="3298"/>
                  <a:pt x="12" y="3298"/>
                </a:cubicBezTo>
                <a:cubicBezTo>
                  <a:pt x="19" y="3298"/>
                  <a:pt x="25" y="3303"/>
                  <a:pt x="25" y="3310"/>
                </a:cubicBezTo>
                <a:close/>
                <a:moveTo>
                  <a:pt x="25" y="3360"/>
                </a:moveTo>
                <a:lnTo>
                  <a:pt x="25" y="3360"/>
                </a:lnTo>
                <a:cubicBezTo>
                  <a:pt x="25" y="3367"/>
                  <a:pt x="19" y="3373"/>
                  <a:pt x="12" y="3373"/>
                </a:cubicBezTo>
                <a:cubicBezTo>
                  <a:pt x="6" y="3373"/>
                  <a:pt x="0" y="3367"/>
                  <a:pt x="0" y="3360"/>
                </a:cubicBezTo>
                <a:lnTo>
                  <a:pt x="0" y="3360"/>
                </a:lnTo>
                <a:cubicBezTo>
                  <a:pt x="0" y="3353"/>
                  <a:pt x="6" y="3348"/>
                  <a:pt x="12" y="3348"/>
                </a:cubicBezTo>
                <a:cubicBezTo>
                  <a:pt x="19" y="3348"/>
                  <a:pt x="25" y="3353"/>
                  <a:pt x="25" y="3360"/>
                </a:cubicBezTo>
                <a:close/>
                <a:moveTo>
                  <a:pt x="25" y="3410"/>
                </a:moveTo>
                <a:lnTo>
                  <a:pt x="25" y="3410"/>
                </a:lnTo>
                <a:cubicBezTo>
                  <a:pt x="25" y="3417"/>
                  <a:pt x="19" y="3423"/>
                  <a:pt x="12" y="3423"/>
                </a:cubicBezTo>
                <a:cubicBezTo>
                  <a:pt x="6" y="3423"/>
                  <a:pt x="0" y="3417"/>
                  <a:pt x="0" y="3410"/>
                </a:cubicBezTo>
                <a:lnTo>
                  <a:pt x="0" y="3410"/>
                </a:lnTo>
                <a:cubicBezTo>
                  <a:pt x="0" y="3403"/>
                  <a:pt x="6" y="3398"/>
                  <a:pt x="12" y="3398"/>
                </a:cubicBezTo>
                <a:cubicBezTo>
                  <a:pt x="19" y="3398"/>
                  <a:pt x="25" y="3403"/>
                  <a:pt x="25" y="3410"/>
                </a:cubicBezTo>
                <a:close/>
                <a:moveTo>
                  <a:pt x="25" y="3460"/>
                </a:moveTo>
                <a:lnTo>
                  <a:pt x="25" y="3460"/>
                </a:lnTo>
                <a:cubicBezTo>
                  <a:pt x="25" y="3467"/>
                  <a:pt x="19" y="3473"/>
                  <a:pt x="12" y="3473"/>
                </a:cubicBezTo>
                <a:cubicBezTo>
                  <a:pt x="6" y="3473"/>
                  <a:pt x="0" y="3467"/>
                  <a:pt x="0" y="3460"/>
                </a:cubicBezTo>
                <a:lnTo>
                  <a:pt x="0" y="3460"/>
                </a:lnTo>
                <a:cubicBezTo>
                  <a:pt x="0" y="3453"/>
                  <a:pt x="6" y="3448"/>
                  <a:pt x="12" y="3448"/>
                </a:cubicBezTo>
                <a:cubicBezTo>
                  <a:pt x="19" y="3448"/>
                  <a:pt x="25" y="3453"/>
                  <a:pt x="25" y="3460"/>
                </a:cubicBezTo>
                <a:close/>
                <a:moveTo>
                  <a:pt x="25" y="3510"/>
                </a:moveTo>
                <a:lnTo>
                  <a:pt x="25" y="3510"/>
                </a:lnTo>
                <a:cubicBezTo>
                  <a:pt x="25" y="3517"/>
                  <a:pt x="19" y="3523"/>
                  <a:pt x="12" y="3523"/>
                </a:cubicBezTo>
                <a:cubicBezTo>
                  <a:pt x="6" y="3523"/>
                  <a:pt x="0" y="3517"/>
                  <a:pt x="0" y="3510"/>
                </a:cubicBezTo>
                <a:lnTo>
                  <a:pt x="0" y="3510"/>
                </a:lnTo>
                <a:cubicBezTo>
                  <a:pt x="0" y="3503"/>
                  <a:pt x="6" y="3498"/>
                  <a:pt x="12" y="3498"/>
                </a:cubicBezTo>
                <a:cubicBezTo>
                  <a:pt x="19" y="3498"/>
                  <a:pt x="25" y="3503"/>
                  <a:pt x="25" y="3510"/>
                </a:cubicBezTo>
                <a:close/>
                <a:moveTo>
                  <a:pt x="25" y="3560"/>
                </a:moveTo>
                <a:lnTo>
                  <a:pt x="25" y="3560"/>
                </a:lnTo>
                <a:cubicBezTo>
                  <a:pt x="25" y="3567"/>
                  <a:pt x="19" y="3573"/>
                  <a:pt x="12" y="3573"/>
                </a:cubicBezTo>
                <a:cubicBezTo>
                  <a:pt x="6" y="3573"/>
                  <a:pt x="0" y="3567"/>
                  <a:pt x="0" y="3560"/>
                </a:cubicBezTo>
                <a:lnTo>
                  <a:pt x="0" y="3560"/>
                </a:lnTo>
                <a:cubicBezTo>
                  <a:pt x="0" y="3553"/>
                  <a:pt x="6" y="3548"/>
                  <a:pt x="12" y="3548"/>
                </a:cubicBezTo>
                <a:cubicBezTo>
                  <a:pt x="19" y="3548"/>
                  <a:pt x="25" y="3553"/>
                  <a:pt x="25" y="3560"/>
                </a:cubicBezTo>
                <a:close/>
                <a:moveTo>
                  <a:pt x="25" y="3610"/>
                </a:moveTo>
                <a:lnTo>
                  <a:pt x="25" y="3610"/>
                </a:lnTo>
                <a:cubicBezTo>
                  <a:pt x="25" y="3617"/>
                  <a:pt x="19" y="3623"/>
                  <a:pt x="12" y="3623"/>
                </a:cubicBezTo>
                <a:cubicBezTo>
                  <a:pt x="6" y="3623"/>
                  <a:pt x="0" y="3617"/>
                  <a:pt x="0" y="3610"/>
                </a:cubicBezTo>
                <a:lnTo>
                  <a:pt x="0" y="3610"/>
                </a:lnTo>
                <a:cubicBezTo>
                  <a:pt x="0" y="3603"/>
                  <a:pt x="6" y="3598"/>
                  <a:pt x="12" y="3598"/>
                </a:cubicBezTo>
                <a:cubicBezTo>
                  <a:pt x="19" y="3598"/>
                  <a:pt x="25" y="3603"/>
                  <a:pt x="25" y="3610"/>
                </a:cubicBezTo>
                <a:close/>
                <a:moveTo>
                  <a:pt x="25" y="3660"/>
                </a:moveTo>
                <a:lnTo>
                  <a:pt x="25" y="3660"/>
                </a:lnTo>
                <a:cubicBezTo>
                  <a:pt x="25" y="3667"/>
                  <a:pt x="19" y="3673"/>
                  <a:pt x="12" y="3673"/>
                </a:cubicBezTo>
                <a:cubicBezTo>
                  <a:pt x="6" y="3673"/>
                  <a:pt x="0" y="3667"/>
                  <a:pt x="0" y="3660"/>
                </a:cubicBezTo>
                <a:lnTo>
                  <a:pt x="0" y="3660"/>
                </a:lnTo>
                <a:cubicBezTo>
                  <a:pt x="0" y="3654"/>
                  <a:pt x="6" y="3648"/>
                  <a:pt x="12" y="3648"/>
                </a:cubicBezTo>
                <a:cubicBezTo>
                  <a:pt x="19" y="3648"/>
                  <a:pt x="25" y="3654"/>
                  <a:pt x="25" y="3660"/>
                </a:cubicBezTo>
                <a:close/>
                <a:moveTo>
                  <a:pt x="25" y="3710"/>
                </a:moveTo>
                <a:lnTo>
                  <a:pt x="25" y="3710"/>
                </a:lnTo>
                <a:cubicBezTo>
                  <a:pt x="25" y="3717"/>
                  <a:pt x="19" y="3723"/>
                  <a:pt x="12" y="3723"/>
                </a:cubicBezTo>
                <a:cubicBezTo>
                  <a:pt x="6" y="3723"/>
                  <a:pt x="0" y="3717"/>
                  <a:pt x="0" y="3710"/>
                </a:cubicBezTo>
                <a:lnTo>
                  <a:pt x="0" y="3710"/>
                </a:lnTo>
                <a:cubicBezTo>
                  <a:pt x="0" y="3704"/>
                  <a:pt x="6" y="3698"/>
                  <a:pt x="12" y="3698"/>
                </a:cubicBezTo>
                <a:cubicBezTo>
                  <a:pt x="19" y="3698"/>
                  <a:pt x="25" y="3704"/>
                  <a:pt x="25" y="3710"/>
                </a:cubicBezTo>
                <a:close/>
                <a:moveTo>
                  <a:pt x="27" y="3760"/>
                </a:moveTo>
                <a:lnTo>
                  <a:pt x="27" y="3760"/>
                </a:lnTo>
                <a:cubicBezTo>
                  <a:pt x="27" y="3767"/>
                  <a:pt x="22" y="3773"/>
                  <a:pt x="15" y="3773"/>
                </a:cubicBezTo>
                <a:cubicBezTo>
                  <a:pt x="8" y="3773"/>
                  <a:pt x="2" y="3768"/>
                  <a:pt x="2" y="3761"/>
                </a:cubicBezTo>
                <a:lnTo>
                  <a:pt x="2" y="3761"/>
                </a:lnTo>
                <a:cubicBezTo>
                  <a:pt x="2" y="3754"/>
                  <a:pt x="7" y="3748"/>
                  <a:pt x="14" y="3748"/>
                </a:cubicBezTo>
                <a:cubicBezTo>
                  <a:pt x="21" y="3748"/>
                  <a:pt x="27" y="3753"/>
                  <a:pt x="27" y="3760"/>
                </a:cubicBezTo>
                <a:close/>
                <a:moveTo>
                  <a:pt x="32" y="3809"/>
                </a:moveTo>
                <a:lnTo>
                  <a:pt x="32" y="3809"/>
                </a:lnTo>
                <a:cubicBezTo>
                  <a:pt x="33" y="3815"/>
                  <a:pt x="28" y="3822"/>
                  <a:pt x="21" y="3823"/>
                </a:cubicBezTo>
                <a:cubicBezTo>
                  <a:pt x="15" y="3823"/>
                  <a:pt x="8" y="3818"/>
                  <a:pt x="8" y="3812"/>
                </a:cubicBezTo>
                <a:lnTo>
                  <a:pt x="8" y="3812"/>
                </a:lnTo>
                <a:cubicBezTo>
                  <a:pt x="7" y="3805"/>
                  <a:pt x="12" y="3799"/>
                  <a:pt x="18" y="3798"/>
                </a:cubicBezTo>
                <a:cubicBezTo>
                  <a:pt x="25" y="3797"/>
                  <a:pt x="32" y="3802"/>
                  <a:pt x="32" y="3809"/>
                </a:cubicBezTo>
                <a:close/>
                <a:moveTo>
                  <a:pt x="42" y="3856"/>
                </a:moveTo>
                <a:lnTo>
                  <a:pt x="42" y="3856"/>
                </a:lnTo>
                <a:cubicBezTo>
                  <a:pt x="44" y="3863"/>
                  <a:pt x="40" y="3870"/>
                  <a:pt x="33" y="3871"/>
                </a:cubicBezTo>
                <a:cubicBezTo>
                  <a:pt x="26" y="3873"/>
                  <a:pt x="19" y="3869"/>
                  <a:pt x="18" y="3862"/>
                </a:cubicBezTo>
                <a:lnTo>
                  <a:pt x="18" y="3862"/>
                </a:lnTo>
                <a:cubicBezTo>
                  <a:pt x="16" y="3855"/>
                  <a:pt x="20" y="3849"/>
                  <a:pt x="27" y="3847"/>
                </a:cubicBezTo>
                <a:cubicBezTo>
                  <a:pt x="33" y="3845"/>
                  <a:pt x="40" y="3849"/>
                  <a:pt x="42" y="3856"/>
                </a:cubicBezTo>
                <a:close/>
                <a:moveTo>
                  <a:pt x="56" y="3903"/>
                </a:moveTo>
                <a:lnTo>
                  <a:pt x="56" y="3903"/>
                </a:lnTo>
                <a:cubicBezTo>
                  <a:pt x="58" y="3910"/>
                  <a:pt x="54" y="3917"/>
                  <a:pt x="48" y="3919"/>
                </a:cubicBezTo>
                <a:cubicBezTo>
                  <a:pt x="41" y="3921"/>
                  <a:pt x="34" y="3918"/>
                  <a:pt x="32" y="3911"/>
                </a:cubicBezTo>
                <a:lnTo>
                  <a:pt x="32" y="3911"/>
                </a:lnTo>
                <a:cubicBezTo>
                  <a:pt x="30" y="3904"/>
                  <a:pt x="33" y="3897"/>
                  <a:pt x="40" y="3895"/>
                </a:cubicBezTo>
                <a:cubicBezTo>
                  <a:pt x="46" y="3893"/>
                  <a:pt x="54" y="3897"/>
                  <a:pt x="56" y="3903"/>
                </a:cubicBezTo>
                <a:close/>
                <a:moveTo>
                  <a:pt x="73" y="3948"/>
                </a:moveTo>
                <a:lnTo>
                  <a:pt x="73" y="3948"/>
                </a:lnTo>
                <a:cubicBezTo>
                  <a:pt x="76" y="3954"/>
                  <a:pt x="74" y="3962"/>
                  <a:pt x="68" y="3965"/>
                </a:cubicBezTo>
                <a:cubicBezTo>
                  <a:pt x="61" y="3968"/>
                  <a:pt x="54" y="3965"/>
                  <a:pt x="51" y="3959"/>
                </a:cubicBezTo>
                <a:lnTo>
                  <a:pt x="51" y="3959"/>
                </a:lnTo>
                <a:cubicBezTo>
                  <a:pt x="48" y="3953"/>
                  <a:pt x="50" y="3945"/>
                  <a:pt x="57" y="3942"/>
                </a:cubicBezTo>
                <a:cubicBezTo>
                  <a:pt x="63" y="3939"/>
                  <a:pt x="70" y="3942"/>
                  <a:pt x="73" y="3948"/>
                </a:cubicBezTo>
                <a:close/>
                <a:moveTo>
                  <a:pt x="95" y="3992"/>
                </a:moveTo>
                <a:lnTo>
                  <a:pt x="95" y="3992"/>
                </a:lnTo>
                <a:cubicBezTo>
                  <a:pt x="99" y="3998"/>
                  <a:pt x="97" y="4005"/>
                  <a:pt x="91" y="4009"/>
                </a:cubicBezTo>
                <a:cubicBezTo>
                  <a:pt x="85" y="4013"/>
                  <a:pt x="78" y="4011"/>
                  <a:pt x="74" y="4005"/>
                </a:cubicBezTo>
                <a:lnTo>
                  <a:pt x="74" y="4005"/>
                </a:lnTo>
                <a:cubicBezTo>
                  <a:pt x="70" y="3999"/>
                  <a:pt x="72" y="3991"/>
                  <a:pt x="78" y="3988"/>
                </a:cubicBezTo>
                <a:cubicBezTo>
                  <a:pt x="84" y="3984"/>
                  <a:pt x="92" y="3986"/>
                  <a:pt x="95" y="3992"/>
                </a:cubicBezTo>
                <a:close/>
                <a:moveTo>
                  <a:pt x="121" y="4033"/>
                </a:moveTo>
                <a:lnTo>
                  <a:pt x="121" y="4033"/>
                </a:lnTo>
                <a:cubicBezTo>
                  <a:pt x="125" y="4039"/>
                  <a:pt x="124" y="4047"/>
                  <a:pt x="118" y="4051"/>
                </a:cubicBezTo>
                <a:cubicBezTo>
                  <a:pt x="113" y="4055"/>
                  <a:pt x="105" y="4054"/>
                  <a:pt x="101" y="4048"/>
                </a:cubicBezTo>
                <a:lnTo>
                  <a:pt x="101" y="4048"/>
                </a:lnTo>
                <a:cubicBezTo>
                  <a:pt x="97" y="4043"/>
                  <a:pt x="98" y="4035"/>
                  <a:pt x="103" y="4031"/>
                </a:cubicBezTo>
                <a:cubicBezTo>
                  <a:pt x="109" y="4027"/>
                  <a:pt x="117" y="4028"/>
                  <a:pt x="121" y="4033"/>
                </a:cubicBezTo>
                <a:close/>
                <a:moveTo>
                  <a:pt x="151" y="4073"/>
                </a:moveTo>
                <a:lnTo>
                  <a:pt x="151" y="4073"/>
                </a:lnTo>
                <a:cubicBezTo>
                  <a:pt x="155" y="4079"/>
                  <a:pt x="154" y="4087"/>
                  <a:pt x="148" y="4091"/>
                </a:cubicBezTo>
                <a:cubicBezTo>
                  <a:pt x="143" y="4095"/>
                  <a:pt x="135" y="4094"/>
                  <a:pt x="131" y="4088"/>
                </a:cubicBezTo>
                <a:lnTo>
                  <a:pt x="131" y="4088"/>
                </a:lnTo>
                <a:cubicBezTo>
                  <a:pt x="127" y="4083"/>
                  <a:pt x="128" y="4075"/>
                  <a:pt x="133" y="4071"/>
                </a:cubicBezTo>
                <a:cubicBezTo>
                  <a:pt x="139" y="4067"/>
                  <a:pt x="147" y="4068"/>
                  <a:pt x="151" y="4073"/>
                </a:cubicBezTo>
                <a:close/>
                <a:moveTo>
                  <a:pt x="183" y="4109"/>
                </a:moveTo>
                <a:lnTo>
                  <a:pt x="183" y="4109"/>
                </a:lnTo>
                <a:cubicBezTo>
                  <a:pt x="188" y="4115"/>
                  <a:pt x="188" y="4122"/>
                  <a:pt x="183" y="4127"/>
                </a:cubicBezTo>
                <a:cubicBezTo>
                  <a:pt x="178" y="4132"/>
                  <a:pt x="170" y="4132"/>
                  <a:pt x="165" y="4127"/>
                </a:cubicBezTo>
                <a:lnTo>
                  <a:pt x="165" y="4127"/>
                </a:lnTo>
                <a:cubicBezTo>
                  <a:pt x="160" y="4122"/>
                  <a:pt x="161" y="4114"/>
                  <a:pt x="166" y="4109"/>
                </a:cubicBezTo>
                <a:cubicBezTo>
                  <a:pt x="171" y="4104"/>
                  <a:pt x="179" y="4104"/>
                  <a:pt x="183" y="4109"/>
                </a:cubicBezTo>
                <a:close/>
                <a:moveTo>
                  <a:pt x="219" y="4143"/>
                </a:moveTo>
                <a:lnTo>
                  <a:pt x="219" y="4143"/>
                </a:lnTo>
                <a:cubicBezTo>
                  <a:pt x="224" y="4148"/>
                  <a:pt x="225" y="4156"/>
                  <a:pt x="220" y="4161"/>
                </a:cubicBezTo>
                <a:cubicBezTo>
                  <a:pt x="215" y="4166"/>
                  <a:pt x="207" y="4166"/>
                  <a:pt x="202" y="4161"/>
                </a:cubicBezTo>
                <a:lnTo>
                  <a:pt x="202" y="4161"/>
                </a:lnTo>
                <a:cubicBezTo>
                  <a:pt x="197" y="4156"/>
                  <a:pt x="197" y="4148"/>
                  <a:pt x="202" y="4143"/>
                </a:cubicBezTo>
                <a:cubicBezTo>
                  <a:pt x="207" y="4138"/>
                  <a:pt x="214" y="4138"/>
                  <a:pt x="219" y="4143"/>
                </a:cubicBezTo>
                <a:close/>
                <a:moveTo>
                  <a:pt x="258" y="4173"/>
                </a:moveTo>
                <a:lnTo>
                  <a:pt x="258" y="4173"/>
                </a:lnTo>
                <a:cubicBezTo>
                  <a:pt x="263" y="4177"/>
                  <a:pt x="265" y="4185"/>
                  <a:pt x="260" y="4190"/>
                </a:cubicBezTo>
                <a:cubicBezTo>
                  <a:pt x="256" y="4196"/>
                  <a:pt x="248" y="4197"/>
                  <a:pt x="243" y="4193"/>
                </a:cubicBezTo>
                <a:lnTo>
                  <a:pt x="243" y="4193"/>
                </a:lnTo>
                <a:cubicBezTo>
                  <a:pt x="237" y="4189"/>
                  <a:pt x="236" y="4181"/>
                  <a:pt x="240" y="4175"/>
                </a:cubicBezTo>
                <a:cubicBezTo>
                  <a:pt x="245" y="4170"/>
                  <a:pt x="252" y="4169"/>
                  <a:pt x="258" y="4173"/>
                </a:cubicBezTo>
                <a:close/>
                <a:moveTo>
                  <a:pt x="299" y="4199"/>
                </a:moveTo>
                <a:lnTo>
                  <a:pt x="299" y="4199"/>
                </a:lnTo>
                <a:cubicBezTo>
                  <a:pt x="305" y="4203"/>
                  <a:pt x="307" y="4211"/>
                  <a:pt x="303" y="4217"/>
                </a:cubicBezTo>
                <a:cubicBezTo>
                  <a:pt x="299" y="4222"/>
                  <a:pt x="291" y="4224"/>
                  <a:pt x="286" y="4220"/>
                </a:cubicBezTo>
                <a:lnTo>
                  <a:pt x="286" y="4220"/>
                </a:lnTo>
                <a:cubicBezTo>
                  <a:pt x="280" y="4216"/>
                  <a:pt x="278" y="4209"/>
                  <a:pt x="282" y="4203"/>
                </a:cubicBezTo>
                <a:cubicBezTo>
                  <a:pt x="286" y="4197"/>
                  <a:pt x="293" y="4196"/>
                  <a:pt x="299" y="4199"/>
                </a:cubicBezTo>
                <a:close/>
                <a:moveTo>
                  <a:pt x="342" y="4222"/>
                </a:moveTo>
                <a:lnTo>
                  <a:pt x="342" y="4222"/>
                </a:lnTo>
                <a:cubicBezTo>
                  <a:pt x="348" y="4225"/>
                  <a:pt x="351" y="4233"/>
                  <a:pt x="348" y="4239"/>
                </a:cubicBezTo>
                <a:cubicBezTo>
                  <a:pt x="345" y="4245"/>
                  <a:pt x="337" y="4247"/>
                  <a:pt x="331" y="4244"/>
                </a:cubicBezTo>
                <a:lnTo>
                  <a:pt x="331" y="4244"/>
                </a:lnTo>
                <a:cubicBezTo>
                  <a:pt x="325" y="4241"/>
                  <a:pt x="322" y="4234"/>
                  <a:pt x="325" y="4228"/>
                </a:cubicBezTo>
                <a:cubicBezTo>
                  <a:pt x="328" y="4221"/>
                  <a:pt x="336" y="4219"/>
                  <a:pt x="342" y="4222"/>
                </a:cubicBezTo>
                <a:close/>
                <a:moveTo>
                  <a:pt x="387" y="4241"/>
                </a:moveTo>
                <a:lnTo>
                  <a:pt x="387" y="4241"/>
                </a:lnTo>
                <a:cubicBezTo>
                  <a:pt x="393" y="4243"/>
                  <a:pt x="397" y="4250"/>
                  <a:pt x="395" y="4256"/>
                </a:cubicBezTo>
                <a:cubicBezTo>
                  <a:pt x="392" y="4263"/>
                  <a:pt x="385" y="4266"/>
                  <a:pt x="379" y="4264"/>
                </a:cubicBezTo>
                <a:lnTo>
                  <a:pt x="379" y="4264"/>
                </a:lnTo>
                <a:cubicBezTo>
                  <a:pt x="372" y="4262"/>
                  <a:pt x="369" y="4255"/>
                  <a:pt x="371" y="4248"/>
                </a:cubicBezTo>
                <a:cubicBezTo>
                  <a:pt x="373" y="4242"/>
                  <a:pt x="380" y="4238"/>
                  <a:pt x="387" y="4241"/>
                </a:cubicBezTo>
                <a:close/>
                <a:moveTo>
                  <a:pt x="433" y="4255"/>
                </a:moveTo>
                <a:lnTo>
                  <a:pt x="433" y="4255"/>
                </a:lnTo>
                <a:cubicBezTo>
                  <a:pt x="440" y="4257"/>
                  <a:pt x="444" y="4264"/>
                  <a:pt x="442" y="4270"/>
                </a:cubicBezTo>
                <a:cubicBezTo>
                  <a:pt x="441" y="4277"/>
                  <a:pt x="434" y="4281"/>
                  <a:pt x="427" y="4280"/>
                </a:cubicBezTo>
                <a:lnTo>
                  <a:pt x="427" y="4280"/>
                </a:lnTo>
                <a:cubicBezTo>
                  <a:pt x="421" y="4278"/>
                  <a:pt x="416" y="4271"/>
                  <a:pt x="418" y="4264"/>
                </a:cubicBezTo>
                <a:cubicBezTo>
                  <a:pt x="420" y="4258"/>
                  <a:pt x="427" y="4254"/>
                  <a:pt x="433" y="4255"/>
                </a:cubicBezTo>
                <a:close/>
                <a:moveTo>
                  <a:pt x="481" y="4266"/>
                </a:moveTo>
                <a:lnTo>
                  <a:pt x="481" y="4266"/>
                </a:lnTo>
                <a:cubicBezTo>
                  <a:pt x="487" y="4267"/>
                  <a:pt x="492" y="4273"/>
                  <a:pt x="491" y="4280"/>
                </a:cubicBezTo>
                <a:cubicBezTo>
                  <a:pt x="491" y="4287"/>
                  <a:pt x="484" y="4292"/>
                  <a:pt x="478" y="4291"/>
                </a:cubicBezTo>
                <a:lnTo>
                  <a:pt x="477" y="4291"/>
                </a:lnTo>
                <a:cubicBezTo>
                  <a:pt x="471" y="4290"/>
                  <a:pt x="466" y="4284"/>
                  <a:pt x="467" y="4277"/>
                </a:cubicBezTo>
                <a:cubicBezTo>
                  <a:pt x="467" y="4270"/>
                  <a:pt x="474" y="4265"/>
                  <a:pt x="481" y="4266"/>
                </a:cubicBezTo>
                <a:close/>
                <a:moveTo>
                  <a:pt x="529" y="4272"/>
                </a:moveTo>
                <a:lnTo>
                  <a:pt x="529" y="4272"/>
                </a:lnTo>
                <a:cubicBezTo>
                  <a:pt x="536" y="4273"/>
                  <a:pt x="541" y="4279"/>
                  <a:pt x="541" y="4285"/>
                </a:cubicBezTo>
                <a:cubicBezTo>
                  <a:pt x="541" y="4292"/>
                  <a:pt x="535" y="4298"/>
                  <a:pt x="528" y="4297"/>
                </a:cubicBezTo>
                <a:lnTo>
                  <a:pt x="528" y="4297"/>
                </a:lnTo>
                <a:cubicBezTo>
                  <a:pt x="521" y="4297"/>
                  <a:pt x="516" y="4291"/>
                  <a:pt x="516" y="4284"/>
                </a:cubicBezTo>
                <a:cubicBezTo>
                  <a:pt x="516" y="4278"/>
                  <a:pt x="522" y="4272"/>
                  <a:pt x="529" y="4272"/>
                </a:cubicBezTo>
                <a:close/>
                <a:moveTo>
                  <a:pt x="579" y="4275"/>
                </a:moveTo>
                <a:lnTo>
                  <a:pt x="579" y="4275"/>
                </a:lnTo>
                <a:cubicBezTo>
                  <a:pt x="585" y="4275"/>
                  <a:pt x="591" y="4281"/>
                  <a:pt x="591" y="4287"/>
                </a:cubicBezTo>
                <a:cubicBezTo>
                  <a:pt x="591" y="4294"/>
                  <a:pt x="585" y="4300"/>
                  <a:pt x="579" y="4300"/>
                </a:cubicBezTo>
                <a:lnTo>
                  <a:pt x="579" y="4300"/>
                </a:lnTo>
                <a:cubicBezTo>
                  <a:pt x="572" y="4300"/>
                  <a:pt x="566" y="4294"/>
                  <a:pt x="566" y="4287"/>
                </a:cubicBezTo>
                <a:cubicBezTo>
                  <a:pt x="566" y="4281"/>
                  <a:pt x="572" y="4275"/>
                  <a:pt x="579" y="4275"/>
                </a:cubicBezTo>
                <a:close/>
                <a:moveTo>
                  <a:pt x="629" y="4275"/>
                </a:moveTo>
                <a:lnTo>
                  <a:pt x="629" y="4275"/>
                </a:lnTo>
                <a:cubicBezTo>
                  <a:pt x="636" y="4275"/>
                  <a:pt x="641" y="4281"/>
                  <a:pt x="641" y="4287"/>
                </a:cubicBezTo>
                <a:cubicBezTo>
                  <a:pt x="641" y="4294"/>
                  <a:pt x="636" y="4300"/>
                  <a:pt x="629" y="4300"/>
                </a:cubicBezTo>
                <a:lnTo>
                  <a:pt x="629" y="4300"/>
                </a:lnTo>
                <a:cubicBezTo>
                  <a:pt x="622" y="4300"/>
                  <a:pt x="616" y="4294"/>
                  <a:pt x="616" y="4287"/>
                </a:cubicBezTo>
                <a:cubicBezTo>
                  <a:pt x="616" y="4281"/>
                  <a:pt x="622" y="4275"/>
                  <a:pt x="629" y="4275"/>
                </a:cubicBezTo>
                <a:close/>
                <a:moveTo>
                  <a:pt x="679" y="4275"/>
                </a:moveTo>
                <a:lnTo>
                  <a:pt x="679" y="4275"/>
                </a:lnTo>
                <a:cubicBezTo>
                  <a:pt x="686" y="4275"/>
                  <a:pt x="691" y="4281"/>
                  <a:pt x="691" y="4287"/>
                </a:cubicBezTo>
                <a:cubicBezTo>
                  <a:pt x="691" y="4294"/>
                  <a:pt x="686" y="4300"/>
                  <a:pt x="679" y="4300"/>
                </a:cubicBezTo>
                <a:lnTo>
                  <a:pt x="679" y="4300"/>
                </a:lnTo>
                <a:cubicBezTo>
                  <a:pt x="672" y="4300"/>
                  <a:pt x="666" y="4294"/>
                  <a:pt x="666" y="4287"/>
                </a:cubicBezTo>
                <a:cubicBezTo>
                  <a:pt x="666" y="4281"/>
                  <a:pt x="672" y="4275"/>
                  <a:pt x="679" y="4275"/>
                </a:cubicBezTo>
                <a:close/>
                <a:moveTo>
                  <a:pt x="729" y="4275"/>
                </a:moveTo>
                <a:lnTo>
                  <a:pt x="729" y="4275"/>
                </a:lnTo>
                <a:cubicBezTo>
                  <a:pt x="736" y="4275"/>
                  <a:pt x="741" y="4281"/>
                  <a:pt x="741" y="4287"/>
                </a:cubicBezTo>
                <a:cubicBezTo>
                  <a:pt x="741" y="4294"/>
                  <a:pt x="736" y="4300"/>
                  <a:pt x="729" y="4300"/>
                </a:cubicBezTo>
                <a:lnTo>
                  <a:pt x="729" y="4300"/>
                </a:lnTo>
                <a:cubicBezTo>
                  <a:pt x="722" y="4300"/>
                  <a:pt x="716" y="4294"/>
                  <a:pt x="716" y="4287"/>
                </a:cubicBezTo>
                <a:cubicBezTo>
                  <a:pt x="716" y="4281"/>
                  <a:pt x="722" y="4275"/>
                  <a:pt x="729" y="4275"/>
                </a:cubicBezTo>
                <a:close/>
                <a:moveTo>
                  <a:pt x="779" y="4275"/>
                </a:moveTo>
                <a:lnTo>
                  <a:pt x="779" y="4275"/>
                </a:lnTo>
                <a:cubicBezTo>
                  <a:pt x="786" y="4275"/>
                  <a:pt x="791" y="4281"/>
                  <a:pt x="791" y="4287"/>
                </a:cubicBezTo>
                <a:cubicBezTo>
                  <a:pt x="791" y="4294"/>
                  <a:pt x="786" y="4300"/>
                  <a:pt x="779" y="4300"/>
                </a:cubicBezTo>
                <a:lnTo>
                  <a:pt x="779" y="4300"/>
                </a:lnTo>
                <a:cubicBezTo>
                  <a:pt x="772" y="4300"/>
                  <a:pt x="766" y="4294"/>
                  <a:pt x="766" y="4287"/>
                </a:cubicBezTo>
                <a:cubicBezTo>
                  <a:pt x="766" y="4281"/>
                  <a:pt x="772" y="4275"/>
                  <a:pt x="779" y="4275"/>
                </a:cubicBezTo>
                <a:close/>
                <a:moveTo>
                  <a:pt x="829" y="4275"/>
                </a:moveTo>
                <a:lnTo>
                  <a:pt x="829" y="4275"/>
                </a:lnTo>
                <a:cubicBezTo>
                  <a:pt x="836" y="4275"/>
                  <a:pt x="841" y="4281"/>
                  <a:pt x="841" y="4287"/>
                </a:cubicBezTo>
                <a:cubicBezTo>
                  <a:pt x="841" y="4294"/>
                  <a:pt x="836" y="4300"/>
                  <a:pt x="829" y="4300"/>
                </a:cubicBezTo>
                <a:lnTo>
                  <a:pt x="829" y="4300"/>
                </a:lnTo>
                <a:cubicBezTo>
                  <a:pt x="822" y="4300"/>
                  <a:pt x="816" y="4294"/>
                  <a:pt x="816" y="4287"/>
                </a:cubicBezTo>
                <a:cubicBezTo>
                  <a:pt x="816" y="4281"/>
                  <a:pt x="822" y="4275"/>
                  <a:pt x="829" y="4275"/>
                </a:cubicBezTo>
                <a:close/>
                <a:moveTo>
                  <a:pt x="879" y="4275"/>
                </a:moveTo>
                <a:lnTo>
                  <a:pt x="879" y="4275"/>
                </a:lnTo>
                <a:cubicBezTo>
                  <a:pt x="886" y="4275"/>
                  <a:pt x="891" y="4281"/>
                  <a:pt x="891" y="4287"/>
                </a:cubicBezTo>
                <a:cubicBezTo>
                  <a:pt x="891" y="4294"/>
                  <a:pt x="886" y="4300"/>
                  <a:pt x="879" y="4300"/>
                </a:cubicBezTo>
                <a:lnTo>
                  <a:pt x="879" y="4300"/>
                </a:lnTo>
                <a:cubicBezTo>
                  <a:pt x="872" y="4300"/>
                  <a:pt x="866" y="4294"/>
                  <a:pt x="866" y="4287"/>
                </a:cubicBezTo>
                <a:cubicBezTo>
                  <a:pt x="866" y="4281"/>
                  <a:pt x="872" y="4275"/>
                  <a:pt x="879" y="4275"/>
                </a:cubicBezTo>
                <a:close/>
                <a:moveTo>
                  <a:pt x="929" y="4275"/>
                </a:moveTo>
                <a:lnTo>
                  <a:pt x="929" y="4275"/>
                </a:lnTo>
                <a:cubicBezTo>
                  <a:pt x="936" y="4275"/>
                  <a:pt x="941" y="4281"/>
                  <a:pt x="941" y="4287"/>
                </a:cubicBezTo>
                <a:cubicBezTo>
                  <a:pt x="941" y="4294"/>
                  <a:pt x="936" y="4300"/>
                  <a:pt x="929" y="4300"/>
                </a:cubicBezTo>
                <a:lnTo>
                  <a:pt x="929" y="4300"/>
                </a:lnTo>
                <a:cubicBezTo>
                  <a:pt x="922" y="4300"/>
                  <a:pt x="916" y="4294"/>
                  <a:pt x="916" y="4287"/>
                </a:cubicBezTo>
                <a:cubicBezTo>
                  <a:pt x="916" y="4281"/>
                  <a:pt x="922" y="4275"/>
                  <a:pt x="929" y="4275"/>
                </a:cubicBezTo>
                <a:close/>
                <a:moveTo>
                  <a:pt x="979" y="4275"/>
                </a:moveTo>
                <a:lnTo>
                  <a:pt x="979" y="4275"/>
                </a:lnTo>
                <a:cubicBezTo>
                  <a:pt x="986" y="4275"/>
                  <a:pt x="991" y="4281"/>
                  <a:pt x="991" y="4287"/>
                </a:cubicBezTo>
                <a:cubicBezTo>
                  <a:pt x="991" y="4294"/>
                  <a:pt x="986" y="4300"/>
                  <a:pt x="979" y="4300"/>
                </a:cubicBezTo>
                <a:lnTo>
                  <a:pt x="979" y="4300"/>
                </a:lnTo>
                <a:cubicBezTo>
                  <a:pt x="972" y="4300"/>
                  <a:pt x="966" y="4294"/>
                  <a:pt x="966" y="4287"/>
                </a:cubicBezTo>
                <a:cubicBezTo>
                  <a:pt x="966" y="4281"/>
                  <a:pt x="972" y="4275"/>
                  <a:pt x="979" y="4275"/>
                </a:cubicBezTo>
                <a:close/>
                <a:moveTo>
                  <a:pt x="1029" y="4275"/>
                </a:moveTo>
                <a:lnTo>
                  <a:pt x="1029" y="4275"/>
                </a:lnTo>
                <a:cubicBezTo>
                  <a:pt x="1036" y="4275"/>
                  <a:pt x="1041" y="4281"/>
                  <a:pt x="1041" y="4287"/>
                </a:cubicBezTo>
                <a:cubicBezTo>
                  <a:pt x="1041" y="4294"/>
                  <a:pt x="1036" y="4300"/>
                  <a:pt x="1029" y="4300"/>
                </a:cubicBezTo>
                <a:lnTo>
                  <a:pt x="1029" y="4300"/>
                </a:lnTo>
                <a:cubicBezTo>
                  <a:pt x="1022" y="4300"/>
                  <a:pt x="1016" y="4294"/>
                  <a:pt x="1016" y="4287"/>
                </a:cubicBezTo>
                <a:cubicBezTo>
                  <a:pt x="1016" y="4281"/>
                  <a:pt x="1022" y="4275"/>
                  <a:pt x="1029" y="4275"/>
                </a:cubicBezTo>
                <a:close/>
                <a:moveTo>
                  <a:pt x="1079" y="4275"/>
                </a:moveTo>
                <a:lnTo>
                  <a:pt x="1079" y="4275"/>
                </a:lnTo>
                <a:cubicBezTo>
                  <a:pt x="1086" y="4275"/>
                  <a:pt x="1091" y="4281"/>
                  <a:pt x="1091" y="4287"/>
                </a:cubicBezTo>
                <a:cubicBezTo>
                  <a:pt x="1091" y="4294"/>
                  <a:pt x="1086" y="4300"/>
                  <a:pt x="1079" y="4300"/>
                </a:cubicBezTo>
                <a:lnTo>
                  <a:pt x="1079" y="4300"/>
                </a:lnTo>
                <a:cubicBezTo>
                  <a:pt x="1072" y="4300"/>
                  <a:pt x="1066" y="4294"/>
                  <a:pt x="1066" y="4287"/>
                </a:cubicBezTo>
                <a:cubicBezTo>
                  <a:pt x="1066" y="4281"/>
                  <a:pt x="1072" y="4275"/>
                  <a:pt x="1079" y="4275"/>
                </a:cubicBezTo>
                <a:close/>
                <a:moveTo>
                  <a:pt x="1129" y="4275"/>
                </a:moveTo>
                <a:lnTo>
                  <a:pt x="1129" y="4275"/>
                </a:lnTo>
                <a:cubicBezTo>
                  <a:pt x="1136" y="4275"/>
                  <a:pt x="1141" y="4281"/>
                  <a:pt x="1141" y="4287"/>
                </a:cubicBezTo>
                <a:cubicBezTo>
                  <a:pt x="1141" y="4294"/>
                  <a:pt x="1136" y="4300"/>
                  <a:pt x="1129" y="4300"/>
                </a:cubicBezTo>
                <a:lnTo>
                  <a:pt x="1129" y="4300"/>
                </a:lnTo>
                <a:cubicBezTo>
                  <a:pt x="1122" y="4300"/>
                  <a:pt x="1116" y="4294"/>
                  <a:pt x="1116" y="4287"/>
                </a:cubicBezTo>
                <a:cubicBezTo>
                  <a:pt x="1116" y="4281"/>
                  <a:pt x="1122" y="4275"/>
                  <a:pt x="1129" y="4275"/>
                </a:cubicBezTo>
                <a:close/>
                <a:moveTo>
                  <a:pt x="1179" y="4275"/>
                </a:moveTo>
                <a:lnTo>
                  <a:pt x="1179" y="4275"/>
                </a:lnTo>
                <a:cubicBezTo>
                  <a:pt x="1186" y="4275"/>
                  <a:pt x="1191" y="4281"/>
                  <a:pt x="1191" y="4287"/>
                </a:cubicBezTo>
                <a:cubicBezTo>
                  <a:pt x="1191" y="4294"/>
                  <a:pt x="1186" y="4300"/>
                  <a:pt x="1179" y="4300"/>
                </a:cubicBezTo>
                <a:lnTo>
                  <a:pt x="1179" y="4300"/>
                </a:lnTo>
                <a:cubicBezTo>
                  <a:pt x="1172" y="4300"/>
                  <a:pt x="1166" y="4294"/>
                  <a:pt x="1166" y="4287"/>
                </a:cubicBezTo>
                <a:cubicBezTo>
                  <a:pt x="1166" y="4281"/>
                  <a:pt x="1172" y="4275"/>
                  <a:pt x="1179" y="4275"/>
                </a:cubicBezTo>
                <a:close/>
                <a:moveTo>
                  <a:pt x="1229" y="4275"/>
                </a:moveTo>
                <a:lnTo>
                  <a:pt x="1229" y="4275"/>
                </a:lnTo>
                <a:cubicBezTo>
                  <a:pt x="1236" y="4275"/>
                  <a:pt x="1241" y="4281"/>
                  <a:pt x="1241" y="4287"/>
                </a:cubicBezTo>
                <a:cubicBezTo>
                  <a:pt x="1241" y="4294"/>
                  <a:pt x="1236" y="4300"/>
                  <a:pt x="1229" y="4300"/>
                </a:cubicBezTo>
                <a:lnTo>
                  <a:pt x="1229" y="4300"/>
                </a:lnTo>
                <a:cubicBezTo>
                  <a:pt x="1222" y="4300"/>
                  <a:pt x="1216" y="4294"/>
                  <a:pt x="1216" y="4287"/>
                </a:cubicBezTo>
                <a:cubicBezTo>
                  <a:pt x="1216" y="4281"/>
                  <a:pt x="1222" y="4275"/>
                  <a:pt x="1229" y="4275"/>
                </a:cubicBezTo>
                <a:close/>
                <a:moveTo>
                  <a:pt x="1279" y="4275"/>
                </a:moveTo>
                <a:lnTo>
                  <a:pt x="1279" y="4275"/>
                </a:lnTo>
                <a:cubicBezTo>
                  <a:pt x="1286" y="4275"/>
                  <a:pt x="1291" y="4281"/>
                  <a:pt x="1291" y="4287"/>
                </a:cubicBezTo>
                <a:cubicBezTo>
                  <a:pt x="1291" y="4294"/>
                  <a:pt x="1286" y="4300"/>
                  <a:pt x="1279" y="4300"/>
                </a:cubicBezTo>
                <a:lnTo>
                  <a:pt x="1279" y="4300"/>
                </a:lnTo>
                <a:cubicBezTo>
                  <a:pt x="1272" y="4300"/>
                  <a:pt x="1266" y="4294"/>
                  <a:pt x="1266" y="4287"/>
                </a:cubicBezTo>
                <a:cubicBezTo>
                  <a:pt x="1266" y="4281"/>
                  <a:pt x="1272" y="4275"/>
                  <a:pt x="1279" y="4275"/>
                </a:cubicBezTo>
                <a:close/>
                <a:moveTo>
                  <a:pt x="1329" y="4275"/>
                </a:moveTo>
                <a:lnTo>
                  <a:pt x="1329" y="4275"/>
                </a:lnTo>
                <a:cubicBezTo>
                  <a:pt x="1336" y="4275"/>
                  <a:pt x="1341" y="4281"/>
                  <a:pt x="1341" y="4287"/>
                </a:cubicBezTo>
                <a:cubicBezTo>
                  <a:pt x="1341" y="4294"/>
                  <a:pt x="1336" y="4300"/>
                  <a:pt x="1329" y="4300"/>
                </a:cubicBezTo>
                <a:lnTo>
                  <a:pt x="1329" y="4300"/>
                </a:lnTo>
                <a:cubicBezTo>
                  <a:pt x="1322" y="4300"/>
                  <a:pt x="1316" y="4294"/>
                  <a:pt x="1316" y="4287"/>
                </a:cubicBezTo>
                <a:cubicBezTo>
                  <a:pt x="1316" y="4281"/>
                  <a:pt x="1322" y="4275"/>
                  <a:pt x="1329" y="4275"/>
                </a:cubicBezTo>
                <a:close/>
                <a:moveTo>
                  <a:pt x="1379" y="4275"/>
                </a:moveTo>
                <a:lnTo>
                  <a:pt x="1379" y="4275"/>
                </a:lnTo>
                <a:cubicBezTo>
                  <a:pt x="1386" y="4275"/>
                  <a:pt x="1391" y="4281"/>
                  <a:pt x="1391" y="4287"/>
                </a:cubicBezTo>
                <a:cubicBezTo>
                  <a:pt x="1391" y="4294"/>
                  <a:pt x="1386" y="4300"/>
                  <a:pt x="1379" y="4300"/>
                </a:cubicBezTo>
                <a:lnTo>
                  <a:pt x="1379" y="4300"/>
                </a:lnTo>
                <a:cubicBezTo>
                  <a:pt x="1372" y="4300"/>
                  <a:pt x="1366" y="4294"/>
                  <a:pt x="1366" y="4287"/>
                </a:cubicBezTo>
                <a:cubicBezTo>
                  <a:pt x="1366" y="4281"/>
                  <a:pt x="1372" y="4275"/>
                  <a:pt x="1379" y="4275"/>
                </a:cubicBezTo>
                <a:close/>
                <a:moveTo>
                  <a:pt x="1429" y="4275"/>
                </a:moveTo>
                <a:lnTo>
                  <a:pt x="1429" y="4275"/>
                </a:lnTo>
                <a:cubicBezTo>
                  <a:pt x="1436" y="4275"/>
                  <a:pt x="1441" y="4281"/>
                  <a:pt x="1441" y="4287"/>
                </a:cubicBezTo>
                <a:cubicBezTo>
                  <a:pt x="1441" y="4294"/>
                  <a:pt x="1436" y="4300"/>
                  <a:pt x="1429" y="4300"/>
                </a:cubicBezTo>
                <a:lnTo>
                  <a:pt x="1429" y="4300"/>
                </a:lnTo>
                <a:cubicBezTo>
                  <a:pt x="1422" y="4300"/>
                  <a:pt x="1416" y="4294"/>
                  <a:pt x="1416" y="4287"/>
                </a:cubicBezTo>
                <a:cubicBezTo>
                  <a:pt x="1416" y="4281"/>
                  <a:pt x="1422" y="4275"/>
                  <a:pt x="1429" y="4275"/>
                </a:cubicBezTo>
                <a:close/>
                <a:moveTo>
                  <a:pt x="1479" y="4275"/>
                </a:moveTo>
                <a:lnTo>
                  <a:pt x="1479" y="4275"/>
                </a:lnTo>
                <a:cubicBezTo>
                  <a:pt x="1486" y="4275"/>
                  <a:pt x="1492" y="4281"/>
                  <a:pt x="1492" y="4287"/>
                </a:cubicBezTo>
                <a:cubicBezTo>
                  <a:pt x="1492" y="4294"/>
                  <a:pt x="1486" y="4300"/>
                  <a:pt x="1479" y="4300"/>
                </a:cubicBezTo>
                <a:lnTo>
                  <a:pt x="1479" y="4300"/>
                </a:lnTo>
                <a:cubicBezTo>
                  <a:pt x="1472" y="4300"/>
                  <a:pt x="1466" y="4294"/>
                  <a:pt x="1466" y="4287"/>
                </a:cubicBezTo>
                <a:cubicBezTo>
                  <a:pt x="1466" y="4281"/>
                  <a:pt x="1472" y="4275"/>
                  <a:pt x="1479" y="4275"/>
                </a:cubicBezTo>
                <a:close/>
                <a:moveTo>
                  <a:pt x="1529" y="4275"/>
                </a:moveTo>
                <a:lnTo>
                  <a:pt x="1529" y="4275"/>
                </a:lnTo>
                <a:cubicBezTo>
                  <a:pt x="1536" y="4275"/>
                  <a:pt x="1542" y="4281"/>
                  <a:pt x="1542" y="4287"/>
                </a:cubicBezTo>
                <a:cubicBezTo>
                  <a:pt x="1542" y="4294"/>
                  <a:pt x="1536" y="4300"/>
                  <a:pt x="1529" y="4300"/>
                </a:cubicBezTo>
                <a:lnTo>
                  <a:pt x="1529" y="4300"/>
                </a:lnTo>
                <a:cubicBezTo>
                  <a:pt x="1522" y="4300"/>
                  <a:pt x="1517" y="4294"/>
                  <a:pt x="1517" y="4287"/>
                </a:cubicBezTo>
                <a:cubicBezTo>
                  <a:pt x="1517" y="4281"/>
                  <a:pt x="1522" y="4275"/>
                  <a:pt x="1529" y="4275"/>
                </a:cubicBezTo>
                <a:close/>
                <a:moveTo>
                  <a:pt x="1579" y="4275"/>
                </a:moveTo>
                <a:lnTo>
                  <a:pt x="1579" y="4275"/>
                </a:lnTo>
                <a:cubicBezTo>
                  <a:pt x="1586" y="4275"/>
                  <a:pt x="1592" y="4281"/>
                  <a:pt x="1592" y="4287"/>
                </a:cubicBezTo>
                <a:cubicBezTo>
                  <a:pt x="1592" y="4294"/>
                  <a:pt x="1586" y="4300"/>
                  <a:pt x="1579" y="4300"/>
                </a:cubicBezTo>
                <a:lnTo>
                  <a:pt x="1579" y="4300"/>
                </a:lnTo>
                <a:cubicBezTo>
                  <a:pt x="1572" y="4300"/>
                  <a:pt x="1567" y="4294"/>
                  <a:pt x="1567" y="4287"/>
                </a:cubicBezTo>
                <a:cubicBezTo>
                  <a:pt x="1567" y="4281"/>
                  <a:pt x="1572" y="4275"/>
                  <a:pt x="1579" y="4275"/>
                </a:cubicBezTo>
                <a:close/>
                <a:moveTo>
                  <a:pt x="1629" y="4275"/>
                </a:moveTo>
                <a:lnTo>
                  <a:pt x="1629" y="4275"/>
                </a:lnTo>
                <a:cubicBezTo>
                  <a:pt x="1636" y="4275"/>
                  <a:pt x="1642" y="4281"/>
                  <a:pt x="1642" y="4287"/>
                </a:cubicBezTo>
                <a:cubicBezTo>
                  <a:pt x="1642" y="4294"/>
                  <a:pt x="1636" y="4300"/>
                  <a:pt x="1629" y="4300"/>
                </a:cubicBezTo>
                <a:lnTo>
                  <a:pt x="1629" y="4300"/>
                </a:lnTo>
                <a:cubicBezTo>
                  <a:pt x="1622" y="4300"/>
                  <a:pt x="1617" y="4294"/>
                  <a:pt x="1617" y="4287"/>
                </a:cubicBezTo>
                <a:cubicBezTo>
                  <a:pt x="1617" y="4281"/>
                  <a:pt x="1622" y="4275"/>
                  <a:pt x="1629" y="4275"/>
                </a:cubicBezTo>
                <a:close/>
                <a:moveTo>
                  <a:pt x="1679" y="4275"/>
                </a:moveTo>
                <a:lnTo>
                  <a:pt x="1679" y="4275"/>
                </a:lnTo>
                <a:cubicBezTo>
                  <a:pt x="1686" y="4275"/>
                  <a:pt x="1692" y="4281"/>
                  <a:pt x="1692" y="4287"/>
                </a:cubicBezTo>
                <a:cubicBezTo>
                  <a:pt x="1692" y="4294"/>
                  <a:pt x="1686" y="4300"/>
                  <a:pt x="1679" y="4300"/>
                </a:cubicBezTo>
                <a:lnTo>
                  <a:pt x="1679" y="4300"/>
                </a:lnTo>
                <a:cubicBezTo>
                  <a:pt x="1672" y="4300"/>
                  <a:pt x="1667" y="4294"/>
                  <a:pt x="1667" y="4287"/>
                </a:cubicBezTo>
                <a:cubicBezTo>
                  <a:pt x="1667" y="4281"/>
                  <a:pt x="1672" y="4275"/>
                  <a:pt x="1679" y="4275"/>
                </a:cubicBezTo>
                <a:close/>
                <a:moveTo>
                  <a:pt x="1729" y="4275"/>
                </a:moveTo>
                <a:lnTo>
                  <a:pt x="1729" y="4275"/>
                </a:lnTo>
                <a:cubicBezTo>
                  <a:pt x="1736" y="4275"/>
                  <a:pt x="1742" y="4281"/>
                  <a:pt x="1742" y="4287"/>
                </a:cubicBezTo>
                <a:cubicBezTo>
                  <a:pt x="1742" y="4294"/>
                  <a:pt x="1736" y="4300"/>
                  <a:pt x="1729" y="4300"/>
                </a:cubicBezTo>
                <a:lnTo>
                  <a:pt x="1729" y="4300"/>
                </a:lnTo>
                <a:cubicBezTo>
                  <a:pt x="1722" y="4300"/>
                  <a:pt x="1717" y="4294"/>
                  <a:pt x="1717" y="4287"/>
                </a:cubicBezTo>
                <a:cubicBezTo>
                  <a:pt x="1717" y="4281"/>
                  <a:pt x="1722" y="4275"/>
                  <a:pt x="1729" y="4275"/>
                </a:cubicBezTo>
                <a:close/>
                <a:moveTo>
                  <a:pt x="1779" y="4275"/>
                </a:moveTo>
                <a:lnTo>
                  <a:pt x="1779" y="4275"/>
                </a:lnTo>
                <a:cubicBezTo>
                  <a:pt x="1786" y="4275"/>
                  <a:pt x="1792" y="4281"/>
                  <a:pt x="1792" y="4287"/>
                </a:cubicBezTo>
                <a:cubicBezTo>
                  <a:pt x="1792" y="4294"/>
                  <a:pt x="1786" y="4300"/>
                  <a:pt x="1779" y="4300"/>
                </a:cubicBezTo>
                <a:lnTo>
                  <a:pt x="1779" y="4300"/>
                </a:lnTo>
                <a:cubicBezTo>
                  <a:pt x="1772" y="4300"/>
                  <a:pt x="1767" y="4294"/>
                  <a:pt x="1767" y="4287"/>
                </a:cubicBezTo>
                <a:cubicBezTo>
                  <a:pt x="1767" y="4281"/>
                  <a:pt x="1772" y="4275"/>
                  <a:pt x="1779" y="4275"/>
                </a:cubicBezTo>
                <a:close/>
                <a:moveTo>
                  <a:pt x="1829" y="4275"/>
                </a:moveTo>
                <a:lnTo>
                  <a:pt x="1829" y="4275"/>
                </a:lnTo>
                <a:cubicBezTo>
                  <a:pt x="1836" y="4275"/>
                  <a:pt x="1842" y="4281"/>
                  <a:pt x="1842" y="4287"/>
                </a:cubicBezTo>
                <a:cubicBezTo>
                  <a:pt x="1842" y="4294"/>
                  <a:pt x="1836" y="4300"/>
                  <a:pt x="1829" y="4300"/>
                </a:cubicBezTo>
                <a:lnTo>
                  <a:pt x="1829" y="4300"/>
                </a:lnTo>
                <a:cubicBezTo>
                  <a:pt x="1822" y="4300"/>
                  <a:pt x="1817" y="4294"/>
                  <a:pt x="1817" y="4287"/>
                </a:cubicBezTo>
                <a:cubicBezTo>
                  <a:pt x="1817" y="4281"/>
                  <a:pt x="1822" y="4275"/>
                  <a:pt x="1829" y="4275"/>
                </a:cubicBezTo>
                <a:close/>
                <a:moveTo>
                  <a:pt x="1879" y="4275"/>
                </a:moveTo>
                <a:lnTo>
                  <a:pt x="1879" y="4275"/>
                </a:lnTo>
                <a:cubicBezTo>
                  <a:pt x="1886" y="4275"/>
                  <a:pt x="1892" y="4281"/>
                  <a:pt x="1892" y="4287"/>
                </a:cubicBezTo>
                <a:cubicBezTo>
                  <a:pt x="1892" y="4294"/>
                  <a:pt x="1886" y="4300"/>
                  <a:pt x="1879" y="4300"/>
                </a:cubicBezTo>
                <a:lnTo>
                  <a:pt x="1879" y="4300"/>
                </a:lnTo>
                <a:cubicBezTo>
                  <a:pt x="1872" y="4300"/>
                  <a:pt x="1867" y="4294"/>
                  <a:pt x="1867" y="4287"/>
                </a:cubicBezTo>
                <a:cubicBezTo>
                  <a:pt x="1867" y="4281"/>
                  <a:pt x="1872" y="4275"/>
                  <a:pt x="1879" y="4275"/>
                </a:cubicBezTo>
                <a:close/>
                <a:moveTo>
                  <a:pt x="1929" y="4275"/>
                </a:moveTo>
                <a:lnTo>
                  <a:pt x="1929" y="4275"/>
                </a:lnTo>
                <a:cubicBezTo>
                  <a:pt x="1936" y="4275"/>
                  <a:pt x="1942" y="4281"/>
                  <a:pt x="1942" y="4287"/>
                </a:cubicBezTo>
                <a:cubicBezTo>
                  <a:pt x="1942" y="4294"/>
                  <a:pt x="1936" y="4300"/>
                  <a:pt x="1929" y="4300"/>
                </a:cubicBezTo>
                <a:lnTo>
                  <a:pt x="1929" y="4300"/>
                </a:lnTo>
                <a:cubicBezTo>
                  <a:pt x="1922" y="4300"/>
                  <a:pt x="1917" y="4294"/>
                  <a:pt x="1917" y="4287"/>
                </a:cubicBezTo>
                <a:cubicBezTo>
                  <a:pt x="1917" y="4281"/>
                  <a:pt x="1922" y="4275"/>
                  <a:pt x="1929" y="4275"/>
                </a:cubicBezTo>
                <a:close/>
                <a:moveTo>
                  <a:pt x="1979" y="4275"/>
                </a:moveTo>
                <a:lnTo>
                  <a:pt x="1979" y="4275"/>
                </a:lnTo>
                <a:cubicBezTo>
                  <a:pt x="1986" y="4275"/>
                  <a:pt x="1992" y="4281"/>
                  <a:pt x="1992" y="4287"/>
                </a:cubicBezTo>
                <a:cubicBezTo>
                  <a:pt x="1992" y="4294"/>
                  <a:pt x="1986" y="4300"/>
                  <a:pt x="1979" y="4300"/>
                </a:cubicBezTo>
                <a:lnTo>
                  <a:pt x="1979" y="4300"/>
                </a:lnTo>
                <a:cubicBezTo>
                  <a:pt x="1972" y="4300"/>
                  <a:pt x="1967" y="4294"/>
                  <a:pt x="1967" y="4287"/>
                </a:cubicBezTo>
                <a:cubicBezTo>
                  <a:pt x="1967" y="4281"/>
                  <a:pt x="1972" y="4275"/>
                  <a:pt x="1979" y="4275"/>
                </a:cubicBezTo>
                <a:close/>
                <a:moveTo>
                  <a:pt x="2029" y="4275"/>
                </a:moveTo>
                <a:lnTo>
                  <a:pt x="2029" y="4275"/>
                </a:lnTo>
                <a:cubicBezTo>
                  <a:pt x="2036" y="4275"/>
                  <a:pt x="2042" y="4281"/>
                  <a:pt x="2042" y="4287"/>
                </a:cubicBezTo>
                <a:cubicBezTo>
                  <a:pt x="2042" y="4294"/>
                  <a:pt x="2036" y="4300"/>
                  <a:pt x="2029" y="4300"/>
                </a:cubicBezTo>
                <a:lnTo>
                  <a:pt x="2029" y="4300"/>
                </a:lnTo>
                <a:cubicBezTo>
                  <a:pt x="2022" y="4300"/>
                  <a:pt x="2017" y="4294"/>
                  <a:pt x="2017" y="4287"/>
                </a:cubicBezTo>
                <a:cubicBezTo>
                  <a:pt x="2017" y="4281"/>
                  <a:pt x="2022" y="4275"/>
                  <a:pt x="2029" y="4275"/>
                </a:cubicBezTo>
                <a:close/>
                <a:moveTo>
                  <a:pt x="2079" y="4275"/>
                </a:moveTo>
                <a:lnTo>
                  <a:pt x="2079" y="4275"/>
                </a:lnTo>
                <a:cubicBezTo>
                  <a:pt x="2086" y="4275"/>
                  <a:pt x="2092" y="4281"/>
                  <a:pt x="2092" y="4287"/>
                </a:cubicBezTo>
                <a:cubicBezTo>
                  <a:pt x="2092" y="4294"/>
                  <a:pt x="2086" y="4300"/>
                  <a:pt x="2079" y="4300"/>
                </a:cubicBezTo>
                <a:lnTo>
                  <a:pt x="2079" y="4300"/>
                </a:lnTo>
                <a:cubicBezTo>
                  <a:pt x="2072" y="4300"/>
                  <a:pt x="2067" y="4294"/>
                  <a:pt x="2067" y="4287"/>
                </a:cubicBezTo>
                <a:cubicBezTo>
                  <a:pt x="2067" y="4281"/>
                  <a:pt x="2072" y="4275"/>
                  <a:pt x="2079" y="4275"/>
                </a:cubicBezTo>
                <a:close/>
                <a:moveTo>
                  <a:pt x="2129" y="4275"/>
                </a:moveTo>
                <a:lnTo>
                  <a:pt x="2129" y="4275"/>
                </a:lnTo>
                <a:cubicBezTo>
                  <a:pt x="2136" y="4275"/>
                  <a:pt x="2142" y="4281"/>
                  <a:pt x="2142" y="4287"/>
                </a:cubicBezTo>
                <a:cubicBezTo>
                  <a:pt x="2142" y="4294"/>
                  <a:pt x="2136" y="4300"/>
                  <a:pt x="2129" y="4300"/>
                </a:cubicBezTo>
                <a:lnTo>
                  <a:pt x="2129" y="4300"/>
                </a:lnTo>
                <a:cubicBezTo>
                  <a:pt x="2122" y="4300"/>
                  <a:pt x="2117" y="4294"/>
                  <a:pt x="2117" y="4287"/>
                </a:cubicBezTo>
                <a:cubicBezTo>
                  <a:pt x="2117" y="4281"/>
                  <a:pt x="2122" y="4275"/>
                  <a:pt x="2129" y="4275"/>
                </a:cubicBezTo>
                <a:close/>
                <a:moveTo>
                  <a:pt x="2179" y="4275"/>
                </a:moveTo>
                <a:lnTo>
                  <a:pt x="2179" y="4275"/>
                </a:lnTo>
                <a:cubicBezTo>
                  <a:pt x="2186" y="4275"/>
                  <a:pt x="2192" y="4281"/>
                  <a:pt x="2192" y="4287"/>
                </a:cubicBezTo>
                <a:cubicBezTo>
                  <a:pt x="2192" y="4294"/>
                  <a:pt x="2186" y="4300"/>
                  <a:pt x="2179" y="4300"/>
                </a:cubicBezTo>
                <a:lnTo>
                  <a:pt x="2179" y="4300"/>
                </a:lnTo>
                <a:cubicBezTo>
                  <a:pt x="2172" y="4300"/>
                  <a:pt x="2167" y="4294"/>
                  <a:pt x="2167" y="4287"/>
                </a:cubicBezTo>
                <a:cubicBezTo>
                  <a:pt x="2167" y="4281"/>
                  <a:pt x="2172" y="4275"/>
                  <a:pt x="2179" y="4275"/>
                </a:cubicBezTo>
                <a:close/>
                <a:moveTo>
                  <a:pt x="2229" y="4275"/>
                </a:moveTo>
                <a:lnTo>
                  <a:pt x="2229" y="4275"/>
                </a:lnTo>
                <a:cubicBezTo>
                  <a:pt x="2236" y="4275"/>
                  <a:pt x="2242" y="4281"/>
                  <a:pt x="2242" y="4287"/>
                </a:cubicBezTo>
                <a:cubicBezTo>
                  <a:pt x="2242" y="4294"/>
                  <a:pt x="2236" y="4300"/>
                  <a:pt x="2229" y="4300"/>
                </a:cubicBezTo>
                <a:lnTo>
                  <a:pt x="2229" y="4300"/>
                </a:lnTo>
                <a:cubicBezTo>
                  <a:pt x="2222" y="4300"/>
                  <a:pt x="2217" y="4294"/>
                  <a:pt x="2217" y="4287"/>
                </a:cubicBezTo>
                <a:cubicBezTo>
                  <a:pt x="2217" y="4281"/>
                  <a:pt x="2222" y="4275"/>
                  <a:pt x="2229" y="4275"/>
                </a:cubicBezTo>
                <a:close/>
                <a:moveTo>
                  <a:pt x="2279" y="4275"/>
                </a:moveTo>
                <a:lnTo>
                  <a:pt x="2279" y="4275"/>
                </a:lnTo>
                <a:cubicBezTo>
                  <a:pt x="2286" y="4275"/>
                  <a:pt x="2292" y="4281"/>
                  <a:pt x="2292" y="4287"/>
                </a:cubicBezTo>
                <a:cubicBezTo>
                  <a:pt x="2292" y="4294"/>
                  <a:pt x="2286" y="4300"/>
                  <a:pt x="2279" y="4300"/>
                </a:cubicBezTo>
                <a:lnTo>
                  <a:pt x="2279" y="4300"/>
                </a:lnTo>
                <a:cubicBezTo>
                  <a:pt x="2272" y="4300"/>
                  <a:pt x="2267" y="4294"/>
                  <a:pt x="2267" y="4287"/>
                </a:cubicBezTo>
                <a:cubicBezTo>
                  <a:pt x="2267" y="4281"/>
                  <a:pt x="2272" y="4275"/>
                  <a:pt x="2279" y="4275"/>
                </a:cubicBezTo>
                <a:close/>
                <a:moveTo>
                  <a:pt x="2329" y="4275"/>
                </a:moveTo>
                <a:lnTo>
                  <a:pt x="2329" y="4275"/>
                </a:lnTo>
                <a:cubicBezTo>
                  <a:pt x="2336" y="4275"/>
                  <a:pt x="2342" y="4281"/>
                  <a:pt x="2342" y="4287"/>
                </a:cubicBezTo>
                <a:cubicBezTo>
                  <a:pt x="2342" y="4294"/>
                  <a:pt x="2336" y="4300"/>
                  <a:pt x="2329" y="4300"/>
                </a:cubicBezTo>
                <a:lnTo>
                  <a:pt x="2329" y="4300"/>
                </a:lnTo>
                <a:cubicBezTo>
                  <a:pt x="2322" y="4300"/>
                  <a:pt x="2317" y="4294"/>
                  <a:pt x="2317" y="4287"/>
                </a:cubicBezTo>
                <a:cubicBezTo>
                  <a:pt x="2317" y="4281"/>
                  <a:pt x="2322" y="4275"/>
                  <a:pt x="2329" y="4275"/>
                </a:cubicBezTo>
                <a:close/>
                <a:moveTo>
                  <a:pt x="2379" y="4275"/>
                </a:moveTo>
                <a:lnTo>
                  <a:pt x="2379" y="4275"/>
                </a:lnTo>
                <a:cubicBezTo>
                  <a:pt x="2386" y="4275"/>
                  <a:pt x="2392" y="4281"/>
                  <a:pt x="2392" y="4287"/>
                </a:cubicBezTo>
                <a:cubicBezTo>
                  <a:pt x="2392" y="4294"/>
                  <a:pt x="2386" y="4300"/>
                  <a:pt x="2379" y="4300"/>
                </a:cubicBezTo>
                <a:lnTo>
                  <a:pt x="2379" y="4300"/>
                </a:lnTo>
                <a:cubicBezTo>
                  <a:pt x="2373" y="4300"/>
                  <a:pt x="2367" y="4294"/>
                  <a:pt x="2367" y="4287"/>
                </a:cubicBezTo>
                <a:cubicBezTo>
                  <a:pt x="2367" y="4281"/>
                  <a:pt x="2373" y="4275"/>
                  <a:pt x="2379" y="4275"/>
                </a:cubicBezTo>
                <a:close/>
                <a:moveTo>
                  <a:pt x="2429" y="4275"/>
                </a:moveTo>
                <a:lnTo>
                  <a:pt x="2429" y="4275"/>
                </a:lnTo>
                <a:cubicBezTo>
                  <a:pt x="2436" y="4275"/>
                  <a:pt x="2442" y="4281"/>
                  <a:pt x="2442" y="4287"/>
                </a:cubicBezTo>
                <a:cubicBezTo>
                  <a:pt x="2442" y="4294"/>
                  <a:pt x="2436" y="4300"/>
                  <a:pt x="2429" y="4300"/>
                </a:cubicBezTo>
                <a:lnTo>
                  <a:pt x="2429" y="4300"/>
                </a:lnTo>
                <a:cubicBezTo>
                  <a:pt x="2423" y="4300"/>
                  <a:pt x="2417" y="4294"/>
                  <a:pt x="2417" y="4287"/>
                </a:cubicBezTo>
                <a:cubicBezTo>
                  <a:pt x="2417" y="4281"/>
                  <a:pt x="2423" y="4275"/>
                  <a:pt x="2429" y="4275"/>
                </a:cubicBezTo>
                <a:close/>
                <a:moveTo>
                  <a:pt x="2479" y="4275"/>
                </a:moveTo>
                <a:lnTo>
                  <a:pt x="2480" y="4275"/>
                </a:lnTo>
                <a:cubicBezTo>
                  <a:pt x="2486" y="4275"/>
                  <a:pt x="2492" y="4281"/>
                  <a:pt x="2492" y="4287"/>
                </a:cubicBezTo>
                <a:cubicBezTo>
                  <a:pt x="2492" y="4294"/>
                  <a:pt x="2486" y="4300"/>
                  <a:pt x="2480" y="4300"/>
                </a:cubicBezTo>
                <a:lnTo>
                  <a:pt x="2479" y="4300"/>
                </a:lnTo>
                <a:cubicBezTo>
                  <a:pt x="2473" y="4300"/>
                  <a:pt x="2467" y="4294"/>
                  <a:pt x="2467" y="4287"/>
                </a:cubicBezTo>
                <a:cubicBezTo>
                  <a:pt x="2467" y="4281"/>
                  <a:pt x="2473" y="4275"/>
                  <a:pt x="2479" y="4275"/>
                </a:cubicBezTo>
                <a:close/>
                <a:moveTo>
                  <a:pt x="2530" y="4275"/>
                </a:moveTo>
                <a:lnTo>
                  <a:pt x="2530" y="4275"/>
                </a:lnTo>
                <a:cubicBezTo>
                  <a:pt x="2536" y="4275"/>
                  <a:pt x="2542" y="4281"/>
                  <a:pt x="2542" y="4287"/>
                </a:cubicBezTo>
                <a:cubicBezTo>
                  <a:pt x="2542" y="4294"/>
                  <a:pt x="2536" y="4300"/>
                  <a:pt x="2530" y="4300"/>
                </a:cubicBezTo>
                <a:lnTo>
                  <a:pt x="2530" y="4300"/>
                </a:lnTo>
                <a:cubicBezTo>
                  <a:pt x="2523" y="4300"/>
                  <a:pt x="2517" y="4294"/>
                  <a:pt x="2517" y="4287"/>
                </a:cubicBezTo>
                <a:cubicBezTo>
                  <a:pt x="2517" y="4281"/>
                  <a:pt x="2523" y="4275"/>
                  <a:pt x="2530" y="4275"/>
                </a:cubicBezTo>
                <a:close/>
                <a:moveTo>
                  <a:pt x="2580" y="4275"/>
                </a:moveTo>
                <a:lnTo>
                  <a:pt x="2580" y="4275"/>
                </a:lnTo>
                <a:cubicBezTo>
                  <a:pt x="2586" y="4275"/>
                  <a:pt x="2592" y="4281"/>
                  <a:pt x="2592" y="4287"/>
                </a:cubicBezTo>
                <a:cubicBezTo>
                  <a:pt x="2592" y="4294"/>
                  <a:pt x="2586" y="4300"/>
                  <a:pt x="2580" y="4300"/>
                </a:cubicBezTo>
                <a:lnTo>
                  <a:pt x="2580" y="4300"/>
                </a:lnTo>
                <a:cubicBezTo>
                  <a:pt x="2573" y="4300"/>
                  <a:pt x="2567" y="4294"/>
                  <a:pt x="2567" y="4287"/>
                </a:cubicBezTo>
                <a:cubicBezTo>
                  <a:pt x="2567" y="4281"/>
                  <a:pt x="2573" y="4275"/>
                  <a:pt x="2580" y="4275"/>
                </a:cubicBezTo>
                <a:close/>
                <a:moveTo>
                  <a:pt x="2630" y="4275"/>
                </a:moveTo>
                <a:lnTo>
                  <a:pt x="2630" y="4275"/>
                </a:lnTo>
                <a:cubicBezTo>
                  <a:pt x="2636" y="4275"/>
                  <a:pt x="2642" y="4281"/>
                  <a:pt x="2642" y="4287"/>
                </a:cubicBezTo>
                <a:cubicBezTo>
                  <a:pt x="2642" y="4294"/>
                  <a:pt x="2636" y="4300"/>
                  <a:pt x="2630" y="4300"/>
                </a:cubicBezTo>
                <a:lnTo>
                  <a:pt x="2630" y="4300"/>
                </a:lnTo>
                <a:cubicBezTo>
                  <a:pt x="2623" y="4300"/>
                  <a:pt x="2617" y="4294"/>
                  <a:pt x="2617" y="4287"/>
                </a:cubicBezTo>
                <a:cubicBezTo>
                  <a:pt x="2617" y="4281"/>
                  <a:pt x="2623" y="4275"/>
                  <a:pt x="2630" y="4275"/>
                </a:cubicBezTo>
                <a:close/>
                <a:moveTo>
                  <a:pt x="2680" y="4275"/>
                </a:moveTo>
                <a:lnTo>
                  <a:pt x="2680" y="4275"/>
                </a:lnTo>
                <a:cubicBezTo>
                  <a:pt x="2687" y="4275"/>
                  <a:pt x="2692" y="4281"/>
                  <a:pt x="2692" y="4287"/>
                </a:cubicBezTo>
                <a:cubicBezTo>
                  <a:pt x="2692" y="4294"/>
                  <a:pt x="2687" y="4300"/>
                  <a:pt x="2680" y="4300"/>
                </a:cubicBezTo>
                <a:lnTo>
                  <a:pt x="2680" y="4300"/>
                </a:lnTo>
                <a:cubicBezTo>
                  <a:pt x="2673" y="4300"/>
                  <a:pt x="2667" y="4294"/>
                  <a:pt x="2667" y="4287"/>
                </a:cubicBezTo>
                <a:cubicBezTo>
                  <a:pt x="2667" y="4281"/>
                  <a:pt x="2673" y="4275"/>
                  <a:pt x="2680" y="4275"/>
                </a:cubicBezTo>
                <a:close/>
                <a:moveTo>
                  <a:pt x="2730" y="4275"/>
                </a:moveTo>
                <a:lnTo>
                  <a:pt x="2730" y="4275"/>
                </a:lnTo>
                <a:cubicBezTo>
                  <a:pt x="2737" y="4275"/>
                  <a:pt x="2742" y="4281"/>
                  <a:pt x="2742" y="4287"/>
                </a:cubicBezTo>
                <a:cubicBezTo>
                  <a:pt x="2742" y="4294"/>
                  <a:pt x="2737" y="4300"/>
                  <a:pt x="2730" y="4300"/>
                </a:cubicBezTo>
                <a:lnTo>
                  <a:pt x="2730" y="4300"/>
                </a:lnTo>
                <a:cubicBezTo>
                  <a:pt x="2723" y="4300"/>
                  <a:pt x="2717" y="4294"/>
                  <a:pt x="2717" y="4287"/>
                </a:cubicBezTo>
                <a:cubicBezTo>
                  <a:pt x="2717" y="4281"/>
                  <a:pt x="2723" y="4275"/>
                  <a:pt x="2730" y="4275"/>
                </a:cubicBezTo>
                <a:close/>
                <a:moveTo>
                  <a:pt x="2780" y="4275"/>
                </a:moveTo>
                <a:lnTo>
                  <a:pt x="2780" y="4275"/>
                </a:lnTo>
                <a:cubicBezTo>
                  <a:pt x="2787" y="4275"/>
                  <a:pt x="2792" y="4281"/>
                  <a:pt x="2792" y="4287"/>
                </a:cubicBezTo>
                <a:cubicBezTo>
                  <a:pt x="2792" y="4294"/>
                  <a:pt x="2787" y="4300"/>
                  <a:pt x="2780" y="4300"/>
                </a:cubicBezTo>
                <a:lnTo>
                  <a:pt x="2780" y="4300"/>
                </a:lnTo>
                <a:cubicBezTo>
                  <a:pt x="2773" y="4300"/>
                  <a:pt x="2767" y="4294"/>
                  <a:pt x="2767" y="4287"/>
                </a:cubicBezTo>
                <a:cubicBezTo>
                  <a:pt x="2767" y="4281"/>
                  <a:pt x="2773" y="4275"/>
                  <a:pt x="2780" y="4275"/>
                </a:cubicBezTo>
                <a:close/>
                <a:moveTo>
                  <a:pt x="2830" y="4275"/>
                </a:moveTo>
                <a:lnTo>
                  <a:pt x="2830" y="4275"/>
                </a:lnTo>
                <a:cubicBezTo>
                  <a:pt x="2837" y="4275"/>
                  <a:pt x="2842" y="4281"/>
                  <a:pt x="2842" y="4287"/>
                </a:cubicBezTo>
                <a:cubicBezTo>
                  <a:pt x="2842" y="4294"/>
                  <a:pt x="2837" y="4300"/>
                  <a:pt x="2830" y="4300"/>
                </a:cubicBezTo>
                <a:lnTo>
                  <a:pt x="2830" y="4300"/>
                </a:lnTo>
                <a:cubicBezTo>
                  <a:pt x="2823" y="4300"/>
                  <a:pt x="2817" y="4294"/>
                  <a:pt x="2817" y="4287"/>
                </a:cubicBezTo>
                <a:cubicBezTo>
                  <a:pt x="2817" y="4281"/>
                  <a:pt x="2823" y="4275"/>
                  <a:pt x="2830" y="4275"/>
                </a:cubicBezTo>
                <a:close/>
                <a:moveTo>
                  <a:pt x="2879" y="4273"/>
                </a:moveTo>
                <a:lnTo>
                  <a:pt x="2879" y="4273"/>
                </a:lnTo>
                <a:cubicBezTo>
                  <a:pt x="2886" y="4272"/>
                  <a:pt x="2892" y="4277"/>
                  <a:pt x="2892" y="4284"/>
                </a:cubicBezTo>
                <a:cubicBezTo>
                  <a:pt x="2893" y="4291"/>
                  <a:pt x="2888" y="4297"/>
                  <a:pt x="2881" y="4298"/>
                </a:cubicBezTo>
                <a:lnTo>
                  <a:pt x="2881" y="4298"/>
                </a:lnTo>
                <a:cubicBezTo>
                  <a:pt x="2874" y="4298"/>
                  <a:pt x="2868" y="4293"/>
                  <a:pt x="2867" y="4286"/>
                </a:cubicBezTo>
                <a:cubicBezTo>
                  <a:pt x="2867" y="4279"/>
                  <a:pt x="2872" y="4273"/>
                  <a:pt x="2879" y="4273"/>
                </a:cubicBezTo>
                <a:close/>
                <a:moveTo>
                  <a:pt x="2927" y="4267"/>
                </a:moveTo>
                <a:lnTo>
                  <a:pt x="2927" y="4267"/>
                </a:lnTo>
                <a:cubicBezTo>
                  <a:pt x="2934" y="4265"/>
                  <a:pt x="2940" y="4270"/>
                  <a:pt x="2942" y="4277"/>
                </a:cubicBezTo>
                <a:cubicBezTo>
                  <a:pt x="2943" y="4284"/>
                  <a:pt x="2938" y="4290"/>
                  <a:pt x="2931" y="4291"/>
                </a:cubicBezTo>
                <a:lnTo>
                  <a:pt x="2931" y="4291"/>
                </a:lnTo>
                <a:cubicBezTo>
                  <a:pt x="2924" y="4292"/>
                  <a:pt x="2918" y="4288"/>
                  <a:pt x="2917" y="4281"/>
                </a:cubicBezTo>
                <a:cubicBezTo>
                  <a:pt x="2916" y="4274"/>
                  <a:pt x="2920" y="4268"/>
                  <a:pt x="2927" y="4267"/>
                </a:cubicBezTo>
                <a:close/>
                <a:moveTo>
                  <a:pt x="2975" y="4256"/>
                </a:moveTo>
                <a:lnTo>
                  <a:pt x="2975" y="4256"/>
                </a:lnTo>
                <a:cubicBezTo>
                  <a:pt x="2981" y="4255"/>
                  <a:pt x="2988" y="4258"/>
                  <a:pt x="2990" y="4265"/>
                </a:cubicBezTo>
                <a:cubicBezTo>
                  <a:pt x="2992" y="4272"/>
                  <a:pt x="2988" y="4279"/>
                  <a:pt x="2982" y="4280"/>
                </a:cubicBezTo>
                <a:lnTo>
                  <a:pt x="2982" y="4280"/>
                </a:lnTo>
                <a:cubicBezTo>
                  <a:pt x="2975" y="4282"/>
                  <a:pt x="2968" y="4279"/>
                  <a:pt x="2966" y="4272"/>
                </a:cubicBezTo>
                <a:cubicBezTo>
                  <a:pt x="2964" y="4265"/>
                  <a:pt x="2968" y="4258"/>
                  <a:pt x="2975" y="4256"/>
                </a:cubicBezTo>
                <a:close/>
                <a:moveTo>
                  <a:pt x="3021" y="4242"/>
                </a:moveTo>
                <a:lnTo>
                  <a:pt x="3021" y="4242"/>
                </a:lnTo>
                <a:cubicBezTo>
                  <a:pt x="3028" y="4240"/>
                  <a:pt x="3035" y="4243"/>
                  <a:pt x="3038" y="4249"/>
                </a:cubicBezTo>
                <a:cubicBezTo>
                  <a:pt x="3040" y="4256"/>
                  <a:pt x="3037" y="4263"/>
                  <a:pt x="3030" y="4265"/>
                </a:cubicBezTo>
                <a:lnTo>
                  <a:pt x="3030" y="4265"/>
                </a:lnTo>
                <a:cubicBezTo>
                  <a:pt x="3024" y="4268"/>
                  <a:pt x="3017" y="4265"/>
                  <a:pt x="3014" y="4258"/>
                </a:cubicBezTo>
                <a:cubicBezTo>
                  <a:pt x="3012" y="4252"/>
                  <a:pt x="3015" y="4244"/>
                  <a:pt x="3021" y="4242"/>
                </a:cubicBezTo>
                <a:close/>
                <a:moveTo>
                  <a:pt x="3066" y="4224"/>
                </a:moveTo>
                <a:lnTo>
                  <a:pt x="3066" y="4224"/>
                </a:lnTo>
                <a:cubicBezTo>
                  <a:pt x="3072" y="4221"/>
                  <a:pt x="3080" y="4223"/>
                  <a:pt x="3083" y="4229"/>
                </a:cubicBezTo>
                <a:cubicBezTo>
                  <a:pt x="3086" y="4235"/>
                  <a:pt x="3084" y="4243"/>
                  <a:pt x="3078" y="4246"/>
                </a:cubicBezTo>
                <a:lnTo>
                  <a:pt x="3078" y="4246"/>
                </a:lnTo>
                <a:cubicBezTo>
                  <a:pt x="3072" y="4249"/>
                  <a:pt x="3064" y="4247"/>
                  <a:pt x="3061" y="4241"/>
                </a:cubicBezTo>
                <a:cubicBezTo>
                  <a:pt x="3058" y="4235"/>
                  <a:pt x="3060" y="4227"/>
                  <a:pt x="3066" y="4224"/>
                </a:cubicBezTo>
                <a:close/>
                <a:moveTo>
                  <a:pt x="3109" y="4202"/>
                </a:moveTo>
                <a:lnTo>
                  <a:pt x="3109" y="4202"/>
                </a:lnTo>
                <a:cubicBezTo>
                  <a:pt x="3115" y="4198"/>
                  <a:pt x="3123" y="4199"/>
                  <a:pt x="3127" y="4205"/>
                </a:cubicBezTo>
                <a:cubicBezTo>
                  <a:pt x="3131" y="4210"/>
                  <a:pt x="3129" y="4218"/>
                  <a:pt x="3124" y="4222"/>
                </a:cubicBezTo>
                <a:lnTo>
                  <a:pt x="3124" y="4222"/>
                </a:lnTo>
                <a:cubicBezTo>
                  <a:pt x="3118" y="4226"/>
                  <a:pt x="3110" y="4225"/>
                  <a:pt x="3106" y="4219"/>
                </a:cubicBezTo>
                <a:cubicBezTo>
                  <a:pt x="3102" y="4213"/>
                  <a:pt x="3104" y="4206"/>
                  <a:pt x="3109" y="4202"/>
                </a:cubicBezTo>
                <a:close/>
                <a:moveTo>
                  <a:pt x="3151" y="4175"/>
                </a:moveTo>
                <a:lnTo>
                  <a:pt x="3151" y="4175"/>
                </a:lnTo>
                <a:cubicBezTo>
                  <a:pt x="3156" y="4171"/>
                  <a:pt x="3164" y="4172"/>
                  <a:pt x="3169" y="4177"/>
                </a:cubicBezTo>
                <a:cubicBezTo>
                  <a:pt x="3173" y="4183"/>
                  <a:pt x="3172" y="4191"/>
                  <a:pt x="3167" y="4195"/>
                </a:cubicBezTo>
                <a:lnTo>
                  <a:pt x="3167" y="4195"/>
                </a:lnTo>
                <a:cubicBezTo>
                  <a:pt x="3161" y="4199"/>
                  <a:pt x="3153" y="4198"/>
                  <a:pt x="3149" y="4193"/>
                </a:cubicBezTo>
                <a:cubicBezTo>
                  <a:pt x="3145" y="4188"/>
                  <a:pt x="3146" y="4180"/>
                  <a:pt x="3151" y="4175"/>
                </a:cubicBezTo>
                <a:close/>
                <a:moveTo>
                  <a:pt x="3190" y="4146"/>
                </a:moveTo>
                <a:lnTo>
                  <a:pt x="3190" y="4146"/>
                </a:lnTo>
                <a:cubicBezTo>
                  <a:pt x="3195" y="4141"/>
                  <a:pt x="3202" y="4141"/>
                  <a:pt x="3207" y="4146"/>
                </a:cubicBezTo>
                <a:cubicBezTo>
                  <a:pt x="3212" y="4151"/>
                  <a:pt x="3212" y="4159"/>
                  <a:pt x="3207" y="4164"/>
                </a:cubicBezTo>
                <a:lnTo>
                  <a:pt x="3207" y="4164"/>
                </a:lnTo>
                <a:cubicBezTo>
                  <a:pt x="3202" y="4169"/>
                  <a:pt x="3195" y="4169"/>
                  <a:pt x="3190" y="4164"/>
                </a:cubicBezTo>
                <a:cubicBezTo>
                  <a:pt x="3185" y="4159"/>
                  <a:pt x="3185" y="4151"/>
                  <a:pt x="3190" y="4146"/>
                </a:cubicBezTo>
                <a:close/>
                <a:moveTo>
                  <a:pt x="3226" y="4113"/>
                </a:moveTo>
                <a:lnTo>
                  <a:pt x="3226" y="4113"/>
                </a:lnTo>
                <a:cubicBezTo>
                  <a:pt x="3230" y="4108"/>
                  <a:pt x="3238" y="4107"/>
                  <a:pt x="3243" y="4111"/>
                </a:cubicBezTo>
                <a:cubicBezTo>
                  <a:pt x="3249" y="4116"/>
                  <a:pt x="3249" y="4124"/>
                  <a:pt x="3245" y="4129"/>
                </a:cubicBezTo>
                <a:lnTo>
                  <a:pt x="3245" y="4129"/>
                </a:lnTo>
                <a:cubicBezTo>
                  <a:pt x="3240" y="4134"/>
                  <a:pt x="3233" y="4135"/>
                  <a:pt x="3227" y="4131"/>
                </a:cubicBezTo>
                <a:cubicBezTo>
                  <a:pt x="3222" y="4126"/>
                  <a:pt x="3221" y="4118"/>
                  <a:pt x="3226" y="4113"/>
                </a:cubicBezTo>
                <a:close/>
                <a:moveTo>
                  <a:pt x="3259" y="4076"/>
                </a:moveTo>
                <a:lnTo>
                  <a:pt x="3260" y="4076"/>
                </a:lnTo>
                <a:cubicBezTo>
                  <a:pt x="3264" y="4071"/>
                  <a:pt x="3272" y="4070"/>
                  <a:pt x="3277" y="4074"/>
                </a:cubicBezTo>
                <a:cubicBezTo>
                  <a:pt x="3282" y="4079"/>
                  <a:pt x="3283" y="4087"/>
                  <a:pt x="3279" y="4092"/>
                </a:cubicBezTo>
                <a:lnTo>
                  <a:pt x="3279" y="4092"/>
                </a:lnTo>
                <a:cubicBezTo>
                  <a:pt x="3274" y="4097"/>
                  <a:pt x="3266" y="4098"/>
                  <a:pt x="3261" y="4094"/>
                </a:cubicBezTo>
                <a:cubicBezTo>
                  <a:pt x="3256" y="4089"/>
                  <a:pt x="3255" y="4081"/>
                  <a:pt x="3259" y="4076"/>
                </a:cubicBezTo>
                <a:close/>
                <a:moveTo>
                  <a:pt x="3289" y="4037"/>
                </a:moveTo>
                <a:lnTo>
                  <a:pt x="3289" y="4037"/>
                </a:lnTo>
                <a:cubicBezTo>
                  <a:pt x="3293" y="4031"/>
                  <a:pt x="3300" y="4030"/>
                  <a:pt x="3306" y="4034"/>
                </a:cubicBezTo>
                <a:cubicBezTo>
                  <a:pt x="3312" y="4038"/>
                  <a:pt x="3313" y="4045"/>
                  <a:pt x="3310" y="4051"/>
                </a:cubicBezTo>
                <a:lnTo>
                  <a:pt x="3310" y="4051"/>
                </a:lnTo>
                <a:cubicBezTo>
                  <a:pt x="3306" y="4057"/>
                  <a:pt x="3298" y="4058"/>
                  <a:pt x="3292" y="4055"/>
                </a:cubicBezTo>
                <a:cubicBezTo>
                  <a:pt x="3287" y="4051"/>
                  <a:pt x="3285" y="4043"/>
                  <a:pt x="3289" y="4037"/>
                </a:cubicBezTo>
                <a:close/>
                <a:moveTo>
                  <a:pt x="3315" y="3996"/>
                </a:moveTo>
                <a:lnTo>
                  <a:pt x="3315" y="3996"/>
                </a:lnTo>
                <a:cubicBezTo>
                  <a:pt x="3318" y="3990"/>
                  <a:pt x="3326" y="3987"/>
                  <a:pt x="3332" y="3991"/>
                </a:cubicBezTo>
                <a:cubicBezTo>
                  <a:pt x="3338" y="3994"/>
                  <a:pt x="3340" y="4002"/>
                  <a:pt x="3337" y="4008"/>
                </a:cubicBezTo>
                <a:lnTo>
                  <a:pt x="3337" y="4008"/>
                </a:lnTo>
                <a:cubicBezTo>
                  <a:pt x="3333" y="4014"/>
                  <a:pt x="3326" y="4016"/>
                  <a:pt x="3320" y="4013"/>
                </a:cubicBezTo>
                <a:cubicBezTo>
                  <a:pt x="3314" y="4009"/>
                  <a:pt x="3311" y="4002"/>
                  <a:pt x="3315" y="3996"/>
                </a:cubicBezTo>
                <a:close/>
                <a:moveTo>
                  <a:pt x="3337" y="3952"/>
                </a:moveTo>
                <a:lnTo>
                  <a:pt x="3337" y="3952"/>
                </a:lnTo>
                <a:cubicBezTo>
                  <a:pt x="3340" y="3946"/>
                  <a:pt x="3347" y="3943"/>
                  <a:pt x="3353" y="3946"/>
                </a:cubicBezTo>
                <a:cubicBezTo>
                  <a:pt x="3360" y="3948"/>
                  <a:pt x="3363" y="3956"/>
                  <a:pt x="3360" y="3962"/>
                </a:cubicBezTo>
                <a:lnTo>
                  <a:pt x="3360" y="3962"/>
                </a:lnTo>
                <a:cubicBezTo>
                  <a:pt x="3357" y="3968"/>
                  <a:pt x="3350" y="3971"/>
                  <a:pt x="3344" y="3969"/>
                </a:cubicBezTo>
                <a:cubicBezTo>
                  <a:pt x="3337" y="3966"/>
                  <a:pt x="3334" y="3959"/>
                  <a:pt x="3337" y="3952"/>
                </a:cubicBezTo>
                <a:close/>
                <a:moveTo>
                  <a:pt x="3355" y="3907"/>
                </a:moveTo>
                <a:lnTo>
                  <a:pt x="3355" y="3907"/>
                </a:lnTo>
                <a:cubicBezTo>
                  <a:pt x="3357" y="3901"/>
                  <a:pt x="3364" y="3897"/>
                  <a:pt x="3371" y="3899"/>
                </a:cubicBezTo>
                <a:cubicBezTo>
                  <a:pt x="3378" y="3901"/>
                  <a:pt x="3381" y="3908"/>
                  <a:pt x="3379" y="3915"/>
                </a:cubicBezTo>
                <a:lnTo>
                  <a:pt x="3379" y="3915"/>
                </a:lnTo>
                <a:cubicBezTo>
                  <a:pt x="3377" y="3921"/>
                  <a:pt x="3370" y="3925"/>
                  <a:pt x="3363" y="3923"/>
                </a:cubicBezTo>
                <a:cubicBezTo>
                  <a:pt x="3357" y="3921"/>
                  <a:pt x="3353" y="3914"/>
                  <a:pt x="3355" y="3907"/>
                </a:cubicBezTo>
                <a:close/>
                <a:moveTo>
                  <a:pt x="3369" y="3860"/>
                </a:moveTo>
                <a:lnTo>
                  <a:pt x="3369" y="3860"/>
                </a:lnTo>
                <a:cubicBezTo>
                  <a:pt x="3371" y="3853"/>
                  <a:pt x="3378" y="3849"/>
                  <a:pt x="3385" y="3851"/>
                </a:cubicBezTo>
                <a:cubicBezTo>
                  <a:pt x="3391" y="3853"/>
                  <a:pt x="3395" y="3859"/>
                  <a:pt x="3394" y="3866"/>
                </a:cubicBezTo>
                <a:lnTo>
                  <a:pt x="3394" y="3866"/>
                </a:lnTo>
                <a:cubicBezTo>
                  <a:pt x="3392" y="3873"/>
                  <a:pt x="3385" y="3877"/>
                  <a:pt x="3379" y="3875"/>
                </a:cubicBezTo>
                <a:cubicBezTo>
                  <a:pt x="3372" y="3874"/>
                  <a:pt x="3368" y="3867"/>
                  <a:pt x="3369" y="3860"/>
                </a:cubicBezTo>
                <a:close/>
                <a:moveTo>
                  <a:pt x="3379" y="3813"/>
                </a:moveTo>
                <a:lnTo>
                  <a:pt x="3379" y="3813"/>
                </a:lnTo>
                <a:cubicBezTo>
                  <a:pt x="3380" y="3806"/>
                  <a:pt x="3386" y="3801"/>
                  <a:pt x="3393" y="3802"/>
                </a:cubicBezTo>
                <a:cubicBezTo>
                  <a:pt x="3400" y="3802"/>
                  <a:pt x="3405" y="3808"/>
                  <a:pt x="3404" y="3815"/>
                </a:cubicBezTo>
                <a:lnTo>
                  <a:pt x="3404" y="3815"/>
                </a:lnTo>
                <a:cubicBezTo>
                  <a:pt x="3404" y="3822"/>
                  <a:pt x="3398" y="3827"/>
                  <a:pt x="3391" y="3827"/>
                </a:cubicBezTo>
                <a:cubicBezTo>
                  <a:pt x="3384" y="3826"/>
                  <a:pt x="3379" y="3820"/>
                  <a:pt x="3379" y="3813"/>
                </a:cubicBezTo>
                <a:close/>
                <a:moveTo>
                  <a:pt x="3385" y="3765"/>
                </a:moveTo>
                <a:lnTo>
                  <a:pt x="3385" y="3765"/>
                </a:lnTo>
                <a:cubicBezTo>
                  <a:pt x="3385" y="3758"/>
                  <a:pt x="3391" y="3752"/>
                  <a:pt x="3398" y="3752"/>
                </a:cubicBezTo>
                <a:cubicBezTo>
                  <a:pt x="3405" y="3752"/>
                  <a:pt x="3410" y="3758"/>
                  <a:pt x="3410" y="3765"/>
                </a:cubicBezTo>
                <a:lnTo>
                  <a:pt x="3410" y="3765"/>
                </a:lnTo>
                <a:cubicBezTo>
                  <a:pt x="3410" y="3771"/>
                  <a:pt x="3405" y="3777"/>
                  <a:pt x="3398" y="3777"/>
                </a:cubicBezTo>
                <a:cubicBezTo>
                  <a:pt x="3391" y="3777"/>
                  <a:pt x="3385" y="3771"/>
                  <a:pt x="3385" y="3765"/>
                </a:cubicBezTo>
                <a:close/>
                <a:moveTo>
                  <a:pt x="3387" y="3715"/>
                </a:moveTo>
                <a:lnTo>
                  <a:pt x="3387" y="3715"/>
                </a:lnTo>
                <a:cubicBezTo>
                  <a:pt x="3387" y="3708"/>
                  <a:pt x="3393" y="3702"/>
                  <a:pt x="3400" y="3702"/>
                </a:cubicBezTo>
                <a:cubicBezTo>
                  <a:pt x="3407" y="3702"/>
                  <a:pt x="3412" y="3708"/>
                  <a:pt x="3412" y="3715"/>
                </a:cubicBezTo>
                <a:lnTo>
                  <a:pt x="3412" y="3715"/>
                </a:lnTo>
                <a:cubicBezTo>
                  <a:pt x="3412" y="3722"/>
                  <a:pt x="3407" y="3727"/>
                  <a:pt x="3400" y="3727"/>
                </a:cubicBezTo>
                <a:cubicBezTo>
                  <a:pt x="3393" y="3727"/>
                  <a:pt x="3387" y="3722"/>
                  <a:pt x="3387" y="3715"/>
                </a:cubicBezTo>
                <a:close/>
                <a:moveTo>
                  <a:pt x="3387" y="3665"/>
                </a:moveTo>
                <a:lnTo>
                  <a:pt x="3387" y="3665"/>
                </a:lnTo>
                <a:cubicBezTo>
                  <a:pt x="3387" y="3658"/>
                  <a:pt x="3393" y="3652"/>
                  <a:pt x="3400" y="3652"/>
                </a:cubicBezTo>
                <a:cubicBezTo>
                  <a:pt x="3407" y="3652"/>
                  <a:pt x="3412" y="3658"/>
                  <a:pt x="3412" y="3665"/>
                </a:cubicBezTo>
                <a:lnTo>
                  <a:pt x="3412" y="3665"/>
                </a:lnTo>
                <a:cubicBezTo>
                  <a:pt x="3412" y="3671"/>
                  <a:pt x="3407" y="3677"/>
                  <a:pt x="3400" y="3677"/>
                </a:cubicBezTo>
                <a:cubicBezTo>
                  <a:pt x="3393" y="3677"/>
                  <a:pt x="3387" y="3671"/>
                  <a:pt x="3387" y="3665"/>
                </a:cubicBezTo>
                <a:close/>
                <a:moveTo>
                  <a:pt x="3387" y="3615"/>
                </a:moveTo>
                <a:lnTo>
                  <a:pt x="3387" y="3615"/>
                </a:lnTo>
                <a:cubicBezTo>
                  <a:pt x="3387" y="3608"/>
                  <a:pt x="3393" y="3602"/>
                  <a:pt x="3400" y="3602"/>
                </a:cubicBezTo>
                <a:cubicBezTo>
                  <a:pt x="3407" y="3602"/>
                  <a:pt x="3412" y="3608"/>
                  <a:pt x="3412" y="3615"/>
                </a:cubicBezTo>
                <a:lnTo>
                  <a:pt x="3412" y="3615"/>
                </a:lnTo>
                <a:cubicBezTo>
                  <a:pt x="3412" y="3621"/>
                  <a:pt x="3407" y="3627"/>
                  <a:pt x="3400" y="3627"/>
                </a:cubicBezTo>
                <a:cubicBezTo>
                  <a:pt x="3393" y="3627"/>
                  <a:pt x="3387" y="3621"/>
                  <a:pt x="3387" y="3615"/>
                </a:cubicBezTo>
                <a:close/>
                <a:moveTo>
                  <a:pt x="3387" y="3565"/>
                </a:moveTo>
                <a:lnTo>
                  <a:pt x="3387" y="3565"/>
                </a:lnTo>
                <a:cubicBezTo>
                  <a:pt x="3387" y="3558"/>
                  <a:pt x="3393" y="3552"/>
                  <a:pt x="3400" y="3552"/>
                </a:cubicBezTo>
                <a:cubicBezTo>
                  <a:pt x="3407" y="3552"/>
                  <a:pt x="3412" y="3558"/>
                  <a:pt x="3412" y="3565"/>
                </a:cubicBezTo>
                <a:lnTo>
                  <a:pt x="3412" y="3565"/>
                </a:lnTo>
                <a:cubicBezTo>
                  <a:pt x="3412" y="3571"/>
                  <a:pt x="3407" y="3577"/>
                  <a:pt x="3400" y="3577"/>
                </a:cubicBezTo>
                <a:cubicBezTo>
                  <a:pt x="3393" y="3577"/>
                  <a:pt x="3387" y="3571"/>
                  <a:pt x="3387" y="3565"/>
                </a:cubicBezTo>
                <a:close/>
                <a:moveTo>
                  <a:pt x="3387" y="3515"/>
                </a:moveTo>
                <a:lnTo>
                  <a:pt x="3387" y="3514"/>
                </a:lnTo>
                <a:cubicBezTo>
                  <a:pt x="3387" y="3508"/>
                  <a:pt x="3393" y="3502"/>
                  <a:pt x="3400" y="3502"/>
                </a:cubicBezTo>
                <a:cubicBezTo>
                  <a:pt x="3407" y="3502"/>
                  <a:pt x="3412" y="3508"/>
                  <a:pt x="3412" y="3514"/>
                </a:cubicBezTo>
                <a:lnTo>
                  <a:pt x="3412" y="3515"/>
                </a:lnTo>
                <a:cubicBezTo>
                  <a:pt x="3412" y="3521"/>
                  <a:pt x="3407" y="3527"/>
                  <a:pt x="3400" y="3527"/>
                </a:cubicBezTo>
                <a:cubicBezTo>
                  <a:pt x="3393" y="3527"/>
                  <a:pt x="3387" y="3521"/>
                  <a:pt x="3387" y="3515"/>
                </a:cubicBezTo>
                <a:close/>
                <a:moveTo>
                  <a:pt x="3387" y="3464"/>
                </a:moveTo>
                <a:lnTo>
                  <a:pt x="3387" y="3464"/>
                </a:lnTo>
                <a:cubicBezTo>
                  <a:pt x="3387" y="3458"/>
                  <a:pt x="3393" y="3452"/>
                  <a:pt x="3400" y="3452"/>
                </a:cubicBezTo>
                <a:cubicBezTo>
                  <a:pt x="3407" y="3452"/>
                  <a:pt x="3412" y="3458"/>
                  <a:pt x="3412" y="3464"/>
                </a:cubicBezTo>
                <a:lnTo>
                  <a:pt x="3412" y="3464"/>
                </a:lnTo>
                <a:cubicBezTo>
                  <a:pt x="3412" y="3471"/>
                  <a:pt x="3407" y="3477"/>
                  <a:pt x="3400" y="3477"/>
                </a:cubicBezTo>
                <a:cubicBezTo>
                  <a:pt x="3393" y="3477"/>
                  <a:pt x="3387" y="3471"/>
                  <a:pt x="3387" y="3464"/>
                </a:cubicBezTo>
                <a:close/>
                <a:moveTo>
                  <a:pt x="3387" y="3414"/>
                </a:moveTo>
                <a:lnTo>
                  <a:pt x="3387" y="3414"/>
                </a:lnTo>
                <a:cubicBezTo>
                  <a:pt x="3387" y="3408"/>
                  <a:pt x="3393" y="3402"/>
                  <a:pt x="3400" y="3402"/>
                </a:cubicBezTo>
                <a:cubicBezTo>
                  <a:pt x="3407" y="3402"/>
                  <a:pt x="3412" y="3408"/>
                  <a:pt x="3412" y="3414"/>
                </a:cubicBezTo>
                <a:lnTo>
                  <a:pt x="3412" y="3414"/>
                </a:lnTo>
                <a:cubicBezTo>
                  <a:pt x="3412" y="3421"/>
                  <a:pt x="3407" y="3427"/>
                  <a:pt x="3400" y="3427"/>
                </a:cubicBezTo>
                <a:cubicBezTo>
                  <a:pt x="3393" y="3427"/>
                  <a:pt x="3387" y="3421"/>
                  <a:pt x="3387" y="3414"/>
                </a:cubicBezTo>
                <a:close/>
                <a:moveTo>
                  <a:pt x="3387" y="3364"/>
                </a:moveTo>
                <a:lnTo>
                  <a:pt x="3387" y="3364"/>
                </a:lnTo>
                <a:cubicBezTo>
                  <a:pt x="3387" y="3358"/>
                  <a:pt x="3393" y="3352"/>
                  <a:pt x="3400" y="3352"/>
                </a:cubicBezTo>
                <a:cubicBezTo>
                  <a:pt x="3407" y="3352"/>
                  <a:pt x="3412" y="3358"/>
                  <a:pt x="3412" y="3364"/>
                </a:cubicBezTo>
                <a:lnTo>
                  <a:pt x="3412" y="3364"/>
                </a:lnTo>
                <a:cubicBezTo>
                  <a:pt x="3412" y="3371"/>
                  <a:pt x="3407" y="3377"/>
                  <a:pt x="3400" y="3377"/>
                </a:cubicBezTo>
                <a:cubicBezTo>
                  <a:pt x="3393" y="3377"/>
                  <a:pt x="3387" y="3371"/>
                  <a:pt x="3387" y="3364"/>
                </a:cubicBezTo>
                <a:close/>
                <a:moveTo>
                  <a:pt x="3387" y="3314"/>
                </a:moveTo>
                <a:lnTo>
                  <a:pt x="3387" y="3314"/>
                </a:lnTo>
                <a:cubicBezTo>
                  <a:pt x="3387" y="3307"/>
                  <a:pt x="3393" y="3302"/>
                  <a:pt x="3400" y="3302"/>
                </a:cubicBezTo>
                <a:cubicBezTo>
                  <a:pt x="3407" y="3302"/>
                  <a:pt x="3412" y="3307"/>
                  <a:pt x="3412" y="3314"/>
                </a:cubicBezTo>
                <a:lnTo>
                  <a:pt x="3412" y="3314"/>
                </a:lnTo>
                <a:cubicBezTo>
                  <a:pt x="3412" y="3321"/>
                  <a:pt x="3407" y="3327"/>
                  <a:pt x="3400" y="3327"/>
                </a:cubicBezTo>
                <a:cubicBezTo>
                  <a:pt x="3393" y="3327"/>
                  <a:pt x="3387" y="3321"/>
                  <a:pt x="3387" y="3314"/>
                </a:cubicBezTo>
                <a:close/>
                <a:moveTo>
                  <a:pt x="3387" y="3264"/>
                </a:moveTo>
                <a:lnTo>
                  <a:pt x="3387" y="3264"/>
                </a:lnTo>
                <a:cubicBezTo>
                  <a:pt x="3387" y="3257"/>
                  <a:pt x="3393" y="3252"/>
                  <a:pt x="3400" y="3252"/>
                </a:cubicBezTo>
                <a:cubicBezTo>
                  <a:pt x="3407" y="3252"/>
                  <a:pt x="3412" y="3257"/>
                  <a:pt x="3412" y="3264"/>
                </a:cubicBezTo>
                <a:lnTo>
                  <a:pt x="3412" y="3264"/>
                </a:lnTo>
                <a:cubicBezTo>
                  <a:pt x="3412" y="3271"/>
                  <a:pt x="3407" y="3277"/>
                  <a:pt x="3400" y="3277"/>
                </a:cubicBezTo>
                <a:cubicBezTo>
                  <a:pt x="3393" y="3277"/>
                  <a:pt x="3387" y="3271"/>
                  <a:pt x="3387" y="3264"/>
                </a:cubicBezTo>
                <a:close/>
                <a:moveTo>
                  <a:pt x="3387" y="3214"/>
                </a:moveTo>
                <a:lnTo>
                  <a:pt x="3387" y="3214"/>
                </a:lnTo>
                <a:cubicBezTo>
                  <a:pt x="3387" y="3207"/>
                  <a:pt x="3393" y="3202"/>
                  <a:pt x="3400" y="3202"/>
                </a:cubicBezTo>
                <a:cubicBezTo>
                  <a:pt x="3407" y="3202"/>
                  <a:pt x="3412" y="3207"/>
                  <a:pt x="3412" y="3214"/>
                </a:cubicBezTo>
                <a:lnTo>
                  <a:pt x="3412" y="3214"/>
                </a:lnTo>
                <a:cubicBezTo>
                  <a:pt x="3412" y="3221"/>
                  <a:pt x="3407" y="3227"/>
                  <a:pt x="3400" y="3227"/>
                </a:cubicBezTo>
                <a:cubicBezTo>
                  <a:pt x="3393" y="3227"/>
                  <a:pt x="3387" y="3221"/>
                  <a:pt x="3387" y="3214"/>
                </a:cubicBezTo>
                <a:close/>
                <a:moveTo>
                  <a:pt x="3387" y="3164"/>
                </a:moveTo>
                <a:lnTo>
                  <a:pt x="3387" y="3164"/>
                </a:lnTo>
                <a:cubicBezTo>
                  <a:pt x="3387" y="3157"/>
                  <a:pt x="3393" y="3152"/>
                  <a:pt x="3400" y="3152"/>
                </a:cubicBezTo>
                <a:cubicBezTo>
                  <a:pt x="3407" y="3152"/>
                  <a:pt x="3412" y="3157"/>
                  <a:pt x="3412" y="3164"/>
                </a:cubicBezTo>
                <a:lnTo>
                  <a:pt x="3412" y="3164"/>
                </a:lnTo>
                <a:cubicBezTo>
                  <a:pt x="3412" y="3171"/>
                  <a:pt x="3407" y="3177"/>
                  <a:pt x="3400" y="3177"/>
                </a:cubicBezTo>
                <a:cubicBezTo>
                  <a:pt x="3393" y="3177"/>
                  <a:pt x="3387" y="3171"/>
                  <a:pt x="3387" y="3164"/>
                </a:cubicBezTo>
                <a:close/>
                <a:moveTo>
                  <a:pt x="3387" y="3114"/>
                </a:moveTo>
                <a:lnTo>
                  <a:pt x="3387" y="3114"/>
                </a:lnTo>
                <a:cubicBezTo>
                  <a:pt x="3387" y="3107"/>
                  <a:pt x="3393" y="3102"/>
                  <a:pt x="3400" y="3102"/>
                </a:cubicBezTo>
                <a:cubicBezTo>
                  <a:pt x="3407" y="3102"/>
                  <a:pt x="3412" y="3107"/>
                  <a:pt x="3412" y="3114"/>
                </a:cubicBezTo>
                <a:lnTo>
                  <a:pt x="3412" y="3114"/>
                </a:lnTo>
                <a:cubicBezTo>
                  <a:pt x="3412" y="3121"/>
                  <a:pt x="3407" y="3127"/>
                  <a:pt x="3400" y="3127"/>
                </a:cubicBezTo>
                <a:cubicBezTo>
                  <a:pt x="3393" y="3127"/>
                  <a:pt x="3387" y="3121"/>
                  <a:pt x="3387" y="3114"/>
                </a:cubicBezTo>
                <a:close/>
                <a:moveTo>
                  <a:pt x="3387" y="3064"/>
                </a:moveTo>
                <a:lnTo>
                  <a:pt x="3387" y="3064"/>
                </a:lnTo>
                <a:cubicBezTo>
                  <a:pt x="3387" y="3057"/>
                  <a:pt x="3393" y="3052"/>
                  <a:pt x="3400" y="3052"/>
                </a:cubicBezTo>
                <a:cubicBezTo>
                  <a:pt x="3407" y="3052"/>
                  <a:pt x="3412" y="3057"/>
                  <a:pt x="3412" y="3064"/>
                </a:cubicBezTo>
                <a:lnTo>
                  <a:pt x="3412" y="3064"/>
                </a:lnTo>
                <a:cubicBezTo>
                  <a:pt x="3412" y="3071"/>
                  <a:pt x="3407" y="3077"/>
                  <a:pt x="3400" y="3077"/>
                </a:cubicBezTo>
                <a:cubicBezTo>
                  <a:pt x="3393" y="3077"/>
                  <a:pt x="3387" y="3071"/>
                  <a:pt x="3387" y="3064"/>
                </a:cubicBezTo>
                <a:close/>
                <a:moveTo>
                  <a:pt x="3387" y="3014"/>
                </a:moveTo>
                <a:lnTo>
                  <a:pt x="3387" y="3014"/>
                </a:lnTo>
                <a:cubicBezTo>
                  <a:pt x="3387" y="3007"/>
                  <a:pt x="3393" y="3002"/>
                  <a:pt x="3400" y="3002"/>
                </a:cubicBezTo>
                <a:cubicBezTo>
                  <a:pt x="3407" y="3002"/>
                  <a:pt x="3412" y="3007"/>
                  <a:pt x="3412" y="3014"/>
                </a:cubicBezTo>
                <a:lnTo>
                  <a:pt x="3412" y="3014"/>
                </a:lnTo>
                <a:cubicBezTo>
                  <a:pt x="3412" y="3021"/>
                  <a:pt x="3407" y="3027"/>
                  <a:pt x="3400" y="3027"/>
                </a:cubicBezTo>
                <a:cubicBezTo>
                  <a:pt x="3393" y="3027"/>
                  <a:pt x="3387" y="3021"/>
                  <a:pt x="3387" y="3014"/>
                </a:cubicBezTo>
                <a:close/>
                <a:moveTo>
                  <a:pt x="3387" y="2964"/>
                </a:moveTo>
                <a:lnTo>
                  <a:pt x="3387" y="2964"/>
                </a:lnTo>
                <a:cubicBezTo>
                  <a:pt x="3387" y="2957"/>
                  <a:pt x="3393" y="2952"/>
                  <a:pt x="3400" y="2952"/>
                </a:cubicBezTo>
                <a:cubicBezTo>
                  <a:pt x="3407" y="2952"/>
                  <a:pt x="3412" y="2957"/>
                  <a:pt x="3412" y="2964"/>
                </a:cubicBezTo>
                <a:lnTo>
                  <a:pt x="3412" y="2964"/>
                </a:lnTo>
                <a:cubicBezTo>
                  <a:pt x="3412" y="2971"/>
                  <a:pt x="3407" y="2977"/>
                  <a:pt x="3400" y="2977"/>
                </a:cubicBezTo>
                <a:cubicBezTo>
                  <a:pt x="3393" y="2977"/>
                  <a:pt x="3387" y="2971"/>
                  <a:pt x="3387" y="2964"/>
                </a:cubicBezTo>
                <a:close/>
                <a:moveTo>
                  <a:pt x="3387" y="2914"/>
                </a:moveTo>
                <a:lnTo>
                  <a:pt x="3387" y="2914"/>
                </a:lnTo>
                <a:cubicBezTo>
                  <a:pt x="3387" y="2907"/>
                  <a:pt x="3393" y="2902"/>
                  <a:pt x="3400" y="2902"/>
                </a:cubicBezTo>
                <a:cubicBezTo>
                  <a:pt x="3407" y="2902"/>
                  <a:pt x="3412" y="2907"/>
                  <a:pt x="3412" y="2914"/>
                </a:cubicBezTo>
                <a:lnTo>
                  <a:pt x="3412" y="2914"/>
                </a:lnTo>
                <a:cubicBezTo>
                  <a:pt x="3412" y="2921"/>
                  <a:pt x="3407" y="2927"/>
                  <a:pt x="3400" y="2927"/>
                </a:cubicBezTo>
                <a:cubicBezTo>
                  <a:pt x="3393" y="2927"/>
                  <a:pt x="3387" y="2921"/>
                  <a:pt x="3387" y="2914"/>
                </a:cubicBezTo>
                <a:close/>
                <a:moveTo>
                  <a:pt x="3387" y="2864"/>
                </a:moveTo>
                <a:lnTo>
                  <a:pt x="3387" y="2864"/>
                </a:lnTo>
                <a:cubicBezTo>
                  <a:pt x="3387" y="2857"/>
                  <a:pt x="3393" y="2852"/>
                  <a:pt x="3400" y="2852"/>
                </a:cubicBezTo>
                <a:cubicBezTo>
                  <a:pt x="3407" y="2852"/>
                  <a:pt x="3412" y="2857"/>
                  <a:pt x="3412" y="2864"/>
                </a:cubicBezTo>
                <a:lnTo>
                  <a:pt x="3412" y="2864"/>
                </a:lnTo>
                <a:cubicBezTo>
                  <a:pt x="3412" y="2871"/>
                  <a:pt x="3407" y="2877"/>
                  <a:pt x="3400" y="2877"/>
                </a:cubicBezTo>
                <a:cubicBezTo>
                  <a:pt x="3393" y="2877"/>
                  <a:pt x="3387" y="2871"/>
                  <a:pt x="3387" y="2864"/>
                </a:cubicBezTo>
                <a:close/>
                <a:moveTo>
                  <a:pt x="3387" y="2814"/>
                </a:moveTo>
                <a:lnTo>
                  <a:pt x="3387" y="2814"/>
                </a:lnTo>
                <a:cubicBezTo>
                  <a:pt x="3387" y="2807"/>
                  <a:pt x="3393" y="2802"/>
                  <a:pt x="3400" y="2802"/>
                </a:cubicBezTo>
                <a:cubicBezTo>
                  <a:pt x="3407" y="2802"/>
                  <a:pt x="3412" y="2807"/>
                  <a:pt x="3412" y="2814"/>
                </a:cubicBezTo>
                <a:lnTo>
                  <a:pt x="3412" y="2814"/>
                </a:lnTo>
                <a:cubicBezTo>
                  <a:pt x="3412" y="2821"/>
                  <a:pt x="3407" y="2827"/>
                  <a:pt x="3400" y="2827"/>
                </a:cubicBezTo>
                <a:cubicBezTo>
                  <a:pt x="3393" y="2827"/>
                  <a:pt x="3387" y="2821"/>
                  <a:pt x="3387" y="2814"/>
                </a:cubicBezTo>
                <a:close/>
                <a:moveTo>
                  <a:pt x="3387" y="2764"/>
                </a:moveTo>
                <a:lnTo>
                  <a:pt x="3387" y="2764"/>
                </a:lnTo>
                <a:cubicBezTo>
                  <a:pt x="3387" y="2757"/>
                  <a:pt x="3393" y="2752"/>
                  <a:pt x="3400" y="2752"/>
                </a:cubicBezTo>
                <a:cubicBezTo>
                  <a:pt x="3407" y="2752"/>
                  <a:pt x="3412" y="2757"/>
                  <a:pt x="3412" y="2764"/>
                </a:cubicBezTo>
                <a:lnTo>
                  <a:pt x="3412" y="2764"/>
                </a:lnTo>
                <a:cubicBezTo>
                  <a:pt x="3412" y="2771"/>
                  <a:pt x="3407" y="2777"/>
                  <a:pt x="3400" y="2777"/>
                </a:cubicBezTo>
                <a:cubicBezTo>
                  <a:pt x="3393" y="2777"/>
                  <a:pt x="3387" y="2771"/>
                  <a:pt x="3387" y="2764"/>
                </a:cubicBezTo>
                <a:close/>
                <a:moveTo>
                  <a:pt x="3387" y="2714"/>
                </a:moveTo>
                <a:lnTo>
                  <a:pt x="3387" y="2714"/>
                </a:lnTo>
                <a:cubicBezTo>
                  <a:pt x="3387" y="2707"/>
                  <a:pt x="3393" y="2702"/>
                  <a:pt x="3400" y="2702"/>
                </a:cubicBezTo>
                <a:cubicBezTo>
                  <a:pt x="3407" y="2702"/>
                  <a:pt x="3412" y="2707"/>
                  <a:pt x="3412" y="2714"/>
                </a:cubicBezTo>
                <a:lnTo>
                  <a:pt x="3412" y="2714"/>
                </a:lnTo>
                <a:cubicBezTo>
                  <a:pt x="3412" y="2721"/>
                  <a:pt x="3407" y="2727"/>
                  <a:pt x="3400" y="2727"/>
                </a:cubicBezTo>
                <a:cubicBezTo>
                  <a:pt x="3393" y="2727"/>
                  <a:pt x="3387" y="2721"/>
                  <a:pt x="3387" y="2714"/>
                </a:cubicBezTo>
                <a:close/>
                <a:moveTo>
                  <a:pt x="3387" y="2664"/>
                </a:moveTo>
                <a:lnTo>
                  <a:pt x="3387" y="2664"/>
                </a:lnTo>
                <a:cubicBezTo>
                  <a:pt x="3387" y="2657"/>
                  <a:pt x="3393" y="2652"/>
                  <a:pt x="3400" y="2652"/>
                </a:cubicBezTo>
                <a:cubicBezTo>
                  <a:pt x="3407" y="2652"/>
                  <a:pt x="3412" y="2657"/>
                  <a:pt x="3412" y="2664"/>
                </a:cubicBezTo>
                <a:lnTo>
                  <a:pt x="3412" y="2664"/>
                </a:lnTo>
                <a:cubicBezTo>
                  <a:pt x="3412" y="2671"/>
                  <a:pt x="3407" y="2677"/>
                  <a:pt x="3400" y="2677"/>
                </a:cubicBezTo>
                <a:cubicBezTo>
                  <a:pt x="3393" y="2677"/>
                  <a:pt x="3387" y="2671"/>
                  <a:pt x="3387" y="2664"/>
                </a:cubicBezTo>
                <a:close/>
                <a:moveTo>
                  <a:pt x="3387" y="2614"/>
                </a:moveTo>
                <a:lnTo>
                  <a:pt x="3387" y="2614"/>
                </a:lnTo>
                <a:cubicBezTo>
                  <a:pt x="3387" y="2607"/>
                  <a:pt x="3393" y="2602"/>
                  <a:pt x="3400" y="2602"/>
                </a:cubicBezTo>
                <a:cubicBezTo>
                  <a:pt x="3407" y="2602"/>
                  <a:pt x="3412" y="2607"/>
                  <a:pt x="3412" y="2614"/>
                </a:cubicBezTo>
                <a:lnTo>
                  <a:pt x="3412" y="2614"/>
                </a:lnTo>
                <a:cubicBezTo>
                  <a:pt x="3412" y="2621"/>
                  <a:pt x="3407" y="2627"/>
                  <a:pt x="3400" y="2627"/>
                </a:cubicBezTo>
                <a:cubicBezTo>
                  <a:pt x="3393" y="2627"/>
                  <a:pt x="3387" y="2621"/>
                  <a:pt x="3387" y="2614"/>
                </a:cubicBezTo>
                <a:close/>
                <a:moveTo>
                  <a:pt x="3387" y="2564"/>
                </a:moveTo>
                <a:lnTo>
                  <a:pt x="3387" y="2564"/>
                </a:lnTo>
                <a:cubicBezTo>
                  <a:pt x="3387" y="2557"/>
                  <a:pt x="3393" y="2552"/>
                  <a:pt x="3400" y="2552"/>
                </a:cubicBezTo>
                <a:cubicBezTo>
                  <a:pt x="3407" y="2552"/>
                  <a:pt x="3412" y="2557"/>
                  <a:pt x="3412" y="2564"/>
                </a:cubicBezTo>
                <a:lnTo>
                  <a:pt x="3412" y="2564"/>
                </a:lnTo>
                <a:cubicBezTo>
                  <a:pt x="3412" y="2571"/>
                  <a:pt x="3407" y="2577"/>
                  <a:pt x="3400" y="2577"/>
                </a:cubicBezTo>
                <a:cubicBezTo>
                  <a:pt x="3393" y="2577"/>
                  <a:pt x="3387" y="2571"/>
                  <a:pt x="3387" y="2564"/>
                </a:cubicBezTo>
                <a:close/>
                <a:moveTo>
                  <a:pt x="3387" y="2514"/>
                </a:moveTo>
                <a:lnTo>
                  <a:pt x="3387" y="2514"/>
                </a:lnTo>
                <a:cubicBezTo>
                  <a:pt x="3387" y="2507"/>
                  <a:pt x="3393" y="2501"/>
                  <a:pt x="3400" y="2501"/>
                </a:cubicBezTo>
                <a:cubicBezTo>
                  <a:pt x="3407" y="2501"/>
                  <a:pt x="3412" y="2507"/>
                  <a:pt x="3412" y="2514"/>
                </a:cubicBezTo>
                <a:lnTo>
                  <a:pt x="3412" y="2514"/>
                </a:lnTo>
                <a:cubicBezTo>
                  <a:pt x="3412" y="2521"/>
                  <a:pt x="3407" y="2527"/>
                  <a:pt x="3400" y="2527"/>
                </a:cubicBezTo>
                <a:cubicBezTo>
                  <a:pt x="3393" y="2527"/>
                  <a:pt x="3387" y="2521"/>
                  <a:pt x="3387" y="2514"/>
                </a:cubicBezTo>
                <a:close/>
                <a:moveTo>
                  <a:pt x="3387" y="2464"/>
                </a:moveTo>
                <a:lnTo>
                  <a:pt x="3387" y="2464"/>
                </a:lnTo>
                <a:cubicBezTo>
                  <a:pt x="3387" y="2457"/>
                  <a:pt x="3393" y="2451"/>
                  <a:pt x="3400" y="2451"/>
                </a:cubicBezTo>
                <a:cubicBezTo>
                  <a:pt x="3407" y="2451"/>
                  <a:pt x="3412" y="2457"/>
                  <a:pt x="3412" y="2464"/>
                </a:cubicBezTo>
                <a:lnTo>
                  <a:pt x="3412" y="2464"/>
                </a:lnTo>
                <a:cubicBezTo>
                  <a:pt x="3412" y="2471"/>
                  <a:pt x="3407" y="2476"/>
                  <a:pt x="3400" y="2476"/>
                </a:cubicBezTo>
                <a:cubicBezTo>
                  <a:pt x="3393" y="2476"/>
                  <a:pt x="3387" y="2471"/>
                  <a:pt x="3387" y="2464"/>
                </a:cubicBezTo>
                <a:close/>
                <a:moveTo>
                  <a:pt x="3387" y="2414"/>
                </a:moveTo>
                <a:lnTo>
                  <a:pt x="3387" y="2414"/>
                </a:lnTo>
                <a:cubicBezTo>
                  <a:pt x="3387" y="2407"/>
                  <a:pt x="3393" y="2401"/>
                  <a:pt x="3400" y="2401"/>
                </a:cubicBezTo>
                <a:cubicBezTo>
                  <a:pt x="3407" y="2401"/>
                  <a:pt x="3412" y="2407"/>
                  <a:pt x="3412" y="2414"/>
                </a:cubicBezTo>
                <a:lnTo>
                  <a:pt x="3412" y="2414"/>
                </a:lnTo>
                <a:cubicBezTo>
                  <a:pt x="3412" y="2421"/>
                  <a:pt x="3407" y="2426"/>
                  <a:pt x="3400" y="2426"/>
                </a:cubicBezTo>
                <a:cubicBezTo>
                  <a:pt x="3393" y="2426"/>
                  <a:pt x="3387" y="2421"/>
                  <a:pt x="3387" y="2414"/>
                </a:cubicBezTo>
                <a:close/>
                <a:moveTo>
                  <a:pt x="3387" y="2364"/>
                </a:moveTo>
                <a:lnTo>
                  <a:pt x="3387" y="2364"/>
                </a:lnTo>
                <a:cubicBezTo>
                  <a:pt x="3387" y="2357"/>
                  <a:pt x="3393" y="2351"/>
                  <a:pt x="3400" y="2351"/>
                </a:cubicBezTo>
                <a:cubicBezTo>
                  <a:pt x="3407" y="2351"/>
                  <a:pt x="3412" y="2357"/>
                  <a:pt x="3412" y="2364"/>
                </a:cubicBezTo>
                <a:lnTo>
                  <a:pt x="3412" y="2364"/>
                </a:lnTo>
                <a:cubicBezTo>
                  <a:pt x="3412" y="2371"/>
                  <a:pt x="3407" y="2376"/>
                  <a:pt x="3400" y="2376"/>
                </a:cubicBezTo>
                <a:cubicBezTo>
                  <a:pt x="3393" y="2376"/>
                  <a:pt x="3387" y="2371"/>
                  <a:pt x="3387" y="2364"/>
                </a:cubicBezTo>
                <a:close/>
                <a:moveTo>
                  <a:pt x="3387" y="2314"/>
                </a:moveTo>
                <a:lnTo>
                  <a:pt x="3387" y="2314"/>
                </a:lnTo>
                <a:cubicBezTo>
                  <a:pt x="3387" y="2307"/>
                  <a:pt x="3393" y="2301"/>
                  <a:pt x="3400" y="2301"/>
                </a:cubicBezTo>
                <a:cubicBezTo>
                  <a:pt x="3407" y="2301"/>
                  <a:pt x="3412" y="2307"/>
                  <a:pt x="3412" y="2314"/>
                </a:cubicBezTo>
                <a:lnTo>
                  <a:pt x="3412" y="2314"/>
                </a:lnTo>
                <a:cubicBezTo>
                  <a:pt x="3412" y="2321"/>
                  <a:pt x="3407" y="2326"/>
                  <a:pt x="3400" y="2326"/>
                </a:cubicBezTo>
                <a:cubicBezTo>
                  <a:pt x="3393" y="2326"/>
                  <a:pt x="3387" y="2321"/>
                  <a:pt x="3387" y="2314"/>
                </a:cubicBezTo>
                <a:close/>
                <a:moveTo>
                  <a:pt x="3387" y="2264"/>
                </a:moveTo>
                <a:lnTo>
                  <a:pt x="3387" y="2264"/>
                </a:lnTo>
                <a:cubicBezTo>
                  <a:pt x="3387" y="2257"/>
                  <a:pt x="3393" y="2251"/>
                  <a:pt x="3400" y="2251"/>
                </a:cubicBezTo>
                <a:cubicBezTo>
                  <a:pt x="3407" y="2251"/>
                  <a:pt x="3412" y="2257"/>
                  <a:pt x="3412" y="2264"/>
                </a:cubicBezTo>
                <a:lnTo>
                  <a:pt x="3412" y="2264"/>
                </a:lnTo>
                <a:cubicBezTo>
                  <a:pt x="3412" y="2271"/>
                  <a:pt x="3407" y="2276"/>
                  <a:pt x="3400" y="2276"/>
                </a:cubicBezTo>
                <a:cubicBezTo>
                  <a:pt x="3393" y="2276"/>
                  <a:pt x="3387" y="2271"/>
                  <a:pt x="3387" y="2264"/>
                </a:cubicBezTo>
                <a:close/>
                <a:moveTo>
                  <a:pt x="3387" y="2214"/>
                </a:moveTo>
                <a:lnTo>
                  <a:pt x="3387" y="2214"/>
                </a:lnTo>
                <a:cubicBezTo>
                  <a:pt x="3387" y="2207"/>
                  <a:pt x="3393" y="2201"/>
                  <a:pt x="3400" y="2201"/>
                </a:cubicBezTo>
                <a:cubicBezTo>
                  <a:pt x="3407" y="2201"/>
                  <a:pt x="3412" y="2207"/>
                  <a:pt x="3412" y="2214"/>
                </a:cubicBezTo>
                <a:lnTo>
                  <a:pt x="3412" y="2214"/>
                </a:lnTo>
                <a:cubicBezTo>
                  <a:pt x="3412" y="2221"/>
                  <a:pt x="3407" y="2226"/>
                  <a:pt x="3400" y="2226"/>
                </a:cubicBezTo>
                <a:cubicBezTo>
                  <a:pt x="3393" y="2226"/>
                  <a:pt x="3387" y="2221"/>
                  <a:pt x="3387" y="2214"/>
                </a:cubicBezTo>
                <a:close/>
                <a:moveTo>
                  <a:pt x="3387" y="2164"/>
                </a:moveTo>
                <a:lnTo>
                  <a:pt x="3387" y="2164"/>
                </a:lnTo>
                <a:cubicBezTo>
                  <a:pt x="3387" y="2157"/>
                  <a:pt x="3393" y="2151"/>
                  <a:pt x="3400" y="2151"/>
                </a:cubicBezTo>
                <a:cubicBezTo>
                  <a:pt x="3407" y="2151"/>
                  <a:pt x="3412" y="2157"/>
                  <a:pt x="3412" y="2164"/>
                </a:cubicBezTo>
                <a:lnTo>
                  <a:pt x="3412" y="2164"/>
                </a:lnTo>
                <a:cubicBezTo>
                  <a:pt x="3412" y="2171"/>
                  <a:pt x="3407" y="2176"/>
                  <a:pt x="3400" y="2176"/>
                </a:cubicBezTo>
                <a:cubicBezTo>
                  <a:pt x="3393" y="2176"/>
                  <a:pt x="3387" y="2171"/>
                  <a:pt x="3387" y="2164"/>
                </a:cubicBezTo>
                <a:close/>
                <a:moveTo>
                  <a:pt x="3387" y="2114"/>
                </a:moveTo>
                <a:lnTo>
                  <a:pt x="3387" y="2114"/>
                </a:lnTo>
                <a:cubicBezTo>
                  <a:pt x="3387" y="2107"/>
                  <a:pt x="3393" y="2101"/>
                  <a:pt x="3400" y="2101"/>
                </a:cubicBezTo>
                <a:cubicBezTo>
                  <a:pt x="3407" y="2101"/>
                  <a:pt x="3412" y="2107"/>
                  <a:pt x="3412" y="2114"/>
                </a:cubicBezTo>
                <a:lnTo>
                  <a:pt x="3412" y="2114"/>
                </a:lnTo>
                <a:cubicBezTo>
                  <a:pt x="3412" y="2121"/>
                  <a:pt x="3407" y="2126"/>
                  <a:pt x="3400" y="2126"/>
                </a:cubicBezTo>
                <a:cubicBezTo>
                  <a:pt x="3393" y="2126"/>
                  <a:pt x="3387" y="2121"/>
                  <a:pt x="3387" y="2114"/>
                </a:cubicBezTo>
                <a:close/>
                <a:moveTo>
                  <a:pt x="3387" y="2064"/>
                </a:moveTo>
                <a:lnTo>
                  <a:pt x="3387" y="2064"/>
                </a:lnTo>
                <a:cubicBezTo>
                  <a:pt x="3387" y="2057"/>
                  <a:pt x="3393" y="2051"/>
                  <a:pt x="3400" y="2051"/>
                </a:cubicBezTo>
                <a:cubicBezTo>
                  <a:pt x="3407" y="2051"/>
                  <a:pt x="3412" y="2057"/>
                  <a:pt x="3412" y="2064"/>
                </a:cubicBezTo>
                <a:lnTo>
                  <a:pt x="3412" y="2064"/>
                </a:lnTo>
                <a:cubicBezTo>
                  <a:pt x="3412" y="2071"/>
                  <a:pt x="3407" y="2076"/>
                  <a:pt x="3400" y="2076"/>
                </a:cubicBezTo>
                <a:cubicBezTo>
                  <a:pt x="3393" y="2076"/>
                  <a:pt x="3387" y="2071"/>
                  <a:pt x="3387" y="2064"/>
                </a:cubicBezTo>
                <a:close/>
                <a:moveTo>
                  <a:pt x="3387" y="2014"/>
                </a:moveTo>
                <a:lnTo>
                  <a:pt x="3387" y="2014"/>
                </a:lnTo>
                <a:cubicBezTo>
                  <a:pt x="3387" y="2007"/>
                  <a:pt x="3393" y="2001"/>
                  <a:pt x="3400" y="2001"/>
                </a:cubicBezTo>
                <a:cubicBezTo>
                  <a:pt x="3407" y="2001"/>
                  <a:pt x="3412" y="2007"/>
                  <a:pt x="3412" y="2014"/>
                </a:cubicBezTo>
                <a:lnTo>
                  <a:pt x="3412" y="2014"/>
                </a:lnTo>
                <a:cubicBezTo>
                  <a:pt x="3412" y="2021"/>
                  <a:pt x="3407" y="2026"/>
                  <a:pt x="3400" y="2026"/>
                </a:cubicBezTo>
                <a:cubicBezTo>
                  <a:pt x="3393" y="2026"/>
                  <a:pt x="3387" y="2021"/>
                  <a:pt x="3387" y="2014"/>
                </a:cubicBezTo>
                <a:close/>
                <a:moveTo>
                  <a:pt x="3387" y="1964"/>
                </a:moveTo>
                <a:lnTo>
                  <a:pt x="3387" y="1964"/>
                </a:lnTo>
                <a:cubicBezTo>
                  <a:pt x="3387" y="1957"/>
                  <a:pt x="3393" y="1951"/>
                  <a:pt x="3400" y="1951"/>
                </a:cubicBezTo>
                <a:cubicBezTo>
                  <a:pt x="3407" y="1951"/>
                  <a:pt x="3412" y="1957"/>
                  <a:pt x="3412" y="1964"/>
                </a:cubicBezTo>
                <a:lnTo>
                  <a:pt x="3412" y="1964"/>
                </a:lnTo>
                <a:cubicBezTo>
                  <a:pt x="3412" y="1971"/>
                  <a:pt x="3407" y="1976"/>
                  <a:pt x="3400" y="1976"/>
                </a:cubicBezTo>
                <a:cubicBezTo>
                  <a:pt x="3393" y="1976"/>
                  <a:pt x="3387" y="1971"/>
                  <a:pt x="3387" y="1964"/>
                </a:cubicBezTo>
                <a:close/>
                <a:moveTo>
                  <a:pt x="3387" y="1914"/>
                </a:moveTo>
                <a:lnTo>
                  <a:pt x="3387" y="1914"/>
                </a:lnTo>
                <a:cubicBezTo>
                  <a:pt x="3387" y="1907"/>
                  <a:pt x="3393" y="1901"/>
                  <a:pt x="3400" y="1901"/>
                </a:cubicBezTo>
                <a:cubicBezTo>
                  <a:pt x="3407" y="1901"/>
                  <a:pt x="3412" y="1907"/>
                  <a:pt x="3412" y="1914"/>
                </a:cubicBezTo>
                <a:lnTo>
                  <a:pt x="3412" y="1914"/>
                </a:lnTo>
                <a:cubicBezTo>
                  <a:pt x="3412" y="1921"/>
                  <a:pt x="3407" y="1926"/>
                  <a:pt x="3400" y="1926"/>
                </a:cubicBezTo>
                <a:cubicBezTo>
                  <a:pt x="3393" y="1926"/>
                  <a:pt x="3387" y="1921"/>
                  <a:pt x="3387" y="1914"/>
                </a:cubicBezTo>
                <a:close/>
                <a:moveTo>
                  <a:pt x="3387" y="1864"/>
                </a:moveTo>
                <a:lnTo>
                  <a:pt x="3387" y="1864"/>
                </a:lnTo>
                <a:cubicBezTo>
                  <a:pt x="3387" y="1857"/>
                  <a:pt x="3393" y="1851"/>
                  <a:pt x="3400" y="1851"/>
                </a:cubicBezTo>
                <a:cubicBezTo>
                  <a:pt x="3407" y="1851"/>
                  <a:pt x="3412" y="1857"/>
                  <a:pt x="3412" y="1864"/>
                </a:cubicBezTo>
                <a:lnTo>
                  <a:pt x="3412" y="1864"/>
                </a:lnTo>
                <a:cubicBezTo>
                  <a:pt x="3412" y="1871"/>
                  <a:pt x="3407" y="1876"/>
                  <a:pt x="3400" y="1876"/>
                </a:cubicBezTo>
                <a:cubicBezTo>
                  <a:pt x="3393" y="1876"/>
                  <a:pt x="3387" y="1871"/>
                  <a:pt x="3387" y="1864"/>
                </a:cubicBezTo>
                <a:close/>
                <a:moveTo>
                  <a:pt x="3387" y="1814"/>
                </a:moveTo>
                <a:lnTo>
                  <a:pt x="3387" y="1814"/>
                </a:lnTo>
                <a:cubicBezTo>
                  <a:pt x="3387" y="1807"/>
                  <a:pt x="3393" y="1801"/>
                  <a:pt x="3400" y="1801"/>
                </a:cubicBezTo>
                <a:cubicBezTo>
                  <a:pt x="3407" y="1801"/>
                  <a:pt x="3412" y="1807"/>
                  <a:pt x="3412" y="1814"/>
                </a:cubicBezTo>
                <a:lnTo>
                  <a:pt x="3412" y="1814"/>
                </a:lnTo>
                <a:cubicBezTo>
                  <a:pt x="3412" y="1821"/>
                  <a:pt x="3407" y="1826"/>
                  <a:pt x="3400" y="1826"/>
                </a:cubicBezTo>
                <a:cubicBezTo>
                  <a:pt x="3393" y="1826"/>
                  <a:pt x="3387" y="1821"/>
                  <a:pt x="3387" y="1814"/>
                </a:cubicBezTo>
                <a:close/>
                <a:moveTo>
                  <a:pt x="3387" y="1764"/>
                </a:moveTo>
                <a:lnTo>
                  <a:pt x="3387" y="1764"/>
                </a:lnTo>
                <a:cubicBezTo>
                  <a:pt x="3387" y="1757"/>
                  <a:pt x="3393" y="1751"/>
                  <a:pt x="3400" y="1751"/>
                </a:cubicBezTo>
                <a:cubicBezTo>
                  <a:pt x="3407" y="1751"/>
                  <a:pt x="3412" y="1757"/>
                  <a:pt x="3412" y="1764"/>
                </a:cubicBezTo>
                <a:lnTo>
                  <a:pt x="3412" y="1764"/>
                </a:lnTo>
                <a:cubicBezTo>
                  <a:pt x="3412" y="1771"/>
                  <a:pt x="3407" y="1776"/>
                  <a:pt x="3400" y="1776"/>
                </a:cubicBezTo>
                <a:cubicBezTo>
                  <a:pt x="3393" y="1776"/>
                  <a:pt x="3387" y="1771"/>
                  <a:pt x="3387" y="1764"/>
                </a:cubicBezTo>
                <a:close/>
                <a:moveTo>
                  <a:pt x="3387" y="1714"/>
                </a:moveTo>
                <a:lnTo>
                  <a:pt x="3387" y="1714"/>
                </a:lnTo>
                <a:cubicBezTo>
                  <a:pt x="3387" y="1707"/>
                  <a:pt x="3393" y="1701"/>
                  <a:pt x="3400" y="1701"/>
                </a:cubicBezTo>
                <a:cubicBezTo>
                  <a:pt x="3407" y="1701"/>
                  <a:pt x="3412" y="1707"/>
                  <a:pt x="3412" y="1714"/>
                </a:cubicBezTo>
                <a:lnTo>
                  <a:pt x="3412" y="1714"/>
                </a:lnTo>
                <a:cubicBezTo>
                  <a:pt x="3412" y="1721"/>
                  <a:pt x="3407" y="1726"/>
                  <a:pt x="3400" y="1726"/>
                </a:cubicBezTo>
                <a:cubicBezTo>
                  <a:pt x="3393" y="1726"/>
                  <a:pt x="3387" y="1721"/>
                  <a:pt x="3387" y="1714"/>
                </a:cubicBezTo>
                <a:close/>
                <a:moveTo>
                  <a:pt x="3387" y="1664"/>
                </a:moveTo>
                <a:lnTo>
                  <a:pt x="3387" y="1664"/>
                </a:lnTo>
                <a:cubicBezTo>
                  <a:pt x="3387" y="1657"/>
                  <a:pt x="3393" y="1651"/>
                  <a:pt x="3400" y="1651"/>
                </a:cubicBezTo>
                <a:cubicBezTo>
                  <a:pt x="3407" y="1651"/>
                  <a:pt x="3412" y="1657"/>
                  <a:pt x="3412" y="1664"/>
                </a:cubicBezTo>
                <a:lnTo>
                  <a:pt x="3412" y="1664"/>
                </a:lnTo>
                <a:cubicBezTo>
                  <a:pt x="3412" y="1670"/>
                  <a:pt x="3407" y="1676"/>
                  <a:pt x="3400" y="1676"/>
                </a:cubicBezTo>
                <a:cubicBezTo>
                  <a:pt x="3393" y="1676"/>
                  <a:pt x="3387" y="1670"/>
                  <a:pt x="3387" y="1664"/>
                </a:cubicBezTo>
                <a:close/>
                <a:moveTo>
                  <a:pt x="3387" y="1614"/>
                </a:moveTo>
                <a:lnTo>
                  <a:pt x="3387" y="1614"/>
                </a:lnTo>
                <a:cubicBezTo>
                  <a:pt x="3387" y="1607"/>
                  <a:pt x="3393" y="1601"/>
                  <a:pt x="3400" y="1601"/>
                </a:cubicBezTo>
                <a:cubicBezTo>
                  <a:pt x="3407" y="1601"/>
                  <a:pt x="3412" y="1607"/>
                  <a:pt x="3412" y="1614"/>
                </a:cubicBezTo>
                <a:lnTo>
                  <a:pt x="3412" y="1614"/>
                </a:lnTo>
                <a:cubicBezTo>
                  <a:pt x="3412" y="1620"/>
                  <a:pt x="3407" y="1626"/>
                  <a:pt x="3400" y="1626"/>
                </a:cubicBezTo>
                <a:cubicBezTo>
                  <a:pt x="3393" y="1626"/>
                  <a:pt x="3387" y="1620"/>
                  <a:pt x="3387" y="1614"/>
                </a:cubicBezTo>
                <a:close/>
                <a:moveTo>
                  <a:pt x="3387" y="1564"/>
                </a:moveTo>
                <a:lnTo>
                  <a:pt x="3387" y="1564"/>
                </a:lnTo>
                <a:cubicBezTo>
                  <a:pt x="3387" y="1557"/>
                  <a:pt x="3393" y="1551"/>
                  <a:pt x="3400" y="1551"/>
                </a:cubicBezTo>
                <a:cubicBezTo>
                  <a:pt x="3407" y="1551"/>
                  <a:pt x="3412" y="1557"/>
                  <a:pt x="3412" y="1564"/>
                </a:cubicBezTo>
                <a:lnTo>
                  <a:pt x="3412" y="1564"/>
                </a:lnTo>
                <a:cubicBezTo>
                  <a:pt x="3412" y="1570"/>
                  <a:pt x="3407" y="1576"/>
                  <a:pt x="3400" y="1576"/>
                </a:cubicBezTo>
                <a:cubicBezTo>
                  <a:pt x="3393" y="1576"/>
                  <a:pt x="3387" y="1570"/>
                  <a:pt x="3387" y="1564"/>
                </a:cubicBezTo>
                <a:close/>
                <a:moveTo>
                  <a:pt x="3387" y="1514"/>
                </a:moveTo>
                <a:lnTo>
                  <a:pt x="3387" y="1513"/>
                </a:lnTo>
                <a:cubicBezTo>
                  <a:pt x="3387" y="1507"/>
                  <a:pt x="3393" y="1501"/>
                  <a:pt x="3400" y="1501"/>
                </a:cubicBezTo>
                <a:cubicBezTo>
                  <a:pt x="3407" y="1501"/>
                  <a:pt x="3412" y="1507"/>
                  <a:pt x="3412" y="1513"/>
                </a:cubicBezTo>
                <a:lnTo>
                  <a:pt x="3412" y="1514"/>
                </a:lnTo>
                <a:cubicBezTo>
                  <a:pt x="3412" y="1520"/>
                  <a:pt x="3407" y="1526"/>
                  <a:pt x="3400" y="1526"/>
                </a:cubicBezTo>
                <a:cubicBezTo>
                  <a:pt x="3393" y="1526"/>
                  <a:pt x="3387" y="1520"/>
                  <a:pt x="3387" y="1514"/>
                </a:cubicBezTo>
                <a:close/>
                <a:moveTo>
                  <a:pt x="3387" y="1463"/>
                </a:moveTo>
                <a:lnTo>
                  <a:pt x="3387" y="1463"/>
                </a:lnTo>
                <a:cubicBezTo>
                  <a:pt x="3387" y="1457"/>
                  <a:pt x="3393" y="1451"/>
                  <a:pt x="3400" y="1451"/>
                </a:cubicBezTo>
                <a:cubicBezTo>
                  <a:pt x="3407" y="1451"/>
                  <a:pt x="3412" y="1457"/>
                  <a:pt x="3412" y="1463"/>
                </a:cubicBezTo>
                <a:lnTo>
                  <a:pt x="3412" y="1463"/>
                </a:lnTo>
                <a:cubicBezTo>
                  <a:pt x="3412" y="1470"/>
                  <a:pt x="3407" y="1476"/>
                  <a:pt x="3400" y="1476"/>
                </a:cubicBezTo>
                <a:cubicBezTo>
                  <a:pt x="3393" y="1476"/>
                  <a:pt x="3387" y="1470"/>
                  <a:pt x="3387" y="1463"/>
                </a:cubicBezTo>
                <a:close/>
                <a:moveTo>
                  <a:pt x="3387" y="1413"/>
                </a:moveTo>
                <a:lnTo>
                  <a:pt x="3387" y="1413"/>
                </a:lnTo>
                <a:cubicBezTo>
                  <a:pt x="3387" y="1407"/>
                  <a:pt x="3393" y="1401"/>
                  <a:pt x="3400" y="1401"/>
                </a:cubicBezTo>
                <a:cubicBezTo>
                  <a:pt x="3407" y="1401"/>
                  <a:pt x="3412" y="1407"/>
                  <a:pt x="3412" y="1413"/>
                </a:cubicBezTo>
                <a:lnTo>
                  <a:pt x="3412" y="1413"/>
                </a:lnTo>
                <a:cubicBezTo>
                  <a:pt x="3412" y="1420"/>
                  <a:pt x="3407" y="1426"/>
                  <a:pt x="3400" y="1426"/>
                </a:cubicBezTo>
                <a:cubicBezTo>
                  <a:pt x="3393" y="1426"/>
                  <a:pt x="3387" y="1420"/>
                  <a:pt x="3387" y="1413"/>
                </a:cubicBezTo>
                <a:close/>
                <a:moveTo>
                  <a:pt x="3387" y="1363"/>
                </a:moveTo>
                <a:lnTo>
                  <a:pt x="3387" y="1363"/>
                </a:lnTo>
                <a:cubicBezTo>
                  <a:pt x="3387" y="1356"/>
                  <a:pt x="3393" y="1351"/>
                  <a:pt x="3400" y="1351"/>
                </a:cubicBezTo>
                <a:cubicBezTo>
                  <a:pt x="3407" y="1351"/>
                  <a:pt x="3412" y="1356"/>
                  <a:pt x="3412" y="1363"/>
                </a:cubicBezTo>
                <a:lnTo>
                  <a:pt x="3412" y="1363"/>
                </a:lnTo>
                <a:cubicBezTo>
                  <a:pt x="3412" y="1370"/>
                  <a:pt x="3407" y="1376"/>
                  <a:pt x="3400" y="1376"/>
                </a:cubicBezTo>
                <a:cubicBezTo>
                  <a:pt x="3393" y="1376"/>
                  <a:pt x="3387" y="1370"/>
                  <a:pt x="3387" y="1363"/>
                </a:cubicBezTo>
                <a:close/>
                <a:moveTo>
                  <a:pt x="3387" y="1313"/>
                </a:moveTo>
                <a:lnTo>
                  <a:pt x="3387" y="1313"/>
                </a:lnTo>
                <a:cubicBezTo>
                  <a:pt x="3387" y="1306"/>
                  <a:pt x="3393" y="1301"/>
                  <a:pt x="3400" y="1301"/>
                </a:cubicBezTo>
                <a:cubicBezTo>
                  <a:pt x="3407" y="1301"/>
                  <a:pt x="3412" y="1306"/>
                  <a:pt x="3412" y="1313"/>
                </a:cubicBezTo>
                <a:lnTo>
                  <a:pt x="3412" y="1313"/>
                </a:lnTo>
                <a:cubicBezTo>
                  <a:pt x="3412" y="1320"/>
                  <a:pt x="3407" y="1326"/>
                  <a:pt x="3400" y="1326"/>
                </a:cubicBezTo>
                <a:cubicBezTo>
                  <a:pt x="3393" y="1326"/>
                  <a:pt x="3387" y="1320"/>
                  <a:pt x="3387" y="1313"/>
                </a:cubicBezTo>
                <a:close/>
                <a:moveTo>
                  <a:pt x="3387" y="1263"/>
                </a:moveTo>
                <a:lnTo>
                  <a:pt x="3387" y="1263"/>
                </a:lnTo>
                <a:cubicBezTo>
                  <a:pt x="3387" y="1256"/>
                  <a:pt x="3393" y="1251"/>
                  <a:pt x="3400" y="1251"/>
                </a:cubicBezTo>
                <a:cubicBezTo>
                  <a:pt x="3407" y="1251"/>
                  <a:pt x="3412" y="1256"/>
                  <a:pt x="3412" y="1263"/>
                </a:cubicBezTo>
                <a:lnTo>
                  <a:pt x="3412" y="1263"/>
                </a:lnTo>
                <a:cubicBezTo>
                  <a:pt x="3412" y="1270"/>
                  <a:pt x="3407" y="1276"/>
                  <a:pt x="3400" y="1276"/>
                </a:cubicBezTo>
                <a:cubicBezTo>
                  <a:pt x="3393" y="1276"/>
                  <a:pt x="3387" y="1270"/>
                  <a:pt x="3387" y="1263"/>
                </a:cubicBezTo>
                <a:close/>
                <a:moveTo>
                  <a:pt x="3387" y="1213"/>
                </a:moveTo>
                <a:lnTo>
                  <a:pt x="3387" y="1213"/>
                </a:lnTo>
                <a:cubicBezTo>
                  <a:pt x="3387" y="1206"/>
                  <a:pt x="3393" y="1201"/>
                  <a:pt x="3400" y="1201"/>
                </a:cubicBezTo>
                <a:cubicBezTo>
                  <a:pt x="3407" y="1201"/>
                  <a:pt x="3412" y="1206"/>
                  <a:pt x="3412" y="1213"/>
                </a:cubicBezTo>
                <a:lnTo>
                  <a:pt x="3412" y="1213"/>
                </a:lnTo>
                <a:cubicBezTo>
                  <a:pt x="3412" y="1220"/>
                  <a:pt x="3407" y="1226"/>
                  <a:pt x="3400" y="1226"/>
                </a:cubicBezTo>
                <a:cubicBezTo>
                  <a:pt x="3393" y="1226"/>
                  <a:pt x="3387" y="1220"/>
                  <a:pt x="3387" y="1213"/>
                </a:cubicBezTo>
                <a:close/>
                <a:moveTo>
                  <a:pt x="3387" y="1163"/>
                </a:moveTo>
                <a:lnTo>
                  <a:pt x="3387" y="1163"/>
                </a:lnTo>
                <a:cubicBezTo>
                  <a:pt x="3387" y="1156"/>
                  <a:pt x="3393" y="1151"/>
                  <a:pt x="3400" y="1151"/>
                </a:cubicBezTo>
                <a:cubicBezTo>
                  <a:pt x="3407" y="1151"/>
                  <a:pt x="3412" y="1156"/>
                  <a:pt x="3412" y="1163"/>
                </a:cubicBezTo>
                <a:lnTo>
                  <a:pt x="3412" y="1163"/>
                </a:lnTo>
                <a:cubicBezTo>
                  <a:pt x="3412" y="1170"/>
                  <a:pt x="3407" y="1176"/>
                  <a:pt x="3400" y="1176"/>
                </a:cubicBezTo>
                <a:cubicBezTo>
                  <a:pt x="3393" y="1176"/>
                  <a:pt x="3387" y="1170"/>
                  <a:pt x="3387" y="1163"/>
                </a:cubicBezTo>
                <a:close/>
                <a:moveTo>
                  <a:pt x="3387" y="1113"/>
                </a:moveTo>
                <a:lnTo>
                  <a:pt x="3387" y="1113"/>
                </a:lnTo>
                <a:cubicBezTo>
                  <a:pt x="3387" y="1106"/>
                  <a:pt x="3393" y="1101"/>
                  <a:pt x="3400" y="1101"/>
                </a:cubicBezTo>
                <a:cubicBezTo>
                  <a:pt x="3407" y="1101"/>
                  <a:pt x="3412" y="1106"/>
                  <a:pt x="3412" y="1113"/>
                </a:cubicBezTo>
                <a:lnTo>
                  <a:pt x="3412" y="1113"/>
                </a:lnTo>
                <a:cubicBezTo>
                  <a:pt x="3412" y="1120"/>
                  <a:pt x="3407" y="1126"/>
                  <a:pt x="3400" y="1126"/>
                </a:cubicBezTo>
                <a:cubicBezTo>
                  <a:pt x="3393" y="1126"/>
                  <a:pt x="3387" y="1120"/>
                  <a:pt x="3387" y="1113"/>
                </a:cubicBezTo>
                <a:close/>
                <a:moveTo>
                  <a:pt x="3387" y="1063"/>
                </a:moveTo>
                <a:lnTo>
                  <a:pt x="3387" y="1063"/>
                </a:lnTo>
                <a:cubicBezTo>
                  <a:pt x="3387" y="1056"/>
                  <a:pt x="3393" y="1051"/>
                  <a:pt x="3400" y="1051"/>
                </a:cubicBezTo>
                <a:cubicBezTo>
                  <a:pt x="3407" y="1051"/>
                  <a:pt x="3412" y="1056"/>
                  <a:pt x="3412" y="1063"/>
                </a:cubicBezTo>
                <a:lnTo>
                  <a:pt x="3412" y="1063"/>
                </a:lnTo>
                <a:cubicBezTo>
                  <a:pt x="3412" y="1070"/>
                  <a:pt x="3407" y="1076"/>
                  <a:pt x="3400" y="1076"/>
                </a:cubicBezTo>
                <a:cubicBezTo>
                  <a:pt x="3393" y="1076"/>
                  <a:pt x="3387" y="1070"/>
                  <a:pt x="3387" y="1063"/>
                </a:cubicBezTo>
                <a:close/>
                <a:moveTo>
                  <a:pt x="3387" y="1013"/>
                </a:moveTo>
                <a:lnTo>
                  <a:pt x="3387" y="1013"/>
                </a:lnTo>
                <a:cubicBezTo>
                  <a:pt x="3387" y="1006"/>
                  <a:pt x="3393" y="1001"/>
                  <a:pt x="3400" y="1001"/>
                </a:cubicBezTo>
                <a:cubicBezTo>
                  <a:pt x="3407" y="1001"/>
                  <a:pt x="3412" y="1006"/>
                  <a:pt x="3412" y="1013"/>
                </a:cubicBezTo>
                <a:lnTo>
                  <a:pt x="3412" y="1013"/>
                </a:lnTo>
                <a:cubicBezTo>
                  <a:pt x="3412" y="1020"/>
                  <a:pt x="3407" y="1026"/>
                  <a:pt x="3400" y="1026"/>
                </a:cubicBezTo>
                <a:cubicBezTo>
                  <a:pt x="3393" y="1026"/>
                  <a:pt x="3387" y="1020"/>
                  <a:pt x="3387" y="1013"/>
                </a:cubicBezTo>
                <a:close/>
                <a:moveTo>
                  <a:pt x="3387" y="963"/>
                </a:moveTo>
                <a:lnTo>
                  <a:pt x="3387" y="963"/>
                </a:lnTo>
                <a:cubicBezTo>
                  <a:pt x="3387" y="956"/>
                  <a:pt x="3393" y="951"/>
                  <a:pt x="3400" y="951"/>
                </a:cubicBezTo>
                <a:cubicBezTo>
                  <a:pt x="3407" y="951"/>
                  <a:pt x="3412" y="956"/>
                  <a:pt x="3412" y="963"/>
                </a:cubicBezTo>
                <a:lnTo>
                  <a:pt x="3412" y="963"/>
                </a:lnTo>
                <a:cubicBezTo>
                  <a:pt x="3412" y="970"/>
                  <a:pt x="3407" y="976"/>
                  <a:pt x="3400" y="976"/>
                </a:cubicBezTo>
                <a:cubicBezTo>
                  <a:pt x="3393" y="976"/>
                  <a:pt x="3387" y="970"/>
                  <a:pt x="3387" y="963"/>
                </a:cubicBezTo>
                <a:close/>
                <a:moveTo>
                  <a:pt x="3387" y="913"/>
                </a:moveTo>
                <a:lnTo>
                  <a:pt x="3387" y="913"/>
                </a:lnTo>
                <a:cubicBezTo>
                  <a:pt x="3387" y="906"/>
                  <a:pt x="3393" y="901"/>
                  <a:pt x="3400" y="901"/>
                </a:cubicBezTo>
                <a:cubicBezTo>
                  <a:pt x="3407" y="901"/>
                  <a:pt x="3412" y="906"/>
                  <a:pt x="3412" y="913"/>
                </a:cubicBezTo>
                <a:lnTo>
                  <a:pt x="3412" y="913"/>
                </a:lnTo>
                <a:cubicBezTo>
                  <a:pt x="3412" y="920"/>
                  <a:pt x="3407" y="926"/>
                  <a:pt x="3400" y="926"/>
                </a:cubicBezTo>
                <a:cubicBezTo>
                  <a:pt x="3393" y="926"/>
                  <a:pt x="3387" y="920"/>
                  <a:pt x="3387" y="913"/>
                </a:cubicBezTo>
                <a:close/>
                <a:moveTo>
                  <a:pt x="3387" y="863"/>
                </a:moveTo>
                <a:lnTo>
                  <a:pt x="3387" y="863"/>
                </a:lnTo>
                <a:cubicBezTo>
                  <a:pt x="3387" y="856"/>
                  <a:pt x="3393" y="851"/>
                  <a:pt x="3400" y="851"/>
                </a:cubicBezTo>
                <a:cubicBezTo>
                  <a:pt x="3407" y="851"/>
                  <a:pt x="3412" y="856"/>
                  <a:pt x="3412" y="863"/>
                </a:cubicBezTo>
                <a:lnTo>
                  <a:pt x="3412" y="863"/>
                </a:lnTo>
                <a:cubicBezTo>
                  <a:pt x="3412" y="870"/>
                  <a:pt x="3407" y="876"/>
                  <a:pt x="3400" y="876"/>
                </a:cubicBezTo>
                <a:cubicBezTo>
                  <a:pt x="3393" y="876"/>
                  <a:pt x="3387" y="870"/>
                  <a:pt x="3387" y="863"/>
                </a:cubicBezTo>
                <a:close/>
                <a:moveTo>
                  <a:pt x="3387" y="813"/>
                </a:moveTo>
                <a:lnTo>
                  <a:pt x="3387" y="813"/>
                </a:lnTo>
                <a:cubicBezTo>
                  <a:pt x="3387" y="806"/>
                  <a:pt x="3393" y="801"/>
                  <a:pt x="3400" y="801"/>
                </a:cubicBezTo>
                <a:cubicBezTo>
                  <a:pt x="3407" y="801"/>
                  <a:pt x="3412" y="806"/>
                  <a:pt x="3412" y="813"/>
                </a:cubicBezTo>
                <a:lnTo>
                  <a:pt x="3412" y="813"/>
                </a:lnTo>
                <a:cubicBezTo>
                  <a:pt x="3412" y="820"/>
                  <a:pt x="3407" y="826"/>
                  <a:pt x="3400" y="826"/>
                </a:cubicBezTo>
                <a:cubicBezTo>
                  <a:pt x="3393" y="826"/>
                  <a:pt x="3387" y="820"/>
                  <a:pt x="3387" y="813"/>
                </a:cubicBezTo>
                <a:close/>
                <a:moveTo>
                  <a:pt x="3387" y="763"/>
                </a:moveTo>
                <a:lnTo>
                  <a:pt x="3387" y="763"/>
                </a:lnTo>
                <a:cubicBezTo>
                  <a:pt x="3387" y="756"/>
                  <a:pt x="3393" y="751"/>
                  <a:pt x="3400" y="751"/>
                </a:cubicBezTo>
                <a:cubicBezTo>
                  <a:pt x="3407" y="751"/>
                  <a:pt x="3412" y="756"/>
                  <a:pt x="3412" y="763"/>
                </a:cubicBezTo>
                <a:lnTo>
                  <a:pt x="3412" y="763"/>
                </a:lnTo>
                <a:cubicBezTo>
                  <a:pt x="3412" y="770"/>
                  <a:pt x="3407" y="776"/>
                  <a:pt x="3400" y="776"/>
                </a:cubicBezTo>
                <a:cubicBezTo>
                  <a:pt x="3393" y="776"/>
                  <a:pt x="3387" y="770"/>
                  <a:pt x="3387" y="763"/>
                </a:cubicBezTo>
                <a:close/>
                <a:moveTo>
                  <a:pt x="3387" y="713"/>
                </a:moveTo>
                <a:lnTo>
                  <a:pt x="3387" y="713"/>
                </a:lnTo>
                <a:cubicBezTo>
                  <a:pt x="3387" y="706"/>
                  <a:pt x="3393" y="701"/>
                  <a:pt x="3400" y="701"/>
                </a:cubicBezTo>
                <a:cubicBezTo>
                  <a:pt x="3407" y="701"/>
                  <a:pt x="3412" y="706"/>
                  <a:pt x="3412" y="713"/>
                </a:cubicBezTo>
                <a:lnTo>
                  <a:pt x="3412" y="713"/>
                </a:lnTo>
                <a:cubicBezTo>
                  <a:pt x="3412" y="720"/>
                  <a:pt x="3407" y="726"/>
                  <a:pt x="3400" y="726"/>
                </a:cubicBezTo>
                <a:cubicBezTo>
                  <a:pt x="3393" y="726"/>
                  <a:pt x="3387" y="720"/>
                  <a:pt x="3387" y="713"/>
                </a:cubicBezTo>
                <a:close/>
                <a:moveTo>
                  <a:pt x="3387" y="663"/>
                </a:moveTo>
                <a:lnTo>
                  <a:pt x="3387" y="663"/>
                </a:lnTo>
                <a:cubicBezTo>
                  <a:pt x="3387" y="656"/>
                  <a:pt x="3393" y="651"/>
                  <a:pt x="3400" y="651"/>
                </a:cubicBezTo>
                <a:cubicBezTo>
                  <a:pt x="3407" y="651"/>
                  <a:pt x="3412" y="656"/>
                  <a:pt x="3412" y="663"/>
                </a:cubicBezTo>
                <a:lnTo>
                  <a:pt x="3412" y="663"/>
                </a:lnTo>
                <a:cubicBezTo>
                  <a:pt x="3412" y="670"/>
                  <a:pt x="3407" y="676"/>
                  <a:pt x="3400" y="676"/>
                </a:cubicBezTo>
                <a:cubicBezTo>
                  <a:pt x="3393" y="676"/>
                  <a:pt x="3387" y="670"/>
                  <a:pt x="3387" y="663"/>
                </a:cubicBezTo>
                <a:close/>
                <a:moveTo>
                  <a:pt x="3387" y="613"/>
                </a:moveTo>
                <a:lnTo>
                  <a:pt x="3387" y="613"/>
                </a:lnTo>
                <a:cubicBezTo>
                  <a:pt x="3387" y="606"/>
                  <a:pt x="3393" y="601"/>
                  <a:pt x="3400" y="601"/>
                </a:cubicBezTo>
                <a:cubicBezTo>
                  <a:pt x="3407" y="601"/>
                  <a:pt x="3412" y="606"/>
                  <a:pt x="3412" y="613"/>
                </a:cubicBezTo>
                <a:lnTo>
                  <a:pt x="3412" y="613"/>
                </a:lnTo>
                <a:cubicBezTo>
                  <a:pt x="3412" y="620"/>
                  <a:pt x="3407" y="626"/>
                  <a:pt x="3400" y="626"/>
                </a:cubicBezTo>
                <a:cubicBezTo>
                  <a:pt x="3393" y="626"/>
                  <a:pt x="3387" y="620"/>
                  <a:pt x="3387" y="613"/>
                </a:cubicBezTo>
                <a:close/>
                <a:moveTo>
                  <a:pt x="3387" y="564"/>
                </a:moveTo>
                <a:lnTo>
                  <a:pt x="3387" y="564"/>
                </a:lnTo>
                <a:cubicBezTo>
                  <a:pt x="3386" y="557"/>
                  <a:pt x="3391" y="551"/>
                  <a:pt x="3398" y="551"/>
                </a:cubicBezTo>
                <a:cubicBezTo>
                  <a:pt x="3405" y="550"/>
                  <a:pt x="3411" y="555"/>
                  <a:pt x="3412" y="562"/>
                </a:cubicBezTo>
                <a:lnTo>
                  <a:pt x="3412" y="562"/>
                </a:lnTo>
                <a:cubicBezTo>
                  <a:pt x="3412" y="569"/>
                  <a:pt x="3407" y="575"/>
                  <a:pt x="3400" y="576"/>
                </a:cubicBezTo>
                <a:cubicBezTo>
                  <a:pt x="3393" y="576"/>
                  <a:pt x="3387" y="571"/>
                  <a:pt x="3387" y="564"/>
                </a:cubicBezTo>
                <a:close/>
                <a:moveTo>
                  <a:pt x="3384" y="515"/>
                </a:moveTo>
                <a:lnTo>
                  <a:pt x="3384" y="515"/>
                </a:lnTo>
                <a:cubicBezTo>
                  <a:pt x="3383" y="508"/>
                  <a:pt x="3387" y="502"/>
                  <a:pt x="3394" y="501"/>
                </a:cubicBezTo>
                <a:cubicBezTo>
                  <a:pt x="3401" y="500"/>
                  <a:pt x="3407" y="504"/>
                  <a:pt x="3408" y="511"/>
                </a:cubicBezTo>
                <a:lnTo>
                  <a:pt x="3408" y="511"/>
                </a:lnTo>
                <a:cubicBezTo>
                  <a:pt x="3409" y="518"/>
                  <a:pt x="3405" y="524"/>
                  <a:pt x="3398" y="526"/>
                </a:cubicBezTo>
                <a:cubicBezTo>
                  <a:pt x="3391" y="527"/>
                  <a:pt x="3385" y="522"/>
                  <a:pt x="3384" y="515"/>
                </a:cubicBezTo>
                <a:close/>
                <a:moveTo>
                  <a:pt x="3376" y="466"/>
                </a:moveTo>
                <a:lnTo>
                  <a:pt x="3376" y="466"/>
                </a:lnTo>
                <a:cubicBezTo>
                  <a:pt x="3375" y="459"/>
                  <a:pt x="3380" y="452"/>
                  <a:pt x="3387" y="451"/>
                </a:cubicBezTo>
                <a:cubicBezTo>
                  <a:pt x="3393" y="450"/>
                  <a:pt x="3400" y="455"/>
                  <a:pt x="3401" y="462"/>
                </a:cubicBezTo>
                <a:lnTo>
                  <a:pt x="3401" y="462"/>
                </a:lnTo>
                <a:cubicBezTo>
                  <a:pt x="3402" y="469"/>
                  <a:pt x="3397" y="475"/>
                  <a:pt x="3390" y="476"/>
                </a:cubicBezTo>
                <a:cubicBezTo>
                  <a:pt x="3384" y="477"/>
                  <a:pt x="3377" y="472"/>
                  <a:pt x="3376" y="466"/>
                </a:cubicBezTo>
                <a:close/>
                <a:moveTo>
                  <a:pt x="3364" y="419"/>
                </a:moveTo>
                <a:lnTo>
                  <a:pt x="3364" y="419"/>
                </a:lnTo>
                <a:cubicBezTo>
                  <a:pt x="3362" y="412"/>
                  <a:pt x="3366" y="405"/>
                  <a:pt x="3372" y="403"/>
                </a:cubicBezTo>
                <a:cubicBezTo>
                  <a:pt x="3379" y="401"/>
                  <a:pt x="3386" y="405"/>
                  <a:pt x="3388" y="411"/>
                </a:cubicBezTo>
                <a:lnTo>
                  <a:pt x="3388" y="411"/>
                </a:lnTo>
                <a:cubicBezTo>
                  <a:pt x="3390" y="418"/>
                  <a:pt x="3386" y="425"/>
                  <a:pt x="3380" y="427"/>
                </a:cubicBezTo>
                <a:cubicBezTo>
                  <a:pt x="3373" y="429"/>
                  <a:pt x="3366" y="426"/>
                  <a:pt x="3364" y="419"/>
                </a:cubicBezTo>
                <a:close/>
                <a:moveTo>
                  <a:pt x="3348" y="373"/>
                </a:moveTo>
                <a:lnTo>
                  <a:pt x="3348" y="373"/>
                </a:lnTo>
                <a:cubicBezTo>
                  <a:pt x="3345" y="366"/>
                  <a:pt x="3349" y="359"/>
                  <a:pt x="3355" y="356"/>
                </a:cubicBezTo>
                <a:cubicBezTo>
                  <a:pt x="3361" y="354"/>
                  <a:pt x="3369" y="357"/>
                  <a:pt x="3371" y="363"/>
                </a:cubicBezTo>
                <a:lnTo>
                  <a:pt x="3371" y="363"/>
                </a:lnTo>
                <a:cubicBezTo>
                  <a:pt x="3374" y="370"/>
                  <a:pt x="3371" y="377"/>
                  <a:pt x="3364" y="380"/>
                </a:cubicBezTo>
                <a:cubicBezTo>
                  <a:pt x="3358" y="382"/>
                  <a:pt x="3351" y="379"/>
                  <a:pt x="3348" y="373"/>
                </a:cubicBezTo>
                <a:close/>
                <a:moveTo>
                  <a:pt x="3328" y="328"/>
                </a:moveTo>
                <a:lnTo>
                  <a:pt x="3328" y="328"/>
                </a:lnTo>
                <a:cubicBezTo>
                  <a:pt x="3325" y="322"/>
                  <a:pt x="3327" y="314"/>
                  <a:pt x="3333" y="311"/>
                </a:cubicBezTo>
                <a:cubicBezTo>
                  <a:pt x="3339" y="308"/>
                  <a:pt x="3347" y="311"/>
                  <a:pt x="3350" y="317"/>
                </a:cubicBezTo>
                <a:lnTo>
                  <a:pt x="3350" y="317"/>
                </a:lnTo>
                <a:cubicBezTo>
                  <a:pt x="3353" y="323"/>
                  <a:pt x="3351" y="331"/>
                  <a:pt x="3344" y="334"/>
                </a:cubicBezTo>
                <a:cubicBezTo>
                  <a:pt x="3338" y="337"/>
                  <a:pt x="3331" y="334"/>
                  <a:pt x="3328" y="328"/>
                </a:cubicBezTo>
                <a:close/>
                <a:moveTo>
                  <a:pt x="3304" y="286"/>
                </a:moveTo>
                <a:lnTo>
                  <a:pt x="3304" y="286"/>
                </a:lnTo>
                <a:cubicBezTo>
                  <a:pt x="3300" y="280"/>
                  <a:pt x="3302" y="272"/>
                  <a:pt x="3307" y="269"/>
                </a:cubicBezTo>
                <a:cubicBezTo>
                  <a:pt x="3313" y="265"/>
                  <a:pt x="3321" y="267"/>
                  <a:pt x="3325" y="272"/>
                </a:cubicBezTo>
                <a:lnTo>
                  <a:pt x="3325" y="272"/>
                </a:lnTo>
                <a:cubicBezTo>
                  <a:pt x="3328" y="278"/>
                  <a:pt x="3327" y="286"/>
                  <a:pt x="3321" y="290"/>
                </a:cubicBezTo>
                <a:cubicBezTo>
                  <a:pt x="3315" y="293"/>
                  <a:pt x="3307" y="292"/>
                  <a:pt x="3304" y="286"/>
                </a:cubicBezTo>
                <a:close/>
                <a:moveTo>
                  <a:pt x="3276" y="246"/>
                </a:moveTo>
                <a:lnTo>
                  <a:pt x="3276" y="245"/>
                </a:lnTo>
                <a:cubicBezTo>
                  <a:pt x="3272" y="240"/>
                  <a:pt x="3273" y="232"/>
                  <a:pt x="3278" y="228"/>
                </a:cubicBezTo>
                <a:cubicBezTo>
                  <a:pt x="3284" y="224"/>
                  <a:pt x="3292" y="225"/>
                  <a:pt x="3296" y="230"/>
                </a:cubicBezTo>
                <a:lnTo>
                  <a:pt x="3296" y="230"/>
                </a:lnTo>
                <a:cubicBezTo>
                  <a:pt x="3300" y="236"/>
                  <a:pt x="3299" y="244"/>
                  <a:pt x="3293" y="248"/>
                </a:cubicBezTo>
                <a:cubicBezTo>
                  <a:pt x="3288" y="252"/>
                  <a:pt x="3280" y="251"/>
                  <a:pt x="3276" y="246"/>
                </a:cubicBezTo>
                <a:close/>
                <a:moveTo>
                  <a:pt x="3245" y="208"/>
                </a:moveTo>
                <a:lnTo>
                  <a:pt x="3245" y="208"/>
                </a:lnTo>
                <a:cubicBezTo>
                  <a:pt x="3240" y="203"/>
                  <a:pt x="3240" y="195"/>
                  <a:pt x="3245" y="190"/>
                </a:cubicBezTo>
                <a:cubicBezTo>
                  <a:pt x="3251" y="186"/>
                  <a:pt x="3258" y="186"/>
                  <a:pt x="3263" y="191"/>
                </a:cubicBezTo>
                <a:lnTo>
                  <a:pt x="3263" y="191"/>
                </a:lnTo>
                <a:cubicBezTo>
                  <a:pt x="3268" y="196"/>
                  <a:pt x="3268" y="204"/>
                  <a:pt x="3263" y="208"/>
                </a:cubicBezTo>
                <a:cubicBezTo>
                  <a:pt x="3258" y="213"/>
                  <a:pt x="3250" y="213"/>
                  <a:pt x="3245" y="208"/>
                </a:cubicBezTo>
                <a:close/>
                <a:moveTo>
                  <a:pt x="3211" y="173"/>
                </a:moveTo>
                <a:lnTo>
                  <a:pt x="3211" y="173"/>
                </a:lnTo>
                <a:cubicBezTo>
                  <a:pt x="3206" y="168"/>
                  <a:pt x="3205" y="161"/>
                  <a:pt x="3210" y="155"/>
                </a:cubicBezTo>
                <a:cubicBezTo>
                  <a:pt x="3214" y="150"/>
                  <a:pt x="3222" y="150"/>
                  <a:pt x="3227" y="154"/>
                </a:cubicBezTo>
                <a:lnTo>
                  <a:pt x="3227" y="154"/>
                </a:lnTo>
                <a:cubicBezTo>
                  <a:pt x="3233" y="159"/>
                  <a:pt x="3233" y="167"/>
                  <a:pt x="3228" y="172"/>
                </a:cubicBezTo>
                <a:cubicBezTo>
                  <a:pt x="3224" y="177"/>
                  <a:pt x="3216" y="178"/>
                  <a:pt x="3211" y="173"/>
                </a:cubicBezTo>
                <a:close/>
                <a:moveTo>
                  <a:pt x="3174" y="142"/>
                </a:moveTo>
                <a:lnTo>
                  <a:pt x="3174" y="141"/>
                </a:lnTo>
                <a:cubicBezTo>
                  <a:pt x="3168" y="137"/>
                  <a:pt x="3167" y="130"/>
                  <a:pt x="3171" y="124"/>
                </a:cubicBezTo>
                <a:cubicBezTo>
                  <a:pt x="3175" y="118"/>
                  <a:pt x="3183" y="117"/>
                  <a:pt x="3188" y="121"/>
                </a:cubicBezTo>
                <a:lnTo>
                  <a:pt x="3188" y="121"/>
                </a:lnTo>
                <a:cubicBezTo>
                  <a:pt x="3194" y="125"/>
                  <a:pt x="3195" y="133"/>
                  <a:pt x="3191" y="139"/>
                </a:cubicBezTo>
                <a:cubicBezTo>
                  <a:pt x="3187" y="144"/>
                  <a:pt x="3179" y="146"/>
                  <a:pt x="3174" y="142"/>
                </a:cubicBezTo>
                <a:close/>
                <a:moveTo>
                  <a:pt x="3134" y="113"/>
                </a:moveTo>
                <a:lnTo>
                  <a:pt x="3134" y="113"/>
                </a:lnTo>
                <a:cubicBezTo>
                  <a:pt x="3128" y="109"/>
                  <a:pt x="3126" y="102"/>
                  <a:pt x="3130" y="96"/>
                </a:cubicBezTo>
                <a:cubicBezTo>
                  <a:pt x="3133" y="90"/>
                  <a:pt x="3141" y="88"/>
                  <a:pt x="3147" y="92"/>
                </a:cubicBezTo>
                <a:lnTo>
                  <a:pt x="3147" y="92"/>
                </a:lnTo>
                <a:cubicBezTo>
                  <a:pt x="3153" y="96"/>
                  <a:pt x="3154" y="103"/>
                  <a:pt x="3151" y="109"/>
                </a:cubicBezTo>
                <a:cubicBezTo>
                  <a:pt x="3147" y="115"/>
                  <a:pt x="3139" y="117"/>
                  <a:pt x="3134" y="113"/>
                </a:cubicBezTo>
                <a:close/>
                <a:moveTo>
                  <a:pt x="3092" y="88"/>
                </a:moveTo>
                <a:lnTo>
                  <a:pt x="3091" y="88"/>
                </a:lnTo>
                <a:cubicBezTo>
                  <a:pt x="3085" y="85"/>
                  <a:pt x="3083" y="78"/>
                  <a:pt x="3086" y="72"/>
                </a:cubicBezTo>
                <a:cubicBezTo>
                  <a:pt x="3089" y="65"/>
                  <a:pt x="3097" y="63"/>
                  <a:pt x="3103" y="66"/>
                </a:cubicBezTo>
                <a:lnTo>
                  <a:pt x="3103" y="66"/>
                </a:lnTo>
                <a:cubicBezTo>
                  <a:pt x="3109" y="69"/>
                  <a:pt x="3111" y="77"/>
                  <a:pt x="3108" y="83"/>
                </a:cubicBezTo>
                <a:cubicBezTo>
                  <a:pt x="3105" y="89"/>
                  <a:pt x="3098" y="91"/>
                  <a:pt x="3092" y="88"/>
                </a:cubicBezTo>
                <a:close/>
                <a:moveTo>
                  <a:pt x="3048" y="67"/>
                </a:moveTo>
                <a:lnTo>
                  <a:pt x="3048" y="67"/>
                </a:lnTo>
                <a:cubicBezTo>
                  <a:pt x="3041" y="65"/>
                  <a:pt x="3038" y="58"/>
                  <a:pt x="3040" y="52"/>
                </a:cubicBezTo>
                <a:cubicBezTo>
                  <a:pt x="3042" y="45"/>
                  <a:pt x="3050" y="42"/>
                  <a:pt x="3056" y="44"/>
                </a:cubicBezTo>
                <a:lnTo>
                  <a:pt x="3056" y="44"/>
                </a:lnTo>
                <a:cubicBezTo>
                  <a:pt x="3063" y="46"/>
                  <a:pt x="3066" y="53"/>
                  <a:pt x="3064" y="60"/>
                </a:cubicBezTo>
                <a:cubicBezTo>
                  <a:pt x="3062" y="66"/>
                  <a:pt x="3054" y="70"/>
                  <a:pt x="3048" y="67"/>
                </a:cubicBezTo>
                <a:close/>
                <a:moveTo>
                  <a:pt x="3001" y="50"/>
                </a:moveTo>
                <a:lnTo>
                  <a:pt x="3001" y="50"/>
                </a:lnTo>
                <a:cubicBezTo>
                  <a:pt x="2994" y="48"/>
                  <a:pt x="2991" y="41"/>
                  <a:pt x="2993" y="34"/>
                </a:cubicBezTo>
                <a:cubicBezTo>
                  <a:pt x="2995" y="28"/>
                  <a:pt x="3002" y="25"/>
                  <a:pt x="3009" y="27"/>
                </a:cubicBezTo>
                <a:lnTo>
                  <a:pt x="3009" y="27"/>
                </a:lnTo>
                <a:cubicBezTo>
                  <a:pt x="3016" y="29"/>
                  <a:pt x="3019" y="36"/>
                  <a:pt x="3017" y="43"/>
                </a:cubicBezTo>
                <a:cubicBezTo>
                  <a:pt x="3014" y="49"/>
                  <a:pt x="3007" y="53"/>
                  <a:pt x="3001" y="50"/>
                </a:cubicBezTo>
                <a:close/>
                <a:moveTo>
                  <a:pt x="2953" y="38"/>
                </a:moveTo>
                <a:lnTo>
                  <a:pt x="2953" y="38"/>
                </a:lnTo>
                <a:cubicBezTo>
                  <a:pt x="2947" y="36"/>
                  <a:pt x="2943" y="29"/>
                  <a:pt x="2944" y="23"/>
                </a:cubicBezTo>
                <a:cubicBezTo>
                  <a:pt x="2946" y="16"/>
                  <a:pt x="2953" y="12"/>
                  <a:pt x="2960" y="14"/>
                </a:cubicBezTo>
                <a:lnTo>
                  <a:pt x="2960" y="14"/>
                </a:lnTo>
                <a:cubicBezTo>
                  <a:pt x="2966" y="16"/>
                  <a:pt x="2970" y="23"/>
                  <a:pt x="2969" y="29"/>
                </a:cubicBezTo>
                <a:cubicBezTo>
                  <a:pt x="2967" y="36"/>
                  <a:pt x="2960" y="40"/>
                  <a:pt x="2953" y="38"/>
                </a:cubicBezTo>
                <a:close/>
                <a:moveTo>
                  <a:pt x="2905" y="30"/>
                </a:moveTo>
                <a:lnTo>
                  <a:pt x="2905" y="30"/>
                </a:lnTo>
                <a:cubicBezTo>
                  <a:pt x="2899" y="29"/>
                  <a:pt x="2894" y="23"/>
                  <a:pt x="2895" y="16"/>
                </a:cubicBezTo>
                <a:cubicBezTo>
                  <a:pt x="2896" y="9"/>
                  <a:pt x="2902" y="4"/>
                  <a:pt x="2909" y="5"/>
                </a:cubicBezTo>
                <a:lnTo>
                  <a:pt x="2909" y="5"/>
                </a:lnTo>
                <a:cubicBezTo>
                  <a:pt x="2916" y="6"/>
                  <a:pt x="2921" y="13"/>
                  <a:pt x="2920" y="20"/>
                </a:cubicBezTo>
                <a:cubicBezTo>
                  <a:pt x="2919" y="26"/>
                  <a:pt x="2912" y="31"/>
                  <a:pt x="2905" y="30"/>
                </a:cubicBezTo>
                <a:close/>
                <a:moveTo>
                  <a:pt x="2856" y="26"/>
                </a:moveTo>
                <a:lnTo>
                  <a:pt x="2856" y="26"/>
                </a:lnTo>
                <a:cubicBezTo>
                  <a:pt x="2850" y="26"/>
                  <a:pt x="2844" y="20"/>
                  <a:pt x="2845" y="13"/>
                </a:cubicBezTo>
                <a:cubicBezTo>
                  <a:pt x="2845" y="6"/>
                  <a:pt x="2851" y="1"/>
                  <a:pt x="2858" y="1"/>
                </a:cubicBezTo>
                <a:lnTo>
                  <a:pt x="2858" y="1"/>
                </a:lnTo>
                <a:cubicBezTo>
                  <a:pt x="2865" y="2"/>
                  <a:pt x="2870" y="8"/>
                  <a:pt x="2870" y="15"/>
                </a:cubicBezTo>
                <a:cubicBezTo>
                  <a:pt x="2869" y="21"/>
                  <a:pt x="2863" y="27"/>
                  <a:pt x="2856" y="26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73"/>
          <p:cNvSpPr>
            <a:spLocks noChangeArrowheads="1"/>
          </p:cNvSpPr>
          <p:nvPr/>
        </p:nvSpPr>
        <p:spPr bwMode="auto">
          <a:xfrm>
            <a:off x="7561401" y="3851756"/>
            <a:ext cx="7550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Scan-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Spannung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4" name="Rectangle 36"/>
          <p:cNvSpPr>
            <a:spLocks noChangeArrowheads="1"/>
          </p:cNvSpPr>
          <p:nvPr/>
        </p:nvSpPr>
        <p:spPr bwMode="auto">
          <a:xfrm>
            <a:off x="8432418" y="6237312"/>
            <a:ext cx="4600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</a:rPr>
              <a:t>Laser-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Arial" pitchFamily="34" charset="0"/>
              </a:rPr>
              <a:t>strahl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000" y="1499517"/>
            <a:ext cx="7688261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6" name="Gruppieren 114"/>
          <p:cNvGrpSpPr/>
          <p:nvPr/>
        </p:nvGrpSpPr>
        <p:grpSpPr>
          <a:xfrm>
            <a:off x="3635896" y="3100898"/>
            <a:ext cx="246757" cy="400110"/>
            <a:chOff x="-859333" y="2549262"/>
            <a:chExt cx="246757" cy="400110"/>
          </a:xfrm>
        </p:grpSpPr>
        <p:sp>
          <p:nvSpPr>
            <p:cNvPr id="37" name="Ellipse 36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39" name="Gruppieren 117"/>
          <p:cNvGrpSpPr/>
          <p:nvPr/>
        </p:nvGrpSpPr>
        <p:grpSpPr>
          <a:xfrm>
            <a:off x="1835696" y="2420888"/>
            <a:ext cx="246757" cy="400110"/>
            <a:chOff x="-859333" y="2549262"/>
            <a:chExt cx="246757" cy="400110"/>
          </a:xfrm>
        </p:grpSpPr>
        <p:sp>
          <p:nvSpPr>
            <p:cNvPr id="40" name="Ellipse 39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42" name="Gruppieren 120"/>
          <p:cNvGrpSpPr/>
          <p:nvPr/>
        </p:nvGrpSpPr>
        <p:grpSpPr>
          <a:xfrm>
            <a:off x="1012875" y="2060848"/>
            <a:ext cx="246757" cy="400110"/>
            <a:chOff x="-859333" y="2549262"/>
            <a:chExt cx="246757" cy="400110"/>
          </a:xfrm>
        </p:grpSpPr>
        <p:sp>
          <p:nvSpPr>
            <p:cNvPr id="43" name="Ellipse 42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45" name="Gruppieren 103"/>
          <p:cNvGrpSpPr/>
          <p:nvPr/>
        </p:nvGrpSpPr>
        <p:grpSpPr>
          <a:xfrm>
            <a:off x="7524328" y="5373216"/>
            <a:ext cx="246757" cy="400110"/>
            <a:chOff x="-859333" y="2549262"/>
            <a:chExt cx="246757" cy="400110"/>
          </a:xfrm>
        </p:grpSpPr>
        <p:sp>
          <p:nvSpPr>
            <p:cNvPr id="46" name="Ellipse 45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sp>
        <p:nvSpPr>
          <p:cNvPr id="48" name="Stern mit 4 Zacken 47"/>
          <p:cNvSpPr/>
          <p:nvPr/>
        </p:nvSpPr>
        <p:spPr bwMode="auto">
          <a:xfrm rot="20112183">
            <a:off x="7655240" y="5432120"/>
            <a:ext cx="360040" cy="360040"/>
          </a:xfrm>
          <a:prstGeom prst="star4">
            <a:avLst/>
          </a:prstGeom>
          <a:solidFill>
            <a:srgbClr val="FF0000"/>
          </a:solidFill>
          <a:ln w="57150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49" name="Rechteck 48"/>
          <p:cNvSpPr/>
          <p:nvPr/>
        </p:nvSpPr>
        <p:spPr>
          <a:xfrm>
            <a:off x="5868144" y="1556792"/>
            <a:ext cx="3024336" cy="1800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0" name="Textfeld 49"/>
          <p:cNvSpPr txBox="1"/>
          <p:nvPr/>
        </p:nvSpPr>
        <p:spPr>
          <a:xfrm>
            <a:off x="5940152" y="1628800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Funktionsweise </a:t>
            </a:r>
          </a:p>
        </p:txBody>
      </p:sp>
      <p:sp>
        <p:nvSpPr>
          <p:cNvPr id="51" name="Rechteck 50"/>
          <p:cNvSpPr/>
          <p:nvPr/>
        </p:nvSpPr>
        <p:spPr>
          <a:xfrm>
            <a:off x="5868144" y="2060848"/>
            <a:ext cx="302433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Textfeld 51"/>
          <p:cNvSpPr txBox="1"/>
          <p:nvPr/>
        </p:nvSpPr>
        <p:spPr>
          <a:xfrm>
            <a:off x="5869487" y="2060848"/>
            <a:ext cx="302999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1763" indent="-263525">
              <a:lnSpc>
                <a:spcPts val="2400"/>
              </a:lnSpc>
              <a:buFont typeface="Wingdings" pitchFamily="2" charset="2"/>
              <a:buChar char="§"/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resonante Laseranregung</a:t>
            </a:r>
          </a:p>
          <a:p>
            <a:pPr marL="131763" indent="-263525">
              <a:lnSpc>
                <a:spcPts val="2400"/>
              </a:lnSpc>
              <a:buFont typeface="Wingdings" pitchFamily="2" charset="2"/>
              <a:buChar char="§"/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Nachweis über Fluoreszenz</a:t>
            </a:r>
          </a:p>
          <a:p>
            <a:pPr marL="131763" indent="-263525">
              <a:lnSpc>
                <a:spcPts val="2400"/>
              </a:lnSpc>
              <a:buFont typeface="Wingdings" pitchFamily="2" charset="2"/>
              <a:buChar char="§"/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Dopplertuning</a:t>
            </a:r>
          </a:p>
          <a:p>
            <a:pPr marL="131763" indent="-263525">
              <a:lnSpc>
                <a:spcPts val="2400"/>
              </a:lnSpc>
              <a:buFont typeface="Wingdings" pitchFamily="2" charset="2"/>
              <a:buChar char="§"/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     Energieniveaus Ion/Atom</a:t>
            </a:r>
          </a:p>
        </p:txBody>
      </p:sp>
      <p:sp>
        <p:nvSpPr>
          <p:cNvPr id="53" name="Pfeil nach rechts 52"/>
          <p:cNvSpPr/>
          <p:nvPr/>
        </p:nvSpPr>
        <p:spPr>
          <a:xfrm>
            <a:off x="6206480" y="3104825"/>
            <a:ext cx="216024" cy="14401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88"/>
          <p:cNvGrpSpPr/>
          <p:nvPr/>
        </p:nvGrpSpPr>
        <p:grpSpPr>
          <a:xfrm>
            <a:off x="107504" y="4365104"/>
            <a:ext cx="4752528" cy="2376264"/>
            <a:chOff x="107504" y="4365104"/>
            <a:chExt cx="4752528" cy="2376264"/>
          </a:xfrm>
        </p:grpSpPr>
        <p:sp>
          <p:nvSpPr>
            <p:cNvPr id="4" name="Rechteck 3"/>
            <p:cNvSpPr/>
            <p:nvPr/>
          </p:nvSpPr>
          <p:spPr>
            <a:xfrm>
              <a:off x="107504" y="4365104"/>
              <a:ext cx="4752528" cy="2376264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" name="Rechteck 4"/>
            <p:cNvSpPr/>
            <p:nvPr/>
          </p:nvSpPr>
          <p:spPr>
            <a:xfrm>
              <a:off x="107504" y="5085184"/>
              <a:ext cx="4752528" cy="16561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4" name="Gruppieren 157"/>
            <p:cNvGrpSpPr/>
            <p:nvPr/>
          </p:nvGrpSpPr>
          <p:grpSpPr>
            <a:xfrm>
              <a:off x="1856252" y="5250656"/>
              <a:ext cx="339484" cy="482600"/>
              <a:chOff x="11784893" y="-10439"/>
              <a:chExt cx="339484" cy="482600"/>
            </a:xfrm>
          </p:grpSpPr>
          <p:sp>
            <p:nvSpPr>
              <p:cNvPr id="55" name="AutoShape 67"/>
              <p:cNvSpPr>
                <a:spLocks noChangeAspect="1" noChangeArrowheads="1" noTextEdit="1"/>
              </p:cNvSpPr>
              <p:nvPr/>
            </p:nvSpPr>
            <p:spPr bwMode="auto">
              <a:xfrm>
                <a:off x="11784893" y="-10439"/>
                <a:ext cx="339484" cy="4826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6" name="Freeform 69"/>
              <p:cNvSpPr>
                <a:spLocks noEditPoints="1"/>
              </p:cNvSpPr>
              <p:nvPr/>
            </p:nvSpPr>
            <p:spPr bwMode="auto">
              <a:xfrm>
                <a:off x="11945410" y="-5621"/>
                <a:ext cx="32288" cy="467343"/>
              </a:xfrm>
              <a:custGeom>
                <a:avLst/>
                <a:gdLst>
                  <a:gd name="T0" fmla="*/ 19 w 69"/>
                  <a:gd name="T1" fmla="*/ 1165 h 1165"/>
                  <a:gd name="T2" fmla="*/ 22 w 69"/>
                  <a:gd name="T3" fmla="*/ 58 h 1165"/>
                  <a:gd name="T4" fmla="*/ 46 w 69"/>
                  <a:gd name="T5" fmla="*/ 58 h 1165"/>
                  <a:gd name="T6" fmla="*/ 43 w 69"/>
                  <a:gd name="T7" fmla="*/ 1165 h 1165"/>
                  <a:gd name="T8" fmla="*/ 19 w 69"/>
                  <a:gd name="T9" fmla="*/ 1165 h 1165"/>
                  <a:gd name="T10" fmla="*/ 0 w 69"/>
                  <a:gd name="T11" fmla="*/ 71 h 1165"/>
                  <a:gd name="T12" fmla="*/ 35 w 69"/>
                  <a:gd name="T13" fmla="*/ 0 h 1165"/>
                  <a:gd name="T14" fmla="*/ 69 w 69"/>
                  <a:gd name="T15" fmla="*/ 71 h 1165"/>
                  <a:gd name="T16" fmla="*/ 0 w 69"/>
                  <a:gd name="T17" fmla="*/ 71 h 1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165">
                    <a:moveTo>
                      <a:pt x="19" y="1165"/>
                    </a:moveTo>
                    <a:lnTo>
                      <a:pt x="22" y="58"/>
                    </a:lnTo>
                    <a:lnTo>
                      <a:pt x="46" y="58"/>
                    </a:lnTo>
                    <a:lnTo>
                      <a:pt x="43" y="1165"/>
                    </a:lnTo>
                    <a:lnTo>
                      <a:pt x="19" y="1165"/>
                    </a:lnTo>
                    <a:close/>
                    <a:moveTo>
                      <a:pt x="0" y="71"/>
                    </a:moveTo>
                    <a:lnTo>
                      <a:pt x="35" y="0"/>
                    </a:lnTo>
                    <a:lnTo>
                      <a:pt x="69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7" name="Freeform 70"/>
              <p:cNvSpPr>
                <a:spLocks/>
              </p:cNvSpPr>
              <p:nvPr/>
            </p:nvSpPr>
            <p:spPr bwMode="auto">
              <a:xfrm>
                <a:off x="11883602" y="54603"/>
                <a:ext cx="167897" cy="48982"/>
              </a:xfrm>
              <a:custGeom>
                <a:avLst/>
                <a:gdLst>
                  <a:gd name="T0" fmla="*/ 163 w 363"/>
                  <a:gd name="T1" fmla="*/ 0 h 122"/>
                  <a:gd name="T2" fmla="*/ 127 w 363"/>
                  <a:gd name="T3" fmla="*/ 3 h 122"/>
                  <a:gd name="T4" fmla="*/ 94 w 363"/>
                  <a:gd name="T5" fmla="*/ 7 h 122"/>
                  <a:gd name="T6" fmla="*/ 66 w 363"/>
                  <a:gd name="T7" fmla="*/ 14 h 122"/>
                  <a:gd name="T8" fmla="*/ 41 w 363"/>
                  <a:gd name="T9" fmla="*/ 22 h 122"/>
                  <a:gd name="T10" fmla="*/ 26 w 363"/>
                  <a:gd name="T11" fmla="*/ 29 h 122"/>
                  <a:gd name="T12" fmla="*/ 18 w 363"/>
                  <a:gd name="T13" fmla="*/ 35 h 122"/>
                  <a:gd name="T14" fmla="*/ 11 w 363"/>
                  <a:gd name="T15" fmla="*/ 40 h 122"/>
                  <a:gd name="T16" fmla="*/ 5 w 363"/>
                  <a:gd name="T17" fmla="*/ 46 h 122"/>
                  <a:gd name="T18" fmla="*/ 1 w 363"/>
                  <a:gd name="T19" fmla="*/ 51 h 122"/>
                  <a:gd name="T20" fmla="*/ 0 w 363"/>
                  <a:gd name="T21" fmla="*/ 58 h 122"/>
                  <a:gd name="T22" fmla="*/ 0 w 363"/>
                  <a:gd name="T23" fmla="*/ 64 h 122"/>
                  <a:gd name="T24" fmla="*/ 1 w 363"/>
                  <a:gd name="T25" fmla="*/ 69 h 122"/>
                  <a:gd name="T26" fmla="*/ 5 w 363"/>
                  <a:gd name="T27" fmla="*/ 76 h 122"/>
                  <a:gd name="T28" fmla="*/ 11 w 363"/>
                  <a:gd name="T29" fmla="*/ 82 h 122"/>
                  <a:gd name="T30" fmla="*/ 18 w 363"/>
                  <a:gd name="T31" fmla="*/ 87 h 122"/>
                  <a:gd name="T32" fmla="*/ 26 w 363"/>
                  <a:gd name="T33" fmla="*/ 91 h 122"/>
                  <a:gd name="T34" fmla="*/ 41 w 363"/>
                  <a:gd name="T35" fmla="*/ 100 h 122"/>
                  <a:gd name="T36" fmla="*/ 66 w 363"/>
                  <a:gd name="T37" fmla="*/ 107 h 122"/>
                  <a:gd name="T38" fmla="*/ 94 w 363"/>
                  <a:gd name="T39" fmla="*/ 114 h 122"/>
                  <a:gd name="T40" fmla="*/ 127 w 363"/>
                  <a:gd name="T41" fmla="*/ 119 h 122"/>
                  <a:gd name="T42" fmla="*/ 163 w 363"/>
                  <a:gd name="T43" fmla="*/ 120 h 122"/>
                  <a:gd name="T44" fmla="*/ 199 w 363"/>
                  <a:gd name="T45" fmla="*/ 120 h 122"/>
                  <a:gd name="T46" fmla="*/ 235 w 363"/>
                  <a:gd name="T47" fmla="*/ 119 h 122"/>
                  <a:gd name="T48" fmla="*/ 269 w 363"/>
                  <a:gd name="T49" fmla="*/ 114 h 122"/>
                  <a:gd name="T50" fmla="*/ 298 w 363"/>
                  <a:gd name="T51" fmla="*/ 107 h 122"/>
                  <a:gd name="T52" fmla="*/ 321 w 363"/>
                  <a:gd name="T53" fmla="*/ 100 h 122"/>
                  <a:gd name="T54" fmla="*/ 337 w 363"/>
                  <a:gd name="T55" fmla="*/ 91 h 122"/>
                  <a:gd name="T56" fmla="*/ 345 w 363"/>
                  <a:gd name="T57" fmla="*/ 87 h 122"/>
                  <a:gd name="T58" fmla="*/ 352 w 363"/>
                  <a:gd name="T59" fmla="*/ 82 h 122"/>
                  <a:gd name="T60" fmla="*/ 357 w 363"/>
                  <a:gd name="T61" fmla="*/ 76 h 122"/>
                  <a:gd name="T62" fmla="*/ 362 w 363"/>
                  <a:gd name="T63" fmla="*/ 69 h 122"/>
                  <a:gd name="T64" fmla="*/ 363 w 363"/>
                  <a:gd name="T65" fmla="*/ 64 h 122"/>
                  <a:gd name="T66" fmla="*/ 363 w 363"/>
                  <a:gd name="T67" fmla="*/ 58 h 122"/>
                  <a:gd name="T68" fmla="*/ 362 w 363"/>
                  <a:gd name="T69" fmla="*/ 51 h 122"/>
                  <a:gd name="T70" fmla="*/ 357 w 363"/>
                  <a:gd name="T71" fmla="*/ 46 h 122"/>
                  <a:gd name="T72" fmla="*/ 352 w 363"/>
                  <a:gd name="T73" fmla="*/ 40 h 122"/>
                  <a:gd name="T74" fmla="*/ 345 w 363"/>
                  <a:gd name="T75" fmla="*/ 35 h 122"/>
                  <a:gd name="T76" fmla="*/ 337 w 363"/>
                  <a:gd name="T77" fmla="*/ 29 h 122"/>
                  <a:gd name="T78" fmla="*/ 321 w 363"/>
                  <a:gd name="T79" fmla="*/ 22 h 122"/>
                  <a:gd name="T80" fmla="*/ 298 w 363"/>
                  <a:gd name="T81" fmla="*/ 14 h 122"/>
                  <a:gd name="T82" fmla="*/ 269 w 363"/>
                  <a:gd name="T83" fmla="*/ 7 h 122"/>
                  <a:gd name="T84" fmla="*/ 235 w 363"/>
                  <a:gd name="T85" fmla="*/ 3 h 122"/>
                  <a:gd name="T86" fmla="*/ 199 w 363"/>
                  <a:gd name="T8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63" h="122">
                    <a:moveTo>
                      <a:pt x="181" y="0"/>
                    </a:moveTo>
                    <a:lnTo>
                      <a:pt x="163" y="0"/>
                    </a:lnTo>
                    <a:lnTo>
                      <a:pt x="145" y="1"/>
                    </a:lnTo>
                    <a:lnTo>
                      <a:pt x="127" y="3"/>
                    </a:lnTo>
                    <a:lnTo>
                      <a:pt x="111" y="4"/>
                    </a:lnTo>
                    <a:lnTo>
                      <a:pt x="94" y="7"/>
                    </a:lnTo>
                    <a:lnTo>
                      <a:pt x="80" y="10"/>
                    </a:lnTo>
                    <a:lnTo>
                      <a:pt x="66" y="14"/>
                    </a:lnTo>
                    <a:lnTo>
                      <a:pt x="53" y="18"/>
                    </a:lnTo>
                    <a:lnTo>
                      <a:pt x="41" y="22"/>
                    </a:lnTo>
                    <a:lnTo>
                      <a:pt x="30" y="26"/>
                    </a:lnTo>
                    <a:lnTo>
                      <a:pt x="26" y="29"/>
                    </a:lnTo>
                    <a:lnTo>
                      <a:pt x="22" y="32"/>
                    </a:lnTo>
                    <a:lnTo>
                      <a:pt x="18" y="35"/>
                    </a:lnTo>
                    <a:lnTo>
                      <a:pt x="14" y="37"/>
                    </a:lnTo>
                    <a:lnTo>
                      <a:pt x="11" y="40"/>
                    </a:lnTo>
                    <a:lnTo>
                      <a:pt x="8" y="43"/>
                    </a:lnTo>
                    <a:lnTo>
                      <a:pt x="5" y="46"/>
                    </a:lnTo>
                    <a:lnTo>
                      <a:pt x="3" y="48"/>
                    </a:lnTo>
                    <a:lnTo>
                      <a:pt x="1" y="51"/>
                    </a:lnTo>
                    <a:lnTo>
                      <a:pt x="0" y="54"/>
                    </a:lnTo>
                    <a:lnTo>
                      <a:pt x="0" y="58"/>
                    </a:lnTo>
                    <a:lnTo>
                      <a:pt x="0" y="61"/>
                    </a:lnTo>
                    <a:lnTo>
                      <a:pt x="0" y="64"/>
                    </a:lnTo>
                    <a:lnTo>
                      <a:pt x="0" y="66"/>
                    </a:lnTo>
                    <a:lnTo>
                      <a:pt x="1" y="69"/>
                    </a:lnTo>
                    <a:lnTo>
                      <a:pt x="3" y="73"/>
                    </a:lnTo>
                    <a:lnTo>
                      <a:pt x="5" y="76"/>
                    </a:lnTo>
                    <a:lnTo>
                      <a:pt x="8" y="79"/>
                    </a:lnTo>
                    <a:lnTo>
                      <a:pt x="11" y="82"/>
                    </a:lnTo>
                    <a:lnTo>
                      <a:pt x="14" y="84"/>
                    </a:lnTo>
                    <a:lnTo>
                      <a:pt x="18" y="87"/>
                    </a:lnTo>
                    <a:lnTo>
                      <a:pt x="22" y="90"/>
                    </a:lnTo>
                    <a:lnTo>
                      <a:pt x="26" y="91"/>
                    </a:lnTo>
                    <a:lnTo>
                      <a:pt x="30" y="94"/>
                    </a:lnTo>
                    <a:lnTo>
                      <a:pt x="41" y="100"/>
                    </a:lnTo>
                    <a:lnTo>
                      <a:pt x="53" y="104"/>
                    </a:lnTo>
                    <a:lnTo>
                      <a:pt x="66" y="107"/>
                    </a:lnTo>
                    <a:lnTo>
                      <a:pt x="80" y="111"/>
                    </a:lnTo>
                    <a:lnTo>
                      <a:pt x="94" y="114"/>
                    </a:lnTo>
                    <a:lnTo>
                      <a:pt x="111" y="116"/>
                    </a:lnTo>
                    <a:lnTo>
                      <a:pt x="127" y="119"/>
                    </a:lnTo>
                    <a:lnTo>
                      <a:pt x="145" y="120"/>
                    </a:lnTo>
                    <a:lnTo>
                      <a:pt x="163" y="120"/>
                    </a:lnTo>
                    <a:lnTo>
                      <a:pt x="181" y="122"/>
                    </a:lnTo>
                    <a:lnTo>
                      <a:pt x="199" y="120"/>
                    </a:lnTo>
                    <a:lnTo>
                      <a:pt x="217" y="120"/>
                    </a:lnTo>
                    <a:lnTo>
                      <a:pt x="235" y="119"/>
                    </a:lnTo>
                    <a:lnTo>
                      <a:pt x="252" y="116"/>
                    </a:lnTo>
                    <a:lnTo>
                      <a:pt x="269" y="114"/>
                    </a:lnTo>
                    <a:lnTo>
                      <a:pt x="283" y="111"/>
                    </a:lnTo>
                    <a:lnTo>
                      <a:pt x="298" y="107"/>
                    </a:lnTo>
                    <a:lnTo>
                      <a:pt x="310" y="104"/>
                    </a:lnTo>
                    <a:lnTo>
                      <a:pt x="321" y="100"/>
                    </a:lnTo>
                    <a:lnTo>
                      <a:pt x="332" y="94"/>
                    </a:lnTo>
                    <a:lnTo>
                      <a:pt x="337" y="91"/>
                    </a:lnTo>
                    <a:lnTo>
                      <a:pt x="341" y="90"/>
                    </a:lnTo>
                    <a:lnTo>
                      <a:pt x="345" y="87"/>
                    </a:lnTo>
                    <a:lnTo>
                      <a:pt x="349" y="84"/>
                    </a:lnTo>
                    <a:lnTo>
                      <a:pt x="352" y="82"/>
                    </a:lnTo>
                    <a:lnTo>
                      <a:pt x="355" y="79"/>
                    </a:lnTo>
                    <a:lnTo>
                      <a:pt x="357" y="76"/>
                    </a:lnTo>
                    <a:lnTo>
                      <a:pt x="360" y="73"/>
                    </a:lnTo>
                    <a:lnTo>
                      <a:pt x="362" y="69"/>
                    </a:lnTo>
                    <a:lnTo>
                      <a:pt x="363" y="66"/>
                    </a:lnTo>
                    <a:lnTo>
                      <a:pt x="363" y="64"/>
                    </a:lnTo>
                    <a:lnTo>
                      <a:pt x="363" y="61"/>
                    </a:lnTo>
                    <a:lnTo>
                      <a:pt x="363" y="58"/>
                    </a:lnTo>
                    <a:lnTo>
                      <a:pt x="363" y="54"/>
                    </a:lnTo>
                    <a:lnTo>
                      <a:pt x="362" y="51"/>
                    </a:lnTo>
                    <a:lnTo>
                      <a:pt x="360" y="48"/>
                    </a:lnTo>
                    <a:lnTo>
                      <a:pt x="357" y="46"/>
                    </a:lnTo>
                    <a:lnTo>
                      <a:pt x="355" y="43"/>
                    </a:lnTo>
                    <a:lnTo>
                      <a:pt x="352" y="40"/>
                    </a:lnTo>
                    <a:lnTo>
                      <a:pt x="349" y="37"/>
                    </a:lnTo>
                    <a:lnTo>
                      <a:pt x="345" y="35"/>
                    </a:lnTo>
                    <a:lnTo>
                      <a:pt x="341" y="32"/>
                    </a:lnTo>
                    <a:lnTo>
                      <a:pt x="337" y="29"/>
                    </a:lnTo>
                    <a:lnTo>
                      <a:pt x="332" y="26"/>
                    </a:lnTo>
                    <a:lnTo>
                      <a:pt x="321" y="22"/>
                    </a:lnTo>
                    <a:lnTo>
                      <a:pt x="310" y="18"/>
                    </a:lnTo>
                    <a:lnTo>
                      <a:pt x="298" y="14"/>
                    </a:lnTo>
                    <a:lnTo>
                      <a:pt x="283" y="10"/>
                    </a:lnTo>
                    <a:lnTo>
                      <a:pt x="269" y="7"/>
                    </a:lnTo>
                    <a:lnTo>
                      <a:pt x="252" y="4"/>
                    </a:lnTo>
                    <a:lnTo>
                      <a:pt x="235" y="3"/>
                    </a:lnTo>
                    <a:lnTo>
                      <a:pt x="217" y="1"/>
                    </a:lnTo>
                    <a:lnTo>
                      <a:pt x="199" y="0"/>
                    </a:lnTo>
                    <a:lnTo>
                      <a:pt x="181" y="0"/>
                    </a:lnTo>
                  </a:path>
                </a:pathLst>
              </a:custGeom>
              <a:noFill/>
              <a:ln w="12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8" name="Freeform 71"/>
              <p:cNvSpPr>
                <a:spLocks noEditPoints="1"/>
              </p:cNvSpPr>
              <p:nvPr/>
            </p:nvSpPr>
            <p:spPr bwMode="auto">
              <a:xfrm>
                <a:off x="12028436" y="69861"/>
                <a:ext cx="32288" cy="32923"/>
              </a:xfrm>
              <a:custGeom>
                <a:avLst/>
                <a:gdLst>
                  <a:gd name="T0" fmla="*/ 7 w 69"/>
                  <a:gd name="T1" fmla="*/ 66 h 80"/>
                  <a:gd name="T2" fmla="*/ 26 w 69"/>
                  <a:gd name="T3" fmla="*/ 40 h 80"/>
                  <a:gd name="T4" fmla="*/ 44 w 69"/>
                  <a:gd name="T5" fmla="*/ 54 h 80"/>
                  <a:gd name="T6" fmla="*/ 25 w 69"/>
                  <a:gd name="T7" fmla="*/ 80 h 80"/>
                  <a:gd name="T8" fmla="*/ 7 w 69"/>
                  <a:gd name="T9" fmla="*/ 66 h 80"/>
                  <a:gd name="T10" fmla="*/ 0 w 69"/>
                  <a:gd name="T11" fmla="*/ 36 h 80"/>
                  <a:gd name="T12" fmla="*/ 69 w 69"/>
                  <a:gd name="T13" fmla="*/ 0 h 80"/>
                  <a:gd name="T14" fmla="*/ 57 w 69"/>
                  <a:gd name="T15" fmla="*/ 76 h 80"/>
                  <a:gd name="T16" fmla="*/ 0 w 69"/>
                  <a:gd name="T17" fmla="*/ 3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80">
                    <a:moveTo>
                      <a:pt x="7" y="66"/>
                    </a:moveTo>
                    <a:lnTo>
                      <a:pt x="26" y="40"/>
                    </a:lnTo>
                    <a:lnTo>
                      <a:pt x="44" y="54"/>
                    </a:lnTo>
                    <a:lnTo>
                      <a:pt x="25" y="80"/>
                    </a:lnTo>
                    <a:lnTo>
                      <a:pt x="7" y="66"/>
                    </a:lnTo>
                    <a:close/>
                    <a:moveTo>
                      <a:pt x="0" y="36"/>
                    </a:moveTo>
                    <a:lnTo>
                      <a:pt x="69" y="0"/>
                    </a:lnTo>
                    <a:lnTo>
                      <a:pt x="57" y="7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59" name="Freeform 73"/>
              <p:cNvSpPr>
                <a:spLocks noEditPoints="1"/>
              </p:cNvSpPr>
              <p:nvPr/>
            </p:nvSpPr>
            <p:spPr bwMode="auto">
              <a:xfrm>
                <a:off x="11945410" y="-5621"/>
                <a:ext cx="32288" cy="467343"/>
              </a:xfrm>
              <a:custGeom>
                <a:avLst/>
                <a:gdLst>
                  <a:gd name="T0" fmla="*/ 19 w 69"/>
                  <a:gd name="T1" fmla="*/ 1165 h 1165"/>
                  <a:gd name="T2" fmla="*/ 22 w 69"/>
                  <a:gd name="T3" fmla="*/ 58 h 1165"/>
                  <a:gd name="T4" fmla="*/ 46 w 69"/>
                  <a:gd name="T5" fmla="*/ 58 h 1165"/>
                  <a:gd name="T6" fmla="*/ 43 w 69"/>
                  <a:gd name="T7" fmla="*/ 1165 h 1165"/>
                  <a:gd name="T8" fmla="*/ 19 w 69"/>
                  <a:gd name="T9" fmla="*/ 1165 h 1165"/>
                  <a:gd name="T10" fmla="*/ 0 w 69"/>
                  <a:gd name="T11" fmla="*/ 71 h 1165"/>
                  <a:gd name="T12" fmla="*/ 35 w 69"/>
                  <a:gd name="T13" fmla="*/ 0 h 1165"/>
                  <a:gd name="T14" fmla="*/ 69 w 69"/>
                  <a:gd name="T15" fmla="*/ 71 h 1165"/>
                  <a:gd name="T16" fmla="*/ 0 w 69"/>
                  <a:gd name="T17" fmla="*/ 71 h 11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1165">
                    <a:moveTo>
                      <a:pt x="19" y="1165"/>
                    </a:moveTo>
                    <a:lnTo>
                      <a:pt x="22" y="58"/>
                    </a:lnTo>
                    <a:lnTo>
                      <a:pt x="46" y="58"/>
                    </a:lnTo>
                    <a:lnTo>
                      <a:pt x="43" y="1165"/>
                    </a:lnTo>
                    <a:lnTo>
                      <a:pt x="19" y="1165"/>
                    </a:lnTo>
                    <a:close/>
                    <a:moveTo>
                      <a:pt x="0" y="71"/>
                    </a:moveTo>
                    <a:lnTo>
                      <a:pt x="35" y="0"/>
                    </a:lnTo>
                    <a:lnTo>
                      <a:pt x="69" y="7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0" name="Freeform 74"/>
              <p:cNvSpPr>
                <a:spLocks/>
              </p:cNvSpPr>
              <p:nvPr/>
            </p:nvSpPr>
            <p:spPr bwMode="auto">
              <a:xfrm>
                <a:off x="11883602" y="54603"/>
                <a:ext cx="167897" cy="48982"/>
              </a:xfrm>
              <a:custGeom>
                <a:avLst/>
                <a:gdLst>
                  <a:gd name="T0" fmla="*/ 163 w 363"/>
                  <a:gd name="T1" fmla="*/ 0 h 122"/>
                  <a:gd name="T2" fmla="*/ 127 w 363"/>
                  <a:gd name="T3" fmla="*/ 3 h 122"/>
                  <a:gd name="T4" fmla="*/ 94 w 363"/>
                  <a:gd name="T5" fmla="*/ 7 h 122"/>
                  <a:gd name="T6" fmla="*/ 66 w 363"/>
                  <a:gd name="T7" fmla="*/ 14 h 122"/>
                  <a:gd name="T8" fmla="*/ 41 w 363"/>
                  <a:gd name="T9" fmla="*/ 22 h 122"/>
                  <a:gd name="T10" fmla="*/ 26 w 363"/>
                  <a:gd name="T11" fmla="*/ 29 h 122"/>
                  <a:gd name="T12" fmla="*/ 18 w 363"/>
                  <a:gd name="T13" fmla="*/ 35 h 122"/>
                  <a:gd name="T14" fmla="*/ 11 w 363"/>
                  <a:gd name="T15" fmla="*/ 40 h 122"/>
                  <a:gd name="T16" fmla="*/ 5 w 363"/>
                  <a:gd name="T17" fmla="*/ 46 h 122"/>
                  <a:gd name="T18" fmla="*/ 1 w 363"/>
                  <a:gd name="T19" fmla="*/ 51 h 122"/>
                  <a:gd name="T20" fmla="*/ 0 w 363"/>
                  <a:gd name="T21" fmla="*/ 58 h 122"/>
                  <a:gd name="T22" fmla="*/ 0 w 363"/>
                  <a:gd name="T23" fmla="*/ 64 h 122"/>
                  <a:gd name="T24" fmla="*/ 1 w 363"/>
                  <a:gd name="T25" fmla="*/ 69 h 122"/>
                  <a:gd name="T26" fmla="*/ 5 w 363"/>
                  <a:gd name="T27" fmla="*/ 76 h 122"/>
                  <a:gd name="T28" fmla="*/ 11 w 363"/>
                  <a:gd name="T29" fmla="*/ 82 h 122"/>
                  <a:gd name="T30" fmla="*/ 18 w 363"/>
                  <a:gd name="T31" fmla="*/ 87 h 122"/>
                  <a:gd name="T32" fmla="*/ 26 w 363"/>
                  <a:gd name="T33" fmla="*/ 91 h 122"/>
                  <a:gd name="T34" fmla="*/ 41 w 363"/>
                  <a:gd name="T35" fmla="*/ 100 h 122"/>
                  <a:gd name="T36" fmla="*/ 66 w 363"/>
                  <a:gd name="T37" fmla="*/ 107 h 122"/>
                  <a:gd name="T38" fmla="*/ 94 w 363"/>
                  <a:gd name="T39" fmla="*/ 114 h 122"/>
                  <a:gd name="T40" fmla="*/ 127 w 363"/>
                  <a:gd name="T41" fmla="*/ 119 h 122"/>
                  <a:gd name="T42" fmla="*/ 163 w 363"/>
                  <a:gd name="T43" fmla="*/ 120 h 122"/>
                  <a:gd name="T44" fmla="*/ 199 w 363"/>
                  <a:gd name="T45" fmla="*/ 120 h 122"/>
                  <a:gd name="T46" fmla="*/ 235 w 363"/>
                  <a:gd name="T47" fmla="*/ 119 h 122"/>
                  <a:gd name="T48" fmla="*/ 269 w 363"/>
                  <a:gd name="T49" fmla="*/ 114 h 122"/>
                  <a:gd name="T50" fmla="*/ 298 w 363"/>
                  <a:gd name="T51" fmla="*/ 107 h 122"/>
                  <a:gd name="T52" fmla="*/ 321 w 363"/>
                  <a:gd name="T53" fmla="*/ 100 h 122"/>
                  <a:gd name="T54" fmla="*/ 337 w 363"/>
                  <a:gd name="T55" fmla="*/ 91 h 122"/>
                  <a:gd name="T56" fmla="*/ 345 w 363"/>
                  <a:gd name="T57" fmla="*/ 87 h 122"/>
                  <a:gd name="T58" fmla="*/ 352 w 363"/>
                  <a:gd name="T59" fmla="*/ 82 h 122"/>
                  <a:gd name="T60" fmla="*/ 357 w 363"/>
                  <a:gd name="T61" fmla="*/ 76 h 122"/>
                  <a:gd name="T62" fmla="*/ 362 w 363"/>
                  <a:gd name="T63" fmla="*/ 69 h 122"/>
                  <a:gd name="T64" fmla="*/ 363 w 363"/>
                  <a:gd name="T65" fmla="*/ 64 h 122"/>
                  <a:gd name="T66" fmla="*/ 363 w 363"/>
                  <a:gd name="T67" fmla="*/ 58 h 122"/>
                  <a:gd name="T68" fmla="*/ 362 w 363"/>
                  <a:gd name="T69" fmla="*/ 51 h 122"/>
                  <a:gd name="T70" fmla="*/ 357 w 363"/>
                  <a:gd name="T71" fmla="*/ 46 h 122"/>
                  <a:gd name="T72" fmla="*/ 352 w 363"/>
                  <a:gd name="T73" fmla="*/ 40 h 122"/>
                  <a:gd name="T74" fmla="*/ 345 w 363"/>
                  <a:gd name="T75" fmla="*/ 35 h 122"/>
                  <a:gd name="T76" fmla="*/ 337 w 363"/>
                  <a:gd name="T77" fmla="*/ 29 h 122"/>
                  <a:gd name="T78" fmla="*/ 321 w 363"/>
                  <a:gd name="T79" fmla="*/ 22 h 122"/>
                  <a:gd name="T80" fmla="*/ 298 w 363"/>
                  <a:gd name="T81" fmla="*/ 14 h 122"/>
                  <a:gd name="T82" fmla="*/ 269 w 363"/>
                  <a:gd name="T83" fmla="*/ 7 h 122"/>
                  <a:gd name="T84" fmla="*/ 235 w 363"/>
                  <a:gd name="T85" fmla="*/ 3 h 122"/>
                  <a:gd name="T86" fmla="*/ 199 w 363"/>
                  <a:gd name="T8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63" h="122">
                    <a:moveTo>
                      <a:pt x="181" y="0"/>
                    </a:moveTo>
                    <a:lnTo>
                      <a:pt x="163" y="0"/>
                    </a:lnTo>
                    <a:lnTo>
                      <a:pt x="145" y="1"/>
                    </a:lnTo>
                    <a:lnTo>
                      <a:pt x="127" y="3"/>
                    </a:lnTo>
                    <a:lnTo>
                      <a:pt x="111" y="4"/>
                    </a:lnTo>
                    <a:lnTo>
                      <a:pt x="94" y="7"/>
                    </a:lnTo>
                    <a:lnTo>
                      <a:pt x="80" y="10"/>
                    </a:lnTo>
                    <a:lnTo>
                      <a:pt x="66" y="14"/>
                    </a:lnTo>
                    <a:lnTo>
                      <a:pt x="53" y="18"/>
                    </a:lnTo>
                    <a:lnTo>
                      <a:pt x="41" y="22"/>
                    </a:lnTo>
                    <a:lnTo>
                      <a:pt x="30" y="26"/>
                    </a:lnTo>
                    <a:lnTo>
                      <a:pt x="26" y="29"/>
                    </a:lnTo>
                    <a:lnTo>
                      <a:pt x="22" y="32"/>
                    </a:lnTo>
                    <a:lnTo>
                      <a:pt x="18" y="35"/>
                    </a:lnTo>
                    <a:lnTo>
                      <a:pt x="14" y="37"/>
                    </a:lnTo>
                    <a:lnTo>
                      <a:pt x="11" y="40"/>
                    </a:lnTo>
                    <a:lnTo>
                      <a:pt x="8" y="43"/>
                    </a:lnTo>
                    <a:lnTo>
                      <a:pt x="5" y="46"/>
                    </a:lnTo>
                    <a:lnTo>
                      <a:pt x="3" y="48"/>
                    </a:lnTo>
                    <a:lnTo>
                      <a:pt x="1" y="51"/>
                    </a:lnTo>
                    <a:lnTo>
                      <a:pt x="0" y="54"/>
                    </a:lnTo>
                    <a:lnTo>
                      <a:pt x="0" y="58"/>
                    </a:lnTo>
                    <a:lnTo>
                      <a:pt x="0" y="61"/>
                    </a:lnTo>
                    <a:lnTo>
                      <a:pt x="0" y="64"/>
                    </a:lnTo>
                    <a:lnTo>
                      <a:pt x="0" y="66"/>
                    </a:lnTo>
                    <a:lnTo>
                      <a:pt x="1" y="69"/>
                    </a:lnTo>
                    <a:lnTo>
                      <a:pt x="3" y="73"/>
                    </a:lnTo>
                    <a:lnTo>
                      <a:pt x="5" y="76"/>
                    </a:lnTo>
                    <a:lnTo>
                      <a:pt x="8" y="79"/>
                    </a:lnTo>
                    <a:lnTo>
                      <a:pt x="11" y="82"/>
                    </a:lnTo>
                    <a:lnTo>
                      <a:pt x="14" y="84"/>
                    </a:lnTo>
                    <a:lnTo>
                      <a:pt x="18" y="87"/>
                    </a:lnTo>
                    <a:lnTo>
                      <a:pt x="22" y="90"/>
                    </a:lnTo>
                    <a:lnTo>
                      <a:pt x="26" y="91"/>
                    </a:lnTo>
                    <a:lnTo>
                      <a:pt x="30" y="94"/>
                    </a:lnTo>
                    <a:lnTo>
                      <a:pt x="41" y="100"/>
                    </a:lnTo>
                    <a:lnTo>
                      <a:pt x="53" y="104"/>
                    </a:lnTo>
                    <a:lnTo>
                      <a:pt x="66" y="107"/>
                    </a:lnTo>
                    <a:lnTo>
                      <a:pt x="80" y="111"/>
                    </a:lnTo>
                    <a:lnTo>
                      <a:pt x="94" y="114"/>
                    </a:lnTo>
                    <a:lnTo>
                      <a:pt x="111" y="116"/>
                    </a:lnTo>
                    <a:lnTo>
                      <a:pt x="127" y="119"/>
                    </a:lnTo>
                    <a:lnTo>
                      <a:pt x="145" y="120"/>
                    </a:lnTo>
                    <a:lnTo>
                      <a:pt x="163" y="120"/>
                    </a:lnTo>
                    <a:lnTo>
                      <a:pt x="181" y="122"/>
                    </a:lnTo>
                    <a:lnTo>
                      <a:pt x="199" y="120"/>
                    </a:lnTo>
                    <a:lnTo>
                      <a:pt x="217" y="120"/>
                    </a:lnTo>
                    <a:lnTo>
                      <a:pt x="235" y="119"/>
                    </a:lnTo>
                    <a:lnTo>
                      <a:pt x="252" y="116"/>
                    </a:lnTo>
                    <a:lnTo>
                      <a:pt x="269" y="114"/>
                    </a:lnTo>
                    <a:lnTo>
                      <a:pt x="283" y="111"/>
                    </a:lnTo>
                    <a:lnTo>
                      <a:pt x="298" y="107"/>
                    </a:lnTo>
                    <a:lnTo>
                      <a:pt x="310" y="104"/>
                    </a:lnTo>
                    <a:lnTo>
                      <a:pt x="321" y="100"/>
                    </a:lnTo>
                    <a:lnTo>
                      <a:pt x="332" y="94"/>
                    </a:lnTo>
                    <a:lnTo>
                      <a:pt x="337" y="91"/>
                    </a:lnTo>
                    <a:lnTo>
                      <a:pt x="341" y="90"/>
                    </a:lnTo>
                    <a:lnTo>
                      <a:pt x="345" y="87"/>
                    </a:lnTo>
                    <a:lnTo>
                      <a:pt x="349" y="84"/>
                    </a:lnTo>
                    <a:lnTo>
                      <a:pt x="352" y="82"/>
                    </a:lnTo>
                    <a:lnTo>
                      <a:pt x="355" y="79"/>
                    </a:lnTo>
                    <a:lnTo>
                      <a:pt x="357" y="76"/>
                    </a:lnTo>
                    <a:lnTo>
                      <a:pt x="360" y="73"/>
                    </a:lnTo>
                    <a:lnTo>
                      <a:pt x="362" y="69"/>
                    </a:lnTo>
                    <a:lnTo>
                      <a:pt x="363" y="66"/>
                    </a:lnTo>
                    <a:lnTo>
                      <a:pt x="363" y="64"/>
                    </a:lnTo>
                    <a:lnTo>
                      <a:pt x="363" y="61"/>
                    </a:lnTo>
                    <a:lnTo>
                      <a:pt x="363" y="58"/>
                    </a:lnTo>
                    <a:lnTo>
                      <a:pt x="363" y="54"/>
                    </a:lnTo>
                    <a:lnTo>
                      <a:pt x="362" y="51"/>
                    </a:lnTo>
                    <a:lnTo>
                      <a:pt x="360" y="48"/>
                    </a:lnTo>
                    <a:lnTo>
                      <a:pt x="357" y="46"/>
                    </a:lnTo>
                    <a:lnTo>
                      <a:pt x="355" y="43"/>
                    </a:lnTo>
                    <a:lnTo>
                      <a:pt x="352" y="40"/>
                    </a:lnTo>
                    <a:lnTo>
                      <a:pt x="349" y="37"/>
                    </a:lnTo>
                    <a:lnTo>
                      <a:pt x="345" y="35"/>
                    </a:lnTo>
                    <a:lnTo>
                      <a:pt x="341" y="32"/>
                    </a:lnTo>
                    <a:lnTo>
                      <a:pt x="337" y="29"/>
                    </a:lnTo>
                    <a:lnTo>
                      <a:pt x="332" y="26"/>
                    </a:lnTo>
                    <a:lnTo>
                      <a:pt x="321" y="22"/>
                    </a:lnTo>
                    <a:lnTo>
                      <a:pt x="310" y="18"/>
                    </a:lnTo>
                    <a:lnTo>
                      <a:pt x="298" y="14"/>
                    </a:lnTo>
                    <a:lnTo>
                      <a:pt x="283" y="10"/>
                    </a:lnTo>
                    <a:lnTo>
                      <a:pt x="269" y="7"/>
                    </a:lnTo>
                    <a:lnTo>
                      <a:pt x="252" y="4"/>
                    </a:lnTo>
                    <a:lnTo>
                      <a:pt x="235" y="3"/>
                    </a:lnTo>
                    <a:lnTo>
                      <a:pt x="217" y="1"/>
                    </a:lnTo>
                    <a:lnTo>
                      <a:pt x="199" y="0"/>
                    </a:lnTo>
                    <a:lnTo>
                      <a:pt x="181" y="0"/>
                    </a:lnTo>
                  </a:path>
                </a:pathLst>
              </a:custGeom>
              <a:noFill/>
              <a:ln w="12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1" name="Freeform 75"/>
              <p:cNvSpPr>
                <a:spLocks noEditPoints="1"/>
              </p:cNvSpPr>
              <p:nvPr/>
            </p:nvSpPr>
            <p:spPr bwMode="auto">
              <a:xfrm>
                <a:off x="12028436" y="69861"/>
                <a:ext cx="32288" cy="32923"/>
              </a:xfrm>
              <a:custGeom>
                <a:avLst/>
                <a:gdLst>
                  <a:gd name="T0" fmla="*/ 7 w 69"/>
                  <a:gd name="T1" fmla="*/ 66 h 80"/>
                  <a:gd name="T2" fmla="*/ 26 w 69"/>
                  <a:gd name="T3" fmla="*/ 40 h 80"/>
                  <a:gd name="T4" fmla="*/ 44 w 69"/>
                  <a:gd name="T5" fmla="*/ 54 h 80"/>
                  <a:gd name="T6" fmla="*/ 25 w 69"/>
                  <a:gd name="T7" fmla="*/ 80 h 80"/>
                  <a:gd name="T8" fmla="*/ 7 w 69"/>
                  <a:gd name="T9" fmla="*/ 66 h 80"/>
                  <a:gd name="T10" fmla="*/ 0 w 69"/>
                  <a:gd name="T11" fmla="*/ 36 h 80"/>
                  <a:gd name="T12" fmla="*/ 69 w 69"/>
                  <a:gd name="T13" fmla="*/ 0 h 80"/>
                  <a:gd name="T14" fmla="*/ 57 w 69"/>
                  <a:gd name="T15" fmla="*/ 76 h 80"/>
                  <a:gd name="T16" fmla="*/ 0 w 69"/>
                  <a:gd name="T17" fmla="*/ 36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9" h="80">
                    <a:moveTo>
                      <a:pt x="7" y="66"/>
                    </a:moveTo>
                    <a:lnTo>
                      <a:pt x="26" y="40"/>
                    </a:lnTo>
                    <a:lnTo>
                      <a:pt x="44" y="54"/>
                    </a:lnTo>
                    <a:lnTo>
                      <a:pt x="25" y="80"/>
                    </a:lnTo>
                    <a:lnTo>
                      <a:pt x="7" y="66"/>
                    </a:lnTo>
                    <a:close/>
                    <a:moveTo>
                      <a:pt x="0" y="36"/>
                    </a:moveTo>
                    <a:lnTo>
                      <a:pt x="69" y="0"/>
                    </a:lnTo>
                    <a:lnTo>
                      <a:pt x="57" y="7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w="1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pic>
            <p:nvPicPr>
              <p:cNvPr id="62" name="Picture 7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1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2" r="3709"/>
              <a:stretch/>
            </p:blipFill>
            <p:spPr bwMode="auto">
              <a:xfrm>
                <a:off x="11842410" y="147397"/>
                <a:ext cx="248353" cy="26217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3" name="Gruppieren 30"/>
            <p:cNvGrpSpPr/>
            <p:nvPr/>
          </p:nvGrpSpPr>
          <p:grpSpPr>
            <a:xfrm>
              <a:off x="3001644" y="5949280"/>
              <a:ext cx="490236" cy="482476"/>
              <a:chOff x="13169900" y="-58738"/>
              <a:chExt cx="814388" cy="808038"/>
            </a:xfrm>
          </p:grpSpPr>
          <p:sp>
            <p:nvSpPr>
              <p:cNvPr id="64" name="Freeform 80"/>
              <p:cNvSpPr>
                <a:spLocks noEditPoints="1"/>
              </p:cNvSpPr>
              <p:nvPr/>
            </p:nvSpPr>
            <p:spPr bwMode="auto">
              <a:xfrm>
                <a:off x="13557250" y="-58738"/>
                <a:ext cx="47625" cy="779463"/>
              </a:xfrm>
              <a:custGeom>
                <a:avLst/>
                <a:gdLst>
                  <a:gd name="T0" fmla="*/ 17 w 58"/>
                  <a:gd name="T1" fmla="*/ 983 h 983"/>
                  <a:gd name="T2" fmla="*/ 19 w 58"/>
                  <a:gd name="T3" fmla="*/ 48 h 983"/>
                  <a:gd name="T4" fmla="*/ 38 w 58"/>
                  <a:gd name="T5" fmla="*/ 48 h 983"/>
                  <a:gd name="T6" fmla="*/ 36 w 58"/>
                  <a:gd name="T7" fmla="*/ 983 h 983"/>
                  <a:gd name="T8" fmla="*/ 17 w 58"/>
                  <a:gd name="T9" fmla="*/ 983 h 983"/>
                  <a:gd name="T10" fmla="*/ 0 w 58"/>
                  <a:gd name="T11" fmla="*/ 58 h 983"/>
                  <a:gd name="T12" fmla="*/ 29 w 58"/>
                  <a:gd name="T13" fmla="*/ 0 h 983"/>
                  <a:gd name="T14" fmla="*/ 58 w 58"/>
                  <a:gd name="T15" fmla="*/ 58 h 983"/>
                  <a:gd name="T16" fmla="*/ 0 w 58"/>
                  <a:gd name="T17" fmla="*/ 58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983">
                    <a:moveTo>
                      <a:pt x="17" y="983"/>
                    </a:moveTo>
                    <a:lnTo>
                      <a:pt x="19" y="48"/>
                    </a:lnTo>
                    <a:lnTo>
                      <a:pt x="38" y="48"/>
                    </a:lnTo>
                    <a:lnTo>
                      <a:pt x="36" y="983"/>
                    </a:lnTo>
                    <a:lnTo>
                      <a:pt x="17" y="983"/>
                    </a:lnTo>
                    <a:close/>
                    <a:moveTo>
                      <a:pt x="0" y="58"/>
                    </a:moveTo>
                    <a:lnTo>
                      <a:pt x="29" y="0"/>
                    </a:lnTo>
                    <a:lnTo>
                      <a:pt x="58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5" name="Freeform 81"/>
              <p:cNvSpPr>
                <a:spLocks/>
              </p:cNvSpPr>
              <p:nvPr/>
            </p:nvSpPr>
            <p:spPr bwMode="auto">
              <a:xfrm>
                <a:off x="13563600" y="17462"/>
                <a:ext cx="339725" cy="681038"/>
              </a:xfrm>
              <a:custGeom>
                <a:avLst/>
                <a:gdLst>
                  <a:gd name="T0" fmla="*/ 192 w 428"/>
                  <a:gd name="T1" fmla="*/ 2 h 858"/>
                  <a:gd name="T2" fmla="*/ 161 w 428"/>
                  <a:gd name="T3" fmla="*/ 14 h 858"/>
                  <a:gd name="T4" fmla="*/ 130 w 428"/>
                  <a:gd name="T5" fmla="*/ 34 h 858"/>
                  <a:gd name="T6" fmla="*/ 102 w 428"/>
                  <a:gd name="T7" fmla="*/ 62 h 858"/>
                  <a:gd name="T8" fmla="*/ 78 w 428"/>
                  <a:gd name="T9" fmla="*/ 98 h 858"/>
                  <a:gd name="T10" fmla="*/ 56 w 428"/>
                  <a:gd name="T11" fmla="*/ 140 h 858"/>
                  <a:gd name="T12" fmla="*/ 37 w 428"/>
                  <a:gd name="T13" fmla="*/ 189 h 858"/>
                  <a:gd name="T14" fmla="*/ 21 w 428"/>
                  <a:gd name="T15" fmla="*/ 243 h 858"/>
                  <a:gd name="T16" fmla="*/ 10 w 428"/>
                  <a:gd name="T17" fmla="*/ 302 h 858"/>
                  <a:gd name="T18" fmla="*/ 2 w 428"/>
                  <a:gd name="T19" fmla="*/ 364 h 858"/>
                  <a:gd name="T20" fmla="*/ 0 w 428"/>
                  <a:gd name="T21" fmla="*/ 429 h 858"/>
                  <a:gd name="T22" fmla="*/ 2 w 428"/>
                  <a:gd name="T23" fmla="*/ 494 h 858"/>
                  <a:gd name="T24" fmla="*/ 10 w 428"/>
                  <a:gd name="T25" fmla="*/ 557 h 858"/>
                  <a:gd name="T26" fmla="*/ 21 w 428"/>
                  <a:gd name="T27" fmla="*/ 615 h 858"/>
                  <a:gd name="T28" fmla="*/ 37 w 428"/>
                  <a:gd name="T29" fmla="*/ 669 h 858"/>
                  <a:gd name="T30" fmla="*/ 56 w 428"/>
                  <a:gd name="T31" fmla="*/ 717 h 858"/>
                  <a:gd name="T32" fmla="*/ 78 w 428"/>
                  <a:gd name="T33" fmla="*/ 761 h 858"/>
                  <a:gd name="T34" fmla="*/ 102 w 428"/>
                  <a:gd name="T35" fmla="*/ 796 h 858"/>
                  <a:gd name="T36" fmla="*/ 130 w 428"/>
                  <a:gd name="T37" fmla="*/ 824 h 858"/>
                  <a:gd name="T38" fmla="*/ 161 w 428"/>
                  <a:gd name="T39" fmla="*/ 845 h 858"/>
                  <a:gd name="T40" fmla="*/ 192 w 428"/>
                  <a:gd name="T41" fmla="*/ 855 h 858"/>
                  <a:gd name="T42" fmla="*/ 225 w 428"/>
                  <a:gd name="T43" fmla="*/ 858 h 858"/>
                  <a:gd name="T44" fmla="*/ 257 w 428"/>
                  <a:gd name="T45" fmla="*/ 850 h 858"/>
                  <a:gd name="T46" fmla="*/ 288 w 428"/>
                  <a:gd name="T47" fmla="*/ 832 h 858"/>
                  <a:gd name="T48" fmla="*/ 316 w 428"/>
                  <a:gd name="T49" fmla="*/ 806 h 858"/>
                  <a:gd name="T50" fmla="*/ 342 w 428"/>
                  <a:gd name="T51" fmla="*/ 772 h 858"/>
                  <a:gd name="T52" fmla="*/ 365 w 428"/>
                  <a:gd name="T53" fmla="*/ 732 h 858"/>
                  <a:gd name="T54" fmla="*/ 386 w 428"/>
                  <a:gd name="T55" fmla="*/ 686 h 858"/>
                  <a:gd name="T56" fmla="*/ 403 w 428"/>
                  <a:gd name="T57" fmla="*/ 633 h 858"/>
                  <a:gd name="T58" fmla="*/ 415 w 428"/>
                  <a:gd name="T59" fmla="*/ 577 h 858"/>
                  <a:gd name="T60" fmla="*/ 424 w 428"/>
                  <a:gd name="T61" fmla="*/ 515 h 858"/>
                  <a:gd name="T62" fmla="*/ 428 w 428"/>
                  <a:gd name="T63" fmla="*/ 450 h 858"/>
                  <a:gd name="T64" fmla="*/ 427 w 428"/>
                  <a:gd name="T65" fmla="*/ 385 h 858"/>
                  <a:gd name="T66" fmla="*/ 421 w 428"/>
                  <a:gd name="T67" fmla="*/ 322 h 858"/>
                  <a:gd name="T68" fmla="*/ 412 w 428"/>
                  <a:gd name="T69" fmla="*/ 262 h 858"/>
                  <a:gd name="T70" fmla="*/ 397 w 428"/>
                  <a:gd name="T71" fmla="*/ 206 h 858"/>
                  <a:gd name="T72" fmla="*/ 379 w 428"/>
                  <a:gd name="T73" fmla="*/ 155 h 858"/>
                  <a:gd name="T74" fmla="*/ 358 w 428"/>
                  <a:gd name="T75" fmla="*/ 111 h 858"/>
                  <a:gd name="T76" fmla="*/ 334 w 428"/>
                  <a:gd name="T77" fmla="*/ 73 h 858"/>
                  <a:gd name="T78" fmla="*/ 307 w 428"/>
                  <a:gd name="T79" fmla="*/ 42 h 858"/>
                  <a:gd name="T80" fmla="*/ 278 w 428"/>
                  <a:gd name="T81" fmla="*/ 18 h 858"/>
                  <a:gd name="T82" fmla="*/ 246 w 428"/>
                  <a:gd name="T83" fmla="*/ 4 h 858"/>
                  <a:gd name="T84" fmla="*/ 215 w 428"/>
                  <a:gd name="T85" fmla="*/ 0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28" h="858">
                    <a:moveTo>
                      <a:pt x="215" y="0"/>
                    </a:moveTo>
                    <a:lnTo>
                      <a:pt x="203" y="0"/>
                    </a:lnTo>
                    <a:lnTo>
                      <a:pt x="192" y="2"/>
                    </a:lnTo>
                    <a:lnTo>
                      <a:pt x="182" y="4"/>
                    </a:lnTo>
                    <a:lnTo>
                      <a:pt x="171" y="8"/>
                    </a:lnTo>
                    <a:lnTo>
                      <a:pt x="161" y="14"/>
                    </a:lnTo>
                    <a:lnTo>
                      <a:pt x="150" y="18"/>
                    </a:lnTo>
                    <a:lnTo>
                      <a:pt x="140" y="25"/>
                    </a:lnTo>
                    <a:lnTo>
                      <a:pt x="130" y="34"/>
                    </a:lnTo>
                    <a:lnTo>
                      <a:pt x="121" y="42"/>
                    </a:lnTo>
                    <a:lnTo>
                      <a:pt x="112" y="51"/>
                    </a:lnTo>
                    <a:lnTo>
                      <a:pt x="102" y="62"/>
                    </a:lnTo>
                    <a:lnTo>
                      <a:pt x="94" y="73"/>
                    </a:lnTo>
                    <a:lnTo>
                      <a:pt x="86" y="85"/>
                    </a:lnTo>
                    <a:lnTo>
                      <a:pt x="78" y="98"/>
                    </a:lnTo>
                    <a:lnTo>
                      <a:pt x="70" y="111"/>
                    </a:lnTo>
                    <a:lnTo>
                      <a:pt x="63" y="125"/>
                    </a:lnTo>
                    <a:lnTo>
                      <a:pt x="56" y="140"/>
                    </a:lnTo>
                    <a:lnTo>
                      <a:pt x="49" y="155"/>
                    </a:lnTo>
                    <a:lnTo>
                      <a:pt x="43" y="172"/>
                    </a:lnTo>
                    <a:lnTo>
                      <a:pt x="37" y="189"/>
                    </a:lnTo>
                    <a:lnTo>
                      <a:pt x="31" y="206"/>
                    </a:lnTo>
                    <a:lnTo>
                      <a:pt x="25" y="224"/>
                    </a:lnTo>
                    <a:lnTo>
                      <a:pt x="21" y="243"/>
                    </a:lnTo>
                    <a:lnTo>
                      <a:pt x="17" y="262"/>
                    </a:lnTo>
                    <a:lnTo>
                      <a:pt x="12" y="281"/>
                    </a:lnTo>
                    <a:lnTo>
                      <a:pt x="10" y="302"/>
                    </a:lnTo>
                    <a:lnTo>
                      <a:pt x="7" y="322"/>
                    </a:lnTo>
                    <a:lnTo>
                      <a:pt x="4" y="343"/>
                    </a:lnTo>
                    <a:lnTo>
                      <a:pt x="2" y="364"/>
                    </a:lnTo>
                    <a:lnTo>
                      <a:pt x="1" y="385"/>
                    </a:lnTo>
                    <a:lnTo>
                      <a:pt x="1" y="407"/>
                    </a:lnTo>
                    <a:lnTo>
                      <a:pt x="0" y="429"/>
                    </a:lnTo>
                    <a:lnTo>
                      <a:pt x="1" y="450"/>
                    </a:lnTo>
                    <a:lnTo>
                      <a:pt x="1" y="473"/>
                    </a:lnTo>
                    <a:lnTo>
                      <a:pt x="2" y="494"/>
                    </a:lnTo>
                    <a:lnTo>
                      <a:pt x="4" y="515"/>
                    </a:lnTo>
                    <a:lnTo>
                      <a:pt x="7" y="536"/>
                    </a:lnTo>
                    <a:lnTo>
                      <a:pt x="10" y="557"/>
                    </a:lnTo>
                    <a:lnTo>
                      <a:pt x="12" y="577"/>
                    </a:lnTo>
                    <a:lnTo>
                      <a:pt x="17" y="596"/>
                    </a:lnTo>
                    <a:lnTo>
                      <a:pt x="21" y="615"/>
                    </a:lnTo>
                    <a:lnTo>
                      <a:pt x="25" y="633"/>
                    </a:lnTo>
                    <a:lnTo>
                      <a:pt x="31" y="652"/>
                    </a:lnTo>
                    <a:lnTo>
                      <a:pt x="37" y="669"/>
                    </a:lnTo>
                    <a:lnTo>
                      <a:pt x="43" y="686"/>
                    </a:lnTo>
                    <a:lnTo>
                      <a:pt x="49" y="702"/>
                    </a:lnTo>
                    <a:lnTo>
                      <a:pt x="56" y="717"/>
                    </a:lnTo>
                    <a:lnTo>
                      <a:pt x="63" y="732"/>
                    </a:lnTo>
                    <a:lnTo>
                      <a:pt x="70" y="747"/>
                    </a:lnTo>
                    <a:lnTo>
                      <a:pt x="78" y="761"/>
                    </a:lnTo>
                    <a:lnTo>
                      <a:pt x="86" y="772"/>
                    </a:lnTo>
                    <a:lnTo>
                      <a:pt x="94" y="785"/>
                    </a:lnTo>
                    <a:lnTo>
                      <a:pt x="102" y="796"/>
                    </a:lnTo>
                    <a:lnTo>
                      <a:pt x="112" y="806"/>
                    </a:lnTo>
                    <a:lnTo>
                      <a:pt x="121" y="816"/>
                    </a:lnTo>
                    <a:lnTo>
                      <a:pt x="130" y="824"/>
                    </a:lnTo>
                    <a:lnTo>
                      <a:pt x="140" y="832"/>
                    </a:lnTo>
                    <a:lnTo>
                      <a:pt x="150" y="839"/>
                    </a:lnTo>
                    <a:lnTo>
                      <a:pt x="161" y="845"/>
                    </a:lnTo>
                    <a:lnTo>
                      <a:pt x="171" y="850"/>
                    </a:lnTo>
                    <a:lnTo>
                      <a:pt x="182" y="853"/>
                    </a:lnTo>
                    <a:lnTo>
                      <a:pt x="192" y="855"/>
                    </a:lnTo>
                    <a:lnTo>
                      <a:pt x="203" y="858"/>
                    </a:lnTo>
                    <a:lnTo>
                      <a:pt x="215" y="858"/>
                    </a:lnTo>
                    <a:lnTo>
                      <a:pt x="225" y="858"/>
                    </a:lnTo>
                    <a:lnTo>
                      <a:pt x="236" y="855"/>
                    </a:lnTo>
                    <a:lnTo>
                      <a:pt x="246" y="853"/>
                    </a:lnTo>
                    <a:lnTo>
                      <a:pt x="257" y="850"/>
                    </a:lnTo>
                    <a:lnTo>
                      <a:pt x="267" y="845"/>
                    </a:lnTo>
                    <a:lnTo>
                      <a:pt x="278" y="839"/>
                    </a:lnTo>
                    <a:lnTo>
                      <a:pt x="288" y="832"/>
                    </a:lnTo>
                    <a:lnTo>
                      <a:pt x="297" y="824"/>
                    </a:lnTo>
                    <a:lnTo>
                      <a:pt x="307" y="816"/>
                    </a:lnTo>
                    <a:lnTo>
                      <a:pt x="316" y="806"/>
                    </a:lnTo>
                    <a:lnTo>
                      <a:pt x="325" y="796"/>
                    </a:lnTo>
                    <a:lnTo>
                      <a:pt x="334" y="785"/>
                    </a:lnTo>
                    <a:lnTo>
                      <a:pt x="342" y="772"/>
                    </a:lnTo>
                    <a:lnTo>
                      <a:pt x="350" y="761"/>
                    </a:lnTo>
                    <a:lnTo>
                      <a:pt x="358" y="747"/>
                    </a:lnTo>
                    <a:lnTo>
                      <a:pt x="365" y="732"/>
                    </a:lnTo>
                    <a:lnTo>
                      <a:pt x="372" y="717"/>
                    </a:lnTo>
                    <a:lnTo>
                      <a:pt x="379" y="702"/>
                    </a:lnTo>
                    <a:lnTo>
                      <a:pt x="386" y="686"/>
                    </a:lnTo>
                    <a:lnTo>
                      <a:pt x="392" y="669"/>
                    </a:lnTo>
                    <a:lnTo>
                      <a:pt x="397" y="652"/>
                    </a:lnTo>
                    <a:lnTo>
                      <a:pt x="403" y="633"/>
                    </a:lnTo>
                    <a:lnTo>
                      <a:pt x="407" y="615"/>
                    </a:lnTo>
                    <a:lnTo>
                      <a:pt x="412" y="596"/>
                    </a:lnTo>
                    <a:lnTo>
                      <a:pt x="415" y="577"/>
                    </a:lnTo>
                    <a:lnTo>
                      <a:pt x="419" y="557"/>
                    </a:lnTo>
                    <a:lnTo>
                      <a:pt x="421" y="536"/>
                    </a:lnTo>
                    <a:lnTo>
                      <a:pt x="424" y="515"/>
                    </a:lnTo>
                    <a:lnTo>
                      <a:pt x="426" y="494"/>
                    </a:lnTo>
                    <a:lnTo>
                      <a:pt x="427" y="473"/>
                    </a:lnTo>
                    <a:lnTo>
                      <a:pt x="428" y="450"/>
                    </a:lnTo>
                    <a:lnTo>
                      <a:pt x="428" y="429"/>
                    </a:lnTo>
                    <a:lnTo>
                      <a:pt x="428" y="407"/>
                    </a:lnTo>
                    <a:lnTo>
                      <a:pt x="427" y="385"/>
                    </a:lnTo>
                    <a:lnTo>
                      <a:pt x="426" y="364"/>
                    </a:lnTo>
                    <a:lnTo>
                      <a:pt x="424" y="343"/>
                    </a:lnTo>
                    <a:lnTo>
                      <a:pt x="421" y="322"/>
                    </a:lnTo>
                    <a:lnTo>
                      <a:pt x="419" y="302"/>
                    </a:lnTo>
                    <a:lnTo>
                      <a:pt x="415" y="281"/>
                    </a:lnTo>
                    <a:lnTo>
                      <a:pt x="412" y="262"/>
                    </a:lnTo>
                    <a:lnTo>
                      <a:pt x="407" y="243"/>
                    </a:lnTo>
                    <a:lnTo>
                      <a:pt x="403" y="224"/>
                    </a:lnTo>
                    <a:lnTo>
                      <a:pt x="397" y="206"/>
                    </a:lnTo>
                    <a:lnTo>
                      <a:pt x="392" y="189"/>
                    </a:lnTo>
                    <a:lnTo>
                      <a:pt x="386" y="172"/>
                    </a:lnTo>
                    <a:lnTo>
                      <a:pt x="379" y="155"/>
                    </a:lnTo>
                    <a:lnTo>
                      <a:pt x="372" y="140"/>
                    </a:lnTo>
                    <a:lnTo>
                      <a:pt x="365" y="125"/>
                    </a:lnTo>
                    <a:lnTo>
                      <a:pt x="358" y="111"/>
                    </a:lnTo>
                    <a:lnTo>
                      <a:pt x="350" y="98"/>
                    </a:lnTo>
                    <a:lnTo>
                      <a:pt x="342" y="85"/>
                    </a:lnTo>
                    <a:lnTo>
                      <a:pt x="334" y="73"/>
                    </a:lnTo>
                    <a:lnTo>
                      <a:pt x="325" y="62"/>
                    </a:lnTo>
                    <a:lnTo>
                      <a:pt x="316" y="51"/>
                    </a:lnTo>
                    <a:lnTo>
                      <a:pt x="307" y="42"/>
                    </a:lnTo>
                    <a:lnTo>
                      <a:pt x="297" y="34"/>
                    </a:lnTo>
                    <a:lnTo>
                      <a:pt x="288" y="25"/>
                    </a:lnTo>
                    <a:lnTo>
                      <a:pt x="278" y="18"/>
                    </a:lnTo>
                    <a:lnTo>
                      <a:pt x="267" y="14"/>
                    </a:lnTo>
                    <a:lnTo>
                      <a:pt x="257" y="8"/>
                    </a:lnTo>
                    <a:lnTo>
                      <a:pt x="246" y="4"/>
                    </a:lnTo>
                    <a:lnTo>
                      <a:pt x="236" y="2"/>
                    </a:lnTo>
                    <a:lnTo>
                      <a:pt x="225" y="0"/>
                    </a:lnTo>
                    <a:lnTo>
                      <a:pt x="215" y="0"/>
                    </a:lnTo>
                  </a:path>
                </a:pathLst>
              </a:custGeom>
              <a:noFill/>
              <a:ln w="1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6" name="Freeform 82"/>
              <p:cNvSpPr>
                <a:spLocks/>
              </p:cNvSpPr>
              <p:nvPr/>
            </p:nvSpPr>
            <p:spPr bwMode="auto">
              <a:xfrm>
                <a:off x="13250863" y="25400"/>
                <a:ext cx="339725" cy="681038"/>
              </a:xfrm>
              <a:custGeom>
                <a:avLst/>
                <a:gdLst>
                  <a:gd name="T0" fmla="*/ 192 w 429"/>
                  <a:gd name="T1" fmla="*/ 2 h 859"/>
                  <a:gd name="T2" fmla="*/ 160 w 429"/>
                  <a:gd name="T3" fmla="*/ 14 h 859"/>
                  <a:gd name="T4" fmla="*/ 131 w 429"/>
                  <a:gd name="T5" fmla="*/ 34 h 859"/>
                  <a:gd name="T6" fmla="*/ 103 w 429"/>
                  <a:gd name="T7" fmla="*/ 62 h 859"/>
                  <a:gd name="T8" fmla="*/ 77 w 429"/>
                  <a:gd name="T9" fmla="*/ 98 h 859"/>
                  <a:gd name="T10" fmla="*/ 55 w 429"/>
                  <a:gd name="T11" fmla="*/ 141 h 859"/>
                  <a:gd name="T12" fmla="*/ 36 w 429"/>
                  <a:gd name="T13" fmla="*/ 190 h 859"/>
                  <a:gd name="T14" fmla="*/ 21 w 429"/>
                  <a:gd name="T15" fmla="*/ 244 h 859"/>
                  <a:gd name="T16" fmla="*/ 9 w 429"/>
                  <a:gd name="T17" fmla="*/ 302 h 859"/>
                  <a:gd name="T18" fmla="*/ 2 w 429"/>
                  <a:gd name="T19" fmla="*/ 364 h 859"/>
                  <a:gd name="T20" fmla="*/ 0 w 429"/>
                  <a:gd name="T21" fmla="*/ 430 h 859"/>
                  <a:gd name="T22" fmla="*/ 2 w 429"/>
                  <a:gd name="T23" fmla="*/ 495 h 859"/>
                  <a:gd name="T24" fmla="*/ 9 w 429"/>
                  <a:gd name="T25" fmla="*/ 557 h 859"/>
                  <a:gd name="T26" fmla="*/ 21 w 429"/>
                  <a:gd name="T27" fmla="*/ 616 h 859"/>
                  <a:gd name="T28" fmla="*/ 36 w 429"/>
                  <a:gd name="T29" fmla="*/ 670 h 859"/>
                  <a:gd name="T30" fmla="*/ 55 w 429"/>
                  <a:gd name="T31" fmla="*/ 718 h 859"/>
                  <a:gd name="T32" fmla="*/ 77 w 429"/>
                  <a:gd name="T33" fmla="*/ 761 h 859"/>
                  <a:gd name="T34" fmla="*/ 103 w 429"/>
                  <a:gd name="T35" fmla="*/ 796 h 859"/>
                  <a:gd name="T36" fmla="*/ 131 w 429"/>
                  <a:gd name="T37" fmla="*/ 825 h 859"/>
                  <a:gd name="T38" fmla="*/ 160 w 429"/>
                  <a:gd name="T39" fmla="*/ 845 h 859"/>
                  <a:gd name="T40" fmla="*/ 192 w 429"/>
                  <a:gd name="T41" fmla="*/ 857 h 859"/>
                  <a:gd name="T42" fmla="*/ 224 w 429"/>
                  <a:gd name="T43" fmla="*/ 858 h 859"/>
                  <a:gd name="T44" fmla="*/ 257 w 429"/>
                  <a:gd name="T45" fmla="*/ 850 h 859"/>
                  <a:gd name="T46" fmla="*/ 287 w 429"/>
                  <a:gd name="T47" fmla="*/ 832 h 859"/>
                  <a:gd name="T48" fmla="*/ 317 w 429"/>
                  <a:gd name="T49" fmla="*/ 807 h 859"/>
                  <a:gd name="T50" fmla="*/ 342 w 429"/>
                  <a:gd name="T51" fmla="*/ 774 h 859"/>
                  <a:gd name="T52" fmla="*/ 366 w 429"/>
                  <a:gd name="T53" fmla="*/ 733 h 859"/>
                  <a:gd name="T54" fmla="*/ 385 w 429"/>
                  <a:gd name="T55" fmla="*/ 686 h 859"/>
                  <a:gd name="T56" fmla="*/ 402 w 429"/>
                  <a:gd name="T57" fmla="*/ 635 h 859"/>
                  <a:gd name="T58" fmla="*/ 415 w 429"/>
                  <a:gd name="T59" fmla="*/ 577 h 859"/>
                  <a:gd name="T60" fmla="*/ 424 w 429"/>
                  <a:gd name="T61" fmla="*/ 516 h 859"/>
                  <a:gd name="T62" fmla="*/ 428 w 429"/>
                  <a:gd name="T63" fmla="*/ 452 h 859"/>
                  <a:gd name="T64" fmla="*/ 428 w 429"/>
                  <a:gd name="T65" fmla="*/ 386 h 859"/>
                  <a:gd name="T66" fmla="*/ 422 w 429"/>
                  <a:gd name="T67" fmla="*/ 322 h 859"/>
                  <a:gd name="T68" fmla="*/ 411 w 429"/>
                  <a:gd name="T69" fmla="*/ 262 h 859"/>
                  <a:gd name="T70" fmla="*/ 397 w 429"/>
                  <a:gd name="T71" fmla="*/ 207 h 859"/>
                  <a:gd name="T72" fmla="*/ 380 w 429"/>
                  <a:gd name="T73" fmla="*/ 157 h 859"/>
                  <a:gd name="T74" fmla="*/ 357 w 429"/>
                  <a:gd name="T75" fmla="*/ 112 h 859"/>
                  <a:gd name="T76" fmla="*/ 334 w 429"/>
                  <a:gd name="T77" fmla="*/ 74 h 859"/>
                  <a:gd name="T78" fmla="*/ 307 w 429"/>
                  <a:gd name="T79" fmla="*/ 42 h 859"/>
                  <a:gd name="T80" fmla="*/ 278 w 429"/>
                  <a:gd name="T81" fmla="*/ 20 h 859"/>
                  <a:gd name="T82" fmla="*/ 247 w 429"/>
                  <a:gd name="T83" fmla="*/ 5 h 859"/>
                  <a:gd name="T84" fmla="*/ 214 w 429"/>
                  <a:gd name="T85" fmla="*/ 0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29" h="859">
                    <a:moveTo>
                      <a:pt x="214" y="0"/>
                    </a:moveTo>
                    <a:lnTo>
                      <a:pt x="203" y="1"/>
                    </a:lnTo>
                    <a:lnTo>
                      <a:pt x="192" y="2"/>
                    </a:lnTo>
                    <a:lnTo>
                      <a:pt x="181" y="5"/>
                    </a:lnTo>
                    <a:lnTo>
                      <a:pt x="171" y="9"/>
                    </a:lnTo>
                    <a:lnTo>
                      <a:pt x="160" y="14"/>
                    </a:lnTo>
                    <a:lnTo>
                      <a:pt x="151" y="20"/>
                    </a:lnTo>
                    <a:lnTo>
                      <a:pt x="140" y="27"/>
                    </a:lnTo>
                    <a:lnTo>
                      <a:pt x="131" y="34"/>
                    </a:lnTo>
                    <a:lnTo>
                      <a:pt x="122" y="42"/>
                    </a:lnTo>
                    <a:lnTo>
                      <a:pt x="112" y="53"/>
                    </a:lnTo>
                    <a:lnTo>
                      <a:pt x="103" y="62"/>
                    </a:lnTo>
                    <a:lnTo>
                      <a:pt x="95" y="74"/>
                    </a:lnTo>
                    <a:lnTo>
                      <a:pt x="85" y="86"/>
                    </a:lnTo>
                    <a:lnTo>
                      <a:pt x="77" y="98"/>
                    </a:lnTo>
                    <a:lnTo>
                      <a:pt x="70" y="112"/>
                    </a:lnTo>
                    <a:lnTo>
                      <a:pt x="62" y="126"/>
                    </a:lnTo>
                    <a:lnTo>
                      <a:pt x="55" y="141"/>
                    </a:lnTo>
                    <a:lnTo>
                      <a:pt x="49" y="157"/>
                    </a:lnTo>
                    <a:lnTo>
                      <a:pt x="42" y="173"/>
                    </a:lnTo>
                    <a:lnTo>
                      <a:pt x="36" y="190"/>
                    </a:lnTo>
                    <a:lnTo>
                      <a:pt x="30" y="207"/>
                    </a:lnTo>
                    <a:lnTo>
                      <a:pt x="26" y="225"/>
                    </a:lnTo>
                    <a:lnTo>
                      <a:pt x="21" y="244"/>
                    </a:lnTo>
                    <a:lnTo>
                      <a:pt x="16" y="262"/>
                    </a:lnTo>
                    <a:lnTo>
                      <a:pt x="13" y="282"/>
                    </a:lnTo>
                    <a:lnTo>
                      <a:pt x="9" y="302"/>
                    </a:lnTo>
                    <a:lnTo>
                      <a:pt x="7" y="322"/>
                    </a:lnTo>
                    <a:lnTo>
                      <a:pt x="4" y="343"/>
                    </a:lnTo>
                    <a:lnTo>
                      <a:pt x="2" y="364"/>
                    </a:lnTo>
                    <a:lnTo>
                      <a:pt x="1" y="386"/>
                    </a:lnTo>
                    <a:lnTo>
                      <a:pt x="0" y="407"/>
                    </a:lnTo>
                    <a:lnTo>
                      <a:pt x="0" y="430"/>
                    </a:lnTo>
                    <a:lnTo>
                      <a:pt x="0" y="452"/>
                    </a:lnTo>
                    <a:lnTo>
                      <a:pt x="1" y="474"/>
                    </a:lnTo>
                    <a:lnTo>
                      <a:pt x="2" y="495"/>
                    </a:lnTo>
                    <a:lnTo>
                      <a:pt x="4" y="516"/>
                    </a:lnTo>
                    <a:lnTo>
                      <a:pt x="7" y="537"/>
                    </a:lnTo>
                    <a:lnTo>
                      <a:pt x="9" y="557"/>
                    </a:lnTo>
                    <a:lnTo>
                      <a:pt x="13" y="577"/>
                    </a:lnTo>
                    <a:lnTo>
                      <a:pt x="16" y="597"/>
                    </a:lnTo>
                    <a:lnTo>
                      <a:pt x="21" y="616"/>
                    </a:lnTo>
                    <a:lnTo>
                      <a:pt x="26" y="635"/>
                    </a:lnTo>
                    <a:lnTo>
                      <a:pt x="30" y="652"/>
                    </a:lnTo>
                    <a:lnTo>
                      <a:pt x="36" y="670"/>
                    </a:lnTo>
                    <a:lnTo>
                      <a:pt x="42" y="686"/>
                    </a:lnTo>
                    <a:lnTo>
                      <a:pt x="49" y="702"/>
                    </a:lnTo>
                    <a:lnTo>
                      <a:pt x="55" y="718"/>
                    </a:lnTo>
                    <a:lnTo>
                      <a:pt x="62" y="733"/>
                    </a:lnTo>
                    <a:lnTo>
                      <a:pt x="70" y="747"/>
                    </a:lnTo>
                    <a:lnTo>
                      <a:pt x="77" y="761"/>
                    </a:lnTo>
                    <a:lnTo>
                      <a:pt x="85" y="774"/>
                    </a:lnTo>
                    <a:lnTo>
                      <a:pt x="95" y="786"/>
                    </a:lnTo>
                    <a:lnTo>
                      <a:pt x="103" y="796"/>
                    </a:lnTo>
                    <a:lnTo>
                      <a:pt x="112" y="807"/>
                    </a:lnTo>
                    <a:lnTo>
                      <a:pt x="122" y="816"/>
                    </a:lnTo>
                    <a:lnTo>
                      <a:pt x="131" y="825"/>
                    </a:lnTo>
                    <a:lnTo>
                      <a:pt x="140" y="832"/>
                    </a:lnTo>
                    <a:lnTo>
                      <a:pt x="151" y="839"/>
                    </a:lnTo>
                    <a:lnTo>
                      <a:pt x="160" y="845"/>
                    </a:lnTo>
                    <a:lnTo>
                      <a:pt x="171" y="850"/>
                    </a:lnTo>
                    <a:lnTo>
                      <a:pt x="181" y="853"/>
                    </a:lnTo>
                    <a:lnTo>
                      <a:pt x="192" y="857"/>
                    </a:lnTo>
                    <a:lnTo>
                      <a:pt x="203" y="858"/>
                    </a:lnTo>
                    <a:lnTo>
                      <a:pt x="214" y="859"/>
                    </a:lnTo>
                    <a:lnTo>
                      <a:pt x="224" y="858"/>
                    </a:lnTo>
                    <a:lnTo>
                      <a:pt x="236" y="857"/>
                    </a:lnTo>
                    <a:lnTo>
                      <a:pt x="247" y="853"/>
                    </a:lnTo>
                    <a:lnTo>
                      <a:pt x="257" y="850"/>
                    </a:lnTo>
                    <a:lnTo>
                      <a:pt x="268" y="845"/>
                    </a:lnTo>
                    <a:lnTo>
                      <a:pt x="278" y="839"/>
                    </a:lnTo>
                    <a:lnTo>
                      <a:pt x="287" y="832"/>
                    </a:lnTo>
                    <a:lnTo>
                      <a:pt x="298" y="825"/>
                    </a:lnTo>
                    <a:lnTo>
                      <a:pt x="307" y="816"/>
                    </a:lnTo>
                    <a:lnTo>
                      <a:pt x="317" y="807"/>
                    </a:lnTo>
                    <a:lnTo>
                      <a:pt x="325" y="796"/>
                    </a:lnTo>
                    <a:lnTo>
                      <a:pt x="334" y="786"/>
                    </a:lnTo>
                    <a:lnTo>
                      <a:pt x="342" y="774"/>
                    </a:lnTo>
                    <a:lnTo>
                      <a:pt x="350" y="761"/>
                    </a:lnTo>
                    <a:lnTo>
                      <a:pt x="357" y="747"/>
                    </a:lnTo>
                    <a:lnTo>
                      <a:pt x="366" y="733"/>
                    </a:lnTo>
                    <a:lnTo>
                      <a:pt x="373" y="718"/>
                    </a:lnTo>
                    <a:lnTo>
                      <a:pt x="380" y="702"/>
                    </a:lnTo>
                    <a:lnTo>
                      <a:pt x="385" y="686"/>
                    </a:lnTo>
                    <a:lnTo>
                      <a:pt x="391" y="670"/>
                    </a:lnTo>
                    <a:lnTo>
                      <a:pt x="397" y="652"/>
                    </a:lnTo>
                    <a:lnTo>
                      <a:pt x="402" y="635"/>
                    </a:lnTo>
                    <a:lnTo>
                      <a:pt x="406" y="616"/>
                    </a:lnTo>
                    <a:lnTo>
                      <a:pt x="411" y="597"/>
                    </a:lnTo>
                    <a:lnTo>
                      <a:pt x="415" y="577"/>
                    </a:lnTo>
                    <a:lnTo>
                      <a:pt x="418" y="557"/>
                    </a:lnTo>
                    <a:lnTo>
                      <a:pt x="422" y="537"/>
                    </a:lnTo>
                    <a:lnTo>
                      <a:pt x="424" y="516"/>
                    </a:lnTo>
                    <a:lnTo>
                      <a:pt x="425" y="495"/>
                    </a:lnTo>
                    <a:lnTo>
                      <a:pt x="428" y="474"/>
                    </a:lnTo>
                    <a:lnTo>
                      <a:pt x="428" y="452"/>
                    </a:lnTo>
                    <a:lnTo>
                      <a:pt x="429" y="430"/>
                    </a:lnTo>
                    <a:lnTo>
                      <a:pt x="428" y="407"/>
                    </a:lnTo>
                    <a:lnTo>
                      <a:pt x="428" y="386"/>
                    </a:lnTo>
                    <a:lnTo>
                      <a:pt x="425" y="364"/>
                    </a:lnTo>
                    <a:lnTo>
                      <a:pt x="424" y="343"/>
                    </a:lnTo>
                    <a:lnTo>
                      <a:pt x="422" y="322"/>
                    </a:lnTo>
                    <a:lnTo>
                      <a:pt x="418" y="302"/>
                    </a:lnTo>
                    <a:lnTo>
                      <a:pt x="415" y="282"/>
                    </a:lnTo>
                    <a:lnTo>
                      <a:pt x="411" y="262"/>
                    </a:lnTo>
                    <a:lnTo>
                      <a:pt x="406" y="244"/>
                    </a:lnTo>
                    <a:lnTo>
                      <a:pt x="402" y="225"/>
                    </a:lnTo>
                    <a:lnTo>
                      <a:pt x="397" y="207"/>
                    </a:lnTo>
                    <a:lnTo>
                      <a:pt x="391" y="190"/>
                    </a:lnTo>
                    <a:lnTo>
                      <a:pt x="385" y="173"/>
                    </a:lnTo>
                    <a:lnTo>
                      <a:pt x="380" y="157"/>
                    </a:lnTo>
                    <a:lnTo>
                      <a:pt x="373" y="141"/>
                    </a:lnTo>
                    <a:lnTo>
                      <a:pt x="366" y="126"/>
                    </a:lnTo>
                    <a:lnTo>
                      <a:pt x="357" y="112"/>
                    </a:lnTo>
                    <a:lnTo>
                      <a:pt x="350" y="98"/>
                    </a:lnTo>
                    <a:lnTo>
                      <a:pt x="342" y="86"/>
                    </a:lnTo>
                    <a:lnTo>
                      <a:pt x="334" y="74"/>
                    </a:lnTo>
                    <a:lnTo>
                      <a:pt x="325" y="62"/>
                    </a:lnTo>
                    <a:lnTo>
                      <a:pt x="317" y="53"/>
                    </a:lnTo>
                    <a:lnTo>
                      <a:pt x="307" y="42"/>
                    </a:lnTo>
                    <a:lnTo>
                      <a:pt x="298" y="34"/>
                    </a:lnTo>
                    <a:lnTo>
                      <a:pt x="287" y="27"/>
                    </a:lnTo>
                    <a:lnTo>
                      <a:pt x="278" y="20"/>
                    </a:lnTo>
                    <a:lnTo>
                      <a:pt x="268" y="14"/>
                    </a:lnTo>
                    <a:lnTo>
                      <a:pt x="257" y="9"/>
                    </a:lnTo>
                    <a:lnTo>
                      <a:pt x="247" y="5"/>
                    </a:lnTo>
                    <a:lnTo>
                      <a:pt x="236" y="2"/>
                    </a:lnTo>
                    <a:lnTo>
                      <a:pt x="224" y="1"/>
                    </a:lnTo>
                    <a:lnTo>
                      <a:pt x="214" y="0"/>
                    </a:lnTo>
                  </a:path>
                </a:pathLst>
              </a:custGeom>
              <a:noFill/>
              <a:ln w="1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7" name="Freeform 83"/>
              <p:cNvSpPr>
                <a:spLocks/>
              </p:cNvSpPr>
              <p:nvPr/>
            </p:nvSpPr>
            <p:spPr bwMode="auto">
              <a:xfrm>
                <a:off x="13558838" y="-39688"/>
                <a:ext cx="425450" cy="784225"/>
              </a:xfrm>
              <a:custGeom>
                <a:avLst/>
                <a:gdLst>
                  <a:gd name="T0" fmla="*/ 253 w 535"/>
                  <a:gd name="T1" fmla="*/ 0 h 989"/>
                  <a:gd name="T2" fmla="*/ 234 w 535"/>
                  <a:gd name="T3" fmla="*/ 4 h 989"/>
                  <a:gd name="T4" fmla="*/ 214 w 535"/>
                  <a:gd name="T5" fmla="*/ 9 h 989"/>
                  <a:gd name="T6" fmla="*/ 188 w 535"/>
                  <a:gd name="T7" fmla="*/ 22 h 989"/>
                  <a:gd name="T8" fmla="*/ 152 w 535"/>
                  <a:gd name="T9" fmla="*/ 48 h 989"/>
                  <a:gd name="T10" fmla="*/ 118 w 535"/>
                  <a:gd name="T11" fmla="*/ 84 h 989"/>
                  <a:gd name="T12" fmla="*/ 88 w 535"/>
                  <a:gd name="T13" fmla="*/ 128 h 989"/>
                  <a:gd name="T14" fmla="*/ 61 w 535"/>
                  <a:gd name="T15" fmla="*/ 179 h 989"/>
                  <a:gd name="T16" fmla="*/ 39 w 535"/>
                  <a:gd name="T17" fmla="*/ 238 h 989"/>
                  <a:gd name="T18" fmla="*/ 21 w 535"/>
                  <a:gd name="T19" fmla="*/ 302 h 989"/>
                  <a:gd name="T20" fmla="*/ 8 w 535"/>
                  <a:gd name="T21" fmla="*/ 371 h 989"/>
                  <a:gd name="T22" fmla="*/ 1 w 535"/>
                  <a:gd name="T23" fmla="*/ 444 h 989"/>
                  <a:gd name="T24" fmla="*/ 0 w 535"/>
                  <a:gd name="T25" fmla="*/ 520 h 989"/>
                  <a:gd name="T26" fmla="*/ 6 w 535"/>
                  <a:gd name="T27" fmla="*/ 595 h 989"/>
                  <a:gd name="T28" fmla="*/ 16 w 535"/>
                  <a:gd name="T29" fmla="*/ 665 h 989"/>
                  <a:gd name="T30" fmla="*/ 33 w 535"/>
                  <a:gd name="T31" fmla="*/ 731 h 989"/>
                  <a:gd name="T32" fmla="*/ 54 w 535"/>
                  <a:gd name="T33" fmla="*/ 790 h 989"/>
                  <a:gd name="T34" fmla="*/ 78 w 535"/>
                  <a:gd name="T35" fmla="*/ 844 h 989"/>
                  <a:gd name="T36" fmla="*/ 107 w 535"/>
                  <a:gd name="T37" fmla="*/ 891 h 989"/>
                  <a:gd name="T38" fmla="*/ 140 w 535"/>
                  <a:gd name="T39" fmla="*/ 930 h 989"/>
                  <a:gd name="T40" fmla="*/ 175 w 535"/>
                  <a:gd name="T41" fmla="*/ 960 h 989"/>
                  <a:gd name="T42" fmla="*/ 208 w 535"/>
                  <a:gd name="T43" fmla="*/ 976 h 989"/>
                  <a:gd name="T44" fmla="*/ 227 w 535"/>
                  <a:gd name="T45" fmla="*/ 983 h 989"/>
                  <a:gd name="T46" fmla="*/ 248 w 535"/>
                  <a:gd name="T47" fmla="*/ 988 h 989"/>
                  <a:gd name="T48" fmla="*/ 267 w 535"/>
                  <a:gd name="T49" fmla="*/ 989 h 989"/>
                  <a:gd name="T50" fmla="*/ 288 w 535"/>
                  <a:gd name="T51" fmla="*/ 988 h 989"/>
                  <a:gd name="T52" fmla="*/ 308 w 535"/>
                  <a:gd name="T53" fmla="*/ 983 h 989"/>
                  <a:gd name="T54" fmla="*/ 328 w 535"/>
                  <a:gd name="T55" fmla="*/ 976 h 989"/>
                  <a:gd name="T56" fmla="*/ 360 w 535"/>
                  <a:gd name="T57" fmla="*/ 960 h 989"/>
                  <a:gd name="T58" fmla="*/ 395 w 535"/>
                  <a:gd name="T59" fmla="*/ 930 h 989"/>
                  <a:gd name="T60" fmla="*/ 427 w 535"/>
                  <a:gd name="T61" fmla="*/ 891 h 989"/>
                  <a:gd name="T62" fmla="*/ 457 w 535"/>
                  <a:gd name="T63" fmla="*/ 844 h 989"/>
                  <a:gd name="T64" fmla="*/ 482 w 535"/>
                  <a:gd name="T65" fmla="*/ 790 h 989"/>
                  <a:gd name="T66" fmla="*/ 503 w 535"/>
                  <a:gd name="T67" fmla="*/ 731 h 989"/>
                  <a:gd name="T68" fmla="*/ 520 w 535"/>
                  <a:gd name="T69" fmla="*/ 665 h 989"/>
                  <a:gd name="T70" fmla="*/ 530 w 535"/>
                  <a:gd name="T71" fmla="*/ 595 h 989"/>
                  <a:gd name="T72" fmla="*/ 535 w 535"/>
                  <a:gd name="T73" fmla="*/ 520 h 989"/>
                  <a:gd name="T74" fmla="*/ 534 w 535"/>
                  <a:gd name="T75" fmla="*/ 444 h 989"/>
                  <a:gd name="T76" fmla="*/ 527 w 535"/>
                  <a:gd name="T77" fmla="*/ 371 h 989"/>
                  <a:gd name="T78" fmla="*/ 514 w 535"/>
                  <a:gd name="T79" fmla="*/ 302 h 989"/>
                  <a:gd name="T80" fmla="*/ 496 w 535"/>
                  <a:gd name="T81" fmla="*/ 238 h 989"/>
                  <a:gd name="T82" fmla="*/ 474 w 535"/>
                  <a:gd name="T83" fmla="*/ 179 h 989"/>
                  <a:gd name="T84" fmla="*/ 447 w 535"/>
                  <a:gd name="T85" fmla="*/ 128 h 989"/>
                  <a:gd name="T86" fmla="*/ 417 w 535"/>
                  <a:gd name="T87" fmla="*/ 84 h 989"/>
                  <a:gd name="T88" fmla="*/ 384 w 535"/>
                  <a:gd name="T89" fmla="*/ 48 h 989"/>
                  <a:gd name="T90" fmla="*/ 347 w 535"/>
                  <a:gd name="T91" fmla="*/ 22 h 989"/>
                  <a:gd name="T92" fmla="*/ 321 w 535"/>
                  <a:gd name="T93" fmla="*/ 9 h 989"/>
                  <a:gd name="T94" fmla="*/ 301 w 535"/>
                  <a:gd name="T95" fmla="*/ 4 h 989"/>
                  <a:gd name="T96" fmla="*/ 281 w 535"/>
                  <a:gd name="T97" fmla="*/ 0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35" h="989">
                    <a:moveTo>
                      <a:pt x="267" y="0"/>
                    </a:moveTo>
                    <a:lnTo>
                      <a:pt x="260" y="0"/>
                    </a:lnTo>
                    <a:lnTo>
                      <a:pt x="253" y="0"/>
                    </a:lnTo>
                    <a:lnTo>
                      <a:pt x="248" y="1"/>
                    </a:lnTo>
                    <a:lnTo>
                      <a:pt x="241" y="2"/>
                    </a:lnTo>
                    <a:lnTo>
                      <a:pt x="234" y="4"/>
                    </a:lnTo>
                    <a:lnTo>
                      <a:pt x="227" y="5"/>
                    </a:lnTo>
                    <a:lnTo>
                      <a:pt x="221" y="7"/>
                    </a:lnTo>
                    <a:lnTo>
                      <a:pt x="214" y="9"/>
                    </a:lnTo>
                    <a:lnTo>
                      <a:pt x="208" y="12"/>
                    </a:lnTo>
                    <a:lnTo>
                      <a:pt x="201" y="15"/>
                    </a:lnTo>
                    <a:lnTo>
                      <a:pt x="188" y="22"/>
                    </a:lnTo>
                    <a:lnTo>
                      <a:pt x="175" y="29"/>
                    </a:lnTo>
                    <a:lnTo>
                      <a:pt x="163" y="39"/>
                    </a:lnTo>
                    <a:lnTo>
                      <a:pt x="152" y="48"/>
                    </a:lnTo>
                    <a:lnTo>
                      <a:pt x="140" y="60"/>
                    </a:lnTo>
                    <a:lnTo>
                      <a:pt x="128" y="72"/>
                    </a:lnTo>
                    <a:lnTo>
                      <a:pt x="118" y="84"/>
                    </a:lnTo>
                    <a:lnTo>
                      <a:pt x="107" y="97"/>
                    </a:lnTo>
                    <a:lnTo>
                      <a:pt x="97" y="112"/>
                    </a:lnTo>
                    <a:lnTo>
                      <a:pt x="88" y="128"/>
                    </a:lnTo>
                    <a:lnTo>
                      <a:pt x="78" y="144"/>
                    </a:lnTo>
                    <a:lnTo>
                      <a:pt x="70" y="162"/>
                    </a:lnTo>
                    <a:lnTo>
                      <a:pt x="61" y="179"/>
                    </a:lnTo>
                    <a:lnTo>
                      <a:pt x="54" y="198"/>
                    </a:lnTo>
                    <a:lnTo>
                      <a:pt x="46" y="218"/>
                    </a:lnTo>
                    <a:lnTo>
                      <a:pt x="39" y="238"/>
                    </a:lnTo>
                    <a:lnTo>
                      <a:pt x="33" y="259"/>
                    </a:lnTo>
                    <a:lnTo>
                      <a:pt x="27" y="280"/>
                    </a:lnTo>
                    <a:lnTo>
                      <a:pt x="21" y="302"/>
                    </a:lnTo>
                    <a:lnTo>
                      <a:pt x="16" y="324"/>
                    </a:lnTo>
                    <a:lnTo>
                      <a:pt x="12" y="347"/>
                    </a:lnTo>
                    <a:lnTo>
                      <a:pt x="8" y="371"/>
                    </a:lnTo>
                    <a:lnTo>
                      <a:pt x="6" y="395"/>
                    </a:lnTo>
                    <a:lnTo>
                      <a:pt x="3" y="419"/>
                    </a:lnTo>
                    <a:lnTo>
                      <a:pt x="1" y="444"/>
                    </a:lnTo>
                    <a:lnTo>
                      <a:pt x="0" y="468"/>
                    </a:lnTo>
                    <a:lnTo>
                      <a:pt x="0" y="494"/>
                    </a:lnTo>
                    <a:lnTo>
                      <a:pt x="0" y="520"/>
                    </a:lnTo>
                    <a:lnTo>
                      <a:pt x="1" y="546"/>
                    </a:lnTo>
                    <a:lnTo>
                      <a:pt x="3" y="570"/>
                    </a:lnTo>
                    <a:lnTo>
                      <a:pt x="6" y="595"/>
                    </a:lnTo>
                    <a:lnTo>
                      <a:pt x="8" y="618"/>
                    </a:lnTo>
                    <a:lnTo>
                      <a:pt x="12" y="642"/>
                    </a:lnTo>
                    <a:lnTo>
                      <a:pt x="16" y="665"/>
                    </a:lnTo>
                    <a:lnTo>
                      <a:pt x="21" y="687"/>
                    </a:lnTo>
                    <a:lnTo>
                      <a:pt x="27" y="709"/>
                    </a:lnTo>
                    <a:lnTo>
                      <a:pt x="33" y="731"/>
                    </a:lnTo>
                    <a:lnTo>
                      <a:pt x="39" y="752"/>
                    </a:lnTo>
                    <a:lnTo>
                      <a:pt x="46" y="772"/>
                    </a:lnTo>
                    <a:lnTo>
                      <a:pt x="54" y="790"/>
                    </a:lnTo>
                    <a:lnTo>
                      <a:pt x="61" y="809"/>
                    </a:lnTo>
                    <a:lnTo>
                      <a:pt x="70" y="828"/>
                    </a:lnTo>
                    <a:lnTo>
                      <a:pt x="78" y="844"/>
                    </a:lnTo>
                    <a:lnTo>
                      <a:pt x="88" y="860"/>
                    </a:lnTo>
                    <a:lnTo>
                      <a:pt x="97" y="877"/>
                    </a:lnTo>
                    <a:lnTo>
                      <a:pt x="107" y="891"/>
                    </a:lnTo>
                    <a:lnTo>
                      <a:pt x="118" y="905"/>
                    </a:lnTo>
                    <a:lnTo>
                      <a:pt x="128" y="918"/>
                    </a:lnTo>
                    <a:lnTo>
                      <a:pt x="140" y="930"/>
                    </a:lnTo>
                    <a:lnTo>
                      <a:pt x="152" y="941"/>
                    </a:lnTo>
                    <a:lnTo>
                      <a:pt x="163" y="951"/>
                    </a:lnTo>
                    <a:lnTo>
                      <a:pt x="175" y="960"/>
                    </a:lnTo>
                    <a:lnTo>
                      <a:pt x="188" y="967"/>
                    </a:lnTo>
                    <a:lnTo>
                      <a:pt x="201" y="974"/>
                    </a:lnTo>
                    <a:lnTo>
                      <a:pt x="208" y="976"/>
                    </a:lnTo>
                    <a:lnTo>
                      <a:pt x="214" y="980"/>
                    </a:lnTo>
                    <a:lnTo>
                      <a:pt x="221" y="982"/>
                    </a:lnTo>
                    <a:lnTo>
                      <a:pt x="227" y="983"/>
                    </a:lnTo>
                    <a:lnTo>
                      <a:pt x="234" y="986"/>
                    </a:lnTo>
                    <a:lnTo>
                      <a:pt x="241" y="987"/>
                    </a:lnTo>
                    <a:lnTo>
                      <a:pt x="248" y="988"/>
                    </a:lnTo>
                    <a:lnTo>
                      <a:pt x="253" y="989"/>
                    </a:lnTo>
                    <a:lnTo>
                      <a:pt x="260" y="989"/>
                    </a:lnTo>
                    <a:lnTo>
                      <a:pt x="267" y="989"/>
                    </a:lnTo>
                    <a:lnTo>
                      <a:pt x="274" y="989"/>
                    </a:lnTo>
                    <a:lnTo>
                      <a:pt x="281" y="989"/>
                    </a:lnTo>
                    <a:lnTo>
                      <a:pt x="288" y="988"/>
                    </a:lnTo>
                    <a:lnTo>
                      <a:pt x="295" y="987"/>
                    </a:lnTo>
                    <a:lnTo>
                      <a:pt x="301" y="986"/>
                    </a:lnTo>
                    <a:lnTo>
                      <a:pt x="308" y="983"/>
                    </a:lnTo>
                    <a:lnTo>
                      <a:pt x="315" y="982"/>
                    </a:lnTo>
                    <a:lnTo>
                      <a:pt x="321" y="980"/>
                    </a:lnTo>
                    <a:lnTo>
                      <a:pt x="328" y="976"/>
                    </a:lnTo>
                    <a:lnTo>
                      <a:pt x="335" y="974"/>
                    </a:lnTo>
                    <a:lnTo>
                      <a:pt x="347" y="967"/>
                    </a:lnTo>
                    <a:lnTo>
                      <a:pt x="360" y="960"/>
                    </a:lnTo>
                    <a:lnTo>
                      <a:pt x="371" y="951"/>
                    </a:lnTo>
                    <a:lnTo>
                      <a:pt x="384" y="941"/>
                    </a:lnTo>
                    <a:lnTo>
                      <a:pt x="395" y="930"/>
                    </a:lnTo>
                    <a:lnTo>
                      <a:pt x="406" y="918"/>
                    </a:lnTo>
                    <a:lnTo>
                      <a:pt x="417" y="905"/>
                    </a:lnTo>
                    <a:lnTo>
                      <a:pt x="427" y="891"/>
                    </a:lnTo>
                    <a:lnTo>
                      <a:pt x="438" y="877"/>
                    </a:lnTo>
                    <a:lnTo>
                      <a:pt x="447" y="860"/>
                    </a:lnTo>
                    <a:lnTo>
                      <a:pt x="457" y="844"/>
                    </a:lnTo>
                    <a:lnTo>
                      <a:pt x="466" y="828"/>
                    </a:lnTo>
                    <a:lnTo>
                      <a:pt x="474" y="809"/>
                    </a:lnTo>
                    <a:lnTo>
                      <a:pt x="482" y="790"/>
                    </a:lnTo>
                    <a:lnTo>
                      <a:pt x="489" y="772"/>
                    </a:lnTo>
                    <a:lnTo>
                      <a:pt x="496" y="752"/>
                    </a:lnTo>
                    <a:lnTo>
                      <a:pt x="503" y="731"/>
                    </a:lnTo>
                    <a:lnTo>
                      <a:pt x="509" y="709"/>
                    </a:lnTo>
                    <a:lnTo>
                      <a:pt x="514" y="687"/>
                    </a:lnTo>
                    <a:lnTo>
                      <a:pt x="520" y="665"/>
                    </a:lnTo>
                    <a:lnTo>
                      <a:pt x="523" y="642"/>
                    </a:lnTo>
                    <a:lnTo>
                      <a:pt x="527" y="618"/>
                    </a:lnTo>
                    <a:lnTo>
                      <a:pt x="530" y="595"/>
                    </a:lnTo>
                    <a:lnTo>
                      <a:pt x="532" y="570"/>
                    </a:lnTo>
                    <a:lnTo>
                      <a:pt x="534" y="544"/>
                    </a:lnTo>
                    <a:lnTo>
                      <a:pt x="535" y="520"/>
                    </a:lnTo>
                    <a:lnTo>
                      <a:pt x="535" y="494"/>
                    </a:lnTo>
                    <a:lnTo>
                      <a:pt x="535" y="470"/>
                    </a:lnTo>
                    <a:lnTo>
                      <a:pt x="534" y="444"/>
                    </a:lnTo>
                    <a:lnTo>
                      <a:pt x="532" y="419"/>
                    </a:lnTo>
                    <a:lnTo>
                      <a:pt x="530" y="395"/>
                    </a:lnTo>
                    <a:lnTo>
                      <a:pt x="527" y="371"/>
                    </a:lnTo>
                    <a:lnTo>
                      <a:pt x="523" y="348"/>
                    </a:lnTo>
                    <a:lnTo>
                      <a:pt x="520" y="324"/>
                    </a:lnTo>
                    <a:lnTo>
                      <a:pt x="514" y="302"/>
                    </a:lnTo>
                    <a:lnTo>
                      <a:pt x="509" y="280"/>
                    </a:lnTo>
                    <a:lnTo>
                      <a:pt x="503" y="259"/>
                    </a:lnTo>
                    <a:lnTo>
                      <a:pt x="496" y="238"/>
                    </a:lnTo>
                    <a:lnTo>
                      <a:pt x="489" y="218"/>
                    </a:lnTo>
                    <a:lnTo>
                      <a:pt x="482" y="198"/>
                    </a:lnTo>
                    <a:lnTo>
                      <a:pt x="474" y="179"/>
                    </a:lnTo>
                    <a:lnTo>
                      <a:pt x="466" y="162"/>
                    </a:lnTo>
                    <a:lnTo>
                      <a:pt x="457" y="144"/>
                    </a:lnTo>
                    <a:lnTo>
                      <a:pt x="447" y="128"/>
                    </a:lnTo>
                    <a:lnTo>
                      <a:pt x="438" y="112"/>
                    </a:lnTo>
                    <a:lnTo>
                      <a:pt x="427" y="98"/>
                    </a:lnTo>
                    <a:lnTo>
                      <a:pt x="417" y="84"/>
                    </a:lnTo>
                    <a:lnTo>
                      <a:pt x="406" y="72"/>
                    </a:lnTo>
                    <a:lnTo>
                      <a:pt x="395" y="60"/>
                    </a:lnTo>
                    <a:lnTo>
                      <a:pt x="384" y="48"/>
                    </a:lnTo>
                    <a:lnTo>
                      <a:pt x="371" y="39"/>
                    </a:lnTo>
                    <a:lnTo>
                      <a:pt x="360" y="29"/>
                    </a:lnTo>
                    <a:lnTo>
                      <a:pt x="347" y="22"/>
                    </a:lnTo>
                    <a:lnTo>
                      <a:pt x="335" y="15"/>
                    </a:lnTo>
                    <a:lnTo>
                      <a:pt x="328" y="12"/>
                    </a:lnTo>
                    <a:lnTo>
                      <a:pt x="321" y="9"/>
                    </a:lnTo>
                    <a:lnTo>
                      <a:pt x="315" y="7"/>
                    </a:lnTo>
                    <a:lnTo>
                      <a:pt x="308" y="5"/>
                    </a:lnTo>
                    <a:lnTo>
                      <a:pt x="301" y="4"/>
                    </a:lnTo>
                    <a:lnTo>
                      <a:pt x="295" y="2"/>
                    </a:lnTo>
                    <a:lnTo>
                      <a:pt x="288" y="1"/>
                    </a:lnTo>
                    <a:lnTo>
                      <a:pt x="281" y="0"/>
                    </a:lnTo>
                    <a:lnTo>
                      <a:pt x="274" y="0"/>
                    </a:lnTo>
                    <a:lnTo>
                      <a:pt x="267" y="0"/>
                    </a:lnTo>
                  </a:path>
                </a:pathLst>
              </a:custGeom>
              <a:noFill/>
              <a:ln w="1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8" name="Freeform 84"/>
              <p:cNvSpPr>
                <a:spLocks/>
              </p:cNvSpPr>
              <p:nvPr/>
            </p:nvSpPr>
            <p:spPr bwMode="auto">
              <a:xfrm>
                <a:off x="13169900" y="-36513"/>
                <a:ext cx="423862" cy="785813"/>
              </a:xfrm>
              <a:custGeom>
                <a:avLst/>
                <a:gdLst>
                  <a:gd name="T0" fmla="*/ 255 w 535"/>
                  <a:gd name="T1" fmla="*/ 0 h 990"/>
                  <a:gd name="T2" fmla="*/ 234 w 535"/>
                  <a:gd name="T3" fmla="*/ 3 h 990"/>
                  <a:gd name="T4" fmla="*/ 214 w 535"/>
                  <a:gd name="T5" fmla="*/ 9 h 990"/>
                  <a:gd name="T6" fmla="*/ 188 w 535"/>
                  <a:gd name="T7" fmla="*/ 22 h 990"/>
                  <a:gd name="T8" fmla="*/ 152 w 535"/>
                  <a:gd name="T9" fmla="*/ 48 h 990"/>
                  <a:gd name="T10" fmla="*/ 118 w 535"/>
                  <a:gd name="T11" fmla="*/ 84 h 990"/>
                  <a:gd name="T12" fmla="*/ 88 w 535"/>
                  <a:gd name="T13" fmla="*/ 127 h 990"/>
                  <a:gd name="T14" fmla="*/ 62 w 535"/>
                  <a:gd name="T15" fmla="*/ 179 h 990"/>
                  <a:gd name="T16" fmla="*/ 39 w 535"/>
                  <a:gd name="T17" fmla="*/ 237 h 990"/>
                  <a:gd name="T18" fmla="*/ 21 w 535"/>
                  <a:gd name="T19" fmla="*/ 302 h 990"/>
                  <a:gd name="T20" fmla="*/ 9 w 535"/>
                  <a:gd name="T21" fmla="*/ 371 h 990"/>
                  <a:gd name="T22" fmla="*/ 2 w 535"/>
                  <a:gd name="T23" fmla="*/ 443 h 990"/>
                  <a:gd name="T24" fmla="*/ 2 w 535"/>
                  <a:gd name="T25" fmla="*/ 520 h 990"/>
                  <a:gd name="T26" fmla="*/ 6 w 535"/>
                  <a:gd name="T27" fmla="*/ 594 h 990"/>
                  <a:gd name="T28" fmla="*/ 17 w 535"/>
                  <a:gd name="T29" fmla="*/ 665 h 990"/>
                  <a:gd name="T30" fmla="*/ 33 w 535"/>
                  <a:gd name="T31" fmla="*/ 730 h 990"/>
                  <a:gd name="T32" fmla="*/ 54 w 535"/>
                  <a:gd name="T33" fmla="*/ 791 h 990"/>
                  <a:gd name="T34" fmla="*/ 79 w 535"/>
                  <a:gd name="T35" fmla="*/ 845 h 990"/>
                  <a:gd name="T36" fmla="*/ 108 w 535"/>
                  <a:gd name="T37" fmla="*/ 891 h 990"/>
                  <a:gd name="T38" fmla="*/ 140 w 535"/>
                  <a:gd name="T39" fmla="*/ 929 h 990"/>
                  <a:gd name="T40" fmla="*/ 177 w 535"/>
                  <a:gd name="T41" fmla="*/ 960 h 990"/>
                  <a:gd name="T42" fmla="*/ 208 w 535"/>
                  <a:gd name="T43" fmla="*/ 977 h 990"/>
                  <a:gd name="T44" fmla="*/ 228 w 535"/>
                  <a:gd name="T45" fmla="*/ 984 h 990"/>
                  <a:gd name="T46" fmla="*/ 248 w 535"/>
                  <a:gd name="T47" fmla="*/ 988 h 990"/>
                  <a:gd name="T48" fmla="*/ 269 w 535"/>
                  <a:gd name="T49" fmla="*/ 990 h 990"/>
                  <a:gd name="T50" fmla="*/ 289 w 535"/>
                  <a:gd name="T51" fmla="*/ 988 h 990"/>
                  <a:gd name="T52" fmla="*/ 309 w 535"/>
                  <a:gd name="T53" fmla="*/ 984 h 990"/>
                  <a:gd name="T54" fmla="*/ 328 w 535"/>
                  <a:gd name="T55" fmla="*/ 977 h 990"/>
                  <a:gd name="T56" fmla="*/ 360 w 535"/>
                  <a:gd name="T57" fmla="*/ 960 h 990"/>
                  <a:gd name="T58" fmla="*/ 396 w 535"/>
                  <a:gd name="T59" fmla="*/ 929 h 990"/>
                  <a:gd name="T60" fmla="*/ 429 w 535"/>
                  <a:gd name="T61" fmla="*/ 891 h 990"/>
                  <a:gd name="T62" fmla="*/ 457 w 535"/>
                  <a:gd name="T63" fmla="*/ 845 h 990"/>
                  <a:gd name="T64" fmla="*/ 483 w 535"/>
                  <a:gd name="T65" fmla="*/ 791 h 990"/>
                  <a:gd name="T66" fmla="*/ 504 w 535"/>
                  <a:gd name="T67" fmla="*/ 730 h 990"/>
                  <a:gd name="T68" fmla="*/ 520 w 535"/>
                  <a:gd name="T69" fmla="*/ 665 h 990"/>
                  <a:gd name="T70" fmla="*/ 531 w 535"/>
                  <a:gd name="T71" fmla="*/ 594 h 990"/>
                  <a:gd name="T72" fmla="*/ 535 w 535"/>
                  <a:gd name="T73" fmla="*/ 520 h 990"/>
                  <a:gd name="T74" fmla="*/ 534 w 535"/>
                  <a:gd name="T75" fmla="*/ 443 h 990"/>
                  <a:gd name="T76" fmla="*/ 527 w 535"/>
                  <a:gd name="T77" fmla="*/ 371 h 990"/>
                  <a:gd name="T78" fmla="*/ 515 w 535"/>
                  <a:gd name="T79" fmla="*/ 302 h 990"/>
                  <a:gd name="T80" fmla="*/ 497 w 535"/>
                  <a:gd name="T81" fmla="*/ 237 h 990"/>
                  <a:gd name="T82" fmla="*/ 474 w 535"/>
                  <a:gd name="T83" fmla="*/ 180 h 990"/>
                  <a:gd name="T84" fmla="*/ 449 w 535"/>
                  <a:gd name="T85" fmla="*/ 127 h 990"/>
                  <a:gd name="T86" fmla="*/ 418 w 535"/>
                  <a:gd name="T87" fmla="*/ 84 h 990"/>
                  <a:gd name="T88" fmla="*/ 385 w 535"/>
                  <a:gd name="T89" fmla="*/ 48 h 990"/>
                  <a:gd name="T90" fmla="*/ 348 w 535"/>
                  <a:gd name="T91" fmla="*/ 22 h 990"/>
                  <a:gd name="T92" fmla="*/ 323 w 535"/>
                  <a:gd name="T93" fmla="*/ 9 h 990"/>
                  <a:gd name="T94" fmla="*/ 303 w 535"/>
                  <a:gd name="T95" fmla="*/ 3 h 990"/>
                  <a:gd name="T96" fmla="*/ 282 w 535"/>
                  <a:gd name="T97" fmla="*/ 0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35" h="990">
                    <a:moveTo>
                      <a:pt x="269" y="0"/>
                    </a:moveTo>
                    <a:lnTo>
                      <a:pt x="262" y="0"/>
                    </a:lnTo>
                    <a:lnTo>
                      <a:pt x="255" y="0"/>
                    </a:lnTo>
                    <a:lnTo>
                      <a:pt x="248" y="1"/>
                    </a:lnTo>
                    <a:lnTo>
                      <a:pt x="241" y="2"/>
                    </a:lnTo>
                    <a:lnTo>
                      <a:pt x="234" y="3"/>
                    </a:lnTo>
                    <a:lnTo>
                      <a:pt x="228" y="4"/>
                    </a:lnTo>
                    <a:lnTo>
                      <a:pt x="221" y="7"/>
                    </a:lnTo>
                    <a:lnTo>
                      <a:pt x="214" y="9"/>
                    </a:lnTo>
                    <a:lnTo>
                      <a:pt x="208" y="12"/>
                    </a:lnTo>
                    <a:lnTo>
                      <a:pt x="201" y="15"/>
                    </a:lnTo>
                    <a:lnTo>
                      <a:pt x="188" y="22"/>
                    </a:lnTo>
                    <a:lnTo>
                      <a:pt x="177" y="29"/>
                    </a:lnTo>
                    <a:lnTo>
                      <a:pt x="164" y="38"/>
                    </a:lnTo>
                    <a:lnTo>
                      <a:pt x="152" y="48"/>
                    </a:lnTo>
                    <a:lnTo>
                      <a:pt x="140" y="59"/>
                    </a:lnTo>
                    <a:lnTo>
                      <a:pt x="130" y="71"/>
                    </a:lnTo>
                    <a:lnTo>
                      <a:pt x="118" y="84"/>
                    </a:lnTo>
                    <a:lnTo>
                      <a:pt x="108" y="98"/>
                    </a:lnTo>
                    <a:lnTo>
                      <a:pt x="98" y="112"/>
                    </a:lnTo>
                    <a:lnTo>
                      <a:pt x="88" y="127"/>
                    </a:lnTo>
                    <a:lnTo>
                      <a:pt x="79" y="144"/>
                    </a:lnTo>
                    <a:lnTo>
                      <a:pt x="70" y="161"/>
                    </a:lnTo>
                    <a:lnTo>
                      <a:pt x="62" y="179"/>
                    </a:lnTo>
                    <a:lnTo>
                      <a:pt x="54" y="198"/>
                    </a:lnTo>
                    <a:lnTo>
                      <a:pt x="46" y="218"/>
                    </a:lnTo>
                    <a:lnTo>
                      <a:pt x="39" y="237"/>
                    </a:lnTo>
                    <a:lnTo>
                      <a:pt x="33" y="258"/>
                    </a:lnTo>
                    <a:lnTo>
                      <a:pt x="27" y="280"/>
                    </a:lnTo>
                    <a:lnTo>
                      <a:pt x="21" y="302"/>
                    </a:lnTo>
                    <a:lnTo>
                      <a:pt x="17" y="324"/>
                    </a:lnTo>
                    <a:lnTo>
                      <a:pt x="13" y="347"/>
                    </a:lnTo>
                    <a:lnTo>
                      <a:pt x="9" y="371"/>
                    </a:lnTo>
                    <a:lnTo>
                      <a:pt x="6" y="394"/>
                    </a:lnTo>
                    <a:lnTo>
                      <a:pt x="4" y="419"/>
                    </a:lnTo>
                    <a:lnTo>
                      <a:pt x="2" y="443"/>
                    </a:lnTo>
                    <a:lnTo>
                      <a:pt x="0" y="469"/>
                    </a:lnTo>
                    <a:lnTo>
                      <a:pt x="0" y="494"/>
                    </a:lnTo>
                    <a:lnTo>
                      <a:pt x="2" y="520"/>
                    </a:lnTo>
                    <a:lnTo>
                      <a:pt x="2" y="545"/>
                    </a:lnTo>
                    <a:lnTo>
                      <a:pt x="4" y="570"/>
                    </a:lnTo>
                    <a:lnTo>
                      <a:pt x="6" y="594"/>
                    </a:lnTo>
                    <a:lnTo>
                      <a:pt x="9" y="618"/>
                    </a:lnTo>
                    <a:lnTo>
                      <a:pt x="13" y="641"/>
                    </a:lnTo>
                    <a:lnTo>
                      <a:pt x="17" y="665"/>
                    </a:lnTo>
                    <a:lnTo>
                      <a:pt x="21" y="687"/>
                    </a:lnTo>
                    <a:lnTo>
                      <a:pt x="27" y="709"/>
                    </a:lnTo>
                    <a:lnTo>
                      <a:pt x="33" y="730"/>
                    </a:lnTo>
                    <a:lnTo>
                      <a:pt x="39" y="751"/>
                    </a:lnTo>
                    <a:lnTo>
                      <a:pt x="46" y="771"/>
                    </a:lnTo>
                    <a:lnTo>
                      <a:pt x="54" y="791"/>
                    </a:lnTo>
                    <a:lnTo>
                      <a:pt x="62" y="810"/>
                    </a:lnTo>
                    <a:lnTo>
                      <a:pt x="70" y="827"/>
                    </a:lnTo>
                    <a:lnTo>
                      <a:pt x="79" y="845"/>
                    </a:lnTo>
                    <a:lnTo>
                      <a:pt x="88" y="861"/>
                    </a:lnTo>
                    <a:lnTo>
                      <a:pt x="98" y="877"/>
                    </a:lnTo>
                    <a:lnTo>
                      <a:pt x="108" y="891"/>
                    </a:lnTo>
                    <a:lnTo>
                      <a:pt x="118" y="905"/>
                    </a:lnTo>
                    <a:lnTo>
                      <a:pt x="130" y="918"/>
                    </a:lnTo>
                    <a:lnTo>
                      <a:pt x="140" y="929"/>
                    </a:lnTo>
                    <a:lnTo>
                      <a:pt x="152" y="941"/>
                    </a:lnTo>
                    <a:lnTo>
                      <a:pt x="164" y="950"/>
                    </a:lnTo>
                    <a:lnTo>
                      <a:pt x="177" y="960"/>
                    </a:lnTo>
                    <a:lnTo>
                      <a:pt x="188" y="967"/>
                    </a:lnTo>
                    <a:lnTo>
                      <a:pt x="201" y="974"/>
                    </a:lnTo>
                    <a:lnTo>
                      <a:pt x="208" y="977"/>
                    </a:lnTo>
                    <a:lnTo>
                      <a:pt x="214" y="980"/>
                    </a:lnTo>
                    <a:lnTo>
                      <a:pt x="221" y="982"/>
                    </a:lnTo>
                    <a:lnTo>
                      <a:pt x="228" y="984"/>
                    </a:lnTo>
                    <a:lnTo>
                      <a:pt x="234" y="985"/>
                    </a:lnTo>
                    <a:lnTo>
                      <a:pt x="241" y="987"/>
                    </a:lnTo>
                    <a:lnTo>
                      <a:pt x="248" y="988"/>
                    </a:lnTo>
                    <a:lnTo>
                      <a:pt x="255" y="989"/>
                    </a:lnTo>
                    <a:lnTo>
                      <a:pt x="262" y="989"/>
                    </a:lnTo>
                    <a:lnTo>
                      <a:pt x="269" y="990"/>
                    </a:lnTo>
                    <a:lnTo>
                      <a:pt x="275" y="989"/>
                    </a:lnTo>
                    <a:lnTo>
                      <a:pt x="282" y="989"/>
                    </a:lnTo>
                    <a:lnTo>
                      <a:pt x="289" y="988"/>
                    </a:lnTo>
                    <a:lnTo>
                      <a:pt x="296" y="987"/>
                    </a:lnTo>
                    <a:lnTo>
                      <a:pt x="303" y="985"/>
                    </a:lnTo>
                    <a:lnTo>
                      <a:pt x="309" y="984"/>
                    </a:lnTo>
                    <a:lnTo>
                      <a:pt x="316" y="982"/>
                    </a:lnTo>
                    <a:lnTo>
                      <a:pt x="323" y="980"/>
                    </a:lnTo>
                    <a:lnTo>
                      <a:pt x="328" y="977"/>
                    </a:lnTo>
                    <a:lnTo>
                      <a:pt x="335" y="974"/>
                    </a:lnTo>
                    <a:lnTo>
                      <a:pt x="348" y="967"/>
                    </a:lnTo>
                    <a:lnTo>
                      <a:pt x="360" y="960"/>
                    </a:lnTo>
                    <a:lnTo>
                      <a:pt x="373" y="950"/>
                    </a:lnTo>
                    <a:lnTo>
                      <a:pt x="385" y="941"/>
                    </a:lnTo>
                    <a:lnTo>
                      <a:pt x="396" y="929"/>
                    </a:lnTo>
                    <a:lnTo>
                      <a:pt x="407" y="918"/>
                    </a:lnTo>
                    <a:lnTo>
                      <a:pt x="418" y="905"/>
                    </a:lnTo>
                    <a:lnTo>
                      <a:pt x="429" y="891"/>
                    </a:lnTo>
                    <a:lnTo>
                      <a:pt x="438" y="877"/>
                    </a:lnTo>
                    <a:lnTo>
                      <a:pt x="448" y="861"/>
                    </a:lnTo>
                    <a:lnTo>
                      <a:pt x="457" y="845"/>
                    </a:lnTo>
                    <a:lnTo>
                      <a:pt x="466" y="827"/>
                    </a:lnTo>
                    <a:lnTo>
                      <a:pt x="474" y="810"/>
                    </a:lnTo>
                    <a:lnTo>
                      <a:pt x="483" y="791"/>
                    </a:lnTo>
                    <a:lnTo>
                      <a:pt x="490" y="771"/>
                    </a:lnTo>
                    <a:lnTo>
                      <a:pt x="497" y="751"/>
                    </a:lnTo>
                    <a:lnTo>
                      <a:pt x="504" y="730"/>
                    </a:lnTo>
                    <a:lnTo>
                      <a:pt x="509" y="709"/>
                    </a:lnTo>
                    <a:lnTo>
                      <a:pt x="514" y="687"/>
                    </a:lnTo>
                    <a:lnTo>
                      <a:pt x="520" y="665"/>
                    </a:lnTo>
                    <a:lnTo>
                      <a:pt x="524" y="641"/>
                    </a:lnTo>
                    <a:lnTo>
                      <a:pt x="527" y="618"/>
                    </a:lnTo>
                    <a:lnTo>
                      <a:pt x="531" y="594"/>
                    </a:lnTo>
                    <a:lnTo>
                      <a:pt x="533" y="570"/>
                    </a:lnTo>
                    <a:lnTo>
                      <a:pt x="534" y="545"/>
                    </a:lnTo>
                    <a:lnTo>
                      <a:pt x="535" y="520"/>
                    </a:lnTo>
                    <a:lnTo>
                      <a:pt x="535" y="494"/>
                    </a:lnTo>
                    <a:lnTo>
                      <a:pt x="535" y="469"/>
                    </a:lnTo>
                    <a:lnTo>
                      <a:pt x="534" y="443"/>
                    </a:lnTo>
                    <a:lnTo>
                      <a:pt x="533" y="419"/>
                    </a:lnTo>
                    <a:lnTo>
                      <a:pt x="531" y="394"/>
                    </a:lnTo>
                    <a:lnTo>
                      <a:pt x="527" y="371"/>
                    </a:lnTo>
                    <a:lnTo>
                      <a:pt x="524" y="347"/>
                    </a:lnTo>
                    <a:lnTo>
                      <a:pt x="520" y="324"/>
                    </a:lnTo>
                    <a:lnTo>
                      <a:pt x="515" y="302"/>
                    </a:lnTo>
                    <a:lnTo>
                      <a:pt x="509" y="280"/>
                    </a:lnTo>
                    <a:lnTo>
                      <a:pt x="504" y="258"/>
                    </a:lnTo>
                    <a:lnTo>
                      <a:pt x="497" y="237"/>
                    </a:lnTo>
                    <a:lnTo>
                      <a:pt x="490" y="218"/>
                    </a:lnTo>
                    <a:lnTo>
                      <a:pt x="483" y="198"/>
                    </a:lnTo>
                    <a:lnTo>
                      <a:pt x="474" y="180"/>
                    </a:lnTo>
                    <a:lnTo>
                      <a:pt x="466" y="161"/>
                    </a:lnTo>
                    <a:lnTo>
                      <a:pt x="457" y="144"/>
                    </a:lnTo>
                    <a:lnTo>
                      <a:pt x="449" y="127"/>
                    </a:lnTo>
                    <a:lnTo>
                      <a:pt x="438" y="112"/>
                    </a:lnTo>
                    <a:lnTo>
                      <a:pt x="429" y="98"/>
                    </a:lnTo>
                    <a:lnTo>
                      <a:pt x="418" y="84"/>
                    </a:lnTo>
                    <a:lnTo>
                      <a:pt x="407" y="71"/>
                    </a:lnTo>
                    <a:lnTo>
                      <a:pt x="396" y="59"/>
                    </a:lnTo>
                    <a:lnTo>
                      <a:pt x="385" y="48"/>
                    </a:lnTo>
                    <a:lnTo>
                      <a:pt x="373" y="38"/>
                    </a:lnTo>
                    <a:lnTo>
                      <a:pt x="360" y="29"/>
                    </a:lnTo>
                    <a:lnTo>
                      <a:pt x="348" y="22"/>
                    </a:lnTo>
                    <a:lnTo>
                      <a:pt x="335" y="15"/>
                    </a:lnTo>
                    <a:lnTo>
                      <a:pt x="328" y="12"/>
                    </a:lnTo>
                    <a:lnTo>
                      <a:pt x="323" y="9"/>
                    </a:lnTo>
                    <a:lnTo>
                      <a:pt x="316" y="7"/>
                    </a:lnTo>
                    <a:lnTo>
                      <a:pt x="309" y="4"/>
                    </a:lnTo>
                    <a:lnTo>
                      <a:pt x="303" y="3"/>
                    </a:lnTo>
                    <a:lnTo>
                      <a:pt x="296" y="2"/>
                    </a:lnTo>
                    <a:lnTo>
                      <a:pt x="289" y="1"/>
                    </a:lnTo>
                    <a:lnTo>
                      <a:pt x="282" y="0"/>
                    </a:lnTo>
                    <a:lnTo>
                      <a:pt x="275" y="0"/>
                    </a:lnTo>
                    <a:lnTo>
                      <a:pt x="269" y="0"/>
                    </a:lnTo>
                  </a:path>
                </a:pathLst>
              </a:custGeom>
              <a:noFill/>
              <a:ln w="1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69" name="Freeform 86"/>
              <p:cNvSpPr>
                <a:spLocks noEditPoints="1"/>
              </p:cNvSpPr>
              <p:nvPr/>
            </p:nvSpPr>
            <p:spPr bwMode="auto">
              <a:xfrm>
                <a:off x="13557250" y="-58738"/>
                <a:ext cx="47625" cy="779463"/>
              </a:xfrm>
              <a:custGeom>
                <a:avLst/>
                <a:gdLst>
                  <a:gd name="T0" fmla="*/ 17 w 58"/>
                  <a:gd name="T1" fmla="*/ 983 h 983"/>
                  <a:gd name="T2" fmla="*/ 19 w 58"/>
                  <a:gd name="T3" fmla="*/ 48 h 983"/>
                  <a:gd name="T4" fmla="*/ 38 w 58"/>
                  <a:gd name="T5" fmla="*/ 48 h 983"/>
                  <a:gd name="T6" fmla="*/ 36 w 58"/>
                  <a:gd name="T7" fmla="*/ 983 h 983"/>
                  <a:gd name="T8" fmla="*/ 17 w 58"/>
                  <a:gd name="T9" fmla="*/ 983 h 983"/>
                  <a:gd name="T10" fmla="*/ 0 w 58"/>
                  <a:gd name="T11" fmla="*/ 58 h 983"/>
                  <a:gd name="T12" fmla="*/ 29 w 58"/>
                  <a:gd name="T13" fmla="*/ 0 h 983"/>
                  <a:gd name="T14" fmla="*/ 58 w 58"/>
                  <a:gd name="T15" fmla="*/ 58 h 983"/>
                  <a:gd name="T16" fmla="*/ 0 w 58"/>
                  <a:gd name="T17" fmla="*/ 58 h 9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8" h="983">
                    <a:moveTo>
                      <a:pt x="17" y="983"/>
                    </a:moveTo>
                    <a:lnTo>
                      <a:pt x="19" y="48"/>
                    </a:lnTo>
                    <a:lnTo>
                      <a:pt x="38" y="48"/>
                    </a:lnTo>
                    <a:lnTo>
                      <a:pt x="36" y="983"/>
                    </a:lnTo>
                    <a:lnTo>
                      <a:pt x="17" y="983"/>
                    </a:lnTo>
                    <a:close/>
                    <a:moveTo>
                      <a:pt x="0" y="58"/>
                    </a:moveTo>
                    <a:lnTo>
                      <a:pt x="29" y="0"/>
                    </a:lnTo>
                    <a:lnTo>
                      <a:pt x="58" y="58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0000FF"/>
              </a:solidFill>
              <a:ln w="1">
                <a:solidFill>
                  <a:srgbClr val="0000FF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0" name="Freeform 87"/>
              <p:cNvSpPr>
                <a:spLocks/>
              </p:cNvSpPr>
              <p:nvPr/>
            </p:nvSpPr>
            <p:spPr bwMode="auto">
              <a:xfrm>
                <a:off x="13563600" y="17462"/>
                <a:ext cx="339725" cy="681038"/>
              </a:xfrm>
              <a:custGeom>
                <a:avLst/>
                <a:gdLst>
                  <a:gd name="T0" fmla="*/ 192 w 428"/>
                  <a:gd name="T1" fmla="*/ 2 h 858"/>
                  <a:gd name="T2" fmla="*/ 161 w 428"/>
                  <a:gd name="T3" fmla="*/ 14 h 858"/>
                  <a:gd name="T4" fmla="*/ 130 w 428"/>
                  <a:gd name="T5" fmla="*/ 34 h 858"/>
                  <a:gd name="T6" fmla="*/ 102 w 428"/>
                  <a:gd name="T7" fmla="*/ 62 h 858"/>
                  <a:gd name="T8" fmla="*/ 78 w 428"/>
                  <a:gd name="T9" fmla="*/ 98 h 858"/>
                  <a:gd name="T10" fmla="*/ 56 w 428"/>
                  <a:gd name="T11" fmla="*/ 140 h 858"/>
                  <a:gd name="T12" fmla="*/ 37 w 428"/>
                  <a:gd name="T13" fmla="*/ 189 h 858"/>
                  <a:gd name="T14" fmla="*/ 21 w 428"/>
                  <a:gd name="T15" fmla="*/ 243 h 858"/>
                  <a:gd name="T16" fmla="*/ 10 w 428"/>
                  <a:gd name="T17" fmla="*/ 302 h 858"/>
                  <a:gd name="T18" fmla="*/ 2 w 428"/>
                  <a:gd name="T19" fmla="*/ 364 h 858"/>
                  <a:gd name="T20" fmla="*/ 0 w 428"/>
                  <a:gd name="T21" fmla="*/ 429 h 858"/>
                  <a:gd name="T22" fmla="*/ 2 w 428"/>
                  <a:gd name="T23" fmla="*/ 494 h 858"/>
                  <a:gd name="T24" fmla="*/ 10 w 428"/>
                  <a:gd name="T25" fmla="*/ 557 h 858"/>
                  <a:gd name="T26" fmla="*/ 21 w 428"/>
                  <a:gd name="T27" fmla="*/ 615 h 858"/>
                  <a:gd name="T28" fmla="*/ 37 w 428"/>
                  <a:gd name="T29" fmla="*/ 669 h 858"/>
                  <a:gd name="T30" fmla="*/ 56 w 428"/>
                  <a:gd name="T31" fmla="*/ 717 h 858"/>
                  <a:gd name="T32" fmla="*/ 78 w 428"/>
                  <a:gd name="T33" fmla="*/ 761 h 858"/>
                  <a:gd name="T34" fmla="*/ 102 w 428"/>
                  <a:gd name="T35" fmla="*/ 796 h 858"/>
                  <a:gd name="T36" fmla="*/ 130 w 428"/>
                  <a:gd name="T37" fmla="*/ 824 h 858"/>
                  <a:gd name="T38" fmla="*/ 161 w 428"/>
                  <a:gd name="T39" fmla="*/ 845 h 858"/>
                  <a:gd name="T40" fmla="*/ 192 w 428"/>
                  <a:gd name="T41" fmla="*/ 855 h 858"/>
                  <a:gd name="T42" fmla="*/ 225 w 428"/>
                  <a:gd name="T43" fmla="*/ 858 h 858"/>
                  <a:gd name="T44" fmla="*/ 257 w 428"/>
                  <a:gd name="T45" fmla="*/ 850 h 858"/>
                  <a:gd name="T46" fmla="*/ 288 w 428"/>
                  <a:gd name="T47" fmla="*/ 832 h 858"/>
                  <a:gd name="T48" fmla="*/ 316 w 428"/>
                  <a:gd name="T49" fmla="*/ 806 h 858"/>
                  <a:gd name="T50" fmla="*/ 342 w 428"/>
                  <a:gd name="T51" fmla="*/ 772 h 858"/>
                  <a:gd name="T52" fmla="*/ 365 w 428"/>
                  <a:gd name="T53" fmla="*/ 732 h 858"/>
                  <a:gd name="T54" fmla="*/ 386 w 428"/>
                  <a:gd name="T55" fmla="*/ 686 h 858"/>
                  <a:gd name="T56" fmla="*/ 403 w 428"/>
                  <a:gd name="T57" fmla="*/ 633 h 858"/>
                  <a:gd name="T58" fmla="*/ 415 w 428"/>
                  <a:gd name="T59" fmla="*/ 577 h 858"/>
                  <a:gd name="T60" fmla="*/ 424 w 428"/>
                  <a:gd name="T61" fmla="*/ 515 h 858"/>
                  <a:gd name="T62" fmla="*/ 428 w 428"/>
                  <a:gd name="T63" fmla="*/ 450 h 858"/>
                  <a:gd name="T64" fmla="*/ 427 w 428"/>
                  <a:gd name="T65" fmla="*/ 385 h 858"/>
                  <a:gd name="T66" fmla="*/ 421 w 428"/>
                  <a:gd name="T67" fmla="*/ 322 h 858"/>
                  <a:gd name="T68" fmla="*/ 412 w 428"/>
                  <a:gd name="T69" fmla="*/ 262 h 858"/>
                  <a:gd name="T70" fmla="*/ 397 w 428"/>
                  <a:gd name="T71" fmla="*/ 206 h 858"/>
                  <a:gd name="T72" fmla="*/ 379 w 428"/>
                  <a:gd name="T73" fmla="*/ 155 h 858"/>
                  <a:gd name="T74" fmla="*/ 358 w 428"/>
                  <a:gd name="T75" fmla="*/ 111 h 858"/>
                  <a:gd name="T76" fmla="*/ 334 w 428"/>
                  <a:gd name="T77" fmla="*/ 73 h 858"/>
                  <a:gd name="T78" fmla="*/ 307 w 428"/>
                  <a:gd name="T79" fmla="*/ 42 h 858"/>
                  <a:gd name="T80" fmla="*/ 278 w 428"/>
                  <a:gd name="T81" fmla="*/ 18 h 858"/>
                  <a:gd name="T82" fmla="*/ 246 w 428"/>
                  <a:gd name="T83" fmla="*/ 4 h 858"/>
                  <a:gd name="T84" fmla="*/ 215 w 428"/>
                  <a:gd name="T85" fmla="*/ 0 h 8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28" h="858">
                    <a:moveTo>
                      <a:pt x="215" y="0"/>
                    </a:moveTo>
                    <a:lnTo>
                      <a:pt x="203" y="0"/>
                    </a:lnTo>
                    <a:lnTo>
                      <a:pt x="192" y="2"/>
                    </a:lnTo>
                    <a:lnTo>
                      <a:pt x="182" y="4"/>
                    </a:lnTo>
                    <a:lnTo>
                      <a:pt x="171" y="8"/>
                    </a:lnTo>
                    <a:lnTo>
                      <a:pt x="161" y="14"/>
                    </a:lnTo>
                    <a:lnTo>
                      <a:pt x="150" y="18"/>
                    </a:lnTo>
                    <a:lnTo>
                      <a:pt x="140" y="25"/>
                    </a:lnTo>
                    <a:lnTo>
                      <a:pt x="130" y="34"/>
                    </a:lnTo>
                    <a:lnTo>
                      <a:pt x="121" y="42"/>
                    </a:lnTo>
                    <a:lnTo>
                      <a:pt x="112" y="51"/>
                    </a:lnTo>
                    <a:lnTo>
                      <a:pt x="102" y="62"/>
                    </a:lnTo>
                    <a:lnTo>
                      <a:pt x="94" y="73"/>
                    </a:lnTo>
                    <a:lnTo>
                      <a:pt x="86" y="85"/>
                    </a:lnTo>
                    <a:lnTo>
                      <a:pt x="78" y="98"/>
                    </a:lnTo>
                    <a:lnTo>
                      <a:pt x="70" y="111"/>
                    </a:lnTo>
                    <a:lnTo>
                      <a:pt x="63" y="125"/>
                    </a:lnTo>
                    <a:lnTo>
                      <a:pt x="56" y="140"/>
                    </a:lnTo>
                    <a:lnTo>
                      <a:pt x="49" y="155"/>
                    </a:lnTo>
                    <a:lnTo>
                      <a:pt x="43" y="172"/>
                    </a:lnTo>
                    <a:lnTo>
                      <a:pt x="37" y="189"/>
                    </a:lnTo>
                    <a:lnTo>
                      <a:pt x="31" y="206"/>
                    </a:lnTo>
                    <a:lnTo>
                      <a:pt x="25" y="224"/>
                    </a:lnTo>
                    <a:lnTo>
                      <a:pt x="21" y="243"/>
                    </a:lnTo>
                    <a:lnTo>
                      <a:pt x="17" y="262"/>
                    </a:lnTo>
                    <a:lnTo>
                      <a:pt x="12" y="281"/>
                    </a:lnTo>
                    <a:lnTo>
                      <a:pt x="10" y="302"/>
                    </a:lnTo>
                    <a:lnTo>
                      <a:pt x="7" y="322"/>
                    </a:lnTo>
                    <a:lnTo>
                      <a:pt x="4" y="343"/>
                    </a:lnTo>
                    <a:lnTo>
                      <a:pt x="2" y="364"/>
                    </a:lnTo>
                    <a:lnTo>
                      <a:pt x="1" y="385"/>
                    </a:lnTo>
                    <a:lnTo>
                      <a:pt x="1" y="407"/>
                    </a:lnTo>
                    <a:lnTo>
                      <a:pt x="0" y="429"/>
                    </a:lnTo>
                    <a:lnTo>
                      <a:pt x="1" y="450"/>
                    </a:lnTo>
                    <a:lnTo>
                      <a:pt x="1" y="473"/>
                    </a:lnTo>
                    <a:lnTo>
                      <a:pt x="2" y="494"/>
                    </a:lnTo>
                    <a:lnTo>
                      <a:pt x="4" y="515"/>
                    </a:lnTo>
                    <a:lnTo>
                      <a:pt x="7" y="536"/>
                    </a:lnTo>
                    <a:lnTo>
                      <a:pt x="10" y="557"/>
                    </a:lnTo>
                    <a:lnTo>
                      <a:pt x="12" y="577"/>
                    </a:lnTo>
                    <a:lnTo>
                      <a:pt x="17" y="596"/>
                    </a:lnTo>
                    <a:lnTo>
                      <a:pt x="21" y="615"/>
                    </a:lnTo>
                    <a:lnTo>
                      <a:pt x="25" y="633"/>
                    </a:lnTo>
                    <a:lnTo>
                      <a:pt x="31" y="652"/>
                    </a:lnTo>
                    <a:lnTo>
                      <a:pt x="37" y="669"/>
                    </a:lnTo>
                    <a:lnTo>
                      <a:pt x="43" y="686"/>
                    </a:lnTo>
                    <a:lnTo>
                      <a:pt x="49" y="702"/>
                    </a:lnTo>
                    <a:lnTo>
                      <a:pt x="56" y="717"/>
                    </a:lnTo>
                    <a:lnTo>
                      <a:pt x="63" y="732"/>
                    </a:lnTo>
                    <a:lnTo>
                      <a:pt x="70" y="747"/>
                    </a:lnTo>
                    <a:lnTo>
                      <a:pt x="78" y="761"/>
                    </a:lnTo>
                    <a:lnTo>
                      <a:pt x="86" y="772"/>
                    </a:lnTo>
                    <a:lnTo>
                      <a:pt x="94" y="785"/>
                    </a:lnTo>
                    <a:lnTo>
                      <a:pt x="102" y="796"/>
                    </a:lnTo>
                    <a:lnTo>
                      <a:pt x="112" y="806"/>
                    </a:lnTo>
                    <a:lnTo>
                      <a:pt x="121" y="816"/>
                    </a:lnTo>
                    <a:lnTo>
                      <a:pt x="130" y="824"/>
                    </a:lnTo>
                    <a:lnTo>
                      <a:pt x="140" y="832"/>
                    </a:lnTo>
                    <a:lnTo>
                      <a:pt x="150" y="839"/>
                    </a:lnTo>
                    <a:lnTo>
                      <a:pt x="161" y="845"/>
                    </a:lnTo>
                    <a:lnTo>
                      <a:pt x="171" y="850"/>
                    </a:lnTo>
                    <a:lnTo>
                      <a:pt x="182" y="853"/>
                    </a:lnTo>
                    <a:lnTo>
                      <a:pt x="192" y="855"/>
                    </a:lnTo>
                    <a:lnTo>
                      <a:pt x="203" y="858"/>
                    </a:lnTo>
                    <a:lnTo>
                      <a:pt x="215" y="858"/>
                    </a:lnTo>
                    <a:lnTo>
                      <a:pt x="225" y="858"/>
                    </a:lnTo>
                    <a:lnTo>
                      <a:pt x="236" y="855"/>
                    </a:lnTo>
                    <a:lnTo>
                      <a:pt x="246" y="853"/>
                    </a:lnTo>
                    <a:lnTo>
                      <a:pt x="257" y="850"/>
                    </a:lnTo>
                    <a:lnTo>
                      <a:pt x="267" y="845"/>
                    </a:lnTo>
                    <a:lnTo>
                      <a:pt x="278" y="839"/>
                    </a:lnTo>
                    <a:lnTo>
                      <a:pt x="288" y="832"/>
                    </a:lnTo>
                    <a:lnTo>
                      <a:pt x="297" y="824"/>
                    </a:lnTo>
                    <a:lnTo>
                      <a:pt x="307" y="816"/>
                    </a:lnTo>
                    <a:lnTo>
                      <a:pt x="316" y="806"/>
                    </a:lnTo>
                    <a:lnTo>
                      <a:pt x="325" y="796"/>
                    </a:lnTo>
                    <a:lnTo>
                      <a:pt x="334" y="785"/>
                    </a:lnTo>
                    <a:lnTo>
                      <a:pt x="342" y="772"/>
                    </a:lnTo>
                    <a:lnTo>
                      <a:pt x="350" y="761"/>
                    </a:lnTo>
                    <a:lnTo>
                      <a:pt x="358" y="747"/>
                    </a:lnTo>
                    <a:lnTo>
                      <a:pt x="365" y="732"/>
                    </a:lnTo>
                    <a:lnTo>
                      <a:pt x="372" y="717"/>
                    </a:lnTo>
                    <a:lnTo>
                      <a:pt x="379" y="702"/>
                    </a:lnTo>
                    <a:lnTo>
                      <a:pt x="386" y="686"/>
                    </a:lnTo>
                    <a:lnTo>
                      <a:pt x="392" y="669"/>
                    </a:lnTo>
                    <a:lnTo>
                      <a:pt x="397" y="652"/>
                    </a:lnTo>
                    <a:lnTo>
                      <a:pt x="403" y="633"/>
                    </a:lnTo>
                    <a:lnTo>
                      <a:pt x="407" y="615"/>
                    </a:lnTo>
                    <a:lnTo>
                      <a:pt x="412" y="596"/>
                    </a:lnTo>
                    <a:lnTo>
                      <a:pt x="415" y="577"/>
                    </a:lnTo>
                    <a:lnTo>
                      <a:pt x="419" y="557"/>
                    </a:lnTo>
                    <a:lnTo>
                      <a:pt x="421" y="536"/>
                    </a:lnTo>
                    <a:lnTo>
                      <a:pt x="424" y="515"/>
                    </a:lnTo>
                    <a:lnTo>
                      <a:pt x="426" y="494"/>
                    </a:lnTo>
                    <a:lnTo>
                      <a:pt x="427" y="473"/>
                    </a:lnTo>
                    <a:lnTo>
                      <a:pt x="428" y="450"/>
                    </a:lnTo>
                    <a:lnTo>
                      <a:pt x="428" y="429"/>
                    </a:lnTo>
                    <a:lnTo>
                      <a:pt x="428" y="407"/>
                    </a:lnTo>
                    <a:lnTo>
                      <a:pt x="427" y="385"/>
                    </a:lnTo>
                    <a:lnTo>
                      <a:pt x="426" y="364"/>
                    </a:lnTo>
                    <a:lnTo>
                      <a:pt x="424" y="343"/>
                    </a:lnTo>
                    <a:lnTo>
                      <a:pt x="421" y="322"/>
                    </a:lnTo>
                    <a:lnTo>
                      <a:pt x="419" y="302"/>
                    </a:lnTo>
                    <a:lnTo>
                      <a:pt x="415" y="281"/>
                    </a:lnTo>
                    <a:lnTo>
                      <a:pt x="412" y="262"/>
                    </a:lnTo>
                    <a:lnTo>
                      <a:pt x="407" y="243"/>
                    </a:lnTo>
                    <a:lnTo>
                      <a:pt x="403" y="224"/>
                    </a:lnTo>
                    <a:lnTo>
                      <a:pt x="397" y="206"/>
                    </a:lnTo>
                    <a:lnTo>
                      <a:pt x="392" y="189"/>
                    </a:lnTo>
                    <a:lnTo>
                      <a:pt x="386" y="172"/>
                    </a:lnTo>
                    <a:lnTo>
                      <a:pt x="379" y="155"/>
                    </a:lnTo>
                    <a:lnTo>
                      <a:pt x="372" y="140"/>
                    </a:lnTo>
                    <a:lnTo>
                      <a:pt x="365" y="125"/>
                    </a:lnTo>
                    <a:lnTo>
                      <a:pt x="358" y="111"/>
                    </a:lnTo>
                    <a:lnTo>
                      <a:pt x="350" y="98"/>
                    </a:lnTo>
                    <a:lnTo>
                      <a:pt x="342" y="85"/>
                    </a:lnTo>
                    <a:lnTo>
                      <a:pt x="334" y="73"/>
                    </a:lnTo>
                    <a:lnTo>
                      <a:pt x="325" y="62"/>
                    </a:lnTo>
                    <a:lnTo>
                      <a:pt x="316" y="51"/>
                    </a:lnTo>
                    <a:lnTo>
                      <a:pt x="307" y="42"/>
                    </a:lnTo>
                    <a:lnTo>
                      <a:pt x="297" y="34"/>
                    </a:lnTo>
                    <a:lnTo>
                      <a:pt x="288" y="25"/>
                    </a:lnTo>
                    <a:lnTo>
                      <a:pt x="278" y="18"/>
                    </a:lnTo>
                    <a:lnTo>
                      <a:pt x="267" y="14"/>
                    </a:lnTo>
                    <a:lnTo>
                      <a:pt x="257" y="8"/>
                    </a:lnTo>
                    <a:lnTo>
                      <a:pt x="246" y="4"/>
                    </a:lnTo>
                    <a:lnTo>
                      <a:pt x="236" y="2"/>
                    </a:lnTo>
                    <a:lnTo>
                      <a:pt x="225" y="0"/>
                    </a:lnTo>
                    <a:lnTo>
                      <a:pt x="215" y="0"/>
                    </a:lnTo>
                  </a:path>
                </a:pathLst>
              </a:custGeom>
              <a:noFill/>
              <a:ln w="1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1" name="Freeform 88"/>
              <p:cNvSpPr>
                <a:spLocks/>
              </p:cNvSpPr>
              <p:nvPr/>
            </p:nvSpPr>
            <p:spPr bwMode="auto">
              <a:xfrm>
                <a:off x="13250863" y="25400"/>
                <a:ext cx="339725" cy="681038"/>
              </a:xfrm>
              <a:custGeom>
                <a:avLst/>
                <a:gdLst>
                  <a:gd name="T0" fmla="*/ 192 w 429"/>
                  <a:gd name="T1" fmla="*/ 2 h 859"/>
                  <a:gd name="T2" fmla="*/ 160 w 429"/>
                  <a:gd name="T3" fmla="*/ 14 h 859"/>
                  <a:gd name="T4" fmla="*/ 131 w 429"/>
                  <a:gd name="T5" fmla="*/ 34 h 859"/>
                  <a:gd name="T6" fmla="*/ 103 w 429"/>
                  <a:gd name="T7" fmla="*/ 62 h 859"/>
                  <a:gd name="T8" fmla="*/ 77 w 429"/>
                  <a:gd name="T9" fmla="*/ 98 h 859"/>
                  <a:gd name="T10" fmla="*/ 55 w 429"/>
                  <a:gd name="T11" fmla="*/ 141 h 859"/>
                  <a:gd name="T12" fmla="*/ 36 w 429"/>
                  <a:gd name="T13" fmla="*/ 190 h 859"/>
                  <a:gd name="T14" fmla="*/ 21 w 429"/>
                  <a:gd name="T15" fmla="*/ 244 h 859"/>
                  <a:gd name="T16" fmla="*/ 9 w 429"/>
                  <a:gd name="T17" fmla="*/ 302 h 859"/>
                  <a:gd name="T18" fmla="*/ 2 w 429"/>
                  <a:gd name="T19" fmla="*/ 364 h 859"/>
                  <a:gd name="T20" fmla="*/ 0 w 429"/>
                  <a:gd name="T21" fmla="*/ 430 h 859"/>
                  <a:gd name="T22" fmla="*/ 2 w 429"/>
                  <a:gd name="T23" fmla="*/ 495 h 859"/>
                  <a:gd name="T24" fmla="*/ 9 w 429"/>
                  <a:gd name="T25" fmla="*/ 557 h 859"/>
                  <a:gd name="T26" fmla="*/ 21 w 429"/>
                  <a:gd name="T27" fmla="*/ 616 h 859"/>
                  <a:gd name="T28" fmla="*/ 36 w 429"/>
                  <a:gd name="T29" fmla="*/ 670 h 859"/>
                  <a:gd name="T30" fmla="*/ 55 w 429"/>
                  <a:gd name="T31" fmla="*/ 718 h 859"/>
                  <a:gd name="T32" fmla="*/ 77 w 429"/>
                  <a:gd name="T33" fmla="*/ 761 h 859"/>
                  <a:gd name="T34" fmla="*/ 103 w 429"/>
                  <a:gd name="T35" fmla="*/ 796 h 859"/>
                  <a:gd name="T36" fmla="*/ 131 w 429"/>
                  <a:gd name="T37" fmla="*/ 825 h 859"/>
                  <a:gd name="T38" fmla="*/ 160 w 429"/>
                  <a:gd name="T39" fmla="*/ 845 h 859"/>
                  <a:gd name="T40" fmla="*/ 192 w 429"/>
                  <a:gd name="T41" fmla="*/ 857 h 859"/>
                  <a:gd name="T42" fmla="*/ 224 w 429"/>
                  <a:gd name="T43" fmla="*/ 858 h 859"/>
                  <a:gd name="T44" fmla="*/ 257 w 429"/>
                  <a:gd name="T45" fmla="*/ 850 h 859"/>
                  <a:gd name="T46" fmla="*/ 287 w 429"/>
                  <a:gd name="T47" fmla="*/ 832 h 859"/>
                  <a:gd name="T48" fmla="*/ 317 w 429"/>
                  <a:gd name="T49" fmla="*/ 807 h 859"/>
                  <a:gd name="T50" fmla="*/ 342 w 429"/>
                  <a:gd name="T51" fmla="*/ 774 h 859"/>
                  <a:gd name="T52" fmla="*/ 366 w 429"/>
                  <a:gd name="T53" fmla="*/ 733 h 859"/>
                  <a:gd name="T54" fmla="*/ 385 w 429"/>
                  <a:gd name="T55" fmla="*/ 686 h 859"/>
                  <a:gd name="T56" fmla="*/ 402 w 429"/>
                  <a:gd name="T57" fmla="*/ 635 h 859"/>
                  <a:gd name="T58" fmla="*/ 415 w 429"/>
                  <a:gd name="T59" fmla="*/ 577 h 859"/>
                  <a:gd name="T60" fmla="*/ 424 w 429"/>
                  <a:gd name="T61" fmla="*/ 516 h 859"/>
                  <a:gd name="T62" fmla="*/ 428 w 429"/>
                  <a:gd name="T63" fmla="*/ 452 h 859"/>
                  <a:gd name="T64" fmla="*/ 428 w 429"/>
                  <a:gd name="T65" fmla="*/ 386 h 859"/>
                  <a:gd name="T66" fmla="*/ 422 w 429"/>
                  <a:gd name="T67" fmla="*/ 322 h 859"/>
                  <a:gd name="T68" fmla="*/ 411 w 429"/>
                  <a:gd name="T69" fmla="*/ 262 h 859"/>
                  <a:gd name="T70" fmla="*/ 397 w 429"/>
                  <a:gd name="T71" fmla="*/ 207 h 859"/>
                  <a:gd name="T72" fmla="*/ 380 w 429"/>
                  <a:gd name="T73" fmla="*/ 157 h 859"/>
                  <a:gd name="T74" fmla="*/ 357 w 429"/>
                  <a:gd name="T75" fmla="*/ 112 h 859"/>
                  <a:gd name="T76" fmla="*/ 334 w 429"/>
                  <a:gd name="T77" fmla="*/ 74 h 859"/>
                  <a:gd name="T78" fmla="*/ 307 w 429"/>
                  <a:gd name="T79" fmla="*/ 42 h 859"/>
                  <a:gd name="T80" fmla="*/ 278 w 429"/>
                  <a:gd name="T81" fmla="*/ 20 h 859"/>
                  <a:gd name="T82" fmla="*/ 247 w 429"/>
                  <a:gd name="T83" fmla="*/ 5 h 859"/>
                  <a:gd name="T84" fmla="*/ 214 w 429"/>
                  <a:gd name="T85" fmla="*/ 0 h 8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29" h="859">
                    <a:moveTo>
                      <a:pt x="214" y="0"/>
                    </a:moveTo>
                    <a:lnTo>
                      <a:pt x="203" y="1"/>
                    </a:lnTo>
                    <a:lnTo>
                      <a:pt x="192" y="2"/>
                    </a:lnTo>
                    <a:lnTo>
                      <a:pt x="181" y="5"/>
                    </a:lnTo>
                    <a:lnTo>
                      <a:pt x="171" y="9"/>
                    </a:lnTo>
                    <a:lnTo>
                      <a:pt x="160" y="14"/>
                    </a:lnTo>
                    <a:lnTo>
                      <a:pt x="151" y="20"/>
                    </a:lnTo>
                    <a:lnTo>
                      <a:pt x="140" y="27"/>
                    </a:lnTo>
                    <a:lnTo>
                      <a:pt x="131" y="34"/>
                    </a:lnTo>
                    <a:lnTo>
                      <a:pt x="122" y="42"/>
                    </a:lnTo>
                    <a:lnTo>
                      <a:pt x="112" y="53"/>
                    </a:lnTo>
                    <a:lnTo>
                      <a:pt x="103" y="62"/>
                    </a:lnTo>
                    <a:lnTo>
                      <a:pt x="95" y="74"/>
                    </a:lnTo>
                    <a:lnTo>
                      <a:pt x="85" y="86"/>
                    </a:lnTo>
                    <a:lnTo>
                      <a:pt x="77" y="98"/>
                    </a:lnTo>
                    <a:lnTo>
                      <a:pt x="70" y="112"/>
                    </a:lnTo>
                    <a:lnTo>
                      <a:pt x="62" y="126"/>
                    </a:lnTo>
                    <a:lnTo>
                      <a:pt x="55" y="141"/>
                    </a:lnTo>
                    <a:lnTo>
                      <a:pt x="49" y="157"/>
                    </a:lnTo>
                    <a:lnTo>
                      <a:pt x="42" y="173"/>
                    </a:lnTo>
                    <a:lnTo>
                      <a:pt x="36" y="190"/>
                    </a:lnTo>
                    <a:lnTo>
                      <a:pt x="30" y="207"/>
                    </a:lnTo>
                    <a:lnTo>
                      <a:pt x="26" y="225"/>
                    </a:lnTo>
                    <a:lnTo>
                      <a:pt x="21" y="244"/>
                    </a:lnTo>
                    <a:lnTo>
                      <a:pt x="16" y="262"/>
                    </a:lnTo>
                    <a:lnTo>
                      <a:pt x="13" y="282"/>
                    </a:lnTo>
                    <a:lnTo>
                      <a:pt x="9" y="302"/>
                    </a:lnTo>
                    <a:lnTo>
                      <a:pt x="7" y="322"/>
                    </a:lnTo>
                    <a:lnTo>
                      <a:pt x="4" y="343"/>
                    </a:lnTo>
                    <a:lnTo>
                      <a:pt x="2" y="364"/>
                    </a:lnTo>
                    <a:lnTo>
                      <a:pt x="1" y="386"/>
                    </a:lnTo>
                    <a:lnTo>
                      <a:pt x="0" y="407"/>
                    </a:lnTo>
                    <a:lnTo>
                      <a:pt x="0" y="430"/>
                    </a:lnTo>
                    <a:lnTo>
                      <a:pt x="0" y="452"/>
                    </a:lnTo>
                    <a:lnTo>
                      <a:pt x="1" y="474"/>
                    </a:lnTo>
                    <a:lnTo>
                      <a:pt x="2" y="495"/>
                    </a:lnTo>
                    <a:lnTo>
                      <a:pt x="4" y="516"/>
                    </a:lnTo>
                    <a:lnTo>
                      <a:pt x="7" y="537"/>
                    </a:lnTo>
                    <a:lnTo>
                      <a:pt x="9" y="557"/>
                    </a:lnTo>
                    <a:lnTo>
                      <a:pt x="13" y="577"/>
                    </a:lnTo>
                    <a:lnTo>
                      <a:pt x="16" y="597"/>
                    </a:lnTo>
                    <a:lnTo>
                      <a:pt x="21" y="616"/>
                    </a:lnTo>
                    <a:lnTo>
                      <a:pt x="26" y="635"/>
                    </a:lnTo>
                    <a:lnTo>
                      <a:pt x="30" y="652"/>
                    </a:lnTo>
                    <a:lnTo>
                      <a:pt x="36" y="670"/>
                    </a:lnTo>
                    <a:lnTo>
                      <a:pt x="42" y="686"/>
                    </a:lnTo>
                    <a:lnTo>
                      <a:pt x="49" y="702"/>
                    </a:lnTo>
                    <a:lnTo>
                      <a:pt x="55" y="718"/>
                    </a:lnTo>
                    <a:lnTo>
                      <a:pt x="62" y="733"/>
                    </a:lnTo>
                    <a:lnTo>
                      <a:pt x="70" y="747"/>
                    </a:lnTo>
                    <a:lnTo>
                      <a:pt x="77" y="761"/>
                    </a:lnTo>
                    <a:lnTo>
                      <a:pt x="85" y="774"/>
                    </a:lnTo>
                    <a:lnTo>
                      <a:pt x="95" y="786"/>
                    </a:lnTo>
                    <a:lnTo>
                      <a:pt x="103" y="796"/>
                    </a:lnTo>
                    <a:lnTo>
                      <a:pt x="112" y="807"/>
                    </a:lnTo>
                    <a:lnTo>
                      <a:pt x="122" y="816"/>
                    </a:lnTo>
                    <a:lnTo>
                      <a:pt x="131" y="825"/>
                    </a:lnTo>
                    <a:lnTo>
                      <a:pt x="140" y="832"/>
                    </a:lnTo>
                    <a:lnTo>
                      <a:pt x="151" y="839"/>
                    </a:lnTo>
                    <a:lnTo>
                      <a:pt x="160" y="845"/>
                    </a:lnTo>
                    <a:lnTo>
                      <a:pt x="171" y="850"/>
                    </a:lnTo>
                    <a:lnTo>
                      <a:pt x="181" y="853"/>
                    </a:lnTo>
                    <a:lnTo>
                      <a:pt x="192" y="857"/>
                    </a:lnTo>
                    <a:lnTo>
                      <a:pt x="203" y="858"/>
                    </a:lnTo>
                    <a:lnTo>
                      <a:pt x="214" y="859"/>
                    </a:lnTo>
                    <a:lnTo>
                      <a:pt x="224" y="858"/>
                    </a:lnTo>
                    <a:lnTo>
                      <a:pt x="236" y="857"/>
                    </a:lnTo>
                    <a:lnTo>
                      <a:pt x="247" y="853"/>
                    </a:lnTo>
                    <a:lnTo>
                      <a:pt x="257" y="850"/>
                    </a:lnTo>
                    <a:lnTo>
                      <a:pt x="268" y="845"/>
                    </a:lnTo>
                    <a:lnTo>
                      <a:pt x="278" y="839"/>
                    </a:lnTo>
                    <a:lnTo>
                      <a:pt x="287" y="832"/>
                    </a:lnTo>
                    <a:lnTo>
                      <a:pt x="298" y="825"/>
                    </a:lnTo>
                    <a:lnTo>
                      <a:pt x="307" y="816"/>
                    </a:lnTo>
                    <a:lnTo>
                      <a:pt x="317" y="807"/>
                    </a:lnTo>
                    <a:lnTo>
                      <a:pt x="325" y="796"/>
                    </a:lnTo>
                    <a:lnTo>
                      <a:pt x="334" y="786"/>
                    </a:lnTo>
                    <a:lnTo>
                      <a:pt x="342" y="774"/>
                    </a:lnTo>
                    <a:lnTo>
                      <a:pt x="350" y="761"/>
                    </a:lnTo>
                    <a:lnTo>
                      <a:pt x="357" y="747"/>
                    </a:lnTo>
                    <a:lnTo>
                      <a:pt x="366" y="733"/>
                    </a:lnTo>
                    <a:lnTo>
                      <a:pt x="373" y="718"/>
                    </a:lnTo>
                    <a:lnTo>
                      <a:pt x="380" y="702"/>
                    </a:lnTo>
                    <a:lnTo>
                      <a:pt x="385" y="686"/>
                    </a:lnTo>
                    <a:lnTo>
                      <a:pt x="391" y="670"/>
                    </a:lnTo>
                    <a:lnTo>
                      <a:pt x="397" y="652"/>
                    </a:lnTo>
                    <a:lnTo>
                      <a:pt x="402" y="635"/>
                    </a:lnTo>
                    <a:lnTo>
                      <a:pt x="406" y="616"/>
                    </a:lnTo>
                    <a:lnTo>
                      <a:pt x="411" y="597"/>
                    </a:lnTo>
                    <a:lnTo>
                      <a:pt x="415" y="577"/>
                    </a:lnTo>
                    <a:lnTo>
                      <a:pt x="418" y="557"/>
                    </a:lnTo>
                    <a:lnTo>
                      <a:pt x="422" y="537"/>
                    </a:lnTo>
                    <a:lnTo>
                      <a:pt x="424" y="516"/>
                    </a:lnTo>
                    <a:lnTo>
                      <a:pt x="425" y="495"/>
                    </a:lnTo>
                    <a:lnTo>
                      <a:pt x="428" y="474"/>
                    </a:lnTo>
                    <a:lnTo>
                      <a:pt x="428" y="452"/>
                    </a:lnTo>
                    <a:lnTo>
                      <a:pt x="429" y="430"/>
                    </a:lnTo>
                    <a:lnTo>
                      <a:pt x="428" y="407"/>
                    </a:lnTo>
                    <a:lnTo>
                      <a:pt x="428" y="386"/>
                    </a:lnTo>
                    <a:lnTo>
                      <a:pt x="425" y="364"/>
                    </a:lnTo>
                    <a:lnTo>
                      <a:pt x="424" y="343"/>
                    </a:lnTo>
                    <a:lnTo>
                      <a:pt x="422" y="322"/>
                    </a:lnTo>
                    <a:lnTo>
                      <a:pt x="418" y="302"/>
                    </a:lnTo>
                    <a:lnTo>
                      <a:pt x="415" y="282"/>
                    </a:lnTo>
                    <a:lnTo>
                      <a:pt x="411" y="262"/>
                    </a:lnTo>
                    <a:lnTo>
                      <a:pt x="406" y="244"/>
                    </a:lnTo>
                    <a:lnTo>
                      <a:pt x="402" y="225"/>
                    </a:lnTo>
                    <a:lnTo>
                      <a:pt x="397" y="207"/>
                    </a:lnTo>
                    <a:lnTo>
                      <a:pt x="391" y="190"/>
                    </a:lnTo>
                    <a:lnTo>
                      <a:pt x="385" y="173"/>
                    </a:lnTo>
                    <a:lnTo>
                      <a:pt x="380" y="157"/>
                    </a:lnTo>
                    <a:lnTo>
                      <a:pt x="373" y="141"/>
                    </a:lnTo>
                    <a:lnTo>
                      <a:pt x="366" y="126"/>
                    </a:lnTo>
                    <a:lnTo>
                      <a:pt x="357" y="112"/>
                    </a:lnTo>
                    <a:lnTo>
                      <a:pt x="350" y="98"/>
                    </a:lnTo>
                    <a:lnTo>
                      <a:pt x="342" y="86"/>
                    </a:lnTo>
                    <a:lnTo>
                      <a:pt x="334" y="74"/>
                    </a:lnTo>
                    <a:lnTo>
                      <a:pt x="325" y="62"/>
                    </a:lnTo>
                    <a:lnTo>
                      <a:pt x="317" y="53"/>
                    </a:lnTo>
                    <a:lnTo>
                      <a:pt x="307" y="42"/>
                    </a:lnTo>
                    <a:lnTo>
                      <a:pt x="298" y="34"/>
                    </a:lnTo>
                    <a:lnTo>
                      <a:pt x="287" y="27"/>
                    </a:lnTo>
                    <a:lnTo>
                      <a:pt x="278" y="20"/>
                    </a:lnTo>
                    <a:lnTo>
                      <a:pt x="268" y="14"/>
                    </a:lnTo>
                    <a:lnTo>
                      <a:pt x="257" y="9"/>
                    </a:lnTo>
                    <a:lnTo>
                      <a:pt x="247" y="5"/>
                    </a:lnTo>
                    <a:lnTo>
                      <a:pt x="236" y="2"/>
                    </a:lnTo>
                    <a:lnTo>
                      <a:pt x="224" y="1"/>
                    </a:lnTo>
                    <a:lnTo>
                      <a:pt x="214" y="0"/>
                    </a:lnTo>
                  </a:path>
                </a:pathLst>
              </a:custGeom>
              <a:noFill/>
              <a:ln w="1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2" name="Freeform 89"/>
              <p:cNvSpPr>
                <a:spLocks/>
              </p:cNvSpPr>
              <p:nvPr/>
            </p:nvSpPr>
            <p:spPr bwMode="auto">
              <a:xfrm>
                <a:off x="13558838" y="-39688"/>
                <a:ext cx="425450" cy="784225"/>
              </a:xfrm>
              <a:custGeom>
                <a:avLst/>
                <a:gdLst>
                  <a:gd name="T0" fmla="*/ 253 w 535"/>
                  <a:gd name="T1" fmla="*/ 0 h 989"/>
                  <a:gd name="T2" fmla="*/ 234 w 535"/>
                  <a:gd name="T3" fmla="*/ 4 h 989"/>
                  <a:gd name="T4" fmla="*/ 214 w 535"/>
                  <a:gd name="T5" fmla="*/ 9 h 989"/>
                  <a:gd name="T6" fmla="*/ 188 w 535"/>
                  <a:gd name="T7" fmla="*/ 22 h 989"/>
                  <a:gd name="T8" fmla="*/ 152 w 535"/>
                  <a:gd name="T9" fmla="*/ 48 h 989"/>
                  <a:gd name="T10" fmla="*/ 118 w 535"/>
                  <a:gd name="T11" fmla="*/ 84 h 989"/>
                  <a:gd name="T12" fmla="*/ 88 w 535"/>
                  <a:gd name="T13" fmla="*/ 128 h 989"/>
                  <a:gd name="T14" fmla="*/ 61 w 535"/>
                  <a:gd name="T15" fmla="*/ 179 h 989"/>
                  <a:gd name="T16" fmla="*/ 39 w 535"/>
                  <a:gd name="T17" fmla="*/ 238 h 989"/>
                  <a:gd name="T18" fmla="*/ 21 w 535"/>
                  <a:gd name="T19" fmla="*/ 302 h 989"/>
                  <a:gd name="T20" fmla="*/ 8 w 535"/>
                  <a:gd name="T21" fmla="*/ 371 h 989"/>
                  <a:gd name="T22" fmla="*/ 1 w 535"/>
                  <a:gd name="T23" fmla="*/ 444 h 989"/>
                  <a:gd name="T24" fmla="*/ 0 w 535"/>
                  <a:gd name="T25" fmla="*/ 520 h 989"/>
                  <a:gd name="T26" fmla="*/ 6 w 535"/>
                  <a:gd name="T27" fmla="*/ 595 h 989"/>
                  <a:gd name="T28" fmla="*/ 16 w 535"/>
                  <a:gd name="T29" fmla="*/ 665 h 989"/>
                  <a:gd name="T30" fmla="*/ 33 w 535"/>
                  <a:gd name="T31" fmla="*/ 731 h 989"/>
                  <a:gd name="T32" fmla="*/ 54 w 535"/>
                  <a:gd name="T33" fmla="*/ 790 h 989"/>
                  <a:gd name="T34" fmla="*/ 78 w 535"/>
                  <a:gd name="T35" fmla="*/ 844 h 989"/>
                  <a:gd name="T36" fmla="*/ 107 w 535"/>
                  <a:gd name="T37" fmla="*/ 891 h 989"/>
                  <a:gd name="T38" fmla="*/ 140 w 535"/>
                  <a:gd name="T39" fmla="*/ 930 h 989"/>
                  <a:gd name="T40" fmla="*/ 175 w 535"/>
                  <a:gd name="T41" fmla="*/ 960 h 989"/>
                  <a:gd name="T42" fmla="*/ 208 w 535"/>
                  <a:gd name="T43" fmla="*/ 976 h 989"/>
                  <a:gd name="T44" fmla="*/ 227 w 535"/>
                  <a:gd name="T45" fmla="*/ 983 h 989"/>
                  <a:gd name="T46" fmla="*/ 248 w 535"/>
                  <a:gd name="T47" fmla="*/ 988 h 989"/>
                  <a:gd name="T48" fmla="*/ 267 w 535"/>
                  <a:gd name="T49" fmla="*/ 989 h 989"/>
                  <a:gd name="T50" fmla="*/ 288 w 535"/>
                  <a:gd name="T51" fmla="*/ 988 h 989"/>
                  <a:gd name="T52" fmla="*/ 308 w 535"/>
                  <a:gd name="T53" fmla="*/ 983 h 989"/>
                  <a:gd name="T54" fmla="*/ 328 w 535"/>
                  <a:gd name="T55" fmla="*/ 976 h 989"/>
                  <a:gd name="T56" fmla="*/ 360 w 535"/>
                  <a:gd name="T57" fmla="*/ 960 h 989"/>
                  <a:gd name="T58" fmla="*/ 395 w 535"/>
                  <a:gd name="T59" fmla="*/ 930 h 989"/>
                  <a:gd name="T60" fmla="*/ 427 w 535"/>
                  <a:gd name="T61" fmla="*/ 891 h 989"/>
                  <a:gd name="T62" fmla="*/ 457 w 535"/>
                  <a:gd name="T63" fmla="*/ 844 h 989"/>
                  <a:gd name="T64" fmla="*/ 482 w 535"/>
                  <a:gd name="T65" fmla="*/ 790 h 989"/>
                  <a:gd name="T66" fmla="*/ 503 w 535"/>
                  <a:gd name="T67" fmla="*/ 731 h 989"/>
                  <a:gd name="T68" fmla="*/ 520 w 535"/>
                  <a:gd name="T69" fmla="*/ 665 h 989"/>
                  <a:gd name="T70" fmla="*/ 530 w 535"/>
                  <a:gd name="T71" fmla="*/ 595 h 989"/>
                  <a:gd name="T72" fmla="*/ 535 w 535"/>
                  <a:gd name="T73" fmla="*/ 520 h 989"/>
                  <a:gd name="T74" fmla="*/ 534 w 535"/>
                  <a:gd name="T75" fmla="*/ 444 h 989"/>
                  <a:gd name="T76" fmla="*/ 527 w 535"/>
                  <a:gd name="T77" fmla="*/ 371 h 989"/>
                  <a:gd name="T78" fmla="*/ 514 w 535"/>
                  <a:gd name="T79" fmla="*/ 302 h 989"/>
                  <a:gd name="T80" fmla="*/ 496 w 535"/>
                  <a:gd name="T81" fmla="*/ 238 h 989"/>
                  <a:gd name="T82" fmla="*/ 474 w 535"/>
                  <a:gd name="T83" fmla="*/ 179 h 989"/>
                  <a:gd name="T84" fmla="*/ 447 w 535"/>
                  <a:gd name="T85" fmla="*/ 128 h 989"/>
                  <a:gd name="T86" fmla="*/ 417 w 535"/>
                  <a:gd name="T87" fmla="*/ 84 h 989"/>
                  <a:gd name="T88" fmla="*/ 384 w 535"/>
                  <a:gd name="T89" fmla="*/ 48 h 989"/>
                  <a:gd name="T90" fmla="*/ 347 w 535"/>
                  <a:gd name="T91" fmla="*/ 22 h 989"/>
                  <a:gd name="T92" fmla="*/ 321 w 535"/>
                  <a:gd name="T93" fmla="*/ 9 h 989"/>
                  <a:gd name="T94" fmla="*/ 301 w 535"/>
                  <a:gd name="T95" fmla="*/ 4 h 989"/>
                  <a:gd name="T96" fmla="*/ 281 w 535"/>
                  <a:gd name="T97" fmla="*/ 0 h 9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35" h="989">
                    <a:moveTo>
                      <a:pt x="267" y="0"/>
                    </a:moveTo>
                    <a:lnTo>
                      <a:pt x="260" y="0"/>
                    </a:lnTo>
                    <a:lnTo>
                      <a:pt x="253" y="0"/>
                    </a:lnTo>
                    <a:lnTo>
                      <a:pt x="248" y="1"/>
                    </a:lnTo>
                    <a:lnTo>
                      <a:pt x="241" y="2"/>
                    </a:lnTo>
                    <a:lnTo>
                      <a:pt x="234" y="4"/>
                    </a:lnTo>
                    <a:lnTo>
                      <a:pt x="227" y="5"/>
                    </a:lnTo>
                    <a:lnTo>
                      <a:pt x="221" y="7"/>
                    </a:lnTo>
                    <a:lnTo>
                      <a:pt x="214" y="9"/>
                    </a:lnTo>
                    <a:lnTo>
                      <a:pt x="208" y="12"/>
                    </a:lnTo>
                    <a:lnTo>
                      <a:pt x="201" y="15"/>
                    </a:lnTo>
                    <a:lnTo>
                      <a:pt x="188" y="22"/>
                    </a:lnTo>
                    <a:lnTo>
                      <a:pt x="175" y="29"/>
                    </a:lnTo>
                    <a:lnTo>
                      <a:pt x="163" y="39"/>
                    </a:lnTo>
                    <a:lnTo>
                      <a:pt x="152" y="48"/>
                    </a:lnTo>
                    <a:lnTo>
                      <a:pt x="140" y="60"/>
                    </a:lnTo>
                    <a:lnTo>
                      <a:pt x="128" y="72"/>
                    </a:lnTo>
                    <a:lnTo>
                      <a:pt x="118" y="84"/>
                    </a:lnTo>
                    <a:lnTo>
                      <a:pt x="107" y="97"/>
                    </a:lnTo>
                    <a:lnTo>
                      <a:pt x="97" y="112"/>
                    </a:lnTo>
                    <a:lnTo>
                      <a:pt x="88" y="128"/>
                    </a:lnTo>
                    <a:lnTo>
                      <a:pt x="78" y="144"/>
                    </a:lnTo>
                    <a:lnTo>
                      <a:pt x="70" y="162"/>
                    </a:lnTo>
                    <a:lnTo>
                      <a:pt x="61" y="179"/>
                    </a:lnTo>
                    <a:lnTo>
                      <a:pt x="54" y="198"/>
                    </a:lnTo>
                    <a:lnTo>
                      <a:pt x="46" y="218"/>
                    </a:lnTo>
                    <a:lnTo>
                      <a:pt x="39" y="238"/>
                    </a:lnTo>
                    <a:lnTo>
                      <a:pt x="33" y="259"/>
                    </a:lnTo>
                    <a:lnTo>
                      <a:pt x="27" y="280"/>
                    </a:lnTo>
                    <a:lnTo>
                      <a:pt x="21" y="302"/>
                    </a:lnTo>
                    <a:lnTo>
                      <a:pt x="16" y="324"/>
                    </a:lnTo>
                    <a:lnTo>
                      <a:pt x="12" y="347"/>
                    </a:lnTo>
                    <a:lnTo>
                      <a:pt x="8" y="371"/>
                    </a:lnTo>
                    <a:lnTo>
                      <a:pt x="6" y="395"/>
                    </a:lnTo>
                    <a:lnTo>
                      <a:pt x="3" y="419"/>
                    </a:lnTo>
                    <a:lnTo>
                      <a:pt x="1" y="444"/>
                    </a:lnTo>
                    <a:lnTo>
                      <a:pt x="0" y="468"/>
                    </a:lnTo>
                    <a:lnTo>
                      <a:pt x="0" y="494"/>
                    </a:lnTo>
                    <a:lnTo>
                      <a:pt x="0" y="520"/>
                    </a:lnTo>
                    <a:lnTo>
                      <a:pt x="1" y="546"/>
                    </a:lnTo>
                    <a:lnTo>
                      <a:pt x="3" y="570"/>
                    </a:lnTo>
                    <a:lnTo>
                      <a:pt x="6" y="595"/>
                    </a:lnTo>
                    <a:lnTo>
                      <a:pt x="8" y="618"/>
                    </a:lnTo>
                    <a:lnTo>
                      <a:pt x="12" y="642"/>
                    </a:lnTo>
                    <a:lnTo>
                      <a:pt x="16" y="665"/>
                    </a:lnTo>
                    <a:lnTo>
                      <a:pt x="21" y="687"/>
                    </a:lnTo>
                    <a:lnTo>
                      <a:pt x="27" y="709"/>
                    </a:lnTo>
                    <a:lnTo>
                      <a:pt x="33" y="731"/>
                    </a:lnTo>
                    <a:lnTo>
                      <a:pt x="39" y="752"/>
                    </a:lnTo>
                    <a:lnTo>
                      <a:pt x="46" y="772"/>
                    </a:lnTo>
                    <a:lnTo>
                      <a:pt x="54" y="790"/>
                    </a:lnTo>
                    <a:lnTo>
                      <a:pt x="61" y="809"/>
                    </a:lnTo>
                    <a:lnTo>
                      <a:pt x="70" y="828"/>
                    </a:lnTo>
                    <a:lnTo>
                      <a:pt x="78" y="844"/>
                    </a:lnTo>
                    <a:lnTo>
                      <a:pt x="88" y="860"/>
                    </a:lnTo>
                    <a:lnTo>
                      <a:pt x="97" y="877"/>
                    </a:lnTo>
                    <a:lnTo>
                      <a:pt x="107" y="891"/>
                    </a:lnTo>
                    <a:lnTo>
                      <a:pt x="118" y="905"/>
                    </a:lnTo>
                    <a:lnTo>
                      <a:pt x="128" y="918"/>
                    </a:lnTo>
                    <a:lnTo>
                      <a:pt x="140" y="930"/>
                    </a:lnTo>
                    <a:lnTo>
                      <a:pt x="152" y="941"/>
                    </a:lnTo>
                    <a:lnTo>
                      <a:pt x="163" y="951"/>
                    </a:lnTo>
                    <a:lnTo>
                      <a:pt x="175" y="960"/>
                    </a:lnTo>
                    <a:lnTo>
                      <a:pt x="188" y="967"/>
                    </a:lnTo>
                    <a:lnTo>
                      <a:pt x="201" y="974"/>
                    </a:lnTo>
                    <a:lnTo>
                      <a:pt x="208" y="976"/>
                    </a:lnTo>
                    <a:lnTo>
                      <a:pt x="214" y="980"/>
                    </a:lnTo>
                    <a:lnTo>
                      <a:pt x="221" y="982"/>
                    </a:lnTo>
                    <a:lnTo>
                      <a:pt x="227" y="983"/>
                    </a:lnTo>
                    <a:lnTo>
                      <a:pt x="234" y="986"/>
                    </a:lnTo>
                    <a:lnTo>
                      <a:pt x="241" y="987"/>
                    </a:lnTo>
                    <a:lnTo>
                      <a:pt x="248" y="988"/>
                    </a:lnTo>
                    <a:lnTo>
                      <a:pt x="253" y="989"/>
                    </a:lnTo>
                    <a:lnTo>
                      <a:pt x="260" y="989"/>
                    </a:lnTo>
                    <a:lnTo>
                      <a:pt x="267" y="989"/>
                    </a:lnTo>
                    <a:lnTo>
                      <a:pt x="274" y="989"/>
                    </a:lnTo>
                    <a:lnTo>
                      <a:pt x="281" y="989"/>
                    </a:lnTo>
                    <a:lnTo>
                      <a:pt x="288" y="988"/>
                    </a:lnTo>
                    <a:lnTo>
                      <a:pt x="295" y="987"/>
                    </a:lnTo>
                    <a:lnTo>
                      <a:pt x="301" y="986"/>
                    </a:lnTo>
                    <a:lnTo>
                      <a:pt x="308" y="983"/>
                    </a:lnTo>
                    <a:lnTo>
                      <a:pt x="315" y="982"/>
                    </a:lnTo>
                    <a:lnTo>
                      <a:pt x="321" y="980"/>
                    </a:lnTo>
                    <a:lnTo>
                      <a:pt x="328" y="976"/>
                    </a:lnTo>
                    <a:lnTo>
                      <a:pt x="335" y="974"/>
                    </a:lnTo>
                    <a:lnTo>
                      <a:pt x="347" y="967"/>
                    </a:lnTo>
                    <a:lnTo>
                      <a:pt x="360" y="960"/>
                    </a:lnTo>
                    <a:lnTo>
                      <a:pt x="371" y="951"/>
                    </a:lnTo>
                    <a:lnTo>
                      <a:pt x="384" y="941"/>
                    </a:lnTo>
                    <a:lnTo>
                      <a:pt x="395" y="930"/>
                    </a:lnTo>
                    <a:lnTo>
                      <a:pt x="406" y="918"/>
                    </a:lnTo>
                    <a:lnTo>
                      <a:pt x="417" y="905"/>
                    </a:lnTo>
                    <a:lnTo>
                      <a:pt x="427" y="891"/>
                    </a:lnTo>
                    <a:lnTo>
                      <a:pt x="438" y="877"/>
                    </a:lnTo>
                    <a:lnTo>
                      <a:pt x="447" y="860"/>
                    </a:lnTo>
                    <a:lnTo>
                      <a:pt x="457" y="844"/>
                    </a:lnTo>
                    <a:lnTo>
                      <a:pt x="466" y="828"/>
                    </a:lnTo>
                    <a:lnTo>
                      <a:pt x="474" y="809"/>
                    </a:lnTo>
                    <a:lnTo>
                      <a:pt x="482" y="790"/>
                    </a:lnTo>
                    <a:lnTo>
                      <a:pt x="489" y="772"/>
                    </a:lnTo>
                    <a:lnTo>
                      <a:pt x="496" y="752"/>
                    </a:lnTo>
                    <a:lnTo>
                      <a:pt x="503" y="731"/>
                    </a:lnTo>
                    <a:lnTo>
                      <a:pt x="509" y="709"/>
                    </a:lnTo>
                    <a:lnTo>
                      <a:pt x="514" y="687"/>
                    </a:lnTo>
                    <a:lnTo>
                      <a:pt x="520" y="665"/>
                    </a:lnTo>
                    <a:lnTo>
                      <a:pt x="523" y="642"/>
                    </a:lnTo>
                    <a:lnTo>
                      <a:pt x="527" y="618"/>
                    </a:lnTo>
                    <a:lnTo>
                      <a:pt x="530" y="595"/>
                    </a:lnTo>
                    <a:lnTo>
                      <a:pt x="532" y="570"/>
                    </a:lnTo>
                    <a:lnTo>
                      <a:pt x="534" y="544"/>
                    </a:lnTo>
                    <a:lnTo>
                      <a:pt x="535" y="520"/>
                    </a:lnTo>
                    <a:lnTo>
                      <a:pt x="535" y="494"/>
                    </a:lnTo>
                    <a:lnTo>
                      <a:pt x="535" y="470"/>
                    </a:lnTo>
                    <a:lnTo>
                      <a:pt x="534" y="444"/>
                    </a:lnTo>
                    <a:lnTo>
                      <a:pt x="532" y="419"/>
                    </a:lnTo>
                    <a:lnTo>
                      <a:pt x="530" y="395"/>
                    </a:lnTo>
                    <a:lnTo>
                      <a:pt x="527" y="371"/>
                    </a:lnTo>
                    <a:lnTo>
                      <a:pt x="523" y="348"/>
                    </a:lnTo>
                    <a:lnTo>
                      <a:pt x="520" y="324"/>
                    </a:lnTo>
                    <a:lnTo>
                      <a:pt x="514" y="302"/>
                    </a:lnTo>
                    <a:lnTo>
                      <a:pt x="509" y="280"/>
                    </a:lnTo>
                    <a:lnTo>
                      <a:pt x="503" y="259"/>
                    </a:lnTo>
                    <a:lnTo>
                      <a:pt x="496" y="238"/>
                    </a:lnTo>
                    <a:lnTo>
                      <a:pt x="489" y="218"/>
                    </a:lnTo>
                    <a:lnTo>
                      <a:pt x="482" y="198"/>
                    </a:lnTo>
                    <a:lnTo>
                      <a:pt x="474" y="179"/>
                    </a:lnTo>
                    <a:lnTo>
                      <a:pt x="466" y="162"/>
                    </a:lnTo>
                    <a:lnTo>
                      <a:pt x="457" y="144"/>
                    </a:lnTo>
                    <a:lnTo>
                      <a:pt x="447" y="128"/>
                    </a:lnTo>
                    <a:lnTo>
                      <a:pt x="438" y="112"/>
                    </a:lnTo>
                    <a:lnTo>
                      <a:pt x="427" y="98"/>
                    </a:lnTo>
                    <a:lnTo>
                      <a:pt x="417" y="84"/>
                    </a:lnTo>
                    <a:lnTo>
                      <a:pt x="406" y="72"/>
                    </a:lnTo>
                    <a:lnTo>
                      <a:pt x="395" y="60"/>
                    </a:lnTo>
                    <a:lnTo>
                      <a:pt x="384" y="48"/>
                    </a:lnTo>
                    <a:lnTo>
                      <a:pt x="371" y="39"/>
                    </a:lnTo>
                    <a:lnTo>
                      <a:pt x="360" y="29"/>
                    </a:lnTo>
                    <a:lnTo>
                      <a:pt x="347" y="22"/>
                    </a:lnTo>
                    <a:lnTo>
                      <a:pt x="335" y="15"/>
                    </a:lnTo>
                    <a:lnTo>
                      <a:pt x="328" y="12"/>
                    </a:lnTo>
                    <a:lnTo>
                      <a:pt x="321" y="9"/>
                    </a:lnTo>
                    <a:lnTo>
                      <a:pt x="315" y="7"/>
                    </a:lnTo>
                    <a:lnTo>
                      <a:pt x="308" y="5"/>
                    </a:lnTo>
                    <a:lnTo>
                      <a:pt x="301" y="4"/>
                    </a:lnTo>
                    <a:lnTo>
                      <a:pt x="295" y="2"/>
                    </a:lnTo>
                    <a:lnTo>
                      <a:pt x="288" y="1"/>
                    </a:lnTo>
                    <a:lnTo>
                      <a:pt x="281" y="0"/>
                    </a:lnTo>
                    <a:lnTo>
                      <a:pt x="274" y="0"/>
                    </a:lnTo>
                    <a:lnTo>
                      <a:pt x="267" y="0"/>
                    </a:lnTo>
                  </a:path>
                </a:pathLst>
              </a:custGeom>
              <a:noFill/>
              <a:ln w="1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sp>
            <p:nvSpPr>
              <p:cNvPr id="73" name="Freeform 90"/>
              <p:cNvSpPr>
                <a:spLocks/>
              </p:cNvSpPr>
              <p:nvPr/>
            </p:nvSpPr>
            <p:spPr bwMode="auto">
              <a:xfrm>
                <a:off x="13169900" y="-36513"/>
                <a:ext cx="423862" cy="785813"/>
              </a:xfrm>
              <a:custGeom>
                <a:avLst/>
                <a:gdLst>
                  <a:gd name="T0" fmla="*/ 255 w 535"/>
                  <a:gd name="T1" fmla="*/ 0 h 990"/>
                  <a:gd name="T2" fmla="*/ 234 w 535"/>
                  <a:gd name="T3" fmla="*/ 3 h 990"/>
                  <a:gd name="T4" fmla="*/ 214 w 535"/>
                  <a:gd name="T5" fmla="*/ 9 h 990"/>
                  <a:gd name="T6" fmla="*/ 188 w 535"/>
                  <a:gd name="T7" fmla="*/ 22 h 990"/>
                  <a:gd name="T8" fmla="*/ 152 w 535"/>
                  <a:gd name="T9" fmla="*/ 48 h 990"/>
                  <a:gd name="T10" fmla="*/ 118 w 535"/>
                  <a:gd name="T11" fmla="*/ 84 h 990"/>
                  <a:gd name="T12" fmla="*/ 88 w 535"/>
                  <a:gd name="T13" fmla="*/ 127 h 990"/>
                  <a:gd name="T14" fmla="*/ 62 w 535"/>
                  <a:gd name="T15" fmla="*/ 179 h 990"/>
                  <a:gd name="T16" fmla="*/ 39 w 535"/>
                  <a:gd name="T17" fmla="*/ 237 h 990"/>
                  <a:gd name="T18" fmla="*/ 21 w 535"/>
                  <a:gd name="T19" fmla="*/ 302 h 990"/>
                  <a:gd name="T20" fmla="*/ 9 w 535"/>
                  <a:gd name="T21" fmla="*/ 371 h 990"/>
                  <a:gd name="T22" fmla="*/ 2 w 535"/>
                  <a:gd name="T23" fmla="*/ 443 h 990"/>
                  <a:gd name="T24" fmla="*/ 2 w 535"/>
                  <a:gd name="T25" fmla="*/ 520 h 990"/>
                  <a:gd name="T26" fmla="*/ 6 w 535"/>
                  <a:gd name="T27" fmla="*/ 594 h 990"/>
                  <a:gd name="T28" fmla="*/ 17 w 535"/>
                  <a:gd name="T29" fmla="*/ 665 h 990"/>
                  <a:gd name="T30" fmla="*/ 33 w 535"/>
                  <a:gd name="T31" fmla="*/ 730 h 990"/>
                  <a:gd name="T32" fmla="*/ 54 w 535"/>
                  <a:gd name="T33" fmla="*/ 791 h 990"/>
                  <a:gd name="T34" fmla="*/ 79 w 535"/>
                  <a:gd name="T35" fmla="*/ 845 h 990"/>
                  <a:gd name="T36" fmla="*/ 108 w 535"/>
                  <a:gd name="T37" fmla="*/ 891 h 990"/>
                  <a:gd name="T38" fmla="*/ 140 w 535"/>
                  <a:gd name="T39" fmla="*/ 929 h 990"/>
                  <a:gd name="T40" fmla="*/ 177 w 535"/>
                  <a:gd name="T41" fmla="*/ 960 h 990"/>
                  <a:gd name="T42" fmla="*/ 208 w 535"/>
                  <a:gd name="T43" fmla="*/ 977 h 990"/>
                  <a:gd name="T44" fmla="*/ 228 w 535"/>
                  <a:gd name="T45" fmla="*/ 984 h 990"/>
                  <a:gd name="T46" fmla="*/ 248 w 535"/>
                  <a:gd name="T47" fmla="*/ 988 h 990"/>
                  <a:gd name="T48" fmla="*/ 269 w 535"/>
                  <a:gd name="T49" fmla="*/ 990 h 990"/>
                  <a:gd name="T50" fmla="*/ 289 w 535"/>
                  <a:gd name="T51" fmla="*/ 988 h 990"/>
                  <a:gd name="T52" fmla="*/ 309 w 535"/>
                  <a:gd name="T53" fmla="*/ 984 h 990"/>
                  <a:gd name="T54" fmla="*/ 328 w 535"/>
                  <a:gd name="T55" fmla="*/ 977 h 990"/>
                  <a:gd name="T56" fmla="*/ 360 w 535"/>
                  <a:gd name="T57" fmla="*/ 960 h 990"/>
                  <a:gd name="T58" fmla="*/ 396 w 535"/>
                  <a:gd name="T59" fmla="*/ 929 h 990"/>
                  <a:gd name="T60" fmla="*/ 429 w 535"/>
                  <a:gd name="T61" fmla="*/ 891 h 990"/>
                  <a:gd name="T62" fmla="*/ 457 w 535"/>
                  <a:gd name="T63" fmla="*/ 845 h 990"/>
                  <a:gd name="T64" fmla="*/ 483 w 535"/>
                  <a:gd name="T65" fmla="*/ 791 h 990"/>
                  <a:gd name="T66" fmla="*/ 504 w 535"/>
                  <a:gd name="T67" fmla="*/ 730 h 990"/>
                  <a:gd name="T68" fmla="*/ 520 w 535"/>
                  <a:gd name="T69" fmla="*/ 665 h 990"/>
                  <a:gd name="T70" fmla="*/ 531 w 535"/>
                  <a:gd name="T71" fmla="*/ 594 h 990"/>
                  <a:gd name="T72" fmla="*/ 535 w 535"/>
                  <a:gd name="T73" fmla="*/ 520 h 990"/>
                  <a:gd name="T74" fmla="*/ 534 w 535"/>
                  <a:gd name="T75" fmla="*/ 443 h 990"/>
                  <a:gd name="T76" fmla="*/ 527 w 535"/>
                  <a:gd name="T77" fmla="*/ 371 h 990"/>
                  <a:gd name="T78" fmla="*/ 515 w 535"/>
                  <a:gd name="T79" fmla="*/ 302 h 990"/>
                  <a:gd name="T80" fmla="*/ 497 w 535"/>
                  <a:gd name="T81" fmla="*/ 237 h 990"/>
                  <a:gd name="T82" fmla="*/ 474 w 535"/>
                  <a:gd name="T83" fmla="*/ 180 h 990"/>
                  <a:gd name="T84" fmla="*/ 449 w 535"/>
                  <a:gd name="T85" fmla="*/ 127 h 990"/>
                  <a:gd name="T86" fmla="*/ 418 w 535"/>
                  <a:gd name="T87" fmla="*/ 84 h 990"/>
                  <a:gd name="T88" fmla="*/ 385 w 535"/>
                  <a:gd name="T89" fmla="*/ 48 h 990"/>
                  <a:gd name="T90" fmla="*/ 348 w 535"/>
                  <a:gd name="T91" fmla="*/ 22 h 990"/>
                  <a:gd name="T92" fmla="*/ 323 w 535"/>
                  <a:gd name="T93" fmla="*/ 9 h 990"/>
                  <a:gd name="T94" fmla="*/ 303 w 535"/>
                  <a:gd name="T95" fmla="*/ 3 h 990"/>
                  <a:gd name="T96" fmla="*/ 282 w 535"/>
                  <a:gd name="T97" fmla="*/ 0 h 9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35" h="990">
                    <a:moveTo>
                      <a:pt x="269" y="0"/>
                    </a:moveTo>
                    <a:lnTo>
                      <a:pt x="262" y="0"/>
                    </a:lnTo>
                    <a:lnTo>
                      <a:pt x="255" y="0"/>
                    </a:lnTo>
                    <a:lnTo>
                      <a:pt x="248" y="1"/>
                    </a:lnTo>
                    <a:lnTo>
                      <a:pt x="241" y="2"/>
                    </a:lnTo>
                    <a:lnTo>
                      <a:pt x="234" y="3"/>
                    </a:lnTo>
                    <a:lnTo>
                      <a:pt x="228" y="4"/>
                    </a:lnTo>
                    <a:lnTo>
                      <a:pt x="221" y="7"/>
                    </a:lnTo>
                    <a:lnTo>
                      <a:pt x="214" y="9"/>
                    </a:lnTo>
                    <a:lnTo>
                      <a:pt x="208" y="12"/>
                    </a:lnTo>
                    <a:lnTo>
                      <a:pt x="201" y="15"/>
                    </a:lnTo>
                    <a:lnTo>
                      <a:pt x="188" y="22"/>
                    </a:lnTo>
                    <a:lnTo>
                      <a:pt x="177" y="29"/>
                    </a:lnTo>
                    <a:lnTo>
                      <a:pt x="164" y="38"/>
                    </a:lnTo>
                    <a:lnTo>
                      <a:pt x="152" y="48"/>
                    </a:lnTo>
                    <a:lnTo>
                      <a:pt x="140" y="59"/>
                    </a:lnTo>
                    <a:lnTo>
                      <a:pt x="130" y="71"/>
                    </a:lnTo>
                    <a:lnTo>
                      <a:pt x="118" y="84"/>
                    </a:lnTo>
                    <a:lnTo>
                      <a:pt x="108" y="98"/>
                    </a:lnTo>
                    <a:lnTo>
                      <a:pt x="98" y="112"/>
                    </a:lnTo>
                    <a:lnTo>
                      <a:pt x="88" y="127"/>
                    </a:lnTo>
                    <a:lnTo>
                      <a:pt x="79" y="144"/>
                    </a:lnTo>
                    <a:lnTo>
                      <a:pt x="70" y="161"/>
                    </a:lnTo>
                    <a:lnTo>
                      <a:pt x="62" y="179"/>
                    </a:lnTo>
                    <a:lnTo>
                      <a:pt x="54" y="198"/>
                    </a:lnTo>
                    <a:lnTo>
                      <a:pt x="46" y="218"/>
                    </a:lnTo>
                    <a:lnTo>
                      <a:pt x="39" y="237"/>
                    </a:lnTo>
                    <a:lnTo>
                      <a:pt x="33" y="258"/>
                    </a:lnTo>
                    <a:lnTo>
                      <a:pt x="27" y="280"/>
                    </a:lnTo>
                    <a:lnTo>
                      <a:pt x="21" y="302"/>
                    </a:lnTo>
                    <a:lnTo>
                      <a:pt x="17" y="324"/>
                    </a:lnTo>
                    <a:lnTo>
                      <a:pt x="13" y="347"/>
                    </a:lnTo>
                    <a:lnTo>
                      <a:pt x="9" y="371"/>
                    </a:lnTo>
                    <a:lnTo>
                      <a:pt x="6" y="394"/>
                    </a:lnTo>
                    <a:lnTo>
                      <a:pt x="4" y="419"/>
                    </a:lnTo>
                    <a:lnTo>
                      <a:pt x="2" y="443"/>
                    </a:lnTo>
                    <a:lnTo>
                      <a:pt x="0" y="469"/>
                    </a:lnTo>
                    <a:lnTo>
                      <a:pt x="0" y="494"/>
                    </a:lnTo>
                    <a:lnTo>
                      <a:pt x="2" y="520"/>
                    </a:lnTo>
                    <a:lnTo>
                      <a:pt x="2" y="545"/>
                    </a:lnTo>
                    <a:lnTo>
                      <a:pt x="4" y="570"/>
                    </a:lnTo>
                    <a:lnTo>
                      <a:pt x="6" y="594"/>
                    </a:lnTo>
                    <a:lnTo>
                      <a:pt x="9" y="618"/>
                    </a:lnTo>
                    <a:lnTo>
                      <a:pt x="13" y="641"/>
                    </a:lnTo>
                    <a:lnTo>
                      <a:pt x="17" y="665"/>
                    </a:lnTo>
                    <a:lnTo>
                      <a:pt x="21" y="687"/>
                    </a:lnTo>
                    <a:lnTo>
                      <a:pt x="27" y="709"/>
                    </a:lnTo>
                    <a:lnTo>
                      <a:pt x="33" y="730"/>
                    </a:lnTo>
                    <a:lnTo>
                      <a:pt x="39" y="751"/>
                    </a:lnTo>
                    <a:lnTo>
                      <a:pt x="46" y="771"/>
                    </a:lnTo>
                    <a:lnTo>
                      <a:pt x="54" y="791"/>
                    </a:lnTo>
                    <a:lnTo>
                      <a:pt x="62" y="810"/>
                    </a:lnTo>
                    <a:lnTo>
                      <a:pt x="70" y="827"/>
                    </a:lnTo>
                    <a:lnTo>
                      <a:pt x="79" y="845"/>
                    </a:lnTo>
                    <a:lnTo>
                      <a:pt x="88" y="861"/>
                    </a:lnTo>
                    <a:lnTo>
                      <a:pt x="98" y="877"/>
                    </a:lnTo>
                    <a:lnTo>
                      <a:pt x="108" y="891"/>
                    </a:lnTo>
                    <a:lnTo>
                      <a:pt x="118" y="905"/>
                    </a:lnTo>
                    <a:lnTo>
                      <a:pt x="130" y="918"/>
                    </a:lnTo>
                    <a:lnTo>
                      <a:pt x="140" y="929"/>
                    </a:lnTo>
                    <a:lnTo>
                      <a:pt x="152" y="941"/>
                    </a:lnTo>
                    <a:lnTo>
                      <a:pt x="164" y="950"/>
                    </a:lnTo>
                    <a:lnTo>
                      <a:pt x="177" y="960"/>
                    </a:lnTo>
                    <a:lnTo>
                      <a:pt x="188" y="967"/>
                    </a:lnTo>
                    <a:lnTo>
                      <a:pt x="201" y="974"/>
                    </a:lnTo>
                    <a:lnTo>
                      <a:pt x="208" y="977"/>
                    </a:lnTo>
                    <a:lnTo>
                      <a:pt x="214" y="980"/>
                    </a:lnTo>
                    <a:lnTo>
                      <a:pt x="221" y="982"/>
                    </a:lnTo>
                    <a:lnTo>
                      <a:pt x="228" y="984"/>
                    </a:lnTo>
                    <a:lnTo>
                      <a:pt x="234" y="985"/>
                    </a:lnTo>
                    <a:lnTo>
                      <a:pt x="241" y="987"/>
                    </a:lnTo>
                    <a:lnTo>
                      <a:pt x="248" y="988"/>
                    </a:lnTo>
                    <a:lnTo>
                      <a:pt x="255" y="989"/>
                    </a:lnTo>
                    <a:lnTo>
                      <a:pt x="262" y="989"/>
                    </a:lnTo>
                    <a:lnTo>
                      <a:pt x="269" y="990"/>
                    </a:lnTo>
                    <a:lnTo>
                      <a:pt x="275" y="989"/>
                    </a:lnTo>
                    <a:lnTo>
                      <a:pt x="282" y="989"/>
                    </a:lnTo>
                    <a:lnTo>
                      <a:pt x="289" y="988"/>
                    </a:lnTo>
                    <a:lnTo>
                      <a:pt x="296" y="987"/>
                    </a:lnTo>
                    <a:lnTo>
                      <a:pt x="303" y="985"/>
                    </a:lnTo>
                    <a:lnTo>
                      <a:pt x="309" y="984"/>
                    </a:lnTo>
                    <a:lnTo>
                      <a:pt x="316" y="982"/>
                    </a:lnTo>
                    <a:lnTo>
                      <a:pt x="323" y="980"/>
                    </a:lnTo>
                    <a:lnTo>
                      <a:pt x="328" y="977"/>
                    </a:lnTo>
                    <a:lnTo>
                      <a:pt x="335" y="974"/>
                    </a:lnTo>
                    <a:lnTo>
                      <a:pt x="348" y="967"/>
                    </a:lnTo>
                    <a:lnTo>
                      <a:pt x="360" y="960"/>
                    </a:lnTo>
                    <a:lnTo>
                      <a:pt x="373" y="950"/>
                    </a:lnTo>
                    <a:lnTo>
                      <a:pt x="385" y="941"/>
                    </a:lnTo>
                    <a:lnTo>
                      <a:pt x="396" y="929"/>
                    </a:lnTo>
                    <a:lnTo>
                      <a:pt x="407" y="918"/>
                    </a:lnTo>
                    <a:lnTo>
                      <a:pt x="418" y="905"/>
                    </a:lnTo>
                    <a:lnTo>
                      <a:pt x="429" y="891"/>
                    </a:lnTo>
                    <a:lnTo>
                      <a:pt x="438" y="877"/>
                    </a:lnTo>
                    <a:lnTo>
                      <a:pt x="448" y="861"/>
                    </a:lnTo>
                    <a:lnTo>
                      <a:pt x="457" y="845"/>
                    </a:lnTo>
                    <a:lnTo>
                      <a:pt x="466" y="827"/>
                    </a:lnTo>
                    <a:lnTo>
                      <a:pt x="474" y="810"/>
                    </a:lnTo>
                    <a:lnTo>
                      <a:pt x="483" y="791"/>
                    </a:lnTo>
                    <a:lnTo>
                      <a:pt x="490" y="771"/>
                    </a:lnTo>
                    <a:lnTo>
                      <a:pt x="497" y="751"/>
                    </a:lnTo>
                    <a:lnTo>
                      <a:pt x="504" y="730"/>
                    </a:lnTo>
                    <a:lnTo>
                      <a:pt x="509" y="709"/>
                    </a:lnTo>
                    <a:lnTo>
                      <a:pt x="514" y="687"/>
                    </a:lnTo>
                    <a:lnTo>
                      <a:pt x="520" y="665"/>
                    </a:lnTo>
                    <a:lnTo>
                      <a:pt x="524" y="641"/>
                    </a:lnTo>
                    <a:lnTo>
                      <a:pt x="527" y="618"/>
                    </a:lnTo>
                    <a:lnTo>
                      <a:pt x="531" y="594"/>
                    </a:lnTo>
                    <a:lnTo>
                      <a:pt x="533" y="570"/>
                    </a:lnTo>
                    <a:lnTo>
                      <a:pt x="534" y="545"/>
                    </a:lnTo>
                    <a:lnTo>
                      <a:pt x="535" y="520"/>
                    </a:lnTo>
                    <a:lnTo>
                      <a:pt x="535" y="494"/>
                    </a:lnTo>
                    <a:lnTo>
                      <a:pt x="535" y="469"/>
                    </a:lnTo>
                    <a:lnTo>
                      <a:pt x="534" y="443"/>
                    </a:lnTo>
                    <a:lnTo>
                      <a:pt x="533" y="419"/>
                    </a:lnTo>
                    <a:lnTo>
                      <a:pt x="531" y="394"/>
                    </a:lnTo>
                    <a:lnTo>
                      <a:pt x="527" y="371"/>
                    </a:lnTo>
                    <a:lnTo>
                      <a:pt x="524" y="347"/>
                    </a:lnTo>
                    <a:lnTo>
                      <a:pt x="520" y="324"/>
                    </a:lnTo>
                    <a:lnTo>
                      <a:pt x="515" y="302"/>
                    </a:lnTo>
                    <a:lnTo>
                      <a:pt x="509" y="280"/>
                    </a:lnTo>
                    <a:lnTo>
                      <a:pt x="504" y="258"/>
                    </a:lnTo>
                    <a:lnTo>
                      <a:pt x="497" y="237"/>
                    </a:lnTo>
                    <a:lnTo>
                      <a:pt x="490" y="218"/>
                    </a:lnTo>
                    <a:lnTo>
                      <a:pt x="483" y="198"/>
                    </a:lnTo>
                    <a:lnTo>
                      <a:pt x="474" y="180"/>
                    </a:lnTo>
                    <a:lnTo>
                      <a:pt x="466" y="161"/>
                    </a:lnTo>
                    <a:lnTo>
                      <a:pt x="457" y="144"/>
                    </a:lnTo>
                    <a:lnTo>
                      <a:pt x="449" y="127"/>
                    </a:lnTo>
                    <a:lnTo>
                      <a:pt x="438" y="112"/>
                    </a:lnTo>
                    <a:lnTo>
                      <a:pt x="429" y="98"/>
                    </a:lnTo>
                    <a:lnTo>
                      <a:pt x="418" y="84"/>
                    </a:lnTo>
                    <a:lnTo>
                      <a:pt x="407" y="71"/>
                    </a:lnTo>
                    <a:lnTo>
                      <a:pt x="396" y="59"/>
                    </a:lnTo>
                    <a:lnTo>
                      <a:pt x="385" y="48"/>
                    </a:lnTo>
                    <a:lnTo>
                      <a:pt x="373" y="38"/>
                    </a:lnTo>
                    <a:lnTo>
                      <a:pt x="360" y="29"/>
                    </a:lnTo>
                    <a:lnTo>
                      <a:pt x="348" y="22"/>
                    </a:lnTo>
                    <a:lnTo>
                      <a:pt x="335" y="15"/>
                    </a:lnTo>
                    <a:lnTo>
                      <a:pt x="328" y="12"/>
                    </a:lnTo>
                    <a:lnTo>
                      <a:pt x="323" y="9"/>
                    </a:lnTo>
                    <a:lnTo>
                      <a:pt x="316" y="7"/>
                    </a:lnTo>
                    <a:lnTo>
                      <a:pt x="309" y="4"/>
                    </a:lnTo>
                    <a:lnTo>
                      <a:pt x="303" y="3"/>
                    </a:lnTo>
                    <a:lnTo>
                      <a:pt x="296" y="2"/>
                    </a:lnTo>
                    <a:lnTo>
                      <a:pt x="289" y="1"/>
                    </a:lnTo>
                    <a:lnTo>
                      <a:pt x="282" y="0"/>
                    </a:lnTo>
                    <a:lnTo>
                      <a:pt x="275" y="0"/>
                    </a:lnTo>
                    <a:lnTo>
                      <a:pt x="269" y="0"/>
                    </a:lnTo>
                  </a:path>
                </a:pathLst>
              </a:custGeom>
              <a:noFill/>
              <a:ln w="10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/>
              </a:p>
            </p:txBody>
          </p:sp>
          <p:pic>
            <p:nvPicPr>
              <p:cNvPr id="74" name="Picture 7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1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2" r="3709"/>
              <a:stretch/>
            </p:blipFill>
            <p:spPr bwMode="auto">
              <a:xfrm>
                <a:off x="13353390" y="147396"/>
                <a:ext cx="449326" cy="474339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5" name="Gruppieren 487"/>
            <p:cNvGrpSpPr/>
            <p:nvPr/>
          </p:nvGrpSpPr>
          <p:grpSpPr>
            <a:xfrm>
              <a:off x="2451439" y="5583436"/>
              <a:ext cx="248353" cy="437852"/>
              <a:chOff x="11220437" y="260648"/>
              <a:chExt cx="248353" cy="437852"/>
            </a:xfrm>
          </p:grpSpPr>
          <p:pic>
            <p:nvPicPr>
              <p:cNvPr id="76" name="Picture 7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-100000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02" r="3709"/>
              <a:stretch/>
            </p:blipFill>
            <p:spPr bwMode="auto">
              <a:xfrm>
                <a:off x="11220437" y="436322"/>
                <a:ext cx="248353" cy="262178"/>
              </a:xfrm>
              <a:prstGeom prst="ellips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77" name="Gerade Verbindung 76"/>
              <p:cNvCxnSpPr>
                <a:stCxn id="76" idx="2"/>
              </p:cNvCxnSpPr>
              <p:nvPr/>
            </p:nvCxnSpPr>
            <p:spPr>
              <a:xfrm flipV="1">
                <a:off x="11220437" y="260648"/>
                <a:ext cx="0" cy="306763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Gerade Verbindung 77"/>
              <p:cNvCxnSpPr/>
              <p:nvPr/>
            </p:nvCxnSpPr>
            <p:spPr>
              <a:xfrm flipV="1">
                <a:off x="11461483" y="260648"/>
                <a:ext cx="0" cy="306763"/>
              </a:xfrm>
              <a:prstGeom prst="line">
                <a:avLst/>
              </a:prstGeom>
              <a:ln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Gerade Verbindung mit Pfeil 78"/>
              <p:cNvCxnSpPr/>
              <p:nvPr/>
            </p:nvCxnSpPr>
            <p:spPr>
              <a:xfrm>
                <a:off x="11220437" y="260648"/>
                <a:ext cx="241046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0" name="Gruppieren 488"/>
            <p:cNvGrpSpPr/>
            <p:nvPr/>
          </p:nvGrpSpPr>
          <p:grpSpPr>
            <a:xfrm>
              <a:off x="3635896" y="6356234"/>
              <a:ext cx="1080120" cy="313126"/>
              <a:chOff x="6164957" y="2626016"/>
              <a:chExt cx="1080120" cy="313126"/>
            </a:xfrm>
          </p:grpSpPr>
          <p:pic>
            <p:nvPicPr>
              <p:cNvPr id="81" name="Picture 15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97" t="4907" r="76704" b="80861"/>
              <a:stretch/>
            </p:blipFill>
            <p:spPr bwMode="auto">
              <a:xfrm>
                <a:off x="6592441" y="2655037"/>
                <a:ext cx="269526" cy="280648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82" name="Picture 15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259" t="5722" r="48347" b="80861"/>
              <a:stretch/>
            </p:blipFill>
            <p:spPr bwMode="auto">
              <a:xfrm>
                <a:off x="6164957" y="2655038"/>
                <a:ext cx="311822" cy="264577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</p:pic>
          <p:pic>
            <p:nvPicPr>
              <p:cNvPr id="83" name="Picture 15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8177" t="2429" r="27740" b="81692"/>
              <a:stretch/>
            </p:blipFill>
            <p:spPr bwMode="auto">
              <a:xfrm>
                <a:off x="7006336" y="2626016"/>
                <a:ext cx="238741" cy="313126"/>
              </a:xfrm>
              <a:prstGeom prst="ellips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CC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FF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7763" dir="2700000" algn="ct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84" name="Textfeld 83"/>
            <p:cNvSpPr txBox="1"/>
            <p:nvPr/>
          </p:nvSpPr>
          <p:spPr>
            <a:xfrm>
              <a:off x="179512" y="5255833"/>
              <a:ext cx="2755754" cy="14855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131763" indent="-263525">
                <a:lnSpc>
                  <a:spcPts val="2800"/>
                </a:lnSpc>
                <a:buFont typeface="Wingdings" pitchFamily="2" charset="2"/>
                <a:buChar char="§"/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Kernspin</a:t>
              </a:r>
            </a:p>
            <a:p>
              <a:pPr marL="131763" indent="-263525">
                <a:lnSpc>
                  <a:spcPts val="2800"/>
                </a:lnSpc>
                <a:buFont typeface="Wingdings" pitchFamily="2" charset="2"/>
                <a:buChar char="§"/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Ladungsradius</a:t>
              </a:r>
            </a:p>
            <a:p>
              <a:pPr marL="131763" indent="-263525">
                <a:lnSpc>
                  <a:spcPts val="2800"/>
                </a:lnSpc>
                <a:buFont typeface="Wingdings" pitchFamily="2" charset="2"/>
                <a:buChar char="§"/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magn. Dipolmoment</a:t>
              </a:r>
            </a:p>
            <a:p>
              <a:pPr marL="131763" indent="-263525">
                <a:lnSpc>
                  <a:spcPts val="2800"/>
                </a:lnSpc>
                <a:buFont typeface="Wingdings" pitchFamily="2" charset="2"/>
                <a:buChar char="§"/>
              </a:pPr>
              <a:r>
                <a:rPr lang="de-DE" sz="1600" dirty="0" smtClean="0">
                  <a:latin typeface="Arial" pitchFamily="34" charset="0"/>
                  <a:cs typeface="Arial" pitchFamily="34" charset="0"/>
                </a:rPr>
                <a:t>elektr. </a:t>
              </a:r>
              <a:r>
                <a:rPr lang="de-DE" sz="1600" dirty="0" err="1" smtClean="0">
                  <a:latin typeface="Arial" pitchFamily="34" charset="0"/>
                  <a:cs typeface="Arial" pitchFamily="34" charset="0"/>
                </a:rPr>
                <a:t>Quadrupolmoment</a:t>
              </a:r>
              <a:endParaRPr lang="de-DE" sz="1600" dirty="0" smtClean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5" name="Rechteck 84"/>
            <p:cNvSpPr/>
            <p:nvPr/>
          </p:nvSpPr>
          <p:spPr>
            <a:xfrm>
              <a:off x="177051" y="4383464"/>
              <a:ext cx="4572000" cy="70788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en-US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Grundzustands-Eigenschaften</a:t>
              </a:r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kurzlebiger</a:t>
              </a:r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exotischer</a:t>
              </a:r>
              <a:r>
                <a:rPr lang="en-US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Nuklide</a:t>
              </a:r>
              <a:endPara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86" name="Textfeld 85"/>
          <p:cNvSpPr txBox="1"/>
          <p:nvPr/>
        </p:nvSpPr>
        <p:spPr>
          <a:xfrm>
            <a:off x="5076056" y="630932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itchFamily="34" charset="0"/>
                <a:cs typeface="Arial" pitchFamily="34" charset="0"/>
              </a:rPr>
              <a:t>universelle Methode</a:t>
            </a:r>
          </a:p>
        </p:txBody>
      </p:sp>
      <p:cxnSp>
        <p:nvCxnSpPr>
          <p:cNvPr id="88" name="Gerade Verbindung mit Pfeil 87"/>
          <p:cNvCxnSpPr/>
          <p:nvPr/>
        </p:nvCxnSpPr>
        <p:spPr>
          <a:xfrm>
            <a:off x="5148064" y="6669360"/>
            <a:ext cx="252028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0" name="Picture 2" descr="Helmholtz-Gemeinschaft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0352" y="627452"/>
            <a:ext cx="1285852" cy="497292"/>
          </a:xfrm>
          <a:prstGeom prst="rect">
            <a:avLst/>
          </a:prstGeom>
          <a:noFill/>
        </p:spPr>
      </p:pic>
      <p:pic>
        <p:nvPicPr>
          <p:cNvPr id="91" name="Picture 2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40320" y="124612"/>
            <a:ext cx="1142976" cy="412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BA160-7482-4174-A6EC-F31382417D83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25687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9CA80E7-CDA6-4528-804A-12DDB47DDF49}" type="slidenum">
              <a:rPr lang="de-DE" smtClean="0"/>
              <a:t>29</a:t>
            </a:fld>
            <a:endParaRPr lang="de-DE"/>
          </a:p>
        </p:txBody>
      </p:sp>
      <p:graphicFrame>
        <p:nvGraphicFramePr>
          <p:cNvPr id="3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0852933"/>
              </p:ext>
            </p:extLst>
          </p:nvPr>
        </p:nvGraphicFramePr>
        <p:xfrm>
          <a:off x="605814" y="908720"/>
          <a:ext cx="7932373" cy="59492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name="Graph" r:id="rId4" imgW="4143960" imgH="2890440" progId="Origin50.Graph">
                  <p:embed/>
                </p:oleObj>
              </mc:Choice>
              <mc:Fallback>
                <p:oleObj name="Graph" r:id="rId4" imgW="4143960" imgH="289044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05814" y="908720"/>
                        <a:ext cx="7932373" cy="59492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el 1"/>
          <p:cNvSpPr txBox="1">
            <a:spLocks/>
          </p:cNvSpPr>
          <p:nvPr/>
        </p:nvSpPr>
        <p:spPr>
          <a:xfrm>
            <a:off x="14288" y="44450"/>
            <a:ext cx="7915275" cy="633413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kern="0" dirty="0" smtClean="0"/>
              <a:t>Vergleich Online vs. Offline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3059212663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feil nach rechts 6"/>
          <p:cNvSpPr/>
          <p:nvPr/>
        </p:nvSpPr>
        <p:spPr bwMode="auto">
          <a:xfrm rot="1796908">
            <a:off x="1144086" y="3984747"/>
            <a:ext cx="8071346" cy="288032"/>
          </a:xfrm>
          <a:prstGeom prst="rightArrow">
            <a:avLst>
              <a:gd name="adj1" fmla="val 50000"/>
              <a:gd name="adj2" fmla="val 95788"/>
            </a:avLst>
          </a:prstGeom>
          <a:solidFill>
            <a:srgbClr val="FF0000"/>
          </a:solidFill>
          <a:ln w="571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 bwMode="auto">
          <a:xfrm rot="1255142">
            <a:off x="1818689" y="2719543"/>
            <a:ext cx="1296144" cy="144016"/>
          </a:xfrm>
          <a:prstGeom prst="rect">
            <a:avLst/>
          </a:prstGeom>
          <a:solidFill>
            <a:srgbClr val="FFC000"/>
          </a:solidFill>
          <a:ln w="571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000" y="1493837"/>
            <a:ext cx="7688261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52400" y="44450"/>
            <a:ext cx="7915275" cy="633413"/>
          </a:xfrm>
        </p:spPr>
        <p:txBody>
          <a:bodyPr/>
          <a:lstStyle/>
          <a:p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collinear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laser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spectroscopy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basic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principle</a:t>
            </a:r>
            <a:endParaRPr lang="de-DE" sz="3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uppieren 96"/>
          <p:cNvGrpSpPr/>
          <p:nvPr/>
        </p:nvGrpSpPr>
        <p:grpSpPr>
          <a:xfrm>
            <a:off x="132507" y="1556792"/>
            <a:ext cx="1681764" cy="1080120"/>
            <a:chOff x="132507" y="1556792"/>
            <a:chExt cx="1681764" cy="1080120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20676" y="2395538"/>
              <a:ext cx="735779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 err="1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r>
                <a:rPr kumimoji="0" lang="de-DE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onsource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Freeform 69"/>
            <p:cNvSpPr>
              <a:spLocks noEditPoints="1"/>
            </p:cNvSpPr>
            <p:nvPr/>
          </p:nvSpPr>
          <p:spPr bwMode="auto">
            <a:xfrm>
              <a:off x="132507" y="1763787"/>
              <a:ext cx="1127125" cy="873125"/>
            </a:xfrm>
            <a:custGeom>
              <a:avLst/>
              <a:gdLst/>
              <a:ahLst/>
              <a:cxnLst>
                <a:cxn ang="0">
                  <a:pos x="9437" y="100"/>
                </a:cxn>
                <a:cxn ang="0">
                  <a:pos x="8837" y="100"/>
                </a:cxn>
                <a:cxn ang="0">
                  <a:pos x="8237" y="100"/>
                </a:cxn>
                <a:cxn ang="0">
                  <a:pos x="7636" y="100"/>
                </a:cxn>
                <a:cxn ang="0">
                  <a:pos x="7036" y="100"/>
                </a:cxn>
                <a:cxn ang="0">
                  <a:pos x="6436" y="100"/>
                </a:cxn>
                <a:cxn ang="0">
                  <a:pos x="5835" y="100"/>
                </a:cxn>
                <a:cxn ang="0">
                  <a:pos x="5235" y="100"/>
                </a:cxn>
                <a:cxn ang="0">
                  <a:pos x="4635" y="100"/>
                </a:cxn>
                <a:cxn ang="0">
                  <a:pos x="4035" y="100"/>
                </a:cxn>
                <a:cxn ang="0">
                  <a:pos x="3434" y="100"/>
                </a:cxn>
                <a:cxn ang="0">
                  <a:pos x="2834" y="100"/>
                </a:cxn>
                <a:cxn ang="0">
                  <a:pos x="2234" y="100"/>
                </a:cxn>
                <a:cxn ang="0">
                  <a:pos x="1633" y="100"/>
                </a:cxn>
                <a:cxn ang="0">
                  <a:pos x="1059" y="177"/>
                </a:cxn>
                <a:cxn ang="0">
                  <a:pos x="563" y="471"/>
                </a:cxn>
                <a:cxn ang="0">
                  <a:pos x="224" y="938"/>
                </a:cxn>
                <a:cxn ang="0">
                  <a:pos x="101" y="1501"/>
                </a:cxn>
                <a:cxn ang="0">
                  <a:pos x="100" y="2098"/>
                </a:cxn>
                <a:cxn ang="0">
                  <a:pos x="100" y="2699"/>
                </a:cxn>
                <a:cxn ang="0">
                  <a:pos x="100" y="3299"/>
                </a:cxn>
                <a:cxn ang="0">
                  <a:pos x="100" y="3899"/>
                </a:cxn>
                <a:cxn ang="0">
                  <a:pos x="100" y="4499"/>
                </a:cxn>
                <a:cxn ang="0">
                  <a:pos x="100" y="5100"/>
                </a:cxn>
                <a:cxn ang="0">
                  <a:pos x="100" y="5700"/>
                </a:cxn>
                <a:cxn ang="0">
                  <a:pos x="100" y="6300"/>
                </a:cxn>
                <a:cxn ang="0">
                  <a:pos x="100" y="6901"/>
                </a:cxn>
                <a:cxn ang="0">
                  <a:pos x="107" y="7498"/>
                </a:cxn>
                <a:cxn ang="0">
                  <a:pos x="272" y="8045"/>
                </a:cxn>
                <a:cxn ang="0">
                  <a:pos x="646" y="8484"/>
                </a:cxn>
                <a:cxn ang="0">
                  <a:pos x="1164" y="8738"/>
                </a:cxn>
                <a:cxn ang="0">
                  <a:pos x="1748" y="8783"/>
                </a:cxn>
                <a:cxn ang="0">
                  <a:pos x="2349" y="8783"/>
                </a:cxn>
                <a:cxn ang="0">
                  <a:pos x="2949" y="8783"/>
                </a:cxn>
                <a:cxn ang="0">
                  <a:pos x="3549" y="8783"/>
                </a:cxn>
                <a:cxn ang="0">
                  <a:pos x="4149" y="8783"/>
                </a:cxn>
                <a:cxn ang="0">
                  <a:pos x="4750" y="8783"/>
                </a:cxn>
                <a:cxn ang="0">
                  <a:pos x="5350" y="8783"/>
                </a:cxn>
                <a:cxn ang="0">
                  <a:pos x="5950" y="8783"/>
                </a:cxn>
                <a:cxn ang="0">
                  <a:pos x="6551" y="8783"/>
                </a:cxn>
                <a:cxn ang="0">
                  <a:pos x="7151" y="8783"/>
                </a:cxn>
                <a:cxn ang="0">
                  <a:pos x="7751" y="8783"/>
                </a:cxn>
                <a:cxn ang="0">
                  <a:pos x="8352" y="8783"/>
                </a:cxn>
                <a:cxn ang="0">
                  <a:pos x="8952" y="8783"/>
                </a:cxn>
                <a:cxn ang="0">
                  <a:pos x="9552" y="8783"/>
                </a:cxn>
                <a:cxn ang="0">
                  <a:pos x="10144" y="8766"/>
                </a:cxn>
                <a:cxn ang="0">
                  <a:pos x="10684" y="8568"/>
                </a:cxn>
                <a:cxn ang="0">
                  <a:pos x="11102" y="8170"/>
                </a:cxn>
                <a:cxn ang="0">
                  <a:pos x="11323" y="7643"/>
                </a:cxn>
                <a:cxn ang="0">
                  <a:pos x="11350" y="7051"/>
                </a:cxn>
                <a:cxn ang="0">
                  <a:pos x="11350" y="6451"/>
                </a:cxn>
                <a:cxn ang="0">
                  <a:pos x="11350" y="5851"/>
                </a:cxn>
                <a:cxn ang="0">
                  <a:pos x="11350" y="5251"/>
                </a:cxn>
                <a:cxn ang="0">
                  <a:pos x="11350" y="4650"/>
                </a:cxn>
                <a:cxn ang="0">
                  <a:pos x="11350" y="4050"/>
                </a:cxn>
                <a:cxn ang="0">
                  <a:pos x="11350" y="3450"/>
                </a:cxn>
                <a:cxn ang="0">
                  <a:pos x="11350" y="2849"/>
                </a:cxn>
                <a:cxn ang="0">
                  <a:pos x="11350" y="2249"/>
                </a:cxn>
                <a:cxn ang="0">
                  <a:pos x="11350" y="1649"/>
                </a:cxn>
                <a:cxn ang="0">
                  <a:pos x="11279" y="1073"/>
                </a:cxn>
                <a:cxn ang="0">
                  <a:pos x="10991" y="575"/>
                </a:cxn>
                <a:cxn ang="0">
                  <a:pos x="10527" y="231"/>
                </a:cxn>
                <a:cxn ang="0">
                  <a:pos x="9966" y="102"/>
                </a:cxn>
              </a:cxnLst>
              <a:rect l="0" t="0" r="r" b="b"/>
              <a:pathLst>
                <a:path w="11450" h="8884">
                  <a:moveTo>
                    <a:pt x="9837" y="100"/>
                  </a:moveTo>
                  <a:lnTo>
                    <a:pt x="9837" y="100"/>
                  </a:lnTo>
                  <a:cubicBezTo>
                    <a:pt x="9810" y="100"/>
                    <a:pt x="9787" y="78"/>
                    <a:pt x="9787" y="50"/>
                  </a:cubicBezTo>
                  <a:cubicBezTo>
                    <a:pt x="9787" y="23"/>
                    <a:pt x="9810" y="0"/>
                    <a:pt x="9837" y="0"/>
                  </a:cubicBezTo>
                  <a:lnTo>
                    <a:pt x="9837" y="0"/>
                  </a:lnTo>
                  <a:cubicBezTo>
                    <a:pt x="9865" y="0"/>
                    <a:pt x="9887" y="23"/>
                    <a:pt x="9887" y="50"/>
                  </a:cubicBezTo>
                  <a:cubicBezTo>
                    <a:pt x="9887" y="78"/>
                    <a:pt x="9865" y="100"/>
                    <a:pt x="9837" y="100"/>
                  </a:cubicBezTo>
                  <a:close/>
                  <a:moveTo>
                    <a:pt x="9637" y="100"/>
                  </a:moveTo>
                  <a:lnTo>
                    <a:pt x="9637" y="100"/>
                  </a:lnTo>
                  <a:cubicBezTo>
                    <a:pt x="9610" y="100"/>
                    <a:pt x="9587" y="78"/>
                    <a:pt x="9587" y="50"/>
                  </a:cubicBezTo>
                  <a:cubicBezTo>
                    <a:pt x="9587" y="23"/>
                    <a:pt x="9610" y="0"/>
                    <a:pt x="9637" y="0"/>
                  </a:cubicBezTo>
                  <a:lnTo>
                    <a:pt x="9637" y="0"/>
                  </a:lnTo>
                  <a:cubicBezTo>
                    <a:pt x="9665" y="0"/>
                    <a:pt x="9687" y="23"/>
                    <a:pt x="9687" y="50"/>
                  </a:cubicBezTo>
                  <a:cubicBezTo>
                    <a:pt x="9687" y="78"/>
                    <a:pt x="9665" y="100"/>
                    <a:pt x="9637" y="100"/>
                  </a:cubicBezTo>
                  <a:close/>
                  <a:moveTo>
                    <a:pt x="9437" y="100"/>
                  </a:moveTo>
                  <a:lnTo>
                    <a:pt x="9437" y="100"/>
                  </a:lnTo>
                  <a:cubicBezTo>
                    <a:pt x="9410" y="100"/>
                    <a:pt x="9387" y="78"/>
                    <a:pt x="9387" y="50"/>
                  </a:cubicBezTo>
                  <a:cubicBezTo>
                    <a:pt x="9387" y="23"/>
                    <a:pt x="9410" y="0"/>
                    <a:pt x="9437" y="0"/>
                  </a:cubicBezTo>
                  <a:lnTo>
                    <a:pt x="9437" y="0"/>
                  </a:lnTo>
                  <a:cubicBezTo>
                    <a:pt x="9465" y="0"/>
                    <a:pt x="9487" y="23"/>
                    <a:pt x="9487" y="50"/>
                  </a:cubicBezTo>
                  <a:cubicBezTo>
                    <a:pt x="9487" y="78"/>
                    <a:pt x="9465" y="100"/>
                    <a:pt x="9437" y="100"/>
                  </a:cubicBezTo>
                  <a:close/>
                  <a:moveTo>
                    <a:pt x="9237" y="100"/>
                  </a:moveTo>
                  <a:lnTo>
                    <a:pt x="9237" y="100"/>
                  </a:lnTo>
                  <a:cubicBezTo>
                    <a:pt x="9209" y="100"/>
                    <a:pt x="9187" y="78"/>
                    <a:pt x="9187" y="50"/>
                  </a:cubicBezTo>
                  <a:cubicBezTo>
                    <a:pt x="9187" y="23"/>
                    <a:pt x="9209" y="0"/>
                    <a:pt x="9237" y="0"/>
                  </a:cubicBezTo>
                  <a:lnTo>
                    <a:pt x="9237" y="0"/>
                  </a:lnTo>
                  <a:cubicBezTo>
                    <a:pt x="9265" y="0"/>
                    <a:pt x="9287" y="23"/>
                    <a:pt x="9287" y="50"/>
                  </a:cubicBezTo>
                  <a:cubicBezTo>
                    <a:pt x="9287" y="78"/>
                    <a:pt x="9265" y="100"/>
                    <a:pt x="9237" y="100"/>
                  </a:cubicBezTo>
                  <a:close/>
                  <a:moveTo>
                    <a:pt x="9037" y="100"/>
                  </a:moveTo>
                  <a:lnTo>
                    <a:pt x="9037" y="100"/>
                  </a:lnTo>
                  <a:cubicBezTo>
                    <a:pt x="9009" y="100"/>
                    <a:pt x="8987" y="78"/>
                    <a:pt x="8987" y="50"/>
                  </a:cubicBezTo>
                  <a:cubicBezTo>
                    <a:pt x="8987" y="23"/>
                    <a:pt x="9009" y="0"/>
                    <a:pt x="9037" y="0"/>
                  </a:cubicBezTo>
                  <a:lnTo>
                    <a:pt x="9037" y="0"/>
                  </a:lnTo>
                  <a:cubicBezTo>
                    <a:pt x="9065" y="0"/>
                    <a:pt x="9087" y="23"/>
                    <a:pt x="9087" y="50"/>
                  </a:cubicBezTo>
                  <a:cubicBezTo>
                    <a:pt x="9087" y="78"/>
                    <a:pt x="9065" y="100"/>
                    <a:pt x="9037" y="100"/>
                  </a:cubicBezTo>
                  <a:close/>
                  <a:moveTo>
                    <a:pt x="8837" y="100"/>
                  </a:moveTo>
                  <a:lnTo>
                    <a:pt x="8837" y="100"/>
                  </a:lnTo>
                  <a:cubicBezTo>
                    <a:pt x="8809" y="100"/>
                    <a:pt x="8787" y="78"/>
                    <a:pt x="8787" y="50"/>
                  </a:cubicBezTo>
                  <a:cubicBezTo>
                    <a:pt x="8787" y="23"/>
                    <a:pt x="8809" y="0"/>
                    <a:pt x="8837" y="0"/>
                  </a:cubicBezTo>
                  <a:lnTo>
                    <a:pt x="8837" y="0"/>
                  </a:lnTo>
                  <a:cubicBezTo>
                    <a:pt x="8865" y="0"/>
                    <a:pt x="8887" y="23"/>
                    <a:pt x="8887" y="50"/>
                  </a:cubicBezTo>
                  <a:cubicBezTo>
                    <a:pt x="8887" y="78"/>
                    <a:pt x="8865" y="100"/>
                    <a:pt x="8837" y="100"/>
                  </a:cubicBezTo>
                  <a:close/>
                  <a:moveTo>
                    <a:pt x="8637" y="100"/>
                  </a:moveTo>
                  <a:lnTo>
                    <a:pt x="8637" y="100"/>
                  </a:lnTo>
                  <a:cubicBezTo>
                    <a:pt x="8609" y="100"/>
                    <a:pt x="8587" y="78"/>
                    <a:pt x="8587" y="50"/>
                  </a:cubicBezTo>
                  <a:cubicBezTo>
                    <a:pt x="8587" y="23"/>
                    <a:pt x="8609" y="0"/>
                    <a:pt x="8637" y="0"/>
                  </a:cubicBezTo>
                  <a:lnTo>
                    <a:pt x="8637" y="0"/>
                  </a:lnTo>
                  <a:cubicBezTo>
                    <a:pt x="8664" y="0"/>
                    <a:pt x="8687" y="23"/>
                    <a:pt x="8687" y="50"/>
                  </a:cubicBezTo>
                  <a:cubicBezTo>
                    <a:pt x="8687" y="78"/>
                    <a:pt x="8664" y="100"/>
                    <a:pt x="8637" y="100"/>
                  </a:cubicBezTo>
                  <a:close/>
                  <a:moveTo>
                    <a:pt x="8437" y="100"/>
                  </a:moveTo>
                  <a:lnTo>
                    <a:pt x="8437" y="100"/>
                  </a:lnTo>
                  <a:cubicBezTo>
                    <a:pt x="8409" y="100"/>
                    <a:pt x="8387" y="78"/>
                    <a:pt x="8387" y="50"/>
                  </a:cubicBezTo>
                  <a:cubicBezTo>
                    <a:pt x="8387" y="23"/>
                    <a:pt x="8409" y="0"/>
                    <a:pt x="8437" y="0"/>
                  </a:cubicBezTo>
                  <a:lnTo>
                    <a:pt x="8437" y="0"/>
                  </a:lnTo>
                  <a:cubicBezTo>
                    <a:pt x="8464" y="0"/>
                    <a:pt x="8487" y="23"/>
                    <a:pt x="8487" y="50"/>
                  </a:cubicBezTo>
                  <a:cubicBezTo>
                    <a:pt x="8487" y="78"/>
                    <a:pt x="8464" y="100"/>
                    <a:pt x="8437" y="100"/>
                  </a:cubicBezTo>
                  <a:close/>
                  <a:moveTo>
                    <a:pt x="8237" y="100"/>
                  </a:moveTo>
                  <a:lnTo>
                    <a:pt x="8237" y="100"/>
                  </a:lnTo>
                  <a:cubicBezTo>
                    <a:pt x="8209" y="100"/>
                    <a:pt x="8187" y="78"/>
                    <a:pt x="8187" y="50"/>
                  </a:cubicBezTo>
                  <a:cubicBezTo>
                    <a:pt x="8187" y="23"/>
                    <a:pt x="8209" y="0"/>
                    <a:pt x="8237" y="0"/>
                  </a:cubicBezTo>
                  <a:lnTo>
                    <a:pt x="8237" y="0"/>
                  </a:lnTo>
                  <a:cubicBezTo>
                    <a:pt x="8264" y="0"/>
                    <a:pt x="8287" y="23"/>
                    <a:pt x="8287" y="50"/>
                  </a:cubicBezTo>
                  <a:cubicBezTo>
                    <a:pt x="8287" y="78"/>
                    <a:pt x="8264" y="100"/>
                    <a:pt x="8237" y="100"/>
                  </a:cubicBezTo>
                  <a:close/>
                  <a:moveTo>
                    <a:pt x="8037" y="100"/>
                  </a:moveTo>
                  <a:lnTo>
                    <a:pt x="8036" y="100"/>
                  </a:lnTo>
                  <a:cubicBezTo>
                    <a:pt x="8009" y="100"/>
                    <a:pt x="7986" y="78"/>
                    <a:pt x="7986" y="50"/>
                  </a:cubicBezTo>
                  <a:cubicBezTo>
                    <a:pt x="7986" y="23"/>
                    <a:pt x="8009" y="0"/>
                    <a:pt x="8036" y="0"/>
                  </a:cubicBezTo>
                  <a:lnTo>
                    <a:pt x="8037" y="0"/>
                  </a:lnTo>
                  <a:cubicBezTo>
                    <a:pt x="8064" y="0"/>
                    <a:pt x="8087" y="23"/>
                    <a:pt x="8087" y="50"/>
                  </a:cubicBezTo>
                  <a:cubicBezTo>
                    <a:pt x="8087" y="78"/>
                    <a:pt x="8064" y="100"/>
                    <a:pt x="8037" y="100"/>
                  </a:cubicBezTo>
                  <a:close/>
                  <a:moveTo>
                    <a:pt x="7836" y="100"/>
                  </a:moveTo>
                  <a:lnTo>
                    <a:pt x="7836" y="100"/>
                  </a:lnTo>
                  <a:cubicBezTo>
                    <a:pt x="7809" y="100"/>
                    <a:pt x="7786" y="78"/>
                    <a:pt x="7786" y="50"/>
                  </a:cubicBezTo>
                  <a:cubicBezTo>
                    <a:pt x="7786" y="23"/>
                    <a:pt x="7809" y="0"/>
                    <a:pt x="7836" y="0"/>
                  </a:cubicBezTo>
                  <a:lnTo>
                    <a:pt x="7836" y="0"/>
                  </a:lnTo>
                  <a:cubicBezTo>
                    <a:pt x="7864" y="0"/>
                    <a:pt x="7886" y="23"/>
                    <a:pt x="7886" y="50"/>
                  </a:cubicBezTo>
                  <a:cubicBezTo>
                    <a:pt x="7886" y="78"/>
                    <a:pt x="7864" y="100"/>
                    <a:pt x="7836" y="100"/>
                  </a:cubicBezTo>
                  <a:close/>
                  <a:moveTo>
                    <a:pt x="7636" y="100"/>
                  </a:moveTo>
                  <a:lnTo>
                    <a:pt x="7636" y="100"/>
                  </a:lnTo>
                  <a:cubicBezTo>
                    <a:pt x="7609" y="100"/>
                    <a:pt x="7586" y="78"/>
                    <a:pt x="7586" y="50"/>
                  </a:cubicBezTo>
                  <a:cubicBezTo>
                    <a:pt x="7586" y="23"/>
                    <a:pt x="7609" y="0"/>
                    <a:pt x="7636" y="0"/>
                  </a:cubicBezTo>
                  <a:lnTo>
                    <a:pt x="7636" y="0"/>
                  </a:lnTo>
                  <a:cubicBezTo>
                    <a:pt x="7664" y="0"/>
                    <a:pt x="7686" y="23"/>
                    <a:pt x="7686" y="50"/>
                  </a:cubicBezTo>
                  <a:cubicBezTo>
                    <a:pt x="7686" y="78"/>
                    <a:pt x="7664" y="100"/>
                    <a:pt x="7636" y="100"/>
                  </a:cubicBezTo>
                  <a:close/>
                  <a:moveTo>
                    <a:pt x="7436" y="100"/>
                  </a:moveTo>
                  <a:lnTo>
                    <a:pt x="7436" y="100"/>
                  </a:lnTo>
                  <a:cubicBezTo>
                    <a:pt x="7409" y="100"/>
                    <a:pt x="7386" y="78"/>
                    <a:pt x="7386" y="50"/>
                  </a:cubicBezTo>
                  <a:cubicBezTo>
                    <a:pt x="7386" y="23"/>
                    <a:pt x="7409" y="0"/>
                    <a:pt x="7436" y="0"/>
                  </a:cubicBezTo>
                  <a:lnTo>
                    <a:pt x="7436" y="0"/>
                  </a:lnTo>
                  <a:cubicBezTo>
                    <a:pt x="7464" y="0"/>
                    <a:pt x="7486" y="23"/>
                    <a:pt x="7486" y="50"/>
                  </a:cubicBezTo>
                  <a:cubicBezTo>
                    <a:pt x="7486" y="78"/>
                    <a:pt x="7464" y="100"/>
                    <a:pt x="7436" y="100"/>
                  </a:cubicBezTo>
                  <a:close/>
                  <a:moveTo>
                    <a:pt x="7236" y="100"/>
                  </a:moveTo>
                  <a:lnTo>
                    <a:pt x="7236" y="100"/>
                  </a:lnTo>
                  <a:cubicBezTo>
                    <a:pt x="7208" y="100"/>
                    <a:pt x="7186" y="78"/>
                    <a:pt x="7186" y="50"/>
                  </a:cubicBezTo>
                  <a:cubicBezTo>
                    <a:pt x="7186" y="23"/>
                    <a:pt x="7208" y="0"/>
                    <a:pt x="7236" y="0"/>
                  </a:cubicBezTo>
                  <a:lnTo>
                    <a:pt x="7236" y="0"/>
                  </a:lnTo>
                  <a:cubicBezTo>
                    <a:pt x="7264" y="0"/>
                    <a:pt x="7286" y="23"/>
                    <a:pt x="7286" y="50"/>
                  </a:cubicBezTo>
                  <a:cubicBezTo>
                    <a:pt x="7286" y="78"/>
                    <a:pt x="7264" y="100"/>
                    <a:pt x="7236" y="100"/>
                  </a:cubicBezTo>
                  <a:close/>
                  <a:moveTo>
                    <a:pt x="7036" y="100"/>
                  </a:moveTo>
                  <a:lnTo>
                    <a:pt x="7036" y="100"/>
                  </a:lnTo>
                  <a:cubicBezTo>
                    <a:pt x="7008" y="100"/>
                    <a:pt x="6986" y="78"/>
                    <a:pt x="6986" y="50"/>
                  </a:cubicBezTo>
                  <a:cubicBezTo>
                    <a:pt x="6986" y="23"/>
                    <a:pt x="7008" y="0"/>
                    <a:pt x="7036" y="0"/>
                  </a:cubicBezTo>
                  <a:lnTo>
                    <a:pt x="7036" y="0"/>
                  </a:lnTo>
                  <a:cubicBezTo>
                    <a:pt x="7064" y="0"/>
                    <a:pt x="7086" y="23"/>
                    <a:pt x="7086" y="50"/>
                  </a:cubicBezTo>
                  <a:cubicBezTo>
                    <a:pt x="7086" y="78"/>
                    <a:pt x="7064" y="100"/>
                    <a:pt x="7036" y="100"/>
                  </a:cubicBezTo>
                  <a:close/>
                  <a:moveTo>
                    <a:pt x="6836" y="100"/>
                  </a:moveTo>
                  <a:lnTo>
                    <a:pt x="6836" y="100"/>
                  </a:lnTo>
                  <a:cubicBezTo>
                    <a:pt x="6808" y="100"/>
                    <a:pt x="6786" y="78"/>
                    <a:pt x="6786" y="50"/>
                  </a:cubicBezTo>
                  <a:cubicBezTo>
                    <a:pt x="6786" y="23"/>
                    <a:pt x="6808" y="0"/>
                    <a:pt x="6836" y="0"/>
                  </a:cubicBezTo>
                  <a:lnTo>
                    <a:pt x="6836" y="0"/>
                  </a:lnTo>
                  <a:cubicBezTo>
                    <a:pt x="6864" y="0"/>
                    <a:pt x="6886" y="23"/>
                    <a:pt x="6886" y="50"/>
                  </a:cubicBezTo>
                  <a:cubicBezTo>
                    <a:pt x="6886" y="78"/>
                    <a:pt x="6864" y="100"/>
                    <a:pt x="6836" y="100"/>
                  </a:cubicBezTo>
                  <a:close/>
                  <a:moveTo>
                    <a:pt x="6636" y="100"/>
                  </a:moveTo>
                  <a:lnTo>
                    <a:pt x="6636" y="100"/>
                  </a:lnTo>
                  <a:cubicBezTo>
                    <a:pt x="6608" y="100"/>
                    <a:pt x="6586" y="78"/>
                    <a:pt x="6586" y="50"/>
                  </a:cubicBezTo>
                  <a:cubicBezTo>
                    <a:pt x="6586" y="23"/>
                    <a:pt x="6608" y="0"/>
                    <a:pt x="6636" y="0"/>
                  </a:cubicBezTo>
                  <a:lnTo>
                    <a:pt x="6636" y="0"/>
                  </a:lnTo>
                  <a:cubicBezTo>
                    <a:pt x="6663" y="0"/>
                    <a:pt x="6686" y="23"/>
                    <a:pt x="6686" y="50"/>
                  </a:cubicBezTo>
                  <a:cubicBezTo>
                    <a:pt x="6686" y="78"/>
                    <a:pt x="6663" y="100"/>
                    <a:pt x="6636" y="100"/>
                  </a:cubicBezTo>
                  <a:close/>
                  <a:moveTo>
                    <a:pt x="6436" y="100"/>
                  </a:moveTo>
                  <a:lnTo>
                    <a:pt x="6436" y="100"/>
                  </a:lnTo>
                  <a:cubicBezTo>
                    <a:pt x="6408" y="100"/>
                    <a:pt x="6386" y="78"/>
                    <a:pt x="6386" y="50"/>
                  </a:cubicBezTo>
                  <a:cubicBezTo>
                    <a:pt x="6386" y="23"/>
                    <a:pt x="6408" y="0"/>
                    <a:pt x="6436" y="0"/>
                  </a:cubicBezTo>
                  <a:lnTo>
                    <a:pt x="6436" y="0"/>
                  </a:lnTo>
                  <a:cubicBezTo>
                    <a:pt x="6463" y="0"/>
                    <a:pt x="6486" y="23"/>
                    <a:pt x="6486" y="50"/>
                  </a:cubicBezTo>
                  <a:cubicBezTo>
                    <a:pt x="6486" y="78"/>
                    <a:pt x="6463" y="100"/>
                    <a:pt x="6436" y="100"/>
                  </a:cubicBezTo>
                  <a:close/>
                  <a:moveTo>
                    <a:pt x="6236" y="100"/>
                  </a:moveTo>
                  <a:lnTo>
                    <a:pt x="6236" y="100"/>
                  </a:lnTo>
                  <a:cubicBezTo>
                    <a:pt x="6208" y="100"/>
                    <a:pt x="6186" y="78"/>
                    <a:pt x="6186" y="50"/>
                  </a:cubicBezTo>
                  <a:cubicBezTo>
                    <a:pt x="6186" y="23"/>
                    <a:pt x="6208" y="0"/>
                    <a:pt x="6236" y="0"/>
                  </a:cubicBezTo>
                  <a:lnTo>
                    <a:pt x="6236" y="0"/>
                  </a:lnTo>
                  <a:cubicBezTo>
                    <a:pt x="6263" y="0"/>
                    <a:pt x="6286" y="23"/>
                    <a:pt x="6286" y="50"/>
                  </a:cubicBezTo>
                  <a:cubicBezTo>
                    <a:pt x="6286" y="78"/>
                    <a:pt x="6263" y="100"/>
                    <a:pt x="6236" y="100"/>
                  </a:cubicBezTo>
                  <a:close/>
                  <a:moveTo>
                    <a:pt x="6036" y="100"/>
                  </a:moveTo>
                  <a:lnTo>
                    <a:pt x="6035" y="100"/>
                  </a:lnTo>
                  <a:cubicBezTo>
                    <a:pt x="6008" y="100"/>
                    <a:pt x="5985" y="78"/>
                    <a:pt x="5985" y="50"/>
                  </a:cubicBezTo>
                  <a:cubicBezTo>
                    <a:pt x="5985" y="23"/>
                    <a:pt x="6008" y="0"/>
                    <a:pt x="6035" y="0"/>
                  </a:cubicBezTo>
                  <a:lnTo>
                    <a:pt x="6036" y="0"/>
                  </a:lnTo>
                  <a:cubicBezTo>
                    <a:pt x="6063" y="0"/>
                    <a:pt x="6086" y="23"/>
                    <a:pt x="6086" y="50"/>
                  </a:cubicBezTo>
                  <a:cubicBezTo>
                    <a:pt x="6086" y="78"/>
                    <a:pt x="6063" y="100"/>
                    <a:pt x="6036" y="100"/>
                  </a:cubicBezTo>
                  <a:close/>
                  <a:moveTo>
                    <a:pt x="5835" y="100"/>
                  </a:moveTo>
                  <a:lnTo>
                    <a:pt x="5835" y="100"/>
                  </a:lnTo>
                  <a:cubicBezTo>
                    <a:pt x="5808" y="100"/>
                    <a:pt x="5785" y="78"/>
                    <a:pt x="5785" y="50"/>
                  </a:cubicBezTo>
                  <a:cubicBezTo>
                    <a:pt x="5785" y="23"/>
                    <a:pt x="5808" y="0"/>
                    <a:pt x="5835" y="0"/>
                  </a:cubicBezTo>
                  <a:lnTo>
                    <a:pt x="5835" y="0"/>
                  </a:lnTo>
                  <a:cubicBezTo>
                    <a:pt x="5863" y="0"/>
                    <a:pt x="5885" y="23"/>
                    <a:pt x="5885" y="50"/>
                  </a:cubicBezTo>
                  <a:cubicBezTo>
                    <a:pt x="5885" y="78"/>
                    <a:pt x="5863" y="100"/>
                    <a:pt x="5835" y="100"/>
                  </a:cubicBezTo>
                  <a:close/>
                  <a:moveTo>
                    <a:pt x="5635" y="100"/>
                  </a:moveTo>
                  <a:lnTo>
                    <a:pt x="5635" y="100"/>
                  </a:lnTo>
                  <a:cubicBezTo>
                    <a:pt x="5608" y="100"/>
                    <a:pt x="5585" y="78"/>
                    <a:pt x="5585" y="50"/>
                  </a:cubicBezTo>
                  <a:cubicBezTo>
                    <a:pt x="5585" y="23"/>
                    <a:pt x="5608" y="0"/>
                    <a:pt x="5635" y="0"/>
                  </a:cubicBezTo>
                  <a:lnTo>
                    <a:pt x="5635" y="0"/>
                  </a:lnTo>
                  <a:cubicBezTo>
                    <a:pt x="5663" y="0"/>
                    <a:pt x="5685" y="23"/>
                    <a:pt x="5685" y="50"/>
                  </a:cubicBezTo>
                  <a:cubicBezTo>
                    <a:pt x="5685" y="78"/>
                    <a:pt x="5663" y="100"/>
                    <a:pt x="5635" y="100"/>
                  </a:cubicBezTo>
                  <a:close/>
                  <a:moveTo>
                    <a:pt x="5435" y="100"/>
                  </a:moveTo>
                  <a:lnTo>
                    <a:pt x="5435" y="100"/>
                  </a:lnTo>
                  <a:cubicBezTo>
                    <a:pt x="5408" y="100"/>
                    <a:pt x="5385" y="78"/>
                    <a:pt x="5385" y="50"/>
                  </a:cubicBezTo>
                  <a:cubicBezTo>
                    <a:pt x="5385" y="23"/>
                    <a:pt x="5408" y="0"/>
                    <a:pt x="5435" y="0"/>
                  </a:cubicBezTo>
                  <a:lnTo>
                    <a:pt x="5435" y="0"/>
                  </a:lnTo>
                  <a:cubicBezTo>
                    <a:pt x="5463" y="0"/>
                    <a:pt x="5485" y="23"/>
                    <a:pt x="5485" y="50"/>
                  </a:cubicBezTo>
                  <a:cubicBezTo>
                    <a:pt x="5485" y="78"/>
                    <a:pt x="5463" y="100"/>
                    <a:pt x="5435" y="100"/>
                  </a:cubicBezTo>
                  <a:close/>
                  <a:moveTo>
                    <a:pt x="5235" y="100"/>
                  </a:moveTo>
                  <a:lnTo>
                    <a:pt x="5235" y="100"/>
                  </a:lnTo>
                  <a:cubicBezTo>
                    <a:pt x="5207" y="100"/>
                    <a:pt x="5185" y="78"/>
                    <a:pt x="5185" y="50"/>
                  </a:cubicBezTo>
                  <a:cubicBezTo>
                    <a:pt x="5185" y="23"/>
                    <a:pt x="5207" y="0"/>
                    <a:pt x="5235" y="0"/>
                  </a:cubicBezTo>
                  <a:lnTo>
                    <a:pt x="5235" y="0"/>
                  </a:lnTo>
                  <a:cubicBezTo>
                    <a:pt x="5263" y="0"/>
                    <a:pt x="5285" y="23"/>
                    <a:pt x="5285" y="50"/>
                  </a:cubicBezTo>
                  <a:cubicBezTo>
                    <a:pt x="5285" y="78"/>
                    <a:pt x="5263" y="100"/>
                    <a:pt x="5235" y="100"/>
                  </a:cubicBezTo>
                  <a:close/>
                  <a:moveTo>
                    <a:pt x="5035" y="100"/>
                  </a:moveTo>
                  <a:lnTo>
                    <a:pt x="5035" y="100"/>
                  </a:lnTo>
                  <a:cubicBezTo>
                    <a:pt x="5007" y="100"/>
                    <a:pt x="4985" y="78"/>
                    <a:pt x="4985" y="50"/>
                  </a:cubicBezTo>
                  <a:cubicBezTo>
                    <a:pt x="4985" y="23"/>
                    <a:pt x="5007" y="0"/>
                    <a:pt x="5035" y="0"/>
                  </a:cubicBezTo>
                  <a:lnTo>
                    <a:pt x="5035" y="0"/>
                  </a:lnTo>
                  <a:cubicBezTo>
                    <a:pt x="5063" y="0"/>
                    <a:pt x="5085" y="23"/>
                    <a:pt x="5085" y="50"/>
                  </a:cubicBezTo>
                  <a:cubicBezTo>
                    <a:pt x="5085" y="78"/>
                    <a:pt x="5063" y="100"/>
                    <a:pt x="5035" y="100"/>
                  </a:cubicBezTo>
                  <a:close/>
                  <a:moveTo>
                    <a:pt x="4835" y="100"/>
                  </a:moveTo>
                  <a:lnTo>
                    <a:pt x="4835" y="100"/>
                  </a:lnTo>
                  <a:cubicBezTo>
                    <a:pt x="4807" y="100"/>
                    <a:pt x="4785" y="78"/>
                    <a:pt x="4785" y="50"/>
                  </a:cubicBezTo>
                  <a:cubicBezTo>
                    <a:pt x="4785" y="23"/>
                    <a:pt x="4807" y="0"/>
                    <a:pt x="4835" y="0"/>
                  </a:cubicBezTo>
                  <a:lnTo>
                    <a:pt x="4835" y="0"/>
                  </a:lnTo>
                  <a:cubicBezTo>
                    <a:pt x="4863" y="0"/>
                    <a:pt x="4885" y="23"/>
                    <a:pt x="4885" y="50"/>
                  </a:cubicBezTo>
                  <a:cubicBezTo>
                    <a:pt x="4885" y="78"/>
                    <a:pt x="4863" y="100"/>
                    <a:pt x="4835" y="100"/>
                  </a:cubicBezTo>
                  <a:close/>
                  <a:moveTo>
                    <a:pt x="4635" y="100"/>
                  </a:moveTo>
                  <a:lnTo>
                    <a:pt x="4635" y="100"/>
                  </a:lnTo>
                  <a:cubicBezTo>
                    <a:pt x="4607" y="100"/>
                    <a:pt x="4585" y="78"/>
                    <a:pt x="4585" y="50"/>
                  </a:cubicBezTo>
                  <a:cubicBezTo>
                    <a:pt x="4585" y="23"/>
                    <a:pt x="4607" y="0"/>
                    <a:pt x="4635" y="0"/>
                  </a:cubicBezTo>
                  <a:lnTo>
                    <a:pt x="4635" y="0"/>
                  </a:lnTo>
                  <a:cubicBezTo>
                    <a:pt x="4662" y="0"/>
                    <a:pt x="4685" y="23"/>
                    <a:pt x="4685" y="50"/>
                  </a:cubicBezTo>
                  <a:cubicBezTo>
                    <a:pt x="4685" y="78"/>
                    <a:pt x="4662" y="100"/>
                    <a:pt x="4635" y="100"/>
                  </a:cubicBezTo>
                  <a:close/>
                  <a:moveTo>
                    <a:pt x="4435" y="100"/>
                  </a:moveTo>
                  <a:lnTo>
                    <a:pt x="4435" y="100"/>
                  </a:lnTo>
                  <a:cubicBezTo>
                    <a:pt x="4407" y="100"/>
                    <a:pt x="4385" y="78"/>
                    <a:pt x="4385" y="50"/>
                  </a:cubicBezTo>
                  <a:cubicBezTo>
                    <a:pt x="4385" y="23"/>
                    <a:pt x="4407" y="0"/>
                    <a:pt x="4435" y="0"/>
                  </a:cubicBezTo>
                  <a:lnTo>
                    <a:pt x="4435" y="0"/>
                  </a:lnTo>
                  <a:cubicBezTo>
                    <a:pt x="4462" y="0"/>
                    <a:pt x="4485" y="23"/>
                    <a:pt x="4485" y="50"/>
                  </a:cubicBezTo>
                  <a:cubicBezTo>
                    <a:pt x="4485" y="78"/>
                    <a:pt x="4462" y="100"/>
                    <a:pt x="4435" y="100"/>
                  </a:cubicBezTo>
                  <a:close/>
                  <a:moveTo>
                    <a:pt x="4235" y="100"/>
                  </a:moveTo>
                  <a:lnTo>
                    <a:pt x="4235" y="100"/>
                  </a:lnTo>
                  <a:cubicBezTo>
                    <a:pt x="4207" y="100"/>
                    <a:pt x="4185" y="78"/>
                    <a:pt x="4185" y="50"/>
                  </a:cubicBezTo>
                  <a:cubicBezTo>
                    <a:pt x="4185" y="23"/>
                    <a:pt x="4207" y="0"/>
                    <a:pt x="4235" y="0"/>
                  </a:cubicBezTo>
                  <a:lnTo>
                    <a:pt x="4235" y="0"/>
                  </a:lnTo>
                  <a:cubicBezTo>
                    <a:pt x="4262" y="0"/>
                    <a:pt x="4285" y="23"/>
                    <a:pt x="4285" y="50"/>
                  </a:cubicBezTo>
                  <a:cubicBezTo>
                    <a:pt x="4285" y="78"/>
                    <a:pt x="4262" y="100"/>
                    <a:pt x="4235" y="100"/>
                  </a:cubicBezTo>
                  <a:close/>
                  <a:moveTo>
                    <a:pt x="4035" y="100"/>
                  </a:moveTo>
                  <a:lnTo>
                    <a:pt x="4034" y="100"/>
                  </a:lnTo>
                  <a:cubicBezTo>
                    <a:pt x="4007" y="100"/>
                    <a:pt x="3984" y="78"/>
                    <a:pt x="3984" y="50"/>
                  </a:cubicBezTo>
                  <a:cubicBezTo>
                    <a:pt x="3984" y="23"/>
                    <a:pt x="4007" y="0"/>
                    <a:pt x="4034" y="0"/>
                  </a:cubicBezTo>
                  <a:lnTo>
                    <a:pt x="4035" y="0"/>
                  </a:lnTo>
                  <a:cubicBezTo>
                    <a:pt x="4062" y="0"/>
                    <a:pt x="4085" y="23"/>
                    <a:pt x="4085" y="50"/>
                  </a:cubicBezTo>
                  <a:cubicBezTo>
                    <a:pt x="4085" y="78"/>
                    <a:pt x="4062" y="100"/>
                    <a:pt x="4035" y="100"/>
                  </a:cubicBezTo>
                  <a:close/>
                  <a:moveTo>
                    <a:pt x="3834" y="100"/>
                  </a:moveTo>
                  <a:lnTo>
                    <a:pt x="3834" y="100"/>
                  </a:lnTo>
                  <a:cubicBezTo>
                    <a:pt x="3807" y="100"/>
                    <a:pt x="3784" y="78"/>
                    <a:pt x="3784" y="50"/>
                  </a:cubicBezTo>
                  <a:cubicBezTo>
                    <a:pt x="3784" y="23"/>
                    <a:pt x="3807" y="0"/>
                    <a:pt x="3834" y="0"/>
                  </a:cubicBezTo>
                  <a:lnTo>
                    <a:pt x="3834" y="0"/>
                  </a:lnTo>
                  <a:cubicBezTo>
                    <a:pt x="3862" y="0"/>
                    <a:pt x="3884" y="23"/>
                    <a:pt x="3884" y="50"/>
                  </a:cubicBezTo>
                  <a:cubicBezTo>
                    <a:pt x="3884" y="78"/>
                    <a:pt x="3862" y="100"/>
                    <a:pt x="3834" y="100"/>
                  </a:cubicBezTo>
                  <a:close/>
                  <a:moveTo>
                    <a:pt x="3634" y="100"/>
                  </a:moveTo>
                  <a:lnTo>
                    <a:pt x="3634" y="100"/>
                  </a:lnTo>
                  <a:cubicBezTo>
                    <a:pt x="3607" y="100"/>
                    <a:pt x="3584" y="78"/>
                    <a:pt x="3584" y="50"/>
                  </a:cubicBezTo>
                  <a:cubicBezTo>
                    <a:pt x="3584" y="23"/>
                    <a:pt x="3607" y="0"/>
                    <a:pt x="3634" y="0"/>
                  </a:cubicBezTo>
                  <a:lnTo>
                    <a:pt x="3634" y="0"/>
                  </a:lnTo>
                  <a:cubicBezTo>
                    <a:pt x="3662" y="0"/>
                    <a:pt x="3684" y="23"/>
                    <a:pt x="3684" y="50"/>
                  </a:cubicBezTo>
                  <a:cubicBezTo>
                    <a:pt x="3684" y="78"/>
                    <a:pt x="3662" y="100"/>
                    <a:pt x="3634" y="100"/>
                  </a:cubicBezTo>
                  <a:close/>
                  <a:moveTo>
                    <a:pt x="3434" y="100"/>
                  </a:moveTo>
                  <a:lnTo>
                    <a:pt x="3434" y="100"/>
                  </a:lnTo>
                  <a:cubicBezTo>
                    <a:pt x="3407" y="100"/>
                    <a:pt x="3384" y="78"/>
                    <a:pt x="3384" y="50"/>
                  </a:cubicBezTo>
                  <a:cubicBezTo>
                    <a:pt x="3384" y="23"/>
                    <a:pt x="3407" y="0"/>
                    <a:pt x="3434" y="0"/>
                  </a:cubicBezTo>
                  <a:lnTo>
                    <a:pt x="3434" y="0"/>
                  </a:lnTo>
                  <a:cubicBezTo>
                    <a:pt x="3462" y="0"/>
                    <a:pt x="3484" y="23"/>
                    <a:pt x="3484" y="50"/>
                  </a:cubicBezTo>
                  <a:cubicBezTo>
                    <a:pt x="3484" y="78"/>
                    <a:pt x="3462" y="100"/>
                    <a:pt x="3434" y="100"/>
                  </a:cubicBezTo>
                  <a:close/>
                  <a:moveTo>
                    <a:pt x="3234" y="100"/>
                  </a:moveTo>
                  <a:lnTo>
                    <a:pt x="3234" y="100"/>
                  </a:lnTo>
                  <a:cubicBezTo>
                    <a:pt x="3206" y="100"/>
                    <a:pt x="3184" y="78"/>
                    <a:pt x="3184" y="50"/>
                  </a:cubicBezTo>
                  <a:cubicBezTo>
                    <a:pt x="3184" y="23"/>
                    <a:pt x="3206" y="0"/>
                    <a:pt x="3234" y="0"/>
                  </a:cubicBezTo>
                  <a:lnTo>
                    <a:pt x="3234" y="0"/>
                  </a:lnTo>
                  <a:cubicBezTo>
                    <a:pt x="3262" y="0"/>
                    <a:pt x="3284" y="23"/>
                    <a:pt x="3284" y="50"/>
                  </a:cubicBezTo>
                  <a:cubicBezTo>
                    <a:pt x="3284" y="78"/>
                    <a:pt x="3262" y="100"/>
                    <a:pt x="3234" y="100"/>
                  </a:cubicBezTo>
                  <a:close/>
                  <a:moveTo>
                    <a:pt x="3034" y="100"/>
                  </a:moveTo>
                  <a:lnTo>
                    <a:pt x="3034" y="100"/>
                  </a:lnTo>
                  <a:cubicBezTo>
                    <a:pt x="3006" y="100"/>
                    <a:pt x="2984" y="78"/>
                    <a:pt x="2984" y="50"/>
                  </a:cubicBezTo>
                  <a:cubicBezTo>
                    <a:pt x="2984" y="23"/>
                    <a:pt x="3006" y="0"/>
                    <a:pt x="3034" y="0"/>
                  </a:cubicBezTo>
                  <a:lnTo>
                    <a:pt x="3034" y="0"/>
                  </a:lnTo>
                  <a:cubicBezTo>
                    <a:pt x="3062" y="0"/>
                    <a:pt x="3084" y="23"/>
                    <a:pt x="3084" y="50"/>
                  </a:cubicBezTo>
                  <a:cubicBezTo>
                    <a:pt x="3084" y="78"/>
                    <a:pt x="3062" y="100"/>
                    <a:pt x="3034" y="100"/>
                  </a:cubicBezTo>
                  <a:close/>
                  <a:moveTo>
                    <a:pt x="2834" y="100"/>
                  </a:moveTo>
                  <a:lnTo>
                    <a:pt x="2834" y="100"/>
                  </a:lnTo>
                  <a:cubicBezTo>
                    <a:pt x="2806" y="100"/>
                    <a:pt x="2784" y="78"/>
                    <a:pt x="2784" y="50"/>
                  </a:cubicBezTo>
                  <a:cubicBezTo>
                    <a:pt x="2784" y="23"/>
                    <a:pt x="2806" y="0"/>
                    <a:pt x="2834" y="0"/>
                  </a:cubicBezTo>
                  <a:lnTo>
                    <a:pt x="2834" y="0"/>
                  </a:lnTo>
                  <a:cubicBezTo>
                    <a:pt x="2862" y="0"/>
                    <a:pt x="2884" y="23"/>
                    <a:pt x="2884" y="50"/>
                  </a:cubicBezTo>
                  <a:cubicBezTo>
                    <a:pt x="2884" y="78"/>
                    <a:pt x="2862" y="100"/>
                    <a:pt x="2834" y="100"/>
                  </a:cubicBezTo>
                  <a:close/>
                  <a:moveTo>
                    <a:pt x="2634" y="100"/>
                  </a:moveTo>
                  <a:lnTo>
                    <a:pt x="2634" y="100"/>
                  </a:lnTo>
                  <a:cubicBezTo>
                    <a:pt x="2606" y="100"/>
                    <a:pt x="2584" y="78"/>
                    <a:pt x="2584" y="50"/>
                  </a:cubicBezTo>
                  <a:cubicBezTo>
                    <a:pt x="2584" y="23"/>
                    <a:pt x="2606" y="0"/>
                    <a:pt x="2634" y="0"/>
                  </a:cubicBezTo>
                  <a:lnTo>
                    <a:pt x="2634" y="0"/>
                  </a:lnTo>
                  <a:cubicBezTo>
                    <a:pt x="2661" y="0"/>
                    <a:pt x="2684" y="23"/>
                    <a:pt x="2684" y="50"/>
                  </a:cubicBezTo>
                  <a:cubicBezTo>
                    <a:pt x="2684" y="78"/>
                    <a:pt x="2661" y="100"/>
                    <a:pt x="2634" y="100"/>
                  </a:cubicBezTo>
                  <a:close/>
                  <a:moveTo>
                    <a:pt x="2434" y="100"/>
                  </a:moveTo>
                  <a:lnTo>
                    <a:pt x="2434" y="100"/>
                  </a:lnTo>
                  <a:cubicBezTo>
                    <a:pt x="2406" y="100"/>
                    <a:pt x="2384" y="78"/>
                    <a:pt x="2384" y="50"/>
                  </a:cubicBezTo>
                  <a:cubicBezTo>
                    <a:pt x="2384" y="23"/>
                    <a:pt x="2406" y="0"/>
                    <a:pt x="2434" y="0"/>
                  </a:cubicBezTo>
                  <a:lnTo>
                    <a:pt x="2434" y="0"/>
                  </a:lnTo>
                  <a:cubicBezTo>
                    <a:pt x="2461" y="0"/>
                    <a:pt x="2484" y="23"/>
                    <a:pt x="2484" y="50"/>
                  </a:cubicBezTo>
                  <a:cubicBezTo>
                    <a:pt x="2484" y="78"/>
                    <a:pt x="2461" y="100"/>
                    <a:pt x="2434" y="100"/>
                  </a:cubicBezTo>
                  <a:close/>
                  <a:moveTo>
                    <a:pt x="2234" y="100"/>
                  </a:moveTo>
                  <a:lnTo>
                    <a:pt x="2234" y="100"/>
                  </a:lnTo>
                  <a:cubicBezTo>
                    <a:pt x="2206" y="100"/>
                    <a:pt x="2184" y="78"/>
                    <a:pt x="2184" y="50"/>
                  </a:cubicBezTo>
                  <a:cubicBezTo>
                    <a:pt x="2184" y="23"/>
                    <a:pt x="2206" y="0"/>
                    <a:pt x="2234" y="0"/>
                  </a:cubicBezTo>
                  <a:lnTo>
                    <a:pt x="2234" y="0"/>
                  </a:lnTo>
                  <a:cubicBezTo>
                    <a:pt x="2261" y="0"/>
                    <a:pt x="2284" y="23"/>
                    <a:pt x="2284" y="50"/>
                  </a:cubicBezTo>
                  <a:cubicBezTo>
                    <a:pt x="2284" y="78"/>
                    <a:pt x="2261" y="100"/>
                    <a:pt x="2234" y="100"/>
                  </a:cubicBezTo>
                  <a:close/>
                  <a:moveTo>
                    <a:pt x="2034" y="100"/>
                  </a:moveTo>
                  <a:lnTo>
                    <a:pt x="2033" y="100"/>
                  </a:lnTo>
                  <a:cubicBezTo>
                    <a:pt x="2006" y="100"/>
                    <a:pt x="1983" y="78"/>
                    <a:pt x="1983" y="50"/>
                  </a:cubicBezTo>
                  <a:cubicBezTo>
                    <a:pt x="1983" y="23"/>
                    <a:pt x="2006" y="0"/>
                    <a:pt x="2033" y="0"/>
                  </a:cubicBezTo>
                  <a:lnTo>
                    <a:pt x="2034" y="0"/>
                  </a:lnTo>
                  <a:cubicBezTo>
                    <a:pt x="2061" y="0"/>
                    <a:pt x="2084" y="23"/>
                    <a:pt x="2084" y="50"/>
                  </a:cubicBezTo>
                  <a:cubicBezTo>
                    <a:pt x="2084" y="78"/>
                    <a:pt x="2061" y="100"/>
                    <a:pt x="2034" y="100"/>
                  </a:cubicBezTo>
                  <a:close/>
                  <a:moveTo>
                    <a:pt x="1833" y="100"/>
                  </a:moveTo>
                  <a:lnTo>
                    <a:pt x="1833" y="100"/>
                  </a:lnTo>
                  <a:cubicBezTo>
                    <a:pt x="1806" y="100"/>
                    <a:pt x="1783" y="78"/>
                    <a:pt x="1783" y="50"/>
                  </a:cubicBezTo>
                  <a:cubicBezTo>
                    <a:pt x="1783" y="23"/>
                    <a:pt x="1806" y="0"/>
                    <a:pt x="1833" y="0"/>
                  </a:cubicBezTo>
                  <a:lnTo>
                    <a:pt x="1833" y="0"/>
                  </a:lnTo>
                  <a:cubicBezTo>
                    <a:pt x="1861" y="0"/>
                    <a:pt x="1883" y="23"/>
                    <a:pt x="1883" y="50"/>
                  </a:cubicBezTo>
                  <a:cubicBezTo>
                    <a:pt x="1883" y="78"/>
                    <a:pt x="1861" y="100"/>
                    <a:pt x="1833" y="100"/>
                  </a:cubicBezTo>
                  <a:close/>
                  <a:moveTo>
                    <a:pt x="1633" y="100"/>
                  </a:moveTo>
                  <a:lnTo>
                    <a:pt x="1633" y="100"/>
                  </a:lnTo>
                  <a:cubicBezTo>
                    <a:pt x="1606" y="100"/>
                    <a:pt x="1583" y="78"/>
                    <a:pt x="1583" y="50"/>
                  </a:cubicBezTo>
                  <a:cubicBezTo>
                    <a:pt x="1583" y="23"/>
                    <a:pt x="1606" y="0"/>
                    <a:pt x="1633" y="0"/>
                  </a:cubicBezTo>
                  <a:lnTo>
                    <a:pt x="1633" y="0"/>
                  </a:lnTo>
                  <a:cubicBezTo>
                    <a:pt x="1661" y="0"/>
                    <a:pt x="1683" y="23"/>
                    <a:pt x="1683" y="50"/>
                  </a:cubicBezTo>
                  <a:cubicBezTo>
                    <a:pt x="1683" y="78"/>
                    <a:pt x="1661" y="100"/>
                    <a:pt x="1633" y="100"/>
                  </a:cubicBezTo>
                  <a:close/>
                  <a:moveTo>
                    <a:pt x="1436" y="105"/>
                  </a:moveTo>
                  <a:lnTo>
                    <a:pt x="1436" y="105"/>
                  </a:lnTo>
                  <a:cubicBezTo>
                    <a:pt x="1408" y="106"/>
                    <a:pt x="1385" y="85"/>
                    <a:pt x="1383" y="57"/>
                  </a:cubicBezTo>
                  <a:cubicBezTo>
                    <a:pt x="1382" y="30"/>
                    <a:pt x="1403" y="6"/>
                    <a:pt x="1431" y="5"/>
                  </a:cubicBezTo>
                  <a:lnTo>
                    <a:pt x="1431" y="5"/>
                  </a:lnTo>
                  <a:cubicBezTo>
                    <a:pt x="1459" y="4"/>
                    <a:pt x="1482" y="25"/>
                    <a:pt x="1483" y="52"/>
                  </a:cubicBezTo>
                  <a:cubicBezTo>
                    <a:pt x="1485" y="80"/>
                    <a:pt x="1463" y="103"/>
                    <a:pt x="1436" y="105"/>
                  </a:cubicBezTo>
                  <a:close/>
                  <a:moveTo>
                    <a:pt x="1242" y="128"/>
                  </a:moveTo>
                  <a:lnTo>
                    <a:pt x="1242" y="128"/>
                  </a:lnTo>
                  <a:cubicBezTo>
                    <a:pt x="1215" y="132"/>
                    <a:pt x="1189" y="113"/>
                    <a:pt x="1185" y="85"/>
                  </a:cubicBezTo>
                  <a:cubicBezTo>
                    <a:pt x="1181" y="58"/>
                    <a:pt x="1200" y="33"/>
                    <a:pt x="1227" y="29"/>
                  </a:cubicBezTo>
                  <a:lnTo>
                    <a:pt x="1228" y="29"/>
                  </a:lnTo>
                  <a:cubicBezTo>
                    <a:pt x="1255" y="25"/>
                    <a:pt x="1280" y="44"/>
                    <a:pt x="1284" y="71"/>
                  </a:cubicBezTo>
                  <a:cubicBezTo>
                    <a:pt x="1288" y="98"/>
                    <a:pt x="1269" y="124"/>
                    <a:pt x="1242" y="128"/>
                  </a:cubicBezTo>
                  <a:close/>
                  <a:moveTo>
                    <a:pt x="1059" y="177"/>
                  </a:moveTo>
                  <a:lnTo>
                    <a:pt x="1058" y="177"/>
                  </a:lnTo>
                  <a:cubicBezTo>
                    <a:pt x="1032" y="186"/>
                    <a:pt x="1004" y="173"/>
                    <a:pt x="995" y="147"/>
                  </a:cubicBezTo>
                  <a:cubicBezTo>
                    <a:pt x="985" y="121"/>
                    <a:pt x="999" y="92"/>
                    <a:pt x="1025" y="83"/>
                  </a:cubicBezTo>
                  <a:lnTo>
                    <a:pt x="1025" y="83"/>
                  </a:lnTo>
                  <a:cubicBezTo>
                    <a:pt x="1051" y="74"/>
                    <a:pt x="1080" y="87"/>
                    <a:pt x="1089" y="113"/>
                  </a:cubicBezTo>
                  <a:cubicBezTo>
                    <a:pt x="1098" y="140"/>
                    <a:pt x="1085" y="168"/>
                    <a:pt x="1059" y="177"/>
                  </a:cubicBezTo>
                  <a:close/>
                  <a:moveTo>
                    <a:pt x="879" y="253"/>
                  </a:moveTo>
                  <a:lnTo>
                    <a:pt x="879" y="253"/>
                  </a:lnTo>
                  <a:cubicBezTo>
                    <a:pt x="854" y="265"/>
                    <a:pt x="824" y="254"/>
                    <a:pt x="812" y="229"/>
                  </a:cubicBezTo>
                  <a:cubicBezTo>
                    <a:pt x="801" y="204"/>
                    <a:pt x="811" y="174"/>
                    <a:pt x="836" y="162"/>
                  </a:cubicBezTo>
                  <a:lnTo>
                    <a:pt x="836" y="162"/>
                  </a:lnTo>
                  <a:cubicBezTo>
                    <a:pt x="861" y="151"/>
                    <a:pt x="891" y="161"/>
                    <a:pt x="903" y="186"/>
                  </a:cubicBezTo>
                  <a:cubicBezTo>
                    <a:pt x="915" y="211"/>
                    <a:pt x="904" y="241"/>
                    <a:pt x="879" y="253"/>
                  </a:cubicBezTo>
                  <a:close/>
                  <a:moveTo>
                    <a:pt x="715" y="349"/>
                  </a:moveTo>
                  <a:lnTo>
                    <a:pt x="715" y="349"/>
                  </a:lnTo>
                  <a:cubicBezTo>
                    <a:pt x="693" y="365"/>
                    <a:pt x="661" y="361"/>
                    <a:pt x="645" y="339"/>
                  </a:cubicBezTo>
                  <a:cubicBezTo>
                    <a:pt x="629" y="316"/>
                    <a:pt x="633" y="285"/>
                    <a:pt x="656" y="269"/>
                  </a:cubicBezTo>
                  <a:lnTo>
                    <a:pt x="656" y="269"/>
                  </a:lnTo>
                  <a:cubicBezTo>
                    <a:pt x="678" y="252"/>
                    <a:pt x="709" y="257"/>
                    <a:pt x="726" y="279"/>
                  </a:cubicBezTo>
                  <a:cubicBezTo>
                    <a:pt x="742" y="301"/>
                    <a:pt x="737" y="333"/>
                    <a:pt x="715" y="349"/>
                  </a:cubicBezTo>
                  <a:close/>
                  <a:moveTo>
                    <a:pt x="563" y="471"/>
                  </a:moveTo>
                  <a:lnTo>
                    <a:pt x="563" y="471"/>
                  </a:lnTo>
                  <a:cubicBezTo>
                    <a:pt x="543" y="489"/>
                    <a:pt x="511" y="488"/>
                    <a:pt x="492" y="467"/>
                  </a:cubicBezTo>
                  <a:cubicBezTo>
                    <a:pt x="474" y="447"/>
                    <a:pt x="475" y="415"/>
                    <a:pt x="496" y="397"/>
                  </a:cubicBezTo>
                  <a:lnTo>
                    <a:pt x="496" y="397"/>
                  </a:lnTo>
                  <a:cubicBezTo>
                    <a:pt x="516" y="378"/>
                    <a:pt x="548" y="380"/>
                    <a:pt x="566" y="400"/>
                  </a:cubicBezTo>
                  <a:cubicBezTo>
                    <a:pt x="585" y="421"/>
                    <a:pt x="583" y="452"/>
                    <a:pt x="563" y="471"/>
                  </a:cubicBezTo>
                  <a:close/>
                  <a:moveTo>
                    <a:pt x="427" y="611"/>
                  </a:moveTo>
                  <a:lnTo>
                    <a:pt x="427" y="611"/>
                  </a:lnTo>
                  <a:cubicBezTo>
                    <a:pt x="408" y="632"/>
                    <a:pt x="376" y="633"/>
                    <a:pt x="356" y="614"/>
                  </a:cubicBezTo>
                  <a:cubicBezTo>
                    <a:pt x="336" y="595"/>
                    <a:pt x="335" y="564"/>
                    <a:pt x="353" y="543"/>
                  </a:cubicBezTo>
                  <a:lnTo>
                    <a:pt x="353" y="543"/>
                  </a:lnTo>
                  <a:cubicBezTo>
                    <a:pt x="372" y="523"/>
                    <a:pt x="404" y="522"/>
                    <a:pt x="424" y="541"/>
                  </a:cubicBezTo>
                  <a:cubicBezTo>
                    <a:pt x="444" y="559"/>
                    <a:pt x="446" y="591"/>
                    <a:pt x="427" y="611"/>
                  </a:cubicBezTo>
                  <a:close/>
                  <a:moveTo>
                    <a:pt x="317" y="766"/>
                  </a:moveTo>
                  <a:lnTo>
                    <a:pt x="317" y="766"/>
                  </a:lnTo>
                  <a:cubicBezTo>
                    <a:pt x="302" y="790"/>
                    <a:pt x="271" y="797"/>
                    <a:pt x="248" y="783"/>
                  </a:cubicBezTo>
                  <a:cubicBezTo>
                    <a:pt x="224" y="768"/>
                    <a:pt x="217" y="737"/>
                    <a:pt x="231" y="714"/>
                  </a:cubicBezTo>
                  <a:lnTo>
                    <a:pt x="231" y="714"/>
                  </a:lnTo>
                  <a:cubicBezTo>
                    <a:pt x="246" y="690"/>
                    <a:pt x="277" y="683"/>
                    <a:pt x="300" y="697"/>
                  </a:cubicBezTo>
                  <a:cubicBezTo>
                    <a:pt x="324" y="712"/>
                    <a:pt x="331" y="743"/>
                    <a:pt x="317" y="766"/>
                  </a:cubicBezTo>
                  <a:close/>
                  <a:moveTo>
                    <a:pt x="224" y="938"/>
                  </a:moveTo>
                  <a:lnTo>
                    <a:pt x="224" y="938"/>
                  </a:lnTo>
                  <a:cubicBezTo>
                    <a:pt x="212" y="963"/>
                    <a:pt x="182" y="973"/>
                    <a:pt x="157" y="961"/>
                  </a:cubicBezTo>
                  <a:cubicBezTo>
                    <a:pt x="132" y="949"/>
                    <a:pt x="122" y="919"/>
                    <a:pt x="134" y="894"/>
                  </a:cubicBezTo>
                  <a:lnTo>
                    <a:pt x="134" y="894"/>
                  </a:lnTo>
                  <a:cubicBezTo>
                    <a:pt x="147" y="869"/>
                    <a:pt x="176" y="859"/>
                    <a:pt x="201" y="871"/>
                  </a:cubicBezTo>
                  <a:cubicBezTo>
                    <a:pt x="226" y="883"/>
                    <a:pt x="236" y="913"/>
                    <a:pt x="224" y="938"/>
                  </a:cubicBezTo>
                  <a:close/>
                  <a:moveTo>
                    <a:pt x="159" y="1116"/>
                  </a:moveTo>
                  <a:lnTo>
                    <a:pt x="159" y="1116"/>
                  </a:lnTo>
                  <a:cubicBezTo>
                    <a:pt x="152" y="1143"/>
                    <a:pt x="124" y="1159"/>
                    <a:pt x="98" y="1152"/>
                  </a:cubicBezTo>
                  <a:cubicBezTo>
                    <a:pt x="71" y="1145"/>
                    <a:pt x="55" y="1118"/>
                    <a:pt x="62" y="1091"/>
                  </a:cubicBezTo>
                  <a:lnTo>
                    <a:pt x="62" y="1091"/>
                  </a:lnTo>
                  <a:cubicBezTo>
                    <a:pt x="69" y="1064"/>
                    <a:pt x="96" y="1048"/>
                    <a:pt x="123" y="1055"/>
                  </a:cubicBezTo>
                  <a:cubicBezTo>
                    <a:pt x="150" y="1062"/>
                    <a:pt x="166" y="1089"/>
                    <a:pt x="159" y="1116"/>
                  </a:cubicBezTo>
                  <a:close/>
                  <a:moveTo>
                    <a:pt x="118" y="1306"/>
                  </a:moveTo>
                  <a:lnTo>
                    <a:pt x="118" y="1307"/>
                  </a:lnTo>
                  <a:cubicBezTo>
                    <a:pt x="114" y="1334"/>
                    <a:pt x="88" y="1353"/>
                    <a:pt x="61" y="1348"/>
                  </a:cubicBezTo>
                  <a:cubicBezTo>
                    <a:pt x="34" y="1344"/>
                    <a:pt x="15" y="1319"/>
                    <a:pt x="19" y="1291"/>
                  </a:cubicBezTo>
                  <a:lnTo>
                    <a:pt x="19" y="1291"/>
                  </a:lnTo>
                  <a:cubicBezTo>
                    <a:pt x="23" y="1264"/>
                    <a:pt x="49" y="1245"/>
                    <a:pt x="76" y="1249"/>
                  </a:cubicBezTo>
                  <a:cubicBezTo>
                    <a:pt x="103" y="1254"/>
                    <a:pt x="122" y="1279"/>
                    <a:pt x="118" y="1306"/>
                  </a:cubicBezTo>
                  <a:close/>
                  <a:moveTo>
                    <a:pt x="101" y="1501"/>
                  </a:moveTo>
                  <a:lnTo>
                    <a:pt x="101" y="1501"/>
                  </a:lnTo>
                  <a:cubicBezTo>
                    <a:pt x="100" y="1528"/>
                    <a:pt x="76" y="1550"/>
                    <a:pt x="49" y="1548"/>
                  </a:cubicBezTo>
                  <a:cubicBezTo>
                    <a:pt x="21" y="1547"/>
                    <a:pt x="0" y="1523"/>
                    <a:pt x="1" y="1495"/>
                  </a:cubicBezTo>
                  <a:lnTo>
                    <a:pt x="1" y="1495"/>
                  </a:lnTo>
                  <a:cubicBezTo>
                    <a:pt x="3" y="1468"/>
                    <a:pt x="26" y="1447"/>
                    <a:pt x="54" y="1448"/>
                  </a:cubicBezTo>
                  <a:cubicBezTo>
                    <a:pt x="82" y="1450"/>
                    <a:pt x="103" y="1473"/>
                    <a:pt x="101" y="1501"/>
                  </a:cubicBezTo>
                  <a:close/>
                  <a:moveTo>
                    <a:pt x="100" y="1698"/>
                  </a:moveTo>
                  <a:lnTo>
                    <a:pt x="100" y="1698"/>
                  </a:lnTo>
                  <a:cubicBezTo>
                    <a:pt x="100" y="1726"/>
                    <a:pt x="78" y="1748"/>
                    <a:pt x="50" y="1748"/>
                  </a:cubicBezTo>
                  <a:cubicBezTo>
                    <a:pt x="23" y="1748"/>
                    <a:pt x="0" y="1726"/>
                    <a:pt x="0" y="1698"/>
                  </a:cubicBezTo>
                  <a:lnTo>
                    <a:pt x="0" y="1698"/>
                  </a:lnTo>
                  <a:cubicBezTo>
                    <a:pt x="0" y="1670"/>
                    <a:pt x="23" y="1648"/>
                    <a:pt x="50" y="1648"/>
                  </a:cubicBezTo>
                  <a:cubicBezTo>
                    <a:pt x="78" y="1648"/>
                    <a:pt x="100" y="1670"/>
                    <a:pt x="100" y="1698"/>
                  </a:cubicBezTo>
                  <a:close/>
                  <a:moveTo>
                    <a:pt x="100" y="1898"/>
                  </a:moveTo>
                  <a:lnTo>
                    <a:pt x="100" y="1898"/>
                  </a:lnTo>
                  <a:cubicBezTo>
                    <a:pt x="100" y="1926"/>
                    <a:pt x="78" y="1948"/>
                    <a:pt x="50" y="1948"/>
                  </a:cubicBezTo>
                  <a:cubicBezTo>
                    <a:pt x="23" y="1948"/>
                    <a:pt x="0" y="1926"/>
                    <a:pt x="0" y="1898"/>
                  </a:cubicBezTo>
                  <a:lnTo>
                    <a:pt x="0" y="1898"/>
                  </a:lnTo>
                  <a:cubicBezTo>
                    <a:pt x="0" y="1871"/>
                    <a:pt x="23" y="1848"/>
                    <a:pt x="50" y="1848"/>
                  </a:cubicBezTo>
                  <a:cubicBezTo>
                    <a:pt x="78" y="1848"/>
                    <a:pt x="100" y="1871"/>
                    <a:pt x="100" y="1898"/>
                  </a:cubicBezTo>
                  <a:close/>
                  <a:moveTo>
                    <a:pt x="100" y="2098"/>
                  </a:moveTo>
                  <a:lnTo>
                    <a:pt x="100" y="2098"/>
                  </a:lnTo>
                  <a:cubicBezTo>
                    <a:pt x="100" y="2126"/>
                    <a:pt x="78" y="2148"/>
                    <a:pt x="50" y="2148"/>
                  </a:cubicBezTo>
                  <a:cubicBezTo>
                    <a:pt x="23" y="2148"/>
                    <a:pt x="0" y="2126"/>
                    <a:pt x="0" y="2098"/>
                  </a:cubicBezTo>
                  <a:lnTo>
                    <a:pt x="0" y="2098"/>
                  </a:lnTo>
                  <a:cubicBezTo>
                    <a:pt x="0" y="2071"/>
                    <a:pt x="23" y="2048"/>
                    <a:pt x="50" y="2048"/>
                  </a:cubicBezTo>
                  <a:cubicBezTo>
                    <a:pt x="78" y="2048"/>
                    <a:pt x="100" y="2071"/>
                    <a:pt x="100" y="2098"/>
                  </a:cubicBezTo>
                  <a:close/>
                  <a:moveTo>
                    <a:pt x="100" y="2298"/>
                  </a:moveTo>
                  <a:lnTo>
                    <a:pt x="100" y="2298"/>
                  </a:lnTo>
                  <a:cubicBezTo>
                    <a:pt x="100" y="2326"/>
                    <a:pt x="78" y="2348"/>
                    <a:pt x="50" y="2348"/>
                  </a:cubicBezTo>
                  <a:cubicBezTo>
                    <a:pt x="23" y="2348"/>
                    <a:pt x="0" y="2326"/>
                    <a:pt x="0" y="2298"/>
                  </a:cubicBezTo>
                  <a:lnTo>
                    <a:pt x="0" y="2298"/>
                  </a:lnTo>
                  <a:cubicBezTo>
                    <a:pt x="0" y="2271"/>
                    <a:pt x="23" y="2248"/>
                    <a:pt x="50" y="2248"/>
                  </a:cubicBezTo>
                  <a:cubicBezTo>
                    <a:pt x="78" y="2248"/>
                    <a:pt x="100" y="2271"/>
                    <a:pt x="100" y="2298"/>
                  </a:cubicBezTo>
                  <a:close/>
                  <a:moveTo>
                    <a:pt x="100" y="2498"/>
                  </a:moveTo>
                  <a:lnTo>
                    <a:pt x="100" y="2499"/>
                  </a:lnTo>
                  <a:cubicBezTo>
                    <a:pt x="100" y="2526"/>
                    <a:pt x="78" y="2549"/>
                    <a:pt x="50" y="2549"/>
                  </a:cubicBezTo>
                  <a:cubicBezTo>
                    <a:pt x="23" y="2549"/>
                    <a:pt x="0" y="2526"/>
                    <a:pt x="0" y="2499"/>
                  </a:cubicBezTo>
                  <a:lnTo>
                    <a:pt x="0" y="2498"/>
                  </a:lnTo>
                  <a:cubicBezTo>
                    <a:pt x="0" y="2471"/>
                    <a:pt x="23" y="2448"/>
                    <a:pt x="50" y="2448"/>
                  </a:cubicBezTo>
                  <a:cubicBezTo>
                    <a:pt x="78" y="2448"/>
                    <a:pt x="100" y="2471"/>
                    <a:pt x="100" y="2498"/>
                  </a:cubicBezTo>
                  <a:close/>
                  <a:moveTo>
                    <a:pt x="100" y="2699"/>
                  </a:moveTo>
                  <a:lnTo>
                    <a:pt x="100" y="2699"/>
                  </a:lnTo>
                  <a:cubicBezTo>
                    <a:pt x="100" y="2726"/>
                    <a:pt x="78" y="2749"/>
                    <a:pt x="50" y="2749"/>
                  </a:cubicBezTo>
                  <a:cubicBezTo>
                    <a:pt x="23" y="2749"/>
                    <a:pt x="0" y="2726"/>
                    <a:pt x="0" y="2699"/>
                  </a:cubicBezTo>
                  <a:lnTo>
                    <a:pt x="0" y="2699"/>
                  </a:lnTo>
                  <a:cubicBezTo>
                    <a:pt x="0" y="2671"/>
                    <a:pt x="23" y="2649"/>
                    <a:pt x="50" y="2649"/>
                  </a:cubicBezTo>
                  <a:cubicBezTo>
                    <a:pt x="78" y="2649"/>
                    <a:pt x="100" y="2671"/>
                    <a:pt x="100" y="2699"/>
                  </a:cubicBezTo>
                  <a:close/>
                  <a:moveTo>
                    <a:pt x="100" y="2899"/>
                  </a:moveTo>
                  <a:lnTo>
                    <a:pt x="100" y="2899"/>
                  </a:lnTo>
                  <a:cubicBezTo>
                    <a:pt x="100" y="2926"/>
                    <a:pt x="78" y="2949"/>
                    <a:pt x="50" y="2949"/>
                  </a:cubicBezTo>
                  <a:cubicBezTo>
                    <a:pt x="23" y="2949"/>
                    <a:pt x="0" y="2926"/>
                    <a:pt x="0" y="2899"/>
                  </a:cubicBezTo>
                  <a:lnTo>
                    <a:pt x="0" y="2899"/>
                  </a:lnTo>
                  <a:cubicBezTo>
                    <a:pt x="0" y="2871"/>
                    <a:pt x="23" y="2849"/>
                    <a:pt x="50" y="2849"/>
                  </a:cubicBezTo>
                  <a:cubicBezTo>
                    <a:pt x="78" y="2849"/>
                    <a:pt x="100" y="2871"/>
                    <a:pt x="100" y="2899"/>
                  </a:cubicBezTo>
                  <a:close/>
                  <a:moveTo>
                    <a:pt x="100" y="3099"/>
                  </a:moveTo>
                  <a:lnTo>
                    <a:pt x="100" y="3099"/>
                  </a:lnTo>
                  <a:cubicBezTo>
                    <a:pt x="100" y="3127"/>
                    <a:pt x="78" y="3149"/>
                    <a:pt x="50" y="3149"/>
                  </a:cubicBezTo>
                  <a:cubicBezTo>
                    <a:pt x="23" y="3149"/>
                    <a:pt x="0" y="3127"/>
                    <a:pt x="0" y="3099"/>
                  </a:cubicBezTo>
                  <a:lnTo>
                    <a:pt x="0" y="3099"/>
                  </a:lnTo>
                  <a:cubicBezTo>
                    <a:pt x="0" y="3071"/>
                    <a:pt x="23" y="3049"/>
                    <a:pt x="50" y="3049"/>
                  </a:cubicBezTo>
                  <a:cubicBezTo>
                    <a:pt x="78" y="3049"/>
                    <a:pt x="100" y="3071"/>
                    <a:pt x="100" y="3099"/>
                  </a:cubicBezTo>
                  <a:close/>
                  <a:moveTo>
                    <a:pt x="100" y="3299"/>
                  </a:moveTo>
                  <a:lnTo>
                    <a:pt x="100" y="3299"/>
                  </a:lnTo>
                  <a:cubicBezTo>
                    <a:pt x="100" y="3327"/>
                    <a:pt x="78" y="3349"/>
                    <a:pt x="50" y="3349"/>
                  </a:cubicBezTo>
                  <a:cubicBezTo>
                    <a:pt x="23" y="3349"/>
                    <a:pt x="0" y="3327"/>
                    <a:pt x="0" y="3299"/>
                  </a:cubicBezTo>
                  <a:lnTo>
                    <a:pt x="0" y="3299"/>
                  </a:lnTo>
                  <a:cubicBezTo>
                    <a:pt x="0" y="3271"/>
                    <a:pt x="23" y="3249"/>
                    <a:pt x="50" y="3249"/>
                  </a:cubicBezTo>
                  <a:cubicBezTo>
                    <a:pt x="78" y="3249"/>
                    <a:pt x="100" y="3271"/>
                    <a:pt x="100" y="3299"/>
                  </a:cubicBezTo>
                  <a:close/>
                  <a:moveTo>
                    <a:pt x="100" y="3499"/>
                  </a:moveTo>
                  <a:lnTo>
                    <a:pt x="100" y="3499"/>
                  </a:lnTo>
                  <a:cubicBezTo>
                    <a:pt x="100" y="3527"/>
                    <a:pt x="78" y="3549"/>
                    <a:pt x="50" y="3549"/>
                  </a:cubicBezTo>
                  <a:cubicBezTo>
                    <a:pt x="23" y="3549"/>
                    <a:pt x="0" y="3527"/>
                    <a:pt x="0" y="3499"/>
                  </a:cubicBezTo>
                  <a:lnTo>
                    <a:pt x="0" y="3499"/>
                  </a:lnTo>
                  <a:cubicBezTo>
                    <a:pt x="0" y="3471"/>
                    <a:pt x="23" y="3449"/>
                    <a:pt x="50" y="3449"/>
                  </a:cubicBezTo>
                  <a:cubicBezTo>
                    <a:pt x="78" y="3449"/>
                    <a:pt x="100" y="3471"/>
                    <a:pt x="100" y="3499"/>
                  </a:cubicBezTo>
                  <a:close/>
                  <a:moveTo>
                    <a:pt x="100" y="3699"/>
                  </a:moveTo>
                  <a:lnTo>
                    <a:pt x="100" y="3699"/>
                  </a:lnTo>
                  <a:cubicBezTo>
                    <a:pt x="100" y="3727"/>
                    <a:pt x="78" y="3749"/>
                    <a:pt x="50" y="3749"/>
                  </a:cubicBezTo>
                  <a:cubicBezTo>
                    <a:pt x="23" y="3749"/>
                    <a:pt x="0" y="3727"/>
                    <a:pt x="0" y="3699"/>
                  </a:cubicBezTo>
                  <a:lnTo>
                    <a:pt x="0" y="3699"/>
                  </a:lnTo>
                  <a:cubicBezTo>
                    <a:pt x="0" y="3671"/>
                    <a:pt x="23" y="3649"/>
                    <a:pt x="50" y="3649"/>
                  </a:cubicBezTo>
                  <a:cubicBezTo>
                    <a:pt x="78" y="3649"/>
                    <a:pt x="100" y="3671"/>
                    <a:pt x="100" y="3699"/>
                  </a:cubicBezTo>
                  <a:close/>
                  <a:moveTo>
                    <a:pt x="100" y="3899"/>
                  </a:moveTo>
                  <a:lnTo>
                    <a:pt x="100" y="3899"/>
                  </a:lnTo>
                  <a:cubicBezTo>
                    <a:pt x="100" y="3927"/>
                    <a:pt x="78" y="3949"/>
                    <a:pt x="50" y="3949"/>
                  </a:cubicBezTo>
                  <a:cubicBezTo>
                    <a:pt x="23" y="3949"/>
                    <a:pt x="0" y="3927"/>
                    <a:pt x="0" y="3899"/>
                  </a:cubicBezTo>
                  <a:lnTo>
                    <a:pt x="0" y="3899"/>
                  </a:lnTo>
                  <a:cubicBezTo>
                    <a:pt x="0" y="3872"/>
                    <a:pt x="23" y="3849"/>
                    <a:pt x="50" y="3849"/>
                  </a:cubicBezTo>
                  <a:cubicBezTo>
                    <a:pt x="78" y="3849"/>
                    <a:pt x="100" y="3872"/>
                    <a:pt x="100" y="3899"/>
                  </a:cubicBezTo>
                  <a:close/>
                  <a:moveTo>
                    <a:pt x="100" y="4099"/>
                  </a:moveTo>
                  <a:lnTo>
                    <a:pt x="100" y="4099"/>
                  </a:lnTo>
                  <a:cubicBezTo>
                    <a:pt x="100" y="4127"/>
                    <a:pt x="78" y="4149"/>
                    <a:pt x="50" y="4149"/>
                  </a:cubicBezTo>
                  <a:cubicBezTo>
                    <a:pt x="23" y="4149"/>
                    <a:pt x="0" y="4127"/>
                    <a:pt x="0" y="4099"/>
                  </a:cubicBezTo>
                  <a:lnTo>
                    <a:pt x="0" y="4099"/>
                  </a:lnTo>
                  <a:cubicBezTo>
                    <a:pt x="0" y="4072"/>
                    <a:pt x="23" y="4049"/>
                    <a:pt x="50" y="4049"/>
                  </a:cubicBezTo>
                  <a:cubicBezTo>
                    <a:pt x="78" y="4049"/>
                    <a:pt x="100" y="4072"/>
                    <a:pt x="100" y="4099"/>
                  </a:cubicBezTo>
                  <a:close/>
                  <a:moveTo>
                    <a:pt x="100" y="4299"/>
                  </a:moveTo>
                  <a:lnTo>
                    <a:pt x="100" y="4299"/>
                  </a:lnTo>
                  <a:cubicBezTo>
                    <a:pt x="100" y="4327"/>
                    <a:pt x="78" y="4349"/>
                    <a:pt x="50" y="4349"/>
                  </a:cubicBezTo>
                  <a:cubicBezTo>
                    <a:pt x="23" y="4349"/>
                    <a:pt x="0" y="4327"/>
                    <a:pt x="0" y="4299"/>
                  </a:cubicBezTo>
                  <a:lnTo>
                    <a:pt x="0" y="4299"/>
                  </a:lnTo>
                  <a:cubicBezTo>
                    <a:pt x="0" y="4272"/>
                    <a:pt x="23" y="4249"/>
                    <a:pt x="50" y="4249"/>
                  </a:cubicBezTo>
                  <a:cubicBezTo>
                    <a:pt x="78" y="4249"/>
                    <a:pt x="100" y="4272"/>
                    <a:pt x="100" y="4299"/>
                  </a:cubicBezTo>
                  <a:close/>
                  <a:moveTo>
                    <a:pt x="100" y="4499"/>
                  </a:moveTo>
                  <a:lnTo>
                    <a:pt x="100" y="4500"/>
                  </a:lnTo>
                  <a:cubicBezTo>
                    <a:pt x="100" y="4527"/>
                    <a:pt x="78" y="4550"/>
                    <a:pt x="50" y="4550"/>
                  </a:cubicBezTo>
                  <a:cubicBezTo>
                    <a:pt x="23" y="4550"/>
                    <a:pt x="0" y="4527"/>
                    <a:pt x="0" y="4500"/>
                  </a:cubicBezTo>
                  <a:lnTo>
                    <a:pt x="0" y="4499"/>
                  </a:lnTo>
                  <a:cubicBezTo>
                    <a:pt x="0" y="4472"/>
                    <a:pt x="23" y="4449"/>
                    <a:pt x="50" y="4449"/>
                  </a:cubicBezTo>
                  <a:cubicBezTo>
                    <a:pt x="78" y="4449"/>
                    <a:pt x="100" y="4472"/>
                    <a:pt x="100" y="4499"/>
                  </a:cubicBezTo>
                  <a:close/>
                  <a:moveTo>
                    <a:pt x="100" y="4700"/>
                  </a:moveTo>
                  <a:lnTo>
                    <a:pt x="100" y="4700"/>
                  </a:lnTo>
                  <a:cubicBezTo>
                    <a:pt x="100" y="4727"/>
                    <a:pt x="78" y="4750"/>
                    <a:pt x="50" y="4750"/>
                  </a:cubicBezTo>
                  <a:cubicBezTo>
                    <a:pt x="23" y="4750"/>
                    <a:pt x="0" y="4727"/>
                    <a:pt x="0" y="4700"/>
                  </a:cubicBezTo>
                  <a:lnTo>
                    <a:pt x="0" y="4700"/>
                  </a:lnTo>
                  <a:cubicBezTo>
                    <a:pt x="0" y="4672"/>
                    <a:pt x="23" y="4650"/>
                    <a:pt x="50" y="4650"/>
                  </a:cubicBezTo>
                  <a:cubicBezTo>
                    <a:pt x="78" y="4650"/>
                    <a:pt x="100" y="4672"/>
                    <a:pt x="100" y="4700"/>
                  </a:cubicBezTo>
                  <a:close/>
                  <a:moveTo>
                    <a:pt x="100" y="4900"/>
                  </a:moveTo>
                  <a:lnTo>
                    <a:pt x="100" y="4900"/>
                  </a:lnTo>
                  <a:cubicBezTo>
                    <a:pt x="100" y="4927"/>
                    <a:pt x="78" y="4950"/>
                    <a:pt x="50" y="4950"/>
                  </a:cubicBezTo>
                  <a:cubicBezTo>
                    <a:pt x="23" y="4950"/>
                    <a:pt x="0" y="4927"/>
                    <a:pt x="0" y="4900"/>
                  </a:cubicBezTo>
                  <a:lnTo>
                    <a:pt x="0" y="4900"/>
                  </a:lnTo>
                  <a:cubicBezTo>
                    <a:pt x="0" y="4872"/>
                    <a:pt x="23" y="4850"/>
                    <a:pt x="50" y="4850"/>
                  </a:cubicBezTo>
                  <a:cubicBezTo>
                    <a:pt x="78" y="4850"/>
                    <a:pt x="100" y="4872"/>
                    <a:pt x="100" y="4900"/>
                  </a:cubicBezTo>
                  <a:close/>
                  <a:moveTo>
                    <a:pt x="100" y="5100"/>
                  </a:moveTo>
                  <a:lnTo>
                    <a:pt x="100" y="5100"/>
                  </a:lnTo>
                  <a:cubicBezTo>
                    <a:pt x="100" y="5128"/>
                    <a:pt x="78" y="5150"/>
                    <a:pt x="50" y="5150"/>
                  </a:cubicBezTo>
                  <a:cubicBezTo>
                    <a:pt x="23" y="5150"/>
                    <a:pt x="0" y="5128"/>
                    <a:pt x="0" y="5100"/>
                  </a:cubicBezTo>
                  <a:lnTo>
                    <a:pt x="0" y="5100"/>
                  </a:lnTo>
                  <a:cubicBezTo>
                    <a:pt x="0" y="5072"/>
                    <a:pt x="23" y="5050"/>
                    <a:pt x="50" y="5050"/>
                  </a:cubicBezTo>
                  <a:cubicBezTo>
                    <a:pt x="78" y="5050"/>
                    <a:pt x="100" y="5072"/>
                    <a:pt x="100" y="5100"/>
                  </a:cubicBezTo>
                  <a:close/>
                  <a:moveTo>
                    <a:pt x="100" y="5300"/>
                  </a:moveTo>
                  <a:lnTo>
                    <a:pt x="100" y="5300"/>
                  </a:lnTo>
                  <a:cubicBezTo>
                    <a:pt x="100" y="5328"/>
                    <a:pt x="78" y="5350"/>
                    <a:pt x="50" y="5350"/>
                  </a:cubicBezTo>
                  <a:cubicBezTo>
                    <a:pt x="23" y="5350"/>
                    <a:pt x="0" y="5328"/>
                    <a:pt x="0" y="5300"/>
                  </a:cubicBezTo>
                  <a:lnTo>
                    <a:pt x="0" y="5300"/>
                  </a:lnTo>
                  <a:cubicBezTo>
                    <a:pt x="0" y="5272"/>
                    <a:pt x="23" y="5250"/>
                    <a:pt x="50" y="5250"/>
                  </a:cubicBezTo>
                  <a:cubicBezTo>
                    <a:pt x="78" y="5250"/>
                    <a:pt x="100" y="5272"/>
                    <a:pt x="100" y="5300"/>
                  </a:cubicBezTo>
                  <a:close/>
                  <a:moveTo>
                    <a:pt x="100" y="5500"/>
                  </a:moveTo>
                  <a:lnTo>
                    <a:pt x="100" y="5500"/>
                  </a:lnTo>
                  <a:cubicBezTo>
                    <a:pt x="100" y="5528"/>
                    <a:pt x="78" y="5550"/>
                    <a:pt x="50" y="5550"/>
                  </a:cubicBezTo>
                  <a:cubicBezTo>
                    <a:pt x="23" y="5550"/>
                    <a:pt x="0" y="5528"/>
                    <a:pt x="0" y="5500"/>
                  </a:cubicBezTo>
                  <a:lnTo>
                    <a:pt x="0" y="5500"/>
                  </a:lnTo>
                  <a:cubicBezTo>
                    <a:pt x="0" y="5472"/>
                    <a:pt x="23" y="5450"/>
                    <a:pt x="50" y="5450"/>
                  </a:cubicBezTo>
                  <a:cubicBezTo>
                    <a:pt x="78" y="5450"/>
                    <a:pt x="100" y="5472"/>
                    <a:pt x="100" y="5500"/>
                  </a:cubicBezTo>
                  <a:close/>
                  <a:moveTo>
                    <a:pt x="100" y="5700"/>
                  </a:moveTo>
                  <a:lnTo>
                    <a:pt x="100" y="5700"/>
                  </a:lnTo>
                  <a:cubicBezTo>
                    <a:pt x="100" y="5728"/>
                    <a:pt x="78" y="5750"/>
                    <a:pt x="50" y="5750"/>
                  </a:cubicBezTo>
                  <a:cubicBezTo>
                    <a:pt x="23" y="5750"/>
                    <a:pt x="0" y="5728"/>
                    <a:pt x="0" y="5700"/>
                  </a:cubicBezTo>
                  <a:lnTo>
                    <a:pt x="0" y="5700"/>
                  </a:lnTo>
                  <a:cubicBezTo>
                    <a:pt x="0" y="5672"/>
                    <a:pt x="23" y="5650"/>
                    <a:pt x="50" y="5650"/>
                  </a:cubicBezTo>
                  <a:cubicBezTo>
                    <a:pt x="78" y="5650"/>
                    <a:pt x="100" y="5672"/>
                    <a:pt x="100" y="5700"/>
                  </a:cubicBezTo>
                  <a:close/>
                  <a:moveTo>
                    <a:pt x="100" y="5900"/>
                  </a:moveTo>
                  <a:lnTo>
                    <a:pt x="100" y="5900"/>
                  </a:lnTo>
                  <a:cubicBezTo>
                    <a:pt x="100" y="5928"/>
                    <a:pt x="78" y="5950"/>
                    <a:pt x="50" y="5950"/>
                  </a:cubicBezTo>
                  <a:cubicBezTo>
                    <a:pt x="23" y="5950"/>
                    <a:pt x="0" y="5928"/>
                    <a:pt x="0" y="5900"/>
                  </a:cubicBezTo>
                  <a:lnTo>
                    <a:pt x="0" y="5900"/>
                  </a:lnTo>
                  <a:cubicBezTo>
                    <a:pt x="0" y="5873"/>
                    <a:pt x="23" y="5850"/>
                    <a:pt x="50" y="5850"/>
                  </a:cubicBezTo>
                  <a:cubicBezTo>
                    <a:pt x="78" y="5850"/>
                    <a:pt x="100" y="5873"/>
                    <a:pt x="100" y="5900"/>
                  </a:cubicBezTo>
                  <a:close/>
                  <a:moveTo>
                    <a:pt x="100" y="6100"/>
                  </a:moveTo>
                  <a:lnTo>
                    <a:pt x="100" y="6100"/>
                  </a:lnTo>
                  <a:cubicBezTo>
                    <a:pt x="100" y="6128"/>
                    <a:pt x="78" y="6150"/>
                    <a:pt x="50" y="6150"/>
                  </a:cubicBezTo>
                  <a:cubicBezTo>
                    <a:pt x="23" y="6150"/>
                    <a:pt x="0" y="6128"/>
                    <a:pt x="0" y="6100"/>
                  </a:cubicBezTo>
                  <a:lnTo>
                    <a:pt x="0" y="6100"/>
                  </a:lnTo>
                  <a:cubicBezTo>
                    <a:pt x="0" y="6073"/>
                    <a:pt x="23" y="6050"/>
                    <a:pt x="50" y="6050"/>
                  </a:cubicBezTo>
                  <a:cubicBezTo>
                    <a:pt x="78" y="6050"/>
                    <a:pt x="100" y="6073"/>
                    <a:pt x="100" y="6100"/>
                  </a:cubicBezTo>
                  <a:close/>
                  <a:moveTo>
                    <a:pt x="100" y="6300"/>
                  </a:moveTo>
                  <a:lnTo>
                    <a:pt x="100" y="6300"/>
                  </a:lnTo>
                  <a:cubicBezTo>
                    <a:pt x="100" y="6328"/>
                    <a:pt x="78" y="6350"/>
                    <a:pt x="50" y="6350"/>
                  </a:cubicBezTo>
                  <a:cubicBezTo>
                    <a:pt x="23" y="6350"/>
                    <a:pt x="0" y="6328"/>
                    <a:pt x="0" y="6300"/>
                  </a:cubicBezTo>
                  <a:lnTo>
                    <a:pt x="0" y="6300"/>
                  </a:lnTo>
                  <a:cubicBezTo>
                    <a:pt x="0" y="6273"/>
                    <a:pt x="23" y="6250"/>
                    <a:pt x="50" y="6250"/>
                  </a:cubicBezTo>
                  <a:cubicBezTo>
                    <a:pt x="78" y="6250"/>
                    <a:pt x="100" y="6273"/>
                    <a:pt x="100" y="6300"/>
                  </a:cubicBezTo>
                  <a:close/>
                  <a:moveTo>
                    <a:pt x="100" y="6500"/>
                  </a:moveTo>
                  <a:lnTo>
                    <a:pt x="100" y="6501"/>
                  </a:lnTo>
                  <a:cubicBezTo>
                    <a:pt x="100" y="6528"/>
                    <a:pt x="78" y="6551"/>
                    <a:pt x="50" y="6551"/>
                  </a:cubicBezTo>
                  <a:cubicBezTo>
                    <a:pt x="23" y="6551"/>
                    <a:pt x="0" y="6528"/>
                    <a:pt x="0" y="6501"/>
                  </a:cubicBezTo>
                  <a:lnTo>
                    <a:pt x="0" y="6500"/>
                  </a:lnTo>
                  <a:cubicBezTo>
                    <a:pt x="0" y="6473"/>
                    <a:pt x="23" y="6450"/>
                    <a:pt x="50" y="6450"/>
                  </a:cubicBezTo>
                  <a:cubicBezTo>
                    <a:pt x="78" y="6450"/>
                    <a:pt x="100" y="6473"/>
                    <a:pt x="100" y="6500"/>
                  </a:cubicBezTo>
                  <a:close/>
                  <a:moveTo>
                    <a:pt x="100" y="6701"/>
                  </a:moveTo>
                  <a:lnTo>
                    <a:pt x="100" y="6701"/>
                  </a:lnTo>
                  <a:cubicBezTo>
                    <a:pt x="100" y="6728"/>
                    <a:pt x="78" y="6751"/>
                    <a:pt x="50" y="6751"/>
                  </a:cubicBezTo>
                  <a:cubicBezTo>
                    <a:pt x="23" y="6751"/>
                    <a:pt x="0" y="6728"/>
                    <a:pt x="0" y="6701"/>
                  </a:cubicBezTo>
                  <a:lnTo>
                    <a:pt x="0" y="6701"/>
                  </a:lnTo>
                  <a:cubicBezTo>
                    <a:pt x="0" y="6673"/>
                    <a:pt x="23" y="6651"/>
                    <a:pt x="50" y="6651"/>
                  </a:cubicBezTo>
                  <a:cubicBezTo>
                    <a:pt x="78" y="6651"/>
                    <a:pt x="100" y="6673"/>
                    <a:pt x="100" y="6701"/>
                  </a:cubicBezTo>
                  <a:close/>
                  <a:moveTo>
                    <a:pt x="100" y="6901"/>
                  </a:moveTo>
                  <a:lnTo>
                    <a:pt x="100" y="6901"/>
                  </a:lnTo>
                  <a:cubicBezTo>
                    <a:pt x="100" y="6928"/>
                    <a:pt x="78" y="6951"/>
                    <a:pt x="50" y="6951"/>
                  </a:cubicBezTo>
                  <a:cubicBezTo>
                    <a:pt x="23" y="6951"/>
                    <a:pt x="0" y="6928"/>
                    <a:pt x="0" y="6901"/>
                  </a:cubicBezTo>
                  <a:lnTo>
                    <a:pt x="0" y="6901"/>
                  </a:lnTo>
                  <a:cubicBezTo>
                    <a:pt x="0" y="6873"/>
                    <a:pt x="23" y="6851"/>
                    <a:pt x="50" y="6851"/>
                  </a:cubicBezTo>
                  <a:cubicBezTo>
                    <a:pt x="78" y="6851"/>
                    <a:pt x="100" y="6873"/>
                    <a:pt x="100" y="6901"/>
                  </a:cubicBezTo>
                  <a:close/>
                  <a:moveTo>
                    <a:pt x="100" y="7101"/>
                  </a:moveTo>
                  <a:lnTo>
                    <a:pt x="100" y="7101"/>
                  </a:lnTo>
                  <a:cubicBezTo>
                    <a:pt x="100" y="7129"/>
                    <a:pt x="78" y="7151"/>
                    <a:pt x="50" y="7151"/>
                  </a:cubicBezTo>
                  <a:cubicBezTo>
                    <a:pt x="23" y="7151"/>
                    <a:pt x="0" y="7129"/>
                    <a:pt x="0" y="7101"/>
                  </a:cubicBezTo>
                  <a:lnTo>
                    <a:pt x="0" y="7101"/>
                  </a:lnTo>
                  <a:cubicBezTo>
                    <a:pt x="0" y="7073"/>
                    <a:pt x="23" y="7051"/>
                    <a:pt x="50" y="7051"/>
                  </a:cubicBezTo>
                  <a:cubicBezTo>
                    <a:pt x="78" y="7051"/>
                    <a:pt x="100" y="7073"/>
                    <a:pt x="100" y="7101"/>
                  </a:cubicBezTo>
                  <a:close/>
                  <a:moveTo>
                    <a:pt x="100" y="7301"/>
                  </a:moveTo>
                  <a:lnTo>
                    <a:pt x="100" y="7301"/>
                  </a:lnTo>
                  <a:cubicBezTo>
                    <a:pt x="100" y="7329"/>
                    <a:pt x="78" y="7351"/>
                    <a:pt x="50" y="7351"/>
                  </a:cubicBezTo>
                  <a:cubicBezTo>
                    <a:pt x="23" y="7351"/>
                    <a:pt x="0" y="7329"/>
                    <a:pt x="0" y="7301"/>
                  </a:cubicBezTo>
                  <a:lnTo>
                    <a:pt x="0" y="7301"/>
                  </a:lnTo>
                  <a:cubicBezTo>
                    <a:pt x="0" y="7273"/>
                    <a:pt x="23" y="7251"/>
                    <a:pt x="50" y="7251"/>
                  </a:cubicBezTo>
                  <a:cubicBezTo>
                    <a:pt x="78" y="7251"/>
                    <a:pt x="100" y="7273"/>
                    <a:pt x="100" y="7301"/>
                  </a:cubicBezTo>
                  <a:close/>
                  <a:moveTo>
                    <a:pt x="107" y="7498"/>
                  </a:moveTo>
                  <a:lnTo>
                    <a:pt x="107" y="7498"/>
                  </a:lnTo>
                  <a:cubicBezTo>
                    <a:pt x="109" y="7526"/>
                    <a:pt x="87" y="7550"/>
                    <a:pt x="60" y="7551"/>
                  </a:cubicBezTo>
                  <a:cubicBezTo>
                    <a:pt x="32" y="7552"/>
                    <a:pt x="9" y="7531"/>
                    <a:pt x="7" y="7503"/>
                  </a:cubicBezTo>
                  <a:lnTo>
                    <a:pt x="7" y="7503"/>
                  </a:lnTo>
                  <a:cubicBezTo>
                    <a:pt x="6" y="7476"/>
                    <a:pt x="27" y="7452"/>
                    <a:pt x="55" y="7451"/>
                  </a:cubicBezTo>
                  <a:cubicBezTo>
                    <a:pt x="83" y="7450"/>
                    <a:pt x="106" y="7471"/>
                    <a:pt x="107" y="7498"/>
                  </a:cubicBezTo>
                  <a:close/>
                  <a:moveTo>
                    <a:pt x="137" y="7686"/>
                  </a:moveTo>
                  <a:lnTo>
                    <a:pt x="137" y="7686"/>
                  </a:lnTo>
                  <a:cubicBezTo>
                    <a:pt x="144" y="7712"/>
                    <a:pt x="128" y="7740"/>
                    <a:pt x="101" y="7747"/>
                  </a:cubicBezTo>
                  <a:cubicBezTo>
                    <a:pt x="75" y="7754"/>
                    <a:pt x="47" y="7738"/>
                    <a:pt x="41" y="7711"/>
                  </a:cubicBezTo>
                  <a:lnTo>
                    <a:pt x="40" y="7711"/>
                  </a:lnTo>
                  <a:cubicBezTo>
                    <a:pt x="34" y="7684"/>
                    <a:pt x="50" y="7657"/>
                    <a:pt x="76" y="7650"/>
                  </a:cubicBezTo>
                  <a:cubicBezTo>
                    <a:pt x="103" y="7643"/>
                    <a:pt x="130" y="7659"/>
                    <a:pt x="137" y="7686"/>
                  </a:cubicBezTo>
                  <a:close/>
                  <a:moveTo>
                    <a:pt x="194" y="7872"/>
                  </a:moveTo>
                  <a:lnTo>
                    <a:pt x="194" y="7872"/>
                  </a:lnTo>
                  <a:cubicBezTo>
                    <a:pt x="204" y="7898"/>
                    <a:pt x="190" y="7927"/>
                    <a:pt x="164" y="7936"/>
                  </a:cubicBezTo>
                  <a:cubicBezTo>
                    <a:pt x="138" y="7946"/>
                    <a:pt x="110" y="7933"/>
                    <a:pt x="100" y="7907"/>
                  </a:cubicBezTo>
                  <a:lnTo>
                    <a:pt x="100" y="7906"/>
                  </a:lnTo>
                  <a:cubicBezTo>
                    <a:pt x="91" y="7881"/>
                    <a:pt x="104" y="7852"/>
                    <a:pt x="130" y="7842"/>
                  </a:cubicBezTo>
                  <a:cubicBezTo>
                    <a:pt x="156" y="7833"/>
                    <a:pt x="185" y="7846"/>
                    <a:pt x="194" y="7872"/>
                  </a:cubicBezTo>
                  <a:close/>
                  <a:moveTo>
                    <a:pt x="272" y="8045"/>
                  </a:moveTo>
                  <a:lnTo>
                    <a:pt x="273" y="8045"/>
                  </a:lnTo>
                  <a:cubicBezTo>
                    <a:pt x="287" y="8069"/>
                    <a:pt x="279" y="8100"/>
                    <a:pt x="256" y="8114"/>
                  </a:cubicBezTo>
                  <a:cubicBezTo>
                    <a:pt x="232" y="8128"/>
                    <a:pt x="202" y="8121"/>
                    <a:pt x="187" y="8097"/>
                  </a:cubicBezTo>
                  <a:lnTo>
                    <a:pt x="187" y="8097"/>
                  </a:lnTo>
                  <a:cubicBezTo>
                    <a:pt x="173" y="8074"/>
                    <a:pt x="180" y="8043"/>
                    <a:pt x="204" y="8029"/>
                  </a:cubicBezTo>
                  <a:cubicBezTo>
                    <a:pt x="227" y="8014"/>
                    <a:pt x="258" y="8022"/>
                    <a:pt x="272" y="8045"/>
                  </a:cubicBezTo>
                  <a:close/>
                  <a:moveTo>
                    <a:pt x="378" y="8209"/>
                  </a:moveTo>
                  <a:lnTo>
                    <a:pt x="378" y="8209"/>
                  </a:lnTo>
                  <a:cubicBezTo>
                    <a:pt x="395" y="8232"/>
                    <a:pt x="390" y="8263"/>
                    <a:pt x="368" y="8279"/>
                  </a:cubicBezTo>
                  <a:cubicBezTo>
                    <a:pt x="346" y="8296"/>
                    <a:pt x="315" y="8291"/>
                    <a:pt x="298" y="8269"/>
                  </a:cubicBezTo>
                  <a:lnTo>
                    <a:pt x="298" y="8269"/>
                  </a:lnTo>
                  <a:cubicBezTo>
                    <a:pt x="282" y="8247"/>
                    <a:pt x="286" y="8216"/>
                    <a:pt x="308" y="8199"/>
                  </a:cubicBezTo>
                  <a:cubicBezTo>
                    <a:pt x="331" y="8183"/>
                    <a:pt x="362" y="8187"/>
                    <a:pt x="378" y="8209"/>
                  </a:cubicBezTo>
                  <a:close/>
                  <a:moveTo>
                    <a:pt x="504" y="8357"/>
                  </a:moveTo>
                  <a:lnTo>
                    <a:pt x="504" y="8358"/>
                  </a:lnTo>
                  <a:cubicBezTo>
                    <a:pt x="523" y="8378"/>
                    <a:pt x="522" y="8409"/>
                    <a:pt x="502" y="8428"/>
                  </a:cubicBezTo>
                  <a:cubicBezTo>
                    <a:pt x="482" y="8447"/>
                    <a:pt x="450" y="8446"/>
                    <a:pt x="431" y="8426"/>
                  </a:cubicBezTo>
                  <a:lnTo>
                    <a:pt x="431" y="8426"/>
                  </a:lnTo>
                  <a:cubicBezTo>
                    <a:pt x="412" y="8405"/>
                    <a:pt x="413" y="8374"/>
                    <a:pt x="433" y="8355"/>
                  </a:cubicBezTo>
                  <a:cubicBezTo>
                    <a:pt x="454" y="8336"/>
                    <a:pt x="485" y="8337"/>
                    <a:pt x="504" y="8357"/>
                  </a:cubicBezTo>
                  <a:close/>
                  <a:moveTo>
                    <a:pt x="646" y="8484"/>
                  </a:moveTo>
                  <a:lnTo>
                    <a:pt x="647" y="8484"/>
                  </a:lnTo>
                  <a:cubicBezTo>
                    <a:pt x="669" y="8500"/>
                    <a:pt x="674" y="8532"/>
                    <a:pt x="657" y="8554"/>
                  </a:cubicBezTo>
                  <a:cubicBezTo>
                    <a:pt x="641" y="8576"/>
                    <a:pt x="610" y="8581"/>
                    <a:pt x="587" y="8565"/>
                  </a:cubicBezTo>
                  <a:lnTo>
                    <a:pt x="587" y="8565"/>
                  </a:lnTo>
                  <a:cubicBezTo>
                    <a:pt x="565" y="8548"/>
                    <a:pt x="560" y="8517"/>
                    <a:pt x="577" y="8495"/>
                  </a:cubicBezTo>
                  <a:cubicBezTo>
                    <a:pt x="593" y="8473"/>
                    <a:pt x="624" y="8468"/>
                    <a:pt x="646" y="8484"/>
                  </a:cubicBezTo>
                  <a:close/>
                  <a:moveTo>
                    <a:pt x="808" y="8593"/>
                  </a:moveTo>
                  <a:lnTo>
                    <a:pt x="808" y="8593"/>
                  </a:lnTo>
                  <a:cubicBezTo>
                    <a:pt x="832" y="8607"/>
                    <a:pt x="840" y="8638"/>
                    <a:pt x="826" y="8662"/>
                  </a:cubicBezTo>
                  <a:cubicBezTo>
                    <a:pt x="812" y="8685"/>
                    <a:pt x="781" y="8693"/>
                    <a:pt x="757" y="8679"/>
                  </a:cubicBezTo>
                  <a:lnTo>
                    <a:pt x="757" y="8679"/>
                  </a:lnTo>
                  <a:cubicBezTo>
                    <a:pt x="733" y="8665"/>
                    <a:pt x="726" y="8634"/>
                    <a:pt x="740" y="8610"/>
                  </a:cubicBezTo>
                  <a:cubicBezTo>
                    <a:pt x="754" y="8587"/>
                    <a:pt x="785" y="8579"/>
                    <a:pt x="808" y="8593"/>
                  </a:cubicBezTo>
                  <a:close/>
                  <a:moveTo>
                    <a:pt x="978" y="8678"/>
                  </a:moveTo>
                  <a:lnTo>
                    <a:pt x="979" y="8678"/>
                  </a:lnTo>
                  <a:cubicBezTo>
                    <a:pt x="1005" y="8687"/>
                    <a:pt x="1018" y="8715"/>
                    <a:pt x="1009" y="8741"/>
                  </a:cubicBezTo>
                  <a:cubicBezTo>
                    <a:pt x="1000" y="8768"/>
                    <a:pt x="971" y="8781"/>
                    <a:pt x="945" y="8772"/>
                  </a:cubicBezTo>
                  <a:lnTo>
                    <a:pt x="945" y="8772"/>
                  </a:lnTo>
                  <a:cubicBezTo>
                    <a:pt x="919" y="8763"/>
                    <a:pt x="905" y="8734"/>
                    <a:pt x="915" y="8708"/>
                  </a:cubicBezTo>
                  <a:cubicBezTo>
                    <a:pt x="924" y="8682"/>
                    <a:pt x="952" y="8668"/>
                    <a:pt x="978" y="8678"/>
                  </a:cubicBezTo>
                  <a:close/>
                  <a:moveTo>
                    <a:pt x="1164" y="8738"/>
                  </a:moveTo>
                  <a:lnTo>
                    <a:pt x="1164" y="8738"/>
                  </a:lnTo>
                  <a:cubicBezTo>
                    <a:pt x="1191" y="8744"/>
                    <a:pt x="1207" y="8771"/>
                    <a:pt x="1201" y="8798"/>
                  </a:cubicBezTo>
                  <a:cubicBezTo>
                    <a:pt x="1194" y="8825"/>
                    <a:pt x="1167" y="8841"/>
                    <a:pt x="1140" y="8835"/>
                  </a:cubicBezTo>
                  <a:lnTo>
                    <a:pt x="1140" y="8835"/>
                  </a:lnTo>
                  <a:cubicBezTo>
                    <a:pt x="1113" y="8828"/>
                    <a:pt x="1097" y="8801"/>
                    <a:pt x="1103" y="8774"/>
                  </a:cubicBezTo>
                  <a:cubicBezTo>
                    <a:pt x="1110" y="8748"/>
                    <a:pt x="1137" y="8731"/>
                    <a:pt x="1164" y="8738"/>
                  </a:cubicBezTo>
                  <a:close/>
                  <a:moveTo>
                    <a:pt x="1355" y="8774"/>
                  </a:moveTo>
                  <a:lnTo>
                    <a:pt x="1355" y="8774"/>
                  </a:lnTo>
                  <a:cubicBezTo>
                    <a:pt x="1383" y="8777"/>
                    <a:pt x="1402" y="8803"/>
                    <a:pt x="1398" y="8830"/>
                  </a:cubicBezTo>
                  <a:cubicBezTo>
                    <a:pt x="1394" y="8857"/>
                    <a:pt x="1369" y="8876"/>
                    <a:pt x="1342" y="8873"/>
                  </a:cubicBezTo>
                  <a:lnTo>
                    <a:pt x="1342" y="8873"/>
                  </a:lnTo>
                  <a:cubicBezTo>
                    <a:pt x="1314" y="8869"/>
                    <a:pt x="1295" y="8844"/>
                    <a:pt x="1299" y="8816"/>
                  </a:cubicBezTo>
                  <a:cubicBezTo>
                    <a:pt x="1303" y="8789"/>
                    <a:pt x="1328" y="8770"/>
                    <a:pt x="1355" y="8774"/>
                  </a:cubicBezTo>
                  <a:close/>
                  <a:moveTo>
                    <a:pt x="1548" y="8783"/>
                  </a:moveTo>
                  <a:lnTo>
                    <a:pt x="1548" y="8783"/>
                  </a:lnTo>
                  <a:cubicBezTo>
                    <a:pt x="1576" y="8783"/>
                    <a:pt x="1598" y="8806"/>
                    <a:pt x="1598" y="8833"/>
                  </a:cubicBezTo>
                  <a:cubicBezTo>
                    <a:pt x="1598" y="8861"/>
                    <a:pt x="1576" y="8883"/>
                    <a:pt x="1548" y="8883"/>
                  </a:cubicBezTo>
                  <a:lnTo>
                    <a:pt x="1548" y="8883"/>
                  </a:lnTo>
                  <a:cubicBezTo>
                    <a:pt x="1521" y="8883"/>
                    <a:pt x="1498" y="8861"/>
                    <a:pt x="1498" y="8833"/>
                  </a:cubicBezTo>
                  <a:cubicBezTo>
                    <a:pt x="1498" y="8806"/>
                    <a:pt x="1521" y="8783"/>
                    <a:pt x="1548" y="8783"/>
                  </a:cubicBezTo>
                  <a:close/>
                  <a:moveTo>
                    <a:pt x="1748" y="8783"/>
                  </a:moveTo>
                  <a:lnTo>
                    <a:pt x="1748" y="8783"/>
                  </a:lnTo>
                  <a:cubicBezTo>
                    <a:pt x="1776" y="8783"/>
                    <a:pt x="1798" y="8806"/>
                    <a:pt x="1798" y="8833"/>
                  </a:cubicBezTo>
                  <a:cubicBezTo>
                    <a:pt x="1798" y="8861"/>
                    <a:pt x="1776" y="8883"/>
                    <a:pt x="1748" y="8883"/>
                  </a:cubicBezTo>
                  <a:lnTo>
                    <a:pt x="1748" y="8883"/>
                  </a:lnTo>
                  <a:cubicBezTo>
                    <a:pt x="1721" y="8883"/>
                    <a:pt x="1698" y="8861"/>
                    <a:pt x="1698" y="8833"/>
                  </a:cubicBezTo>
                  <a:cubicBezTo>
                    <a:pt x="1698" y="8806"/>
                    <a:pt x="1721" y="8783"/>
                    <a:pt x="1748" y="8783"/>
                  </a:cubicBezTo>
                  <a:close/>
                  <a:moveTo>
                    <a:pt x="1948" y="8783"/>
                  </a:moveTo>
                  <a:lnTo>
                    <a:pt x="1948" y="8783"/>
                  </a:lnTo>
                  <a:cubicBezTo>
                    <a:pt x="1976" y="8783"/>
                    <a:pt x="1998" y="8806"/>
                    <a:pt x="1998" y="8833"/>
                  </a:cubicBezTo>
                  <a:cubicBezTo>
                    <a:pt x="1998" y="8861"/>
                    <a:pt x="1976" y="8883"/>
                    <a:pt x="1948" y="8883"/>
                  </a:cubicBezTo>
                  <a:lnTo>
                    <a:pt x="1948" y="8883"/>
                  </a:lnTo>
                  <a:cubicBezTo>
                    <a:pt x="1921" y="8883"/>
                    <a:pt x="1898" y="8861"/>
                    <a:pt x="1898" y="8833"/>
                  </a:cubicBezTo>
                  <a:cubicBezTo>
                    <a:pt x="1898" y="8806"/>
                    <a:pt x="1921" y="8783"/>
                    <a:pt x="1948" y="8783"/>
                  </a:cubicBezTo>
                  <a:close/>
                  <a:moveTo>
                    <a:pt x="2148" y="8783"/>
                  </a:moveTo>
                  <a:lnTo>
                    <a:pt x="2149" y="8783"/>
                  </a:lnTo>
                  <a:cubicBezTo>
                    <a:pt x="2176" y="8783"/>
                    <a:pt x="2199" y="8806"/>
                    <a:pt x="2199" y="8833"/>
                  </a:cubicBezTo>
                  <a:cubicBezTo>
                    <a:pt x="2199" y="8861"/>
                    <a:pt x="2176" y="8883"/>
                    <a:pt x="2149" y="8883"/>
                  </a:cubicBezTo>
                  <a:lnTo>
                    <a:pt x="2148" y="8883"/>
                  </a:lnTo>
                  <a:cubicBezTo>
                    <a:pt x="2121" y="8883"/>
                    <a:pt x="2098" y="8861"/>
                    <a:pt x="2098" y="8833"/>
                  </a:cubicBezTo>
                  <a:cubicBezTo>
                    <a:pt x="2098" y="8806"/>
                    <a:pt x="2121" y="8783"/>
                    <a:pt x="2148" y="8783"/>
                  </a:cubicBezTo>
                  <a:close/>
                  <a:moveTo>
                    <a:pt x="2349" y="8783"/>
                  </a:moveTo>
                  <a:lnTo>
                    <a:pt x="2349" y="8783"/>
                  </a:lnTo>
                  <a:cubicBezTo>
                    <a:pt x="2376" y="8783"/>
                    <a:pt x="2399" y="8806"/>
                    <a:pt x="2399" y="8833"/>
                  </a:cubicBezTo>
                  <a:cubicBezTo>
                    <a:pt x="2399" y="8861"/>
                    <a:pt x="2376" y="8883"/>
                    <a:pt x="2349" y="8883"/>
                  </a:cubicBezTo>
                  <a:lnTo>
                    <a:pt x="2349" y="8883"/>
                  </a:lnTo>
                  <a:cubicBezTo>
                    <a:pt x="2321" y="8883"/>
                    <a:pt x="2299" y="8861"/>
                    <a:pt x="2299" y="8833"/>
                  </a:cubicBezTo>
                  <a:cubicBezTo>
                    <a:pt x="2299" y="8806"/>
                    <a:pt x="2321" y="8783"/>
                    <a:pt x="2349" y="8783"/>
                  </a:cubicBezTo>
                  <a:close/>
                  <a:moveTo>
                    <a:pt x="2549" y="8783"/>
                  </a:moveTo>
                  <a:lnTo>
                    <a:pt x="2549" y="8783"/>
                  </a:lnTo>
                  <a:cubicBezTo>
                    <a:pt x="2576" y="8783"/>
                    <a:pt x="2599" y="8806"/>
                    <a:pt x="2599" y="8833"/>
                  </a:cubicBezTo>
                  <a:cubicBezTo>
                    <a:pt x="2599" y="8861"/>
                    <a:pt x="2576" y="8883"/>
                    <a:pt x="2549" y="8883"/>
                  </a:cubicBezTo>
                  <a:lnTo>
                    <a:pt x="2549" y="8883"/>
                  </a:lnTo>
                  <a:cubicBezTo>
                    <a:pt x="2521" y="8883"/>
                    <a:pt x="2499" y="8861"/>
                    <a:pt x="2499" y="8833"/>
                  </a:cubicBezTo>
                  <a:cubicBezTo>
                    <a:pt x="2499" y="8806"/>
                    <a:pt x="2521" y="8783"/>
                    <a:pt x="2549" y="8783"/>
                  </a:cubicBezTo>
                  <a:close/>
                  <a:moveTo>
                    <a:pt x="2749" y="8783"/>
                  </a:moveTo>
                  <a:lnTo>
                    <a:pt x="2749" y="8783"/>
                  </a:lnTo>
                  <a:cubicBezTo>
                    <a:pt x="2776" y="8783"/>
                    <a:pt x="2799" y="8806"/>
                    <a:pt x="2799" y="8833"/>
                  </a:cubicBezTo>
                  <a:cubicBezTo>
                    <a:pt x="2799" y="8861"/>
                    <a:pt x="2776" y="8883"/>
                    <a:pt x="2749" y="8883"/>
                  </a:cubicBezTo>
                  <a:lnTo>
                    <a:pt x="2749" y="8883"/>
                  </a:lnTo>
                  <a:cubicBezTo>
                    <a:pt x="2721" y="8883"/>
                    <a:pt x="2699" y="8861"/>
                    <a:pt x="2699" y="8833"/>
                  </a:cubicBezTo>
                  <a:cubicBezTo>
                    <a:pt x="2699" y="8806"/>
                    <a:pt x="2721" y="8783"/>
                    <a:pt x="2749" y="8783"/>
                  </a:cubicBezTo>
                  <a:close/>
                  <a:moveTo>
                    <a:pt x="2949" y="8783"/>
                  </a:moveTo>
                  <a:lnTo>
                    <a:pt x="2949" y="8783"/>
                  </a:lnTo>
                  <a:cubicBezTo>
                    <a:pt x="2977" y="8783"/>
                    <a:pt x="2999" y="8806"/>
                    <a:pt x="2999" y="8833"/>
                  </a:cubicBezTo>
                  <a:cubicBezTo>
                    <a:pt x="2999" y="8861"/>
                    <a:pt x="2977" y="8883"/>
                    <a:pt x="2949" y="8883"/>
                  </a:cubicBezTo>
                  <a:lnTo>
                    <a:pt x="2949" y="8883"/>
                  </a:lnTo>
                  <a:cubicBezTo>
                    <a:pt x="2921" y="8883"/>
                    <a:pt x="2899" y="8861"/>
                    <a:pt x="2899" y="8833"/>
                  </a:cubicBezTo>
                  <a:cubicBezTo>
                    <a:pt x="2899" y="8806"/>
                    <a:pt x="2921" y="8783"/>
                    <a:pt x="2949" y="8783"/>
                  </a:cubicBezTo>
                  <a:close/>
                  <a:moveTo>
                    <a:pt x="3149" y="8783"/>
                  </a:moveTo>
                  <a:lnTo>
                    <a:pt x="3149" y="8783"/>
                  </a:lnTo>
                  <a:cubicBezTo>
                    <a:pt x="3177" y="8783"/>
                    <a:pt x="3199" y="8806"/>
                    <a:pt x="3199" y="8833"/>
                  </a:cubicBezTo>
                  <a:cubicBezTo>
                    <a:pt x="3199" y="8861"/>
                    <a:pt x="3177" y="8883"/>
                    <a:pt x="3149" y="8883"/>
                  </a:cubicBezTo>
                  <a:lnTo>
                    <a:pt x="3149" y="8883"/>
                  </a:lnTo>
                  <a:cubicBezTo>
                    <a:pt x="3121" y="8883"/>
                    <a:pt x="3099" y="8861"/>
                    <a:pt x="3099" y="8833"/>
                  </a:cubicBezTo>
                  <a:cubicBezTo>
                    <a:pt x="3099" y="8806"/>
                    <a:pt x="3121" y="8783"/>
                    <a:pt x="3149" y="8783"/>
                  </a:cubicBezTo>
                  <a:close/>
                  <a:moveTo>
                    <a:pt x="3349" y="8783"/>
                  </a:moveTo>
                  <a:lnTo>
                    <a:pt x="3349" y="8783"/>
                  </a:lnTo>
                  <a:cubicBezTo>
                    <a:pt x="3377" y="8783"/>
                    <a:pt x="3399" y="8806"/>
                    <a:pt x="3399" y="8833"/>
                  </a:cubicBezTo>
                  <a:cubicBezTo>
                    <a:pt x="3399" y="8861"/>
                    <a:pt x="3377" y="8883"/>
                    <a:pt x="3349" y="8883"/>
                  </a:cubicBezTo>
                  <a:lnTo>
                    <a:pt x="3349" y="8883"/>
                  </a:lnTo>
                  <a:cubicBezTo>
                    <a:pt x="3321" y="8883"/>
                    <a:pt x="3299" y="8861"/>
                    <a:pt x="3299" y="8833"/>
                  </a:cubicBezTo>
                  <a:cubicBezTo>
                    <a:pt x="3299" y="8806"/>
                    <a:pt x="3321" y="8783"/>
                    <a:pt x="3349" y="8783"/>
                  </a:cubicBezTo>
                  <a:close/>
                  <a:moveTo>
                    <a:pt x="3549" y="8783"/>
                  </a:moveTo>
                  <a:lnTo>
                    <a:pt x="3549" y="8783"/>
                  </a:lnTo>
                  <a:cubicBezTo>
                    <a:pt x="3577" y="8783"/>
                    <a:pt x="3599" y="8806"/>
                    <a:pt x="3599" y="8833"/>
                  </a:cubicBezTo>
                  <a:cubicBezTo>
                    <a:pt x="3599" y="8861"/>
                    <a:pt x="3577" y="8883"/>
                    <a:pt x="3549" y="8883"/>
                  </a:cubicBezTo>
                  <a:lnTo>
                    <a:pt x="3549" y="8883"/>
                  </a:lnTo>
                  <a:cubicBezTo>
                    <a:pt x="3522" y="8883"/>
                    <a:pt x="3499" y="8861"/>
                    <a:pt x="3499" y="8833"/>
                  </a:cubicBezTo>
                  <a:cubicBezTo>
                    <a:pt x="3499" y="8806"/>
                    <a:pt x="3522" y="8783"/>
                    <a:pt x="3549" y="8783"/>
                  </a:cubicBezTo>
                  <a:close/>
                  <a:moveTo>
                    <a:pt x="3749" y="8783"/>
                  </a:moveTo>
                  <a:lnTo>
                    <a:pt x="3749" y="8783"/>
                  </a:lnTo>
                  <a:cubicBezTo>
                    <a:pt x="3777" y="8783"/>
                    <a:pt x="3799" y="8806"/>
                    <a:pt x="3799" y="8833"/>
                  </a:cubicBezTo>
                  <a:cubicBezTo>
                    <a:pt x="3799" y="8861"/>
                    <a:pt x="3777" y="8883"/>
                    <a:pt x="3749" y="8883"/>
                  </a:cubicBezTo>
                  <a:lnTo>
                    <a:pt x="3749" y="8883"/>
                  </a:lnTo>
                  <a:cubicBezTo>
                    <a:pt x="3722" y="8883"/>
                    <a:pt x="3699" y="8861"/>
                    <a:pt x="3699" y="8833"/>
                  </a:cubicBezTo>
                  <a:cubicBezTo>
                    <a:pt x="3699" y="8806"/>
                    <a:pt x="3722" y="8783"/>
                    <a:pt x="3749" y="8783"/>
                  </a:cubicBezTo>
                  <a:close/>
                  <a:moveTo>
                    <a:pt x="3949" y="8783"/>
                  </a:moveTo>
                  <a:lnTo>
                    <a:pt x="3949" y="8783"/>
                  </a:lnTo>
                  <a:cubicBezTo>
                    <a:pt x="3977" y="8783"/>
                    <a:pt x="3999" y="8806"/>
                    <a:pt x="3999" y="8833"/>
                  </a:cubicBezTo>
                  <a:cubicBezTo>
                    <a:pt x="3999" y="8861"/>
                    <a:pt x="3977" y="8883"/>
                    <a:pt x="3949" y="8883"/>
                  </a:cubicBezTo>
                  <a:lnTo>
                    <a:pt x="3949" y="8883"/>
                  </a:lnTo>
                  <a:cubicBezTo>
                    <a:pt x="3922" y="8883"/>
                    <a:pt x="3899" y="8861"/>
                    <a:pt x="3899" y="8833"/>
                  </a:cubicBezTo>
                  <a:cubicBezTo>
                    <a:pt x="3899" y="8806"/>
                    <a:pt x="3922" y="8783"/>
                    <a:pt x="3949" y="8783"/>
                  </a:cubicBezTo>
                  <a:close/>
                  <a:moveTo>
                    <a:pt x="4149" y="8783"/>
                  </a:moveTo>
                  <a:lnTo>
                    <a:pt x="4150" y="8783"/>
                  </a:lnTo>
                  <a:cubicBezTo>
                    <a:pt x="4177" y="8783"/>
                    <a:pt x="4200" y="8806"/>
                    <a:pt x="4200" y="8833"/>
                  </a:cubicBezTo>
                  <a:cubicBezTo>
                    <a:pt x="4200" y="8861"/>
                    <a:pt x="4177" y="8883"/>
                    <a:pt x="4150" y="8883"/>
                  </a:cubicBezTo>
                  <a:lnTo>
                    <a:pt x="4149" y="8883"/>
                  </a:lnTo>
                  <a:cubicBezTo>
                    <a:pt x="4122" y="8883"/>
                    <a:pt x="4099" y="8861"/>
                    <a:pt x="4099" y="8833"/>
                  </a:cubicBezTo>
                  <a:cubicBezTo>
                    <a:pt x="4099" y="8806"/>
                    <a:pt x="4122" y="8783"/>
                    <a:pt x="4149" y="8783"/>
                  </a:cubicBezTo>
                  <a:close/>
                  <a:moveTo>
                    <a:pt x="4350" y="8783"/>
                  </a:moveTo>
                  <a:lnTo>
                    <a:pt x="4350" y="8783"/>
                  </a:lnTo>
                  <a:cubicBezTo>
                    <a:pt x="4377" y="8783"/>
                    <a:pt x="4400" y="8806"/>
                    <a:pt x="4400" y="8833"/>
                  </a:cubicBezTo>
                  <a:cubicBezTo>
                    <a:pt x="4400" y="8861"/>
                    <a:pt x="4377" y="8883"/>
                    <a:pt x="4350" y="8883"/>
                  </a:cubicBezTo>
                  <a:lnTo>
                    <a:pt x="4350" y="8883"/>
                  </a:lnTo>
                  <a:cubicBezTo>
                    <a:pt x="4322" y="8883"/>
                    <a:pt x="4300" y="8861"/>
                    <a:pt x="4300" y="8833"/>
                  </a:cubicBezTo>
                  <a:cubicBezTo>
                    <a:pt x="4300" y="8806"/>
                    <a:pt x="4322" y="8783"/>
                    <a:pt x="4350" y="8783"/>
                  </a:cubicBezTo>
                  <a:close/>
                  <a:moveTo>
                    <a:pt x="4550" y="8783"/>
                  </a:moveTo>
                  <a:lnTo>
                    <a:pt x="4550" y="8783"/>
                  </a:lnTo>
                  <a:cubicBezTo>
                    <a:pt x="4577" y="8783"/>
                    <a:pt x="4600" y="8806"/>
                    <a:pt x="4600" y="8833"/>
                  </a:cubicBezTo>
                  <a:cubicBezTo>
                    <a:pt x="4600" y="8861"/>
                    <a:pt x="4577" y="8883"/>
                    <a:pt x="4550" y="8883"/>
                  </a:cubicBezTo>
                  <a:lnTo>
                    <a:pt x="4550" y="8883"/>
                  </a:lnTo>
                  <a:cubicBezTo>
                    <a:pt x="4522" y="8883"/>
                    <a:pt x="4500" y="8861"/>
                    <a:pt x="4500" y="8833"/>
                  </a:cubicBezTo>
                  <a:cubicBezTo>
                    <a:pt x="4500" y="8806"/>
                    <a:pt x="4522" y="8783"/>
                    <a:pt x="4550" y="8783"/>
                  </a:cubicBezTo>
                  <a:close/>
                  <a:moveTo>
                    <a:pt x="4750" y="8783"/>
                  </a:moveTo>
                  <a:lnTo>
                    <a:pt x="4750" y="8783"/>
                  </a:lnTo>
                  <a:cubicBezTo>
                    <a:pt x="4777" y="8783"/>
                    <a:pt x="4800" y="8806"/>
                    <a:pt x="4800" y="8833"/>
                  </a:cubicBezTo>
                  <a:cubicBezTo>
                    <a:pt x="4800" y="8861"/>
                    <a:pt x="4777" y="8883"/>
                    <a:pt x="4750" y="8883"/>
                  </a:cubicBezTo>
                  <a:lnTo>
                    <a:pt x="4750" y="8883"/>
                  </a:lnTo>
                  <a:cubicBezTo>
                    <a:pt x="4722" y="8883"/>
                    <a:pt x="4700" y="8861"/>
                    <a:pt x="4700" y="8833"/>
                  </a:cubicBezTo>
                  <a:cubicBezTo>
                    <a:pt x="4700" y="8806"/>
                    <a:pt x="4722" y="8783"/>
                    <a:pt x="4750" y="8783"/>
                  </a:cubicBezTo>
                  <a:close/>
                  <a:moveTo>
                    <a:pt x="4950" y="8783"/>
                  </a:moveTo>
                  <a:lnTo>
                    <a:pt x="4950" y="8783"/>
                  </a:lnTo>
                  <a:cubicBezTo>
                    <a:pt x="4978" y="8783"/>
                    <a:pt x="5000" y="8806"/>
                    <a:pt x="5000" y="8833"/>
                  </a:cubicBezTo>
                  <a:cubicBezTo>
                    <a:pt x="5000" y="8861"/>
                    <a:pt x="4978" y="8883"/>
                    <a:pt x="4950" y="8883"/>
                  </a:cubicBezTo>
                  <a:lnTo>
                    <a:pt x="4950" y="8883"/>
                  </a:lnTo>
                  <a:cubicBezTo>
                    <a:pt x="4922" y="8883"/>
                    <a:pt x="4900" y="8861"/>
                    <a:pt x="4900" y="8833"/>
                  </a:cubicBezTo>
                  <a:cubicBezTo>
                    <a:pt x="4900" y="8806"/>
                    <a:pt x="4922" y="8783"/>
                    <a:pt x="4950" y="8783"/>
                  </a:cubicBezTo>
                  <a:close/>
                  <a:moveTo>
                    <a:pt x="5150" y="8783"/>
                  </a:moveTo>
                  <a:lnTo>
                    <a:pt x="5150" y="8783"/>
                  </a:lnTo>
                  <a:cubicBezTo>
                    <a:pt x="5178" y="8783"/>
                    <a:pt x="5200" y="8806"/>
                    <a:pt x="5200" y="8833"/>
                  </a:cubicBezTo>
                  <a:cubicBezTo>
                    <a:pt x="5200" y="8861"/>
                    <a:pt x="5178" y="8883"/>
                    <a:pt x="5150" y="8883"/>
                  </a:cubicBezTo>
                  <a:lnTo>
                    <a:pt x="5150" y="8883"/>
                  </a:lnTo>
                  <a:cubicBezTo>
                    <a:pt x="5122" y="8883"/>
                    <a:pt x="5100" y="8861"/>
                    <a:pt x="5100" y="8833"/>
                  </a:cubicBezTo>
                  <a:cubicBezTo>
                    <a:pt x="5100" y="8806"/>
                    <a:pt x="5122" y="8783"/>
                    <a:pt x="5150" y="8783"/>
                  </a:cubicBezTo>
                  <a:close/>
                  <a:moveTo>
                    <a:pt x="5350" y="8783"/>
                  </a:moveTo>
                  <a:lnTo>
                    <a:pt x="5350" y="8783"/>
                  </a:lnTo>
                  <a:cubicBezTo>
                    <a:pt x="5378" y="8783"/>
                    <a:pt x="5400" y="8806"/>
                    <a:pt x="5400" y="8833"/>
                  </a:cubicBezTo>
                  <a:cubicBezTo>
                    <a:pt x="5400" y="8861"/>
                    <a:pt x="5378" y="8883"/>
                    <a:pt x="5350" y="8883"/>
                  </a:cubicBezTo>
                  <a:lnTo>
                    <a:pt x="5350" y="8883"/>
                  </a:lnTo>
                  <a:cubicBezTo>
                    <a:pt x="5322" y="8883"/>
                    <a:pt x="5300" y="8861"/>
                    <a:pt x="5300" y="8833"/>
                  </a:cubicBezTo>
                  <a:cubicBezTo>
                    <a:pt x="5300" y="8806"/>
                    <a:pt x="5322" y="8783"/>
                    <a:pt x="5350" y="8783"/>
                  </a:cubicBezTo>
                  <a:close/>
                  <a:moveTo>
                    <a:pt x="5550" y="8783"/>
                  </a:moveTo>
                  <a:lnTo>
                    <a:pt x="5550" y="8783"/>
                  </a:lnTo>
                  <a:cubicBezTo>
                    <a:pt x="5578" y="8783"/>
                    <a:pt x="5600" y="8806"/>
                    <a:pt x="5600" y="8833"/>
                  </a:cubicBezTo>
                  <a:cubicBezTo>
                    <a:pt x="5600" y="8861"/>
                    <a:pt x="5578" y="8883"/>
                    <a:pt x="5550" y="8883"/>
                  </a:cubicBezTo>
                  <a:lnTo>
                    <a:pt x="5550" y="8883"/>
                  </a:lnTo>
                  <a:cubicBezTo>
                    <a:pt x="5523" y="8883"/>
                    <a:pt x="5500" y="8861"/>
                    <a:pt x="5500" y="8833"/>
                  </a:cubicBezTo>
                  <a:cubicBezTo>
                    <a:pt x="5500" y="8806"/>
                    <a:pt x="5523" y="8783"/>
                    <a:pt x="5550" y="8783"/>
                  </a:cubicBezTo>
                  <a:close/>
                  <a:moveTo>
                    <a:pt x="5750" y="8783"/>
                  </a:moveTo>
                  <a:lnTo>
                    <a:pt x="5750" y="8783"/>
                  </a:lnTo>
                  <a:cubicBezTo>
                    <a:pt x="5778" y="8783"/>
                    <a:pt x="5800" y="8806"/>
                    <a:pt x="5800" y="8833"/>
                  </a:cubicBezTo>
                  <a:cubicBezTo>
                    <a:pt x="5800" y="8861"/>
                    <a:pt x="5778" y="8883"/>
                    <a:pt x="5750" y="8883"/>
                  </a:cubicBezTo>
                  <a:lnTo>
                    <a:pt x="5750" y="8883"/>
                  </a:lnTo>
                  <a:cubicBezTo>
                    <a:pt x="5723" y="8883"/>
                    <a:pt x="5700" y="8861"/>
                    <a:pt x="5700" y="8833"/>
                  </a:cubicBezTo>
                  <a:cubicBezTo>
                    <a:pt x="5700" y="8806"/>
                    <a:pt x="5723" y="8783"/>
                    <a:pt x="5750" y="8783"/>
                  </a:cubicBezTo>
                  <a:close/>
                  <a:moveTo>
                    <a:pt x="5950" y="8783"/>
                  </a:moveTo>
                  <a:lnTo>
                    <a:pt x="5950" y="8783"/>
                  </a:lnTo>
                  <a:cubicBezTo>
                    <a:pt x="5978" y="8783"/>
                    <a:pt x="6000" y="8806"/>
                    <a:pt x="6000" y="8833"/>
                  </a:cubicBezTo>
                  <a:cubicBezTo>
                    <a:pt x="6000" y="8861"/>
                    <a:pt x="5978" y="8883"/>
                    <a:pt x="5950" y="8883"/>
                  </a:cubicBezTo>
                  <a:lnTo>
                    <a:pt x="5950" y="8883"/>
                  </a:lnTo>
                  <a:cubicBezTo>
                    <a:pt x="5923" y="8883"/>
                    <a:pt x="5900" y="8861"/>
                    <a:pt x="5900" y="8833"/>
                  </a:cubicBezTo>
                  <a:cubicBezTo>
                    <a:pt x="5900" y="8806"/>
                    <a:pt x="5923" y="8783"/>
                    <a:pt x="5950" y="8783"/>
                  </a:cubicBezTo>
                  <a:close/>
                  <a:moveTo>
                    <a:pt x="6150" y="8783"/>
                  </a:moveTo>
                  <a:lnTo>
                    <a:pt x="6151" y="8783"/>
                  </a:lnTo>
                  <a:cubicBezTo>
                    <a:pt x="6178" y="8783"/>
                    <a:pt x="6201" y="8806"/>
                    <a:pt x="6201" y="8833"/>
                  </a:cubicBezTo>
                  <a:cubicBezTo>
                    <a:pt x="6201" y="8861"/>
                    <a:pt x="6178" y="8883"/>
                    <a:pt x="6151" y="8883"/>
                  </a:cubicBezTo>
                  <a:lnTo>
                    <a:pt x="6150" y="8883"/>
                  </a:lnTo>
                  <a:cubicBezTo>
                    <a:pt x="6123" y="8883"/>
                    <a:pt x="6100" y="8861"/>
                    <a:pt x="6100" y="8833"/>
                  </a:cubicBezTo>
                  <a:cubicBezTo>
                    <a:pt x="6100" y="8806"/>
                    <a:pt x="6123" y="8783"/>
                    <a:pt x="6150" y="8783"/>
                  </a:cubicBezTo>
                  <a:close/>
                  <a:moveTo>
                    <a:pt x="6351" y="8783"/>
                  </a:moveTo>
                  <a:lnTo>
                    <a:pt x="6351" y="8783"/>
                  </a:lnTo>
                  <a:cubicBezTo>
                    <a:pt x="6378" y="8783"/>
                    <a:pt x="6401" y="8806"/>
                    <a:pt x="6401" y="8833"/>
                  </a:cubicBezTo>
                  <a:cubicBezTo>
                    <a:pt x="6401" y="8861"/>
                    <a:pt x="6378" y="8883"/>
                    <a:pt x="6351" y="8883"/>
                  </a:cubicBezTo>
                  <a:lnTo>
                    <a:pt x="6351" y="8883"/>
                  </a:lnTo>
                  <a:cubicBezTo>
                    <a:pt x="6323" y="8883"/>
                    <a:pt x="6301" y="8861"/>
                    <a:pt x="6301" y="8833"/>
                  </a:cubicBezTo>
                  <a:cubicBezTo>
                    <a:pt x="6301" y="8806"/>
                    <a:pt x="6323" y="8783"/>
                    <a:pt x="6351" y="8783"/>
                  </a:cubicBezTo>
                  <a:close/>
                  <a:moveTo>
                    <a:pt x="6551" y="8783"/>
                  </a:moveTo>
                  <a:lnTo>
                    <a:pt x="6551" y="8783"/>
                  </a:lnTo>
                  <a:cubicBezTo>
                    <a:pt x="6578" y="8783"/>
                    <a:pt x="6601" y="8806"/>
                    <a:pt x="6601" y="8833"/>
                  </a:cubicBezTo>
                  <a:cubicBezTo>
                    <a:pt x="6601" y="8861"/>
                    <a:pt x="6578" y="8883"/>
                    <a:pt x="6551" y="8883"/>
                  </a:cubicBezTo>
                  <a:lnTo>
                    <a:pt x="6551" y="8883"/>
                  </a:lnTo>
                  <a:cubicBezTo>
                    <a:pt x="6523" y="8883"/>
                    <a:pt x="6501" y="8861"/>
                    <a:pt x="6501" y="8833"/>
                  </a:cubicBezTo>
                  <a:cubicBezTo>
                    <a:pt x="6501" y="8806"/>
                    <a:pt x="6523" y="8783"/>
                    <a:pt x="6551" y="8783"/>
                  </a:cubicBezTo>
                  <a:close/>
                  <a:moveTo>
                    <a:pt x="6751" y="8783"/>
                  </a:moveTo>
                  <a:lnTo>
                    <a:pt x="6751" y="8783"/>
                  </a:lnTo>
                  <a:cubicBezTo>
                    <a:pt x="6778" y="8783"/>
                    <a:pt x="6801" y="8806"/>
                    <a:pt x="6801" y="8833"/>
                  </a:cubicBezTo>
                  <a:cubicBezTo>
                    <a:pt x="6801" y="8861"/>
                    <a:pt x="6778" y="8883"/>
                    <a:pt x="6751" y="8883"/>
                  </a:cubicBezTo>
                  <a:lnTo>
                    <a:pt x="6751" y="8883"/>
                  </a:lnTo>
                  <a:cubicBezTo>
                    <a:pt x="6723" y="8883"/>
                    <a:pt x="6701" y="8861"/>
                    <a:pt x="6701" y="8833"/>
                  </a:cubicBezTo>
                  <a:cubicBezTo>
                    <a:pt x="6701" y="8806"/>
                    <a:pt x="6723" y="8783"/>
                    <a:pt x="6751" y="8783"/>
                  </a:cubicBezTo>
                  <a:close/>
                  <a:moveTo>
                    <a:pt x="6951" y="8783"/>
                  </a:moveTo>
                  <a:lnTo>
                    <a:pt x="6951" y="8783"/>
                  </a:lnTo>
                  <a:cubicBezTo>
                    <a:pt x="6979" y="8783"/>
                    <a:pt x="7001" y="8806"/>
                    <a:pt x="7001" y="8833"/>
                  </a:cubicBezTo>
                  <a:cubicBezTo>
                    <a:pt x="7001" y="8861"/>
                    <a:pt x="6979" y="8883"/>
                    <a:pt x="6951" y="8883"/>
                  </a:cubicBezTo>
                  <a:lnTo>
                    <a:pt x="6951" y="8883"/>
                  </a:lnTo>
                  <a:cubicBezTo>
                    <a:pt x="6923" y="8883"/>
                    <a:pt x="6901" y="8861"/>
                    <a:pt x="6901" y="8833"/>
                  </a:cubicBezTo>
                  <a:cubicBezTo>
                    <a:pt x="6901" y="8806"/>
                    <a:pt x="6923" y="8783"/>
                    <a:pt x="6951" y="8783"/>
                  </a:cubicBezTo>
                  <a:close/>
                  <a:moveTo>
                    <a:pt x="7151" y="8783"/>
                  </a:moveTo>
                  <a:lnTo>
                    <a:pt x="7151" y="8783"/>
                  </a:lnTo>
                  <a:cubicBezTo>
                    <a:pt x="7179" y="8783"/>
                    <a:pt x="7201" y="8806"/>
                    <a:pt x="7201" y="8833"/>
                  </a:cubicBezTo>
                  <a:cubicBezTo>
                    <a:pt x="7201" y="8861"/>
                    <a:pt x="7179" y="8883"/>
                    <a:pt x="7151" y="8883"/>
                  </a:cubicBezTo>
                  <a:lnTo>
                    <a:pt x="7151" y="8883"/>
                  </a:lnTo>
                  <a:cubicBezTo>
                    <a:pt x="7123" y="8883"/>
                    <a:pt x="7101" y="8861"/>
                    <a:pt x="7101" y="8833"/>
                  </a:cubicBezTo>
                  <a:cubicBezTo>
                    <a:pt x="7101" y="8806"/>
                    <a:pt x="7123" y="8783"/>
                    <a:pt x="7151" y="8783"/>
                  </a:cubicBezTo>
                  <a:close/>
                  <a:moveTo>
                    <a:pt x="7351" y="8783"/>
                  </a:moveTo>
                  <a:lnTo>
                    <a:pt x="7351" y="8783"/>
                  </a:lnTo>
                  <a:cubicBezTo>
                    <a:pt x="7379" y="8783"/>
                    <a:pt x="7401" y="8806"/>
                    <a:pt x="7401" y="8833"/>
                  </a:cubicBezTo>
                  <a:cubicBezTo>
                    <a:pt x="7401" y="8861"/>
                    <a:pt x="7379" y="8883"/>
                    <a:pt x="7351" y="8883"/>
                  </a:cubicBezTo>
                  <a:lnTo>
                    <a:pt x="7351" y="8883"/>
                  </a:lnTo>
                  <a:cubicBezTo>
                    <a:pt x="7323" y="8883"/>
                    <a:pt x="7301" y="8861"/>
                    <a:pt x="7301" y="8833"/>
                  </a:cubicBezTo>
                  <a:cubicBezTo>
                    <a:pt x="7301" y="8806"/>
                    <a:pt x="7323" y="8783"/>
                    <a:pt x="7351" y="8783"/>
                  </a:cubicBezTo>
                  <a:close/>
                  <a:moveTo>
                    <a:pt x="7551" y="8783"/>
                  </a:moveTo>
                  <a:lnTo>
                    <a:pt x="7551" y="8783"/>
                  </a:lnTo>
                  <a:cubicBezTo>
                    <a:pt x="7579" y="8783"/>
                    <a:pt x="7601" y="8806"/>
                    <a:pt x="7601" y="8833"/>
                  </a:cubicBezTo>
                  <a:cubicBezTo>
                    <a:pt x="7601" y="8861"/>
                    <a:pt x="7579" y="8883"/>
                    <a:pt x="7551" y="8883"/>
                  </a:cubicBezTo>
                  <a:lnTo>
                    <a:pt x="7551" y="8883"/>
                  </a:lnTo>
                  <a:cubicBezTo>
                    <a:pt x="7524" y="8883"/>
                    <a:pt x="7501" y="8861"/>
                    <a:pt x="7501" y="8833"/>
                  </a:cubicBezTo>
                  <a:cubicBezTo>
                    <a:pt x="7501" y="8806"/>
                    <a:pt x="7524" y="8783"/>
                    <a:pt x="7551" y="8783"/>
                  </a:cubicBezTo>
                  <a:close/>
                  <a:moveTo>
                    <a:pt x="7751" y="8783"/>
                  </a:moveTo>
                  <a:lnTo>
                    <a:pt x="7751" y="8783"/>
                  </a:lnTo>
                  <a:cubicBezTo>
                    <a:pt x="7779" y="8783"/>
                    <a:pt x="7801" y="8806"/>
                    <a:pt x="7801" y="8833"/>
                  </a:cubicBezTo>
                  <a:cubicBezTo>
                    <a:pt x="7801" y="8861"/>
                    <a:pt x="7779" y="8883"/>
                    <a:pt x="7751" y="8883"/>
                  </a:cubicBezTo>
                  <a:lnTo>
                    <a:pt x="7751" y="8883"/>
                  </a:lnTo>
                  <a:cubicBezTo>
                    <a:pt x="7724" y="8883"/>
                    <a:pt x="7701" y="8861"/>
                    <a:pt x="7701" y="8833"/>
                  </a:cubicBezTo>
                  <a:cubicBezTo>
                    <a:pt x="7701" y="8806"/>
                    <a:pt x="7724" y="8783"/>
                    <a:pt x="7751" y="8783"/>
                  </a:cubicBezTo>
                  <a:close/>
                  <a:moveTo>
                    <a:pt x="7951" y="8783"/>
                  </a:moveTo>
                  <a:lnTo>
                    <a:pt x="7951" y="8783"/>
                  </a:lnTo>
                  <a:cubicBezTo>
                    <a:pt x="7979" y="8783"/>
                    <a:pt x="8001" y="8806"/>
                    <a:pt x="8001" y="8833"/>
                  </a:cubicBezTo>
                  <a:cubicBezTo>
                    <a:pt x="8001" y="8861"/>
                    <a:pt x="7979" y="8883"/>
                    <a:pt x="7951" y="8883"/>
                  </a:cubicBezTo>
                  <a:lnTo>
                    <a:pt x="7951" y="8883"/>
                  </a:lnTo>
                  <a:cubicBezTo>
                    <a:pt x="7924" y="8883"/>
                    <a:pt x="7901" y="8861"/>
                    <a:pt x="7901" y="8833"/>
                  </a:cubicBezTo>
                  <a:cubicBezTo>
                    <a:pt x="7901" y="8806"/>
                    <a:pt x="7924" y="8783"/>
                    <a:pt x="7951" y="8783"/>
                  </a:cubicBezTo>
                  <a:close/>
                  <a:moveTo>
                    <a:pt x="8151" y="8783"/>
                  </a:moveTo>
                  <a:lnTo>
                    <a:pt x="8152" y="8783"/>
                  </a:lnTo>
                  <a:cubicBezTo>
                    <a:pt x="8179" y="8783"/>
                    <a:pt x="8202" y="8806"/>
                    <a:pt x="8202" y="8833"/>
                  </a:cubicBezTo>
                  <a:cubicBezTo>
                    <a:pt x="8202" y="8861"/>
                    <a:pt x="8179" y="8883"/>
                    <a:pt x="8152" y="8883"/>
                  </a:cubicBezTo>
                  <a:lnTo>
                    <a:pt x="8151" y="8883"/>
                  </a:lnTo>
                  <a:cubicBezTo>
                    <a:pt x="8124" y="8883"/>
                    <a:pt x="8101" y="8861"/>
                    <a:pt x="8101" y="8833"/>
                  </a:cubicBezTo>
                  <a:cubicBezTo>
                    <a:pt x="8101" y="8806"/>
                    <a:pt x="8124" y="8783"/>
                    <a:pt x="8151" y="8783"/>
                  </a:cubicBezTo>
                  <a:close/>
                  <a:moveTo>
                    <a:pt x="8352" y="8783"/>
                  </a:moveTo>
                  <a:lnTo>
                    <a:pt x="8352" y="8783"/>
                  </a:lnTo>
                  <a:cubicBezTo>
                    <a:pt x="8379" y="8783"/>
                    <a:pt x="8402" y="8806"/>
                    <a:pt x="8402" y="8833"/>
                  </a:cubicBezTo>
                  <a:cubicBezTo>
                    <a:pt x="8402" y="8861"/>
                    <a:pt x="8379" y="8883"/>
                    <a:pt x="8352" y="8883"/>
                  </a:cubicBezTo>
                  <a:lnTo>
                    <a:pt x="8352" y="8883"/>
                  </a:lnTo>
                  <a:cubicBezTo>
                    <a:pt x="8324" y="8883"/>
                    <a:pt x="8302" y="8861"/>
                    <a:pt x="8302" y="8833"/>
                  </a:cubicBezTo>
                  <a:cubicBezTo>
                    <a:pt x="8302" y="8806"/>
                    <a:pt x="8324" y="8783"/>
                    <a:pt x="8352" y="8783"/>
                  </a:cubicBezTo>
                  <a:close/>
                  <a:moveTo>
                    <a:pt x="8552" y="8783"/>
                  </a:moveTo>
                  <a:lnTo>
                    <a:pt x="8552" y="8783"/>
                  </a:lnTo>
                  <a:cubicBezTo>
                    <a:pt x="8579" y="8783"/>
                    <a:pt x="8602" y="8806"/>
                    <a:pt x="8602" y="8833"/>
                  </a:cubicBezTo>
                  <a:cubicBezTo>
                    <a:pt x="8602" y="8861"/>
                    <a:pt x="8579" y="8883"/>
                    <a:pt x="8552" y="8883"/>
                  </a:cubicBezTo>
                  <a:lnTo>
                    <a:pt x="8552" y="8883"/>
                  </a:lnTo>
                  <a:cubicBezTo>
                    <a:pt x="8524" y="8883"/>
                    <a:pt x="8502" y="8861"/>
                    <a:pt x="8502" y="8833"/>
                  </a:cubicBezTo>
                  <a:cubicBezTo>
                    <a:pt x="8502" y="8806"/>
                    <a:pt x="8524" y="8783"/>
                    <a:pt x="8552" y="8783"/>
                  </a:cubicBezTo>
                  <a:close/>
                  <a:moveTo>
                    <a:pt x="8752" y="8783"/>
                  </a:moveTo>
                  <a:lnTo>
                    <a:pt x="8752" y="8783"/>
                  </a:lnTo>
                  <a:cubicBezTo>
                    <a:pt x="8779" y="8783"/>
                    <a:pt x="8802" y="8806"/>
                    <a:pt x="8802" y="8833"/>
                  </a:cubicBezTo>
                  <a:cubicBezTo>
                    <a:pt x="8802" y="8861"/>
                    <a:pt x="8779" y="8883"/>
                    <a:pt x="8752" y="8883"/>
                  </a:cubicBezTo>
                  <a:lnTo>
                    <a:pt x="8752" y="8883"/>
                  </a:lnTo>
                  <a:cubicBezTo>
                    <a:pt x="8724" y="8883"/>
                    <a:pt x="8702" y="8861"/>
                    <a:pt x="8702" y="8833"/>
                  </a:cubicBezTo>
                  <a:cubicBezTo>
                    <a:pt x="8702" y="8806"/>
                    <a:pt x="8724" y="8783"/>
                    <a:pt x="8752" y="8783"/>
                  </a:cubicBezTo>
                  <a:close/>
                  <a:moveTo>
                    <a:pt x="8952" y="8783"/>
                  </a:moveTo>
                  <a:lnTo>
                    <a:pt x="8952" y="8783"/>
                  </a:lnTo>
                  <a:cubicBezTo>
                    <a:pt x="8980" y="8783"/>
                    <a:pt x="9002" y="8806"/>
                    <a:pt x="9002" y="8833"/>
                  </a:cubicBezTo>
                  <a:cubicBezTo>
                    <a:pt x="9002" y="8861"/>
                    <a:pt x="8980" y="8883"/>
                    <a:pt x="8952" y="8883"/>
                  </a:cubicBezTo>
                  <a:lnTo>
                    <a:pt x="8952" y="8883"/>
                  </a:lnTo>
                  <a:cubicBezTo>
                    <a:pt x="8924" y="8883"/>
                    <a:pt x="8902" y="8861"/>
                    <a:pt x="8902" y="8833"/>
                  </a:cubicBezTo>
                  <a:cubicBezTo>
                    <a:pt x="8902" y="8806"/>
                    <a:pt x="8924" y="8783"/>
                    <a:pt x="8952" y="8783"/>
                  </a:cubicBezTo>
                  <a:close/>
                  <a:moveTo>
                    <a:pt x="9152" y="8783"/>
                  </a:moveTo>
                  <a:lnTo>
                    <a:pt x="9152" y="8783"/>
                  </a:lnTo>
                  <a:cubicBezTo>
                    <a:pt x="9180" y="8783"/>
                    <a:pt x="9202" y="8806"/>
                    <a:pt x="9202" y="8833"/>
                  </a:cubicBezTo>
                  <a:cubicBezTo>
                    <a:pt x="9202" y="8861"/>
                    <a:pt x="9180" y="8883"/>
                    <a:pt x="9152" y="8883"/>
                  </a:cubicBezTo>
                  <a:lnTo>
                    <a:pt x="9152" y="8883"/>
                  </a:lnTo>
                  <a:cubicBezTo>
                    <a:pt x="9124" y="8883"/>
                    <a:pt x="9102" y="8861"/>
                    <a:pt x="9102" y="8833"/>
                  </a:cubicBezTo>
                  <a:cubicBezTo>
                    <a:pt x="9102" y="8806"/>
                    <a:pt x="9124" y="8783"/>
                    <a:pt x="9152" y="8783"/>
                  </a:cubicBezTo>
                  <a:close/>
                  <a:moveTo>
                    <a:pt x="9352" y="8783"/>
                  </a:moveTo>
                  <a:lnTo>
                    <a:pt x="9352" y="8783"/>
                  </a:lnTo>
                  <a:cubicBezTo>
                    <a:pt x="9380" y="8783"/>
                    <a:pt x="9402" y="8806"/>
                    <a:pt x="9402" y="8833"/>
                  </a:cubicBezTo>
                  <a:cubicBezTo>
                    <a:pt x="9402" y="8861"/>
                    <a:pt x="9380" y="8883"/>
                    <a:pt x="9352" y="8883"/>
                  </a:cubicBezTo>
                  <a:lnTo>
                    <a:pt x="9352" y="8883"/>
                  </a:lnTo>
                  <a:cubicBezTo>
                    <a:pt x="9324" y="8883"/>
                    <a:pt x="9302" y="8861"/>
                    <a:pt x="9302" y="8833"/>
                  </a:cubicBezTo>
                  <a:cubicBezTo>
                    <a:pt x="9302" y="8806"/>
                    <a:pt x="9324" y="8783"/>
                    <a:pt x="9352" y="8783"/>
                  </a:cubicBezTo>
                  <a:close/>
                  <a:moveTo>
                    <a:pt x="9552" y="8783"/>
                  </a:moveTo>
                  <a:lnTo>
                    <a:pt x="9552" y="8783"/>
                  </a:lnTo>
                  <a:cubicBezTo>
                    <a:pt x="9580" y="8783"/>
                    <a:pt x="9602" y="8806"/>
                    <a:pt x="9602" y="8833"/>
                  </a:cubicBezTo>
                  <a:cubicBezTo>
                    <a:pt x="9602" y="8861"/>
                    <a:pt x="9580" y="8883"/>
                    <a:pt x="9552" y="8883"/>
                  </a:cubicBezTo>
                  <a:lnTo>
                    <a:pt x="9552" y="8883"/>
                  </a:lnTo>
                  <a:cubicBezTo>
                    <a:pt x="9525" y="8883"/>
                    <a:pt x="9502" y="8861"/>
                    <a:pt x="9502" y="8833"/>
                  </a:cubicBezTo>
                  <a:cubicBezTo>
                    <a:pt x="9502" y="8806"/>
                    <a:pt x="9525" y="8783"/>
                    <a:pt x="9552" y="8783"/>
                  </a:cubicBezTo>
                  <a:close/>
                  <a:moveTo>
                    <a:pt x="9752" y="8783"/>
                  </a:moveTo>
                  <a:lnTo>
                    <a:pt x="9752" y="8783"/>
                  </a:lnTo>
                  <a:cubicBezTo>
                    <a:pt x="9780" y="8783"/>
                    <a:pt x="9802" y="8806"/>
                    <a:pt x="9802" y="8833"/>
                  </a:cubicBezTo>
                  <a:cubicBezTo>
                    <a:pt x="9802" y="8861"/>
                    <a:pt x="9780" y="8883"/>
                    <a:pt x="9752" y="8883"/>
                  </a:cubicBezTo>
                  <a:lnTo>
                    <a:pt x="9752" y="8883"/>
                  </a:lnTo>
                  <a:cubicBezTo>
                    <a:pt x="9725" y="8883"/>
                    <a:pt x="9702" y="8861"/>
                    <a:pt x="9702" y="8833"/>
                  </a:cubicBezTo>
                  <a:cubicBezTo>
                    <a:pt x="9702" y="8806"/>
                    <a:pt x="9725" y="8783"/>
                    <a:pt x="9752" y="8783"/>
                  </a:cubicBezTo>
                  <a:close/>
                  <a:moveTo>
                    <a:pt x="9949" y="8783"/>
                  </a:moveTo>
                  <a:lnTo>
                    <a:pt x="9949" y="8783"/>
                  </a:lnTo>
                  <a:cubicBezTo>
                    <a:pt x="9977" y="8781"/>
                    <a:pt x="10001" y="8802"/>
                    <a:pt x="10002" y="8830"/>
                  </a:cubicBezTo>
                  <a:cubicBezTo>
                    <a:pt x="10004" y="8857"/>
                    <a:pt x="9983" y="8881"/>
                    <a:pt x="9955" y="8883"/>
                  </a:cubicBezTo>
                  <a:lnTo>
                    <a:pt x="9955" y="8883"/>
                  </a:lnTo>
                  <a:cubicBezTo>
                    <a:pt x="9928" y="8884"/>
                    <a:pt x="9904" y="8863"/>
                    <a:pt x="9902" y="8836"/>
                  </a:cubicBezTo>
                  <a:cubicBezTo>
                    <a:pt x="9901" y="8808"/>
                    <a:pt x="9922" y="8784"/>
                    <a:pt x="9949" y="8783"/>
                  </a:cubicBezTo>
                  <a:close/>
                  <a:moveTo>
                    <a:pt x="10144" y="8766"/>
                  </a:moveTo>
                  <a:lnTo>
                    <a:pt x="10144" y="8766"/>
                  </a:lnTo>
                  <a:cubicBezTo>
                    <a:pt x="10171" y="8762"/>
                    <a:pt x="10197" y="8781"/>
                    <a:pt x="10201" y="8808"/>
                  </a:cubicBezTo>
                  <a:cubicBezTo>
                    <a:pt x="10205" y="8835"/>
                    <a:pt x="10187" y="8861"/>
                    <a:pt x="10159" y="8865"/>
                  </a:cubicBezTo>
                  <a:lnTo>
                    <a:pt x="10159" y="8865"/>
                  </a:lnTo>
                  <a:cubicBezTo>
                    <a:pt x="10132" y="8869"/>
                    <a:pt x="10106" y="8851"/>
                    <a:pt x="10102" y="8824"/>
                  </a:cubicBezTo>
                  <a:cubicBezTo>
                    <a:pt x="10098" y="8796"/>
                    <a:pt x="10116" y="8771"/>
                    <a:pt x="10144" y="8766"/>
                  </a:cubicBezTo>
                  <a:close/>
                  <a:moveTo>
                    <a:pt x="10334" y="8726"/>
                  </a:moveTo>
                  <a:lnTo>
                    <a:pt x="10334" y="8726"/>
                  </a:lnTo>
                  <a:cubicBezTo>
                    <a:pt x="10361" y="8719"/>
                    <a:pt x="10388" y="8735"/>
                    <a:pt x="10395" y="8761"/>
                  </a:cubicBezTo>
                  <a:cubicBezTo>
                    <a:pt x="10402" y="8788"/>
                    <a:pt x="10386" y="8815"/>
                    <a:pt x="10360" y="8822"/>
                  </a:cubicBezTo>
                  <a:lnTo>
                    <a:pt x="10360" y="8822"/>
                  </a:lnTo>
                  <a:cubicBezTo>
                    <a:pt x="10333" y="8829"/>
                    <a:pt x="10306" y="8813"/>
                    <a:pt x="10299" y="8787"/>
                  </a:cubicBezTo>
                  <a:cubicBezTo>
                    <a:pt x="10292" y="8760"/>
                    <a:pt x="10308" y="8733"/>
                    <a:pt x="10334" y="8726"/>
                  </a:cubicBezTo>
                  <a:close/>
                  <a:moveTo>
                    <a:pt x="10512" y="8660"/>
                  </a:moveTo>
                  <a:lnTo>
                    <a:pt x="10512" y="8660"/>
                  </a:lnTo>
                  <a:cubicBezTo>
                    <a:pt x="10537" y="8648"/>
                    <a:pt x="10567" y="8658"/>
                    <a:pt x="10579" y="8683"/>
                  </a:cubicBezTo>
                  <a:cubicBezTo>
                    <a:pt x="10592" y="8707"/>
                    <a:pt x="10582" y="8737"/>
                    <a:pt x="10557" y="8750"/>
                  </a:cubicBezTo>
                  <a:lnTo>
                    <a:pt x="10557" y="8750"/>
                  </a:lnTo>
                  <a:cubicBezTo>
                    <a:pt x="10532" y="8762"/>
                    <a:pt x="10502" y="8752"/>
                    <a:pt x="10490" y="8727"/>
                  </a:cubicBezTo>
                  <a:cubicBezTo>
                    <a:pt x="10477" y="8703"/>
                    <a:pt x="10487" y="8673"/>
                    <a:pt x="10512" y="8660"/>
                  </a:cubicBezTo>
                  <a:close/>
                  <a:moveTo>
                    <a:pt x="10684" y="8568"/>
                  </a:moveTo>
                  <a:lnTo>
                    <a:pt x="10684" y="8568"/>
                  </a:lnTo>
                  <a:cubicBezTo>
                    <a:pt x="10708" y="8553"/>
                    <a:pt x="10739" y="8561"/>
                    <a:pt x="10753" y="8584"/>
                  </a:cubicBezTo>
                  <a:cubicBezTo>
                    <a:pt x="10768" y="8608"/>
                    <a:pt x="10761" y="8638"/>
                    <a:pt x="10737" y="8653"/>
                  </a:cubicBezTo>
                  <a:lnTo>
                    <a:pt x="10737" y="8653"/>
                  </a:lnTo>
                  <a:cubicBezTo>
                    <a:pt x="10714" y="8668"/>
                    <a:pt x="10683" y="8660"/>
                    <a:pt x="10668" y="8637"/>
                  </a:cubicBezTo>
                  <a:cubicBezTo>
                    <a:pt x="10654" y="8613"/>
                    <a:pt x="10661" y="8583"/>
                    <a:pt x="10684" y="8568"/>
                  </a:cubicBezTo>
                  <a:close/>
                  <a:moveTo>
                    <a:pt x="10839" y="8458"/>
                  </a:moveTo>
                  <a:lnTo>
                    <a:pt x="10840" y="8458"/>
                  </a:lnTo>
                  <a:cubicBezTo>
                    <a:pt x="10860" y="8439"/>
                    <a:pt x="10891" y="8440"/>
                    <a:pt x="10910" y="8461"/>
                  </a:cubicBezTo>
                  <a:cubicBezTo>
                    <a:pt x="10929" y="8481"/>
                    <a:pt x="10928" y="8512"/>
                    <a:pt x="10908" y="8531"/>
                  </a:cubicBezTo>
                  <a:lnTo>
                    <a:pt x="10908" y="8531"/>
                  </a:lnTo>
                  <a:cubicBezTo>
                    <a:pt x="10887" y="8550"/>
                    <a:pt x="10856" y="8549"/>
                    <a:pt x="10837" y="8529"/>
                  </a:cubicBezTo>
                  <a:cubicBezTo>
                    <a:pt x="10818" y="8509"/>
                    <a:pt x="10819" y="8477"/>
                    <a:pt x="10839" y="8458"/>
                  </a:cubicBezTo>
                  <a:close/>
                  <a:moveTo>
                    <a:pt x="10980" y="8322"/>
                  </a:moveTo>
                  <a:lnTo>
                    <a:pt x="10980" y="8322"/>
                  </a:lnTo>
                  <a:cubicBezTo>
                    <a:pt x="10998" y="8301"/>
                    <a:pt x="11030" y="8300"/>
                    <a:pt x="11051" y="8318"/>
                  </a:cubicBezTo>
                  <a:cubicBezTo>
                    <a:pt x="11071" y="8337"/>
                    <a:pt x="11072" y="8368"/>
                    <a:pt x="11054" y="8389"/>
                  </a:cubicBezTo>
                  <a:lnTo>
                    <a:pt x="11054" y="8389"/>
                  </a:lnTo>
                  <a:cubicBezTo>
                    <a:pt x="11035" y="8409"/>
                    <a:pt x="11004" y="8411"/>
                    <a:pt x="10983" y="8392"/>
                  </a:cubicBezTo>
                  <a:cubicBezTo>
                    <a:pt x="10963" y="8374"/>
                    <a:pt x="10961" y="8342"/>
                    <a:pt x="10980" y="8322"/>
                  </a:cubicBezTo>
                  <a:close/>
                  <a:moveTo>
                    <a:pt x="11102" y="8170"/>
                  </a:moveTo>
                  <a:lnTo>
                    <a:pt x="11102" y="8170"/>
                  </a:lnTo>
                  <a:cubicBezTo>
                    <a:pt x="11118" y="8148"/>
                    <a:pt x="11149" y="8143"/>
                    <a:pt x="11172" y="8159"/>
                  </a:cubicBezTo>
                  <a:cubicBezTo>
                    <a:pt x="11194" y="8175"/>
                    <a:pt x="11199" y="8207"/>
                    <a:pt x="11183" y="8229"/>
                  </a:cubicBezTo>
                  <a:lnTo>
                    <a:pt x="11183" y="8229"/>
                  </a:lnTo>
                  <a:cubicBezTo>
                    <a:pt x="11166" y="8251"/>
                    <a:pt x="11135" y="8256"/>
                    <a:pt x="11113" y="8240"/>
                  </a:cubicBezTo>
                  <a:cubicBezTo>
                    <a:pt x="11090" y="8224"/>
                    <a:pt x="11085" y="8193"/>
                    <a:pt x="11102" y="8170"/>
                  </a:cubicBezTo>
                  <a:close/>
                  <a:moveTo>
                    <a:pt x="11198" y="8006"/>
                  </a:moveTo>
                  <a:lnTo>
                    <a:pt x="11198" y="8006"/>
                  </a:lnTo>
                  <a:cubicBezTo>
                    <a:pt x="11209" y="7981"/>
                    <a:pt x="11239" y="7970"/>
                    <a:pt x="11264" y="7982"/>
                  </a:cubicBezTo>
                  <a:cubicBezTo>
                    <a:pt x="11289" y="7993"/>
                    <a:pt x="11300" y="8023"/>
                    <a:pt x="11288" y="8048"/>
                  </a:cubicBezTo>
                  <a:lnTo>
                    <a:pt x="11288" y="8048"/>
                  </a:lnTo>
                  <a:cubicBezTo>
                    <a:pt x="11277" y="8073"/>
                    <a:pt x="11247" y="8084"/>
                    <a:pt x="11222" y="8072"/>
                  </a:cubicBezTo>
                  <a:cubicBezTo>
                    <a:pt x="11197" y="8061"/>
                    <a:pt x="11186" y="8031"/>
                    <a:pt x="11198" y="8006"/>
                  </a:cubicBezTo>
                  <a:close/>
                  <a:moveTo>
                    <a:pt x="11274" y="7826"/>
                  </a:moveTo>
                  <a:lnTo>
                    <a:pt x="11274" y="7826"/>
                  </a:lnTo>
                  <a:cubicBezTo>
                    <a:pt x="11283" y="7800"/>
                    <a:pt x="11312" y="7787"/>
                    <a:pt x="11338" y="7796"/>
                  </a:cubicBezTo>
                  <a:cubicBezTo>
                    <a:pt x="11364" y="7805"/>
                    <a:pt x="11377" y="7834"/>
                    <a:pt x="11368" y="7860"/>
                  </a:cubicBezTo>
                  <a:lnTo>
                    <a:pt x="11368" y="7860"/>
                  </a:lnTo>
                  <a:cubicBezTo>
                    <a:pt x="11359" y="7886"/>
                    <a:pt x="11330" y="7899"/>
                    <a:pt x="11304" y="7890"/>
                  </a:cubicBezTo>
                  <a:cubicBezTo>
                    <a:pt x="11278" y="7881"/>
                    <a:pt x="11264" y="7852"/>
                    <a:pt x="11274" y="7826"/>
                  </a:cubicBezTo>
                  <a:close/>
                  <a:moveTo>
                    <a:pt x="11323" y="7643"/>
                  </a:moveTo>
                  <a:lnTo>
                    <a:pt x="11323" y="7643"/>
                  </a:lnTo>
                  <a:cubicBezTo>
                    <a:pt x="11327" y="7615"/>
                    <a:pt x="11353" y="7596"/>
                    <a:pt x="11380" y="7600"/>
                  </a:cubicBezTo>
                  <a:cubicBezTo>
                    <a:pt x="11407" y="7604"/>
                    <a:pt x="11426" y="7630"/>
                    <a:pt x="11422" y="7657"/>
                  </a:cubicBezTo>
                  <a:lnTo>
                    <a:pt x="11422" y="7657"/>
                  </a:lnTo>
                  <a:cubicBezTo>
                    <a:pt x="11418" y="7685"/>
                    <a:pt x="11393" y="7704"/>
                    <a:pt x="11366" y="7699"/>
                  </a:cubicBezTo>
                  <a:cubicBezTo>
                    <a:pt x="11338" y="7695"/>
                    <a:pt x="11319" y="7670"/>
                    <a:pt x="11323" y="7643"/>
                  </a:cubicBezTo>
                  <a:close/>
                  <a:moveTo>
                    <a:pt x="11346" y="7449"/>
                  </a:moveTo>
                  <a:lnTo>
                    <a:pt x="11346" y="7449"/>
                  </a:lnTo>
                  <a:cubicBezTo>
                    <a:pt x="11348" y="7421"/>
                    <a:pt x="11371" y="7400"/>
                    <a:pt x="11399" y="7401"/>
                  </a:cubicBezTo>
                  <a:cubicBezTo>
                    <a:pt x="11426" y="7403"/>
                    <a:pt x="11447" y="7426"/>
                    <a:pt x="11446" y="7454"/>
                  </a:cubicBezTo>
                  <a:lnTo>
                    <a:pt x="11446" y="7454"/>
                  </a:lnTo>
                  <a:cubicBezTo>
                    <a:pt x="11445" y="7481"/>
                    <a:pt x="11421" y="7503"/>
                    <a:pt x="11394" y="7501"/>
                  </a:cubicBezTo>
                  <a:cubicBezTo>
                    <a:pt x="11366" y="7500"/>
                    <a:pt x="11345" y="7477"/>
                    <a:pt x="11346" y="7449"/>
                  </a:cubicBezTo>
                  <a:close/>
                  <a:moveTo>
                    <a:pt x="11350" y="7252"/>
                  </a:moveTo>
                  <a:lnTo>
                    <a:pt x="11350" y="7251"/>
                  </a:lnTo>
                  <a:cubicBezTo>
                    <a:pt x="11350" y="7224"/>
                    <a:pt x="11373" y="7201"/>
                    <a:pt x="11400" y="7201"/>
                  </a:cubicBezTo>
                  <a:cubicBezTo>
                    <a:pt x="11428" y="7201"/>
                    <a:pt x="11450" y="7224"/>
                    <a:pt x="11450" y="7251"/>
                  </a:cubicBezTo>
                  <a:lnTo>
                    <a:pt x="11450" y="7252"/>
                  </a:lnTo>
                  <a:cubicBezTo>
                    <a:pt x="11450" y="7279"/>
                    <a:pt x="11428" y="7302"/>
                    <a:pt x="11400" y="7302"/>
                  </a:cubicBezTo>
                  <a:cubicBezTo>
                    <a:pt x="11373" y="7302"/>
                    <a:pt x="11350" y="7279"/>
                    <a:pt x="11350" y="7252"/>
                  </a:cubicBezTo>
                  <a:close/>
                  <a:moveTo>
                    <a:pt x="11350" y="7051"/>
                  </a:moveTo>
                  <a:lnTo>
                    <a:pt x="11350" y="7051"/>
                  </a:lnTo>
                  <a:cubicBezTo>
                    <a:pt x="11350" y="7024"/>
                    <a:pt x="11373" y="7001"/>
                    <a:pt x="11400" y="7001"/>
                  </a:cubicBezTo>
                  <a:cubicBezTo>
                    <a:pt x="11428" y="7001"/>
                    <a:pt x="11450" y="7024"/>
                    <a:pt x="11450" y="7051"/>
                  </a:cubicBezTo>
                  <a:lnTo>
                    <a:pt x="11450" y="7051"/>
                  </a:lnTo>
                  <a:cubicBezTo>
                    <a:pt x="11450" y="7079"/>
                    <a:pt x="11428" y="7101"/>
                    <a:pt x="11400" y="7101"/>
                  </a:cubicBezTo>
                  <a:cubicBezTo>
                    <a:pt x="11373" y="7101"/>
                    <a:pt x="11350" y="7079"/>
                    <a:pt x="11350" y="7051"/>
                  </a:cubicBezTo>
                  <a:close/>
                  <a:moveTo>
                    <a:pt x="11350" y="6851"/>
                  </a:moveTo>
                  <a:lnTo>
                    <a:pt x="11350" y="6851"/>
                  </a:lnTo>
                  <a:cubicBezTo>
                    <a:pt x="11350" y="6824"/>
                    <a:pt x="11373" y="6801"/>
                    <a:pt x="11400" y="6801"/>
                  </a:cubicBezTo>
                  <a:cubicBezTo>
                    <a:pt x="11428" y="6801"/>
                    <a:pt x="11450" y="6824"/>
                    <a:pt x="11450" y="6851"/>
                  </a:cubicBezTo>
                  <a:lnTo>
                    <a:pt x="11450" y="6851"/>
                  </a:lnTo>
                  <a:cubicBezTo>
                    <a:pt x="11450" y="6879"/>
                    <a:pt x="11428" y="6901"/>
                    <a:pt x="11400" y="6901"/>
                  </a:cubicBezTo>
                  <a:cubicBezTo>
                    <a:pt x="11373" y="6901"/>
                    <a:pt x="11350" y="6879"/>
                    <a:pt x="11350" y="6851"/>
                  </a:cubicBezTo>
                  <a:close/>
                  <a:moveTo>
                    <a:pt x="11350" y="6651"/>
                  </a:moveTo>
                  <a:lnTo>
                    <a:pt x="11350" y="6651"/>
                  </a:lnTo>
                  <a:cubicBezTo>
                    <a:pt x="11350" y="6624"/>
                    <a:pt x="11373" y="6601"/>
                    <a:pt x="11400" y="6601"/>
                  </a:cubicBezTo>
                  <a:cubicBezTo>
                    <a:pt x="11428" y="6601"/>
                    <a:pt x="11450" y="6624"/>
                    <a:pt x="11450" y="6651"/>
                  </a:cubicBezTo>
                  <a:lnTo>
                    <a:pt x="11450" y="6651"/>
                  </a:lnTo>
                  <a:cubicBezTo>
                    <a:pt x="11450" y="6679"/>
                    <a:pt x="11428" y="6701"/>
                    <a:pt x="11400" y="6701"/>
                  </a:cubicBezTo>
                  <a:cubicBezTo>
                    <a:pt x="11373" y="6701"/>
                    <a:pt x="11350" y="6679"/>
                    <a:pt x="11350" y="6651"/>
                  </a:cubicBezTo>
                  <a:close/>
                  <a:moveTo>
                    <a:pt x="11350" y="6451"/>
                  </a:moveTo>
                  <a:lnTo>
                    <a:pt x="11350" y="6451"/>
                  </a:lnTo>
                  <a:cubicBezTo>
                    <a:pt x="11350" y="6423"/>
                    <a:pt x="11373" y="6401"/>
                    <a:pt x="11400" y="6401"/>
                  </a:cubicBezTo>
                  <a:cubicBezTo>
                    <a:pt x="11428" y="6401"/>
                    <a:pt x="11450" y="6423"/>
                    <a:pt x="11450" y="6451"/>
                  </a:cubicBezTo>
                  <a:lnTo>
                    <a:pt x="11450" y="6451"/>
                  </a:lnTo>
                  <a:cubicBezTo>
                    <a:pt x="11450" y="6479"/>
                    <a:pt x="11428" y="6501"/>
                    <a:pt x="11400" y="6501"/>
                  </a:cubicBezTo>
                  <a:cubicBezTo>
                    <a:pt x="11373" y="6501"/>
                    <a:pt x="11350" y="6479"/>
                    <a:pt x="11350" y="6451"/>
                  </a:cubicBezTo>
                  <a:close/>
                  <a:moveTo>
                    <a:pt x="11350" y="6251"/>
                  </a:moveTo>
                  <a:lnTo>
                    <a:pt x="11350" y="6251"/>
                  </a:lnTo>
                  <a:cubicBezTo>
                    <a:pt x="11350" y="6223"/>
                    <a:pt x="11373" y="6201"/>
                    <a:pt x="11400" y="6201"/>
                  </a:cubicBezTo>
                  <a:cubicBezTo>
                    <a:pt x="11428" y="6201"/>
                    <a:pt x="11450" y="6223"/>
                    <a:pt x="11450" y="6251"/>
                  </a:cubicBezTo>
                  <a:lnTo>
                    <a:pt x="11450" y="6251"/>
                  </a:lnTo>
                  <a:cubicBezTo>
                    <a:pt x="11450" y="6279"/>
                    <a:pt x="11428" y="6301"/>
                    <a:pt x="11400" y="6301"/>
                  </a:cubicBezTo>
                  <a:cubicBezTo>
                    <a:pt x="11373" y="6301"/>
                    <a:pt x="11350" y="6279"/>
                    <a:pt x="11350" y="6251"/>
                  </a:cubicBezTo>
                  <a:close/>
                  <a:moveTo>
                    <a:pt x="11350" y="6051"/>
                  </a:moveTo>
                  <a:lnTo>
                    <a:pt x="11350" y="6051"/>
                  </a:lnTo>
                  <a:cubicBezTo>
                    <a:pt x="11350" y="6023"/>
                    <a:pt x="11373" y="6001"/>
                    <a:pt x="11400" y="6001"/>
                  </a:cubicBezTo>
                  <a:cubicBezTo>
                    <a:pt x="11428" y="6001"/>
                    <a:pt x="11450" y="6023"/>
                    <a:pt x="11450" y="6051"/>
                  </a:cubicBezTo>
                  <a:lnTo>
                    <a:pt x="11450" y="6051"/>
                  </a:lnTo>
                  <a:cubicBezTo>
                    <a:pt x="11450" y="6079"/>
                    <a:pt x="11428" y="6101"/>
                    <a:pt x="11400" y="6101"/>
                  </a:cubicBezTo>
                  <a:cubicBezTo>
                    <a:pt x="11373" y="6101"/>
                    <a:pt x="11350" y="6079"/>
                    <a:pt x="11350" y="6051"/>
                  </a:cubicBezTo>
                  <a:close/>
                  <a:moveTo>
                    <a:pt x="11350" y="5851"/>
                  </a:moveTo>
                  <a:lnTo>
                    <a:pt x="11350" y="5851"/>
                  </a:lnTo>
                  <a:cubicBezTo>
                    <a:pt x="11350" y="5823"/>
                    <a:pt x="11373" y="5801"/>
                    <a:pt x="11400" y="5801"/>
                  </a:cubicBezTo>
                  <a:cubicBezTo>
                    <a:pt x="11428" y="5801"/>
                    <a:pt x="11450" y="5823"/>
                    <a:pt x="11450" y="5851"/>
                  </a:cubicBezTo>
                  <a:lnTo>
                    <a:pt x="11450" y="5851"/>
                  </a:lnTo>
                  <a:cubicBezTo>
                    <a:pt x="11450" y="5878"/>
                    <a:pt x="11428" y="5901"/>
                    <a:pt x="11400" y="5901"/>
                  </a:cubicBezTo>
                  <a:cubicBezTo>
                    <a:pt x="11373" y="5901"/>
                    <a:pt x="11350" y="5878"/>
                    <a:pt x="11350" y="5851"/>
                  </a:cubicBezTo>
                  <a:close/>
                  <a:moveTo>
                    <a:pt x="11350" y="5651"/>
                  </a:moveTo>
                  <a:lnTo>
                    <a:pt x="11350" y="5651"/>
                  </a:lnTo>
                  <a:cubicBezTo>
                    <a:pt x="11350" y="5623"/>
                    <a:pt x="11373" y="5601"/>
                    <a:pt x="11400" y="5601"/>
                  </a:cubicBezTo>
                  <a:cubicBezTo>
                    <a:pt x="11428" y="5601"/>
                    <a:pt x="11450" y="5623"/>
                    <a:pt x="11450" y="5651"/>
                  </a:cubicBezTo>
                  <a:lnTo>
                    <a:pt x="11450" y="5651"/>
                  </a:lnTo>
                  <a:cubicBezTo>
                    <a:pt x="11450" y="5678"/>
                    <a:pt x="11428" y="5701"/>
                    <a:pt x="11400" y="5701"/>
                  </a:cubicBezTo>
                  <a:cubicBezTo>
                    <a:pt x="11373" y="5701"/>
                    <a:pt x="11350" y="5678"/>
                    <a:pt x="11350" y="5651"/>
                  </a:cubicBezTo>
                  <a:close/>
                  <a:moveTo>
                    <a:pt x="11350" y="5451"/>
                  </a:moveTo>
                  <a:lnTo>
                    <a:pt x="11350" y="5451"/>
                  </a:lnTo>
                  <a:cubicBezTo>
                    <a:pt x="11350" y="5423"/>
                    <a:pt x="11373" y="5401"/>
                    <a:pt x="11400" y="5401"/>
                  </a:cubicBezTo>
                  <a:cubicBezTo>
                    <a:pt x="11428" y="5401"/>
                    <a:pt x="11450" y="5423"/>
                    <a:pt x="11450" y="5451"/>
                  </a:cubicBezTo>
                  <a:lnTo>
                    <a:pt x="11450" y="5451"/>
                  </a:lnTo>
                  <a:cubicBezTo>
                    <a:pt x="11450" y="5478"/>
                    <a:pt x="11428" y="5501"/>
                    <a:pt x="11400" y="5501"/>
                  </a:cubicBezTo>
                  <a:cubicBezTo>
                    <a:pt x="11373" y="5501"/>
                    <a:pt x="11350" y="5478"/>
                    <a:pt x="11350" y="5451"/>
                  </a:cubicBezTo>
                  <a:close/>
                  <a:moveTo>
                    <a:pt x="11350" y="5251"/>
                  </a:moveTo>
                  <a:lnTo>
                    <a:pt x="11350" y="5250"/>
                  </a:lnTo>
                  <a:cubicBezTo>
                    <a:pt x="11350" y="5223"/>
                    <a:pt x="11373" y="5200"/>
                    <a:pt x="11400" y="5200"/>
                  </a:cubicBezTo>
                  <a:cubicBezTo>
                    <a:pt x="11428" y="5200"/>
                    <a:pt x="11450" y="5223"/>
                    <a:pt x="11450" y="5250"/>
                  </a:cubicBezTo>
                  <a:lnTo>
                    <a:pt x="11450" y="5251"/>
                  </a:lnTo>
                  <a:cubicBezTo>
                    <a:pt x="11450" y="5278"/>
                    <a:pt x="11428" y="5301"/>
                    <a:pt x="11400" y="5301"/>
                  </a:cubicBezTo>
                  <a:cubicBezTo>
                    <a:pt x="11373" y="5301"/>
                    <a:pt x="11350" y="5278"/>
                    <a:pt x="11350" y="5251"/>
                  </a:cubicBezTo>
                  <a:close/>
                  <a:moveTo>
                    <a:pt x="11350" y="5050"/>
                  </a:moveTo>
                  <a:lnTo>
                    <a:pt x="11350" y="5050"/>
                  </a:lnTo>
                  <a:cubicBezTo>
                    <a:pt x="11350" y="5023"/>
                    <a:pt x="11373" y="5000"/>
                    <a:pt x="11400" y="5000"/>
                  </a:cubicBezTo>
                  <a:cubicBezTo>
                    <a:pt x="11428" y="5000"/>
                    <a:pt x="11450" y="5023"/>
                    <a:pt x="11450" y="5050"/>
                  </a:cubicBezTo>
                  <a:lnTo>
                    <a:pt x="11450" y="5050"/>
                  </a:lnTo>
                  <a:cubicBezTo>
                    <a:pt x="11450" y="5078"/>
                    <a:pt x="11428" y="5100"/>
                    <a:pt x="11400" y="5100"/>
                  </a:cubicBezTo>
                  <a:cubicBezTo>
                    <a:pt x="11373" y="5100"/>
                    <a:pt x="11350" y="5078"/>
                    <a:pt x="11350" y="5050"/>
                  </a:cubicBezTo>
                  <a:close/>
                  <a:moveTo>
                    <a:pt x="11350" y="4850"/>
                  </a:moveTo>
                  <a:lnTo>
                    <a:pt x="11350" y="4850"/>
                  </a:lnTo>
                  <a:cubicBezTo>
                    <a:pt x="11350" y="4823"/>
                    <a:pt x="11373" y="4800"/>
                    <a:pt x="11400" y="4800"/>
                  </a:cubicBezTo>
                  <a:cubicBezTo>
                    <a:pt x="11428" y="4800"/>
                    <a:pt x="11450" y="4823"/>
                    <a:pt x="11450" y="4850"/>
                  </a:cubicBezTo>
                  <a:lnTo>
                    <a:pt x="11450" y="4850"/>
                  </a:lnTo>
                  <a:cubicBezTo>
                    <a:pt x="11450" y="4878"/>
                    <a:pt x="11428" y="4900"/>
                    <a:pt x="11400" y="4900"/>
                  </a:cubicBezTo>
                  <a:cubicBezTo>
                    <a:pt x="11373" y="4900"/>
                    <a:pt x="11350" y="4878"/>
                    <a:pt x="11350" y="4850"/>
                  </a:cubicBezTo>
                  <a:close/>
                  <a:moveTo>
                    <a:pt x="11350" y="4650"/>
                  </a:moveTo>
                  <a:lnTo>
                    <a:pt x="11350" y="4650"/>
                  </a:lnTo>
                  <a:cubicBezTo>
                    <a:pt x="11350" y="4623"/>
                    <a:pt x="11373" y="4600"/>
                    <a:pt x="11400" y="4600"/>
                  </a:cubicBezTo>
                  <a:cubicBezTo>
                    <a:pt x="11428" y="4600"/>
                    <a:pt x="11450" y="4623"/>
                    <a:pt x="11450" y="4650"/>
                  </a:cubicBezTo>
                  <a:lnTo>
                    <a:pt x="11450" y="4650"/>
                  </a:lnTo>
                  <a:cubicBezTo>
                    <a:pt x="11450" y="4678"/>
                    <a:pt x="11428" y="4700"/>
                    <a:pt x="11400" y="4700"/>
                  </a:cubicBezTo>
                  <a:cubicBezTo>
                    <a:pt x="11373" y="4700"/>
                    <a:pt x="11350" y="4678"/>
                    <a:pt x="11350" y="4650"/>
                  </a:cubicBezTo>
                  <a:close/>
                  <a:moveTo>
                    <a:pt x="11350" y="4450"/>
                  </a:moveTo>
                  <a:lnTo>
                    <a:pt x="11350" y="4450"/>
                  </a:lnTo>
                  <a:cubicBezTo>
                    <a:pt x="11350" y="4422"/>
                    <a:pt x="11373" y="4400"/>
                    <a:pt x="11400" y="4400"/>
                  </a:cubicBezTo>
                  <a:cubicBezTo>
                    <a:pt x="11428" y="4400"/>
                    <a:pt x="11450" y="4422"/>
                    <a:pt x="11450" y="4450"/>
                  </a:cubicBezTo>
                  <a:lnTo>
                    <a:pt x="11450" y="4450"/>
                  </a:lnTo>
                  <a:cubicBezTo>
                    <a:pt x="11450" y="4478"/>
                    <a:pt x="11428" y="4500"/>
                    <a:pt x="11400" y="4500"/>
                  </a:cubicBezTo>
                  <a:cubicBezTo>
                    <a:pt x="11373" y="4500"/>
                    <a:pt x="11350" y="4478"/>
                    <a:pt x="11350" y="4450"/>
                  </a:cubicBezTo>
                  <a:close/>
                  <a:moveTo>
                    <a:pt x="11350" y="4250"/>
                  </a:moveTo>
                  <a:lnTo>
                    <a:pt x="11350" y="4250"/>
                  </a:lnTo>
                  <a:cubicBezTo>
                    <a:pt x="11350" y="4222"/>
                    <a:pt x="11373" y="4200"/>
                    <a:pt x="11400" y="4200"/>
                  </a:cubicBezTo>
                  <a:cubicBezTo>
                    <a:pt x="11428" y="4200"/>
                    <a:pt x="11450" y="4222"/>
                    <a:pt x="11450" y="4250"/>
                  </a:cubicBezTo>
                  <a:lnTo>
                    <a:pt x="11450" y="4250"/>
                  </a:lnTo>
                  <a:cubicBezTo>
                    <a:pt x="11450" y="4278"/>
                    <a:pt x="11428" y="4300"/>
                    <a:pt x="11400" y="4300"/>
                  </a:cubicBezTo>
                  <a:cubicBezTo>
                    <a:pt x="11373" y="4300"/>
                    <a:pt x="11350" y="4278"/>
                    <a:pt x="11350" y="4250"/>
                  </a:cubicBezTo>
                  <a:close/>
                  <a:moveTo>
                    <a:pt x="11350" y="4050"/>
                  </a:moveTo>
                  <a:lnTo>
                    <a:pt x="11350" y="4050"/>
                  </a:lnTo>
                  <a:cubicBezTo>
                    <a:pt x="11350" y="4022"/>
                    <a:pt x="11373" y="4000"/>
                    <a:pt x="11400" y="4000"/>
                  </a:cubicBezTo>
                  <a:cubicBezTo>
                    <a:pt x="11428" y="4000"/>
                    <a:pt x="11450" y="4022"/>
                    <a:pt x="11450" y="4050"/>
                  </a:cubicBezTo>
                  <a:lnTo>
                    <a:pt x="11450" y="4050"/>
                  </a:lnTo>
                  <a:cubicBezTo>
                    <a:pt x="11450" y="4078"/>
                    <a:pt x="11428" y="4100"/>
                    <a:pt x="11400" y="4100"/>
                  </a:cubicBezTo>
                  <a:cubicBezTo>
                    <a:pt x="11373" y="4100"/>
                    <a:pt x="11350" y="4078"/>
                    <a:pt x="11350" y="4050"/>
                  </a:cubicBezTo>
                  <a:close/>
                  <a:moveTo>
                    <a:pt x="11350" y="3850"/>
                  </a:moveTo>
                  <a:lnTo>
                    <a:pt x="11350" y="3850"/>
                  </a:lnTo>
                  <a:cubicBezTo>
                    <a:pt x="11350" y="3822"/>
                    <a:pt x="11373" y="3800"/>
                    <a:pt x="11400" y="3800"/>
                  </a:cubicBezTo>
                  <a:cubicBezTo>
                    <a:pt x="11428" y="3800"/>
                    <a:pt x="11450" y="3822"/>
                    <a:pt x="11450" y="3850"/>
                  </a:cubicBezTo>
                  <a:lnTo>
                    <a:pt x="11450" y="3850"/>
                  </a:lnTo>
                  <a:cubicBezTo>
                    <a:pt x="11450" y="3877"/>
                    <a:pt x="11428" y="3900"/>
                    <a:pt x="11400" y="3900"/>
                  </a:cubicBezTo>
                  <a:cubicBezTo>
                    <a:pt x="11373" y="3900"/>
                    <a:pt x="11350" y="3877"/>
                    <a:pt x="11350" y="3850"/>
                  </a:cubicBezTo>
                  <a:close/>
                  <a:moveTo>
                    <a:pt x="11350" y="3650"/>
                  </a:moveTo>
                  <a:lnTo>
                    <a:pt x="11350" y="3650"/>
                  </a:lnTo>
                  <a:cubicBezTo>
                    <a:pt x="11350" y="3622"/>
                    <a:pt x="11373" y="3600"/>
                    <a:pt x="11400" y="3600"/>
                  </a:cubicBezTo>
                  <a:cubicBezTo>
                    <a:pt x="11428" y="3600"/>
                    <a:pt x="11450" y="3622"/>
                    <a:pt x="11450" y="3650"/>
                  </a:cubicBezTo>
                  <a:lnTo>
                    <a:pt x="11450" y="3650"/>
                  </a:lnTo>
                  <a:cubicBezTo>
                    <a:pt x="11450" y="3677"/>
                    <a:pt x="11428" y="3700"/>
                    <a:pt x="11400" y="3700"/>
                  </a:cubicBezTo>
                  <a:cubicBezTo>
                    <a:pt x="11373" y="3700"/>
                    <a:pt x="11350" y="3677"/>
                    <a:pt x="11350" y="3650"/>
                  </a:cubicBezTo>
                  <a:close/>
                  <a:moveTo>
                    <a:pt x="11350" y="3450"/>
                  </a:moveTo>
                  <a:lnTo>
                    <a:pt x="11350" y="3450"/>
                  </a:lnTo>
                  <a:cubicBezTo>
                    <a:pt x="11350" y="3422"/>
                    <a:pt x="11373" y="3400"/>
                    <a:pt x="11400" y="3400"/>
                  </a:cubicBezTo>
                  <a:cubicBezTo>
                    <a:pt x="11428" y="3400"/>
                    <a:pt x="11450" y="3422"/>
                    <a:pt x="11450" y="3450"/>
                  </a:cubicBezTo>
                  <a:lnTo>
                    <a:pt x="11450" y="3450"/>
                  </a:lnTo>
                  <a:cubicBezTo>
                    <a:pt x="11450" y="3477"/>
                    <a:pt x="11428" y="3500"/>
                    <a:pt x="11400" y="3500"/>
                  </a:cubicBezTo>
                  <a:cubicBezTo>
                    <a:pt x="11373" y="3500"/>
                    <a:pt x="11350" y="3477"/>
                    <a:pt x="11350" y="3450"/>
                  </a:cubicBezTo>
                  <a:close/>
                  <a:moveTo>
                    <a:pt x="11350" y="3250"/>
                  </a:moveTo>
                  <a:lnTo>
                    <a:pt x="11350" y="3249"/>
                  </a:lnTo>
                  <a:cubicBezTo>
                    <a:pt x="11350" y="3222"/>
                    <a:pt x="11373" y="3199"/>
                    <a:pt x="11400" y="3199"/>
                  </a:cubicBezTo>
                  <a:cubicBezTo>
                    <a:pt x="11428" y="3199"/>
                    <a:pt x="11450" y="3222"/>
                    <a:pt x="11450" y="3249"/>
                  </a:cubicBezTo>
                  <a:lnTo>
                    <a:pt x="11450" y="3250"/>
                  </a:lnTo>
                  <a:cubicBezTo>
                    <a:pt x="11450" y="3277"/>
                    <a:pt x="11428" y="3300"/>
                    <a:pt x="11400" y="3300"/>
                  </a:cubicBezTo>
                  <a:cubicBezTo>
                    <a:pt x="11373" y="3300"/>
                    <a:pt x="11350" y="3277"/>
                    <a:pt x="11350" y="3250"/>
                  </a:cubicBezTo>
                  <a:close/>
                  <a:moveTo>
                    <a:pt x="11350" y="3049"/>
                  </a:moveTo>
                  <a:lnTo>
                    <a:pt x="11350" y="3049"/>
                  </a:lnTo>
                  <a:cubicBezTo>
                    <a:pt x="11350" y="3022"/>
                    <a:pt x="11373" y="2999"/>
                    <a:pt x="11400" y="2999"/>
                  </a:cubicBezTo>
                  <a:cubicBezTo>
                    <a:pt x="11428" y="2999"/>
                    <a:pt x="11450" y="3022"/>
                    <a:pt x="11450" y="3049"/>
                  </a:cubicBezTo>
                  <a:lnTo>
                    <a:pt x="11450" y="3049"/>
                  </a:lnTo>
                  <a:cubicBezTo>
                    <a:pt x="11450" y="3077"/>
                    <a:pt x="11428" y="3099"/>
                    <a:pt x="11400" y="3099"/>
                  </a:cubicBezTo>
                  <a:cubicBezTo>
                    <a:pt x="11373" y="3099"/>
                    <a:pt x="11350" y="3077"/>
                    <a:pt x="11350" y="3049"/>
                  </a:cubicBezTo>
                  <a:close/>
                  <a:moveTo>
                    <a:pt x="11350" y="2849"/>
                  </a:moveTo>
                  <a:lnTo>
                    <a:pt x="11350" y="2849"/>
                  </a:lnTo>
                  <a:cubicBezTo>
                    <a:pt x="11350" y="2822"/>
                    <a:pt x="11373" y="2799"/>
                    <a:pt x="11400" y="2799"/>
                  </a:cubicBezTo>
                  <a:cubicBezTo>
                    <a:pt x="11428" y="2799"/>
                    <a:pt x="11450" y="2822"/>
                    <a:pt x="11450" y="2849"/>
                  </a:cubicBezTo>
                  <a:lnTo>
                    <a:pt x="11450" y="2849"/>
                  </a:lnTo>
                  <a:cubicBezTo>
                    <a:pt x="11450" y="2877"/>
                    <a:pt x="11428" y="2899"/>
                    <a:pt x="11400" y="2899"/>
                  </a:cubicBezTo>
                  <a:cubicBezTo>
                    <a:pt x="11373" y="2899"/>
                    <a:pt x="11350" y="2877"/>
                    <a:pt x="11350" y="2849"/>
                  </a:cubicBezTo>
                  <a:close/>
                  <a:moveTo>
                    <a:pt x="11350" y="2649"/>
                  </a:moveTo>
                  <a:lnTo>
                    <a:pt x="11350" y="2649"/>
                  </a:lnTo>
                  <a:cubicBezTo>
                    <a:pt x="11350" y="2622"/>
                    <a:pt x="11373" y="2599"/>
                    <a:pt x="11400" y="2599"/>
                  </a:cubicBezTo>
                  <a:cubicBezTo>
                    <a:pt x="11428" y="2599"/>
                    <a:pt x="11450" y="2622"/>
                    <a:pt x="11450" y="2649"/>
                  </a:cubicBezTo>
                  <a:lnTo>
                    <a:pt x="11450" y="2649"/>
                  </a:lnTo>
                  <a:cubicBezTo>
                    <a:pt x="11450" y="2677"/>
                    <a:pt x="11428" y="2699"/>
                    <a:pt x="11400" y="2699"/>
                  </a:cubicBezTo>
                  <a:cubicBezTo>
                    <a:pt x="11373" y="2699"/>
                    <a:pt x="11350" y="2677"/>
                    <a:pt x="11350" y="2649"/>
                  </a:cubicBezTo>
                  <a:close/>
                  <a:moveTo>
                    <a:pt x="11350" y="2449"/>
                  </a:moveTo>
                  <a:lnTo>
                    <a:pt x="11350" y="2449"/>
                  </a:lnTo>
                  <a:cubicBezTo>
                    <a:pt x="11350" y="2421"/>
                    <a:pt x="11373" y="2399"/>
                    <a:pt x="11400" y="2399"/>
                  </a:cubicBezTo>
                  <a:cubicBezTo>
                    <a:pt x="11428" y="2399"/>
                    <a:pt x="11450" y="2421"/>
                    <a:pt x="11450" y="2449"/>
                  </a:cubicBezTo>
                  <a:lnTo>
                    <a:pt x="11450" y="2449"/>
                  </a:lnTo>
                  <a:cubicBezTo>
                    <a:pt x="11450" y="2477"/>
                    <a:pt x="11428" y="2499"/>
                    <a:pt x="11400" y="2499"/>
                  </a:cubicBezTo>
                  <a:cubicBezTo>
                    <a:pt x="11373" y="2499"/>
                    <a:pt x="11350" y="2477"/>
                    <a:pt x="11350" y="2449"/>
                  </a:cubicBezTo>
                  <a:close/>
                  <a:moveTo>
                    <a:pt x="11350" y="2249"/>
                  </a:moveTo>
                  <a:lnTo>
                    <a:pt x="11350" y="2249"/>
                  </a:lnTo>
                  <a:cubicBezTo>
                    <a:pt x="11350" y="2221"/>
                    <a:pt x="11373" y="2199"/>
                    <a:pt x="11400" y="2199"/>
                  </a:cubicBezTo>
                  <a:cubicBezTo>
                    <a:pt x="11428" y="2199"/>
                    <a:pt x="11450" y="2221"/>
                    <a:pt x="11450" y="2249"/>
                  </a:cubicBezTo>
                  <a:lnTo>
                    <a:pt x="11450" y="2249"/>
                  </a:lnTo>
                  <a:cubicBezTo>
                    <a:pt x="11450" y="2277"/>
                    <a:pt x="11428" y="2299"/>
                    <a:pt x="11400" y="2299"/>
                  </a:cubicBezTo>
                  <a:cubicBezTo>
                    <a:pt x="11373" y="2299"/>
                    <a:pt x="11350" y="2277"/>
                    <a:pt x="11350" y="2249"/>
                  </a:cubicBezTo>
                  <a:close/>
                  <a:moveTo>
                    <a:pt x="11350" y="2049"/>
                  </a:moveTo>
                  <a:lnTo>
                    <a:pt x="11350" y="2049"/>
                  </a:lnTo>
                  <a:cubicBezTo>
                    <a:pt x="11350" y="2021"/>
                    <a:pt x="11373" y="1999"/>
                    <a:pt x="11400" y="1999"/>
                  </a:cubicBezTo>
                  <a:cubicBezTo>
                    <a:pt x="11428" y="1999"/>
                    <a:pt x="11450" y="2021"/>
                    <a:pt x="11450" y="2049"/>
                  </a:cubicBezTo>
                  <a:lnTo>
                    <a:pt x="11450" y="2049"/>
                  </a:lnTo>
                  <a:cubicBezTo>
                    <a:pt x="11450" y="2077"/>
                    <a:pt x="11428" y="2099"/>
                    <a:pt x="11400" y="2099"/>
                  </a:cubicBezTo>
                  <a:cubicBezTo>
                    <a:pt x="11373" y="2099"/>
                    <a:pt x="11350" y="2077"/>
                    <a:pt x="11350" y="2049"/>
                  </a:cubicBezTo>
                  <a:close/>
                  <a:moveTo>
                    <a:pt x="11350" y="1849"/>
                  </a:moveTo>
                  <a:lnTo>
                    <a:pt x="11350" y="1849"/>
                  </a:lnTo>
                  <a:cubicBezTo>
                    <a:pt x="11350" y="1821"/>
                    <a:pt x="11373" y="1799"/>
                    <a:pt x="11400" y="1799"/>
                  </a:cubicBezTo>
                  <a:cubicBezTo>
                    <a:pt x="11428" y="1799"/>
                    <a:pt x="11450" y="1821"/>
                    <a:pt x="11450" y="1849"/>
                  </a:cubicBezTo>
                  <a:lnTo>
                    <a:pt x="11450" y="1849"/>
                  </a:lnTo>
                  <a:cubicBezTo>
                    <a:pt x="11450" y="1876"/>
                    <a:pt x="11428" y="1899"/>
                    <a:pt x="11400" y="1899"/>
                  </a:cubicBezTo>
                  <a:cubicBezTo>
                    <a:pt x="11373" y="1899"/>
                    <a:pt x="11350" y="1876"/>
                    <a:pt x="11350" y="1849"/>
                  </a:cubicBezTo>
                  <a:close/>
                  <a:moveTo>
                    <a:pt x="11350" y="1649"/>
                  </a:moveTo>
                  <a:lnTo>
                    <a:pt x="11350" y="1649"/>
                  </a:lnTo>
                  <a:cubicBezTo>
                    <a:pt x="11350" y="1621"/>
                    <a:pt x="11373" y="1599"/>
                    <a:pt x="11400" y="1599"/>
                  </a:cubicBezTo>
                  <a:cubicBezTo>
                    <a:pt x="11428" y="1599"/>
                    <a:pt x="11450" y="1621"/>
                    <a:pt x="11450" y="1649"/>
                  </a:cubicBezTo>
                  <a:lnTo>
                    <a:pt x="11450" y="1649"/>
                  </a:lnTo>
                  <a:cubicBezTo>
                    <a:pt x="11450" y="1676"/>
                    <a:pt x="11428" y="1699"/>
                    <a:pt x="11400" y="1699"/>
                  </a:cubicBezTo>
                  <a:cubicBezTo>
                    <a:pt x="11373" y="1699"/>
                    <a:pt x="11350" y="1676"/>
                    <a:pt x="11350" y="1649"/>
                  </a:cubicBezTo>
                  <a:close/>
                  <a:moveTo>
                    <a:pt x="11347" y="1452"/>
                  </a:moveTo>
                  <a:lnTo>
                    <a:pt x="11347" y="1452"/>
                  </a:lnTo>
                  <a:cubicBezTo>
                    <a:pt x="11345" y="1424"/>
                    <a:pt x="11366" y="1400"/>
                    <a:pt x="11394" y="1399"/>
                  </a:cubicBezTo>
                  <a:cubicBezTo>
                    <a:pt x="11422" y="1397"/>
                    <a:pt x="11445" y="1418"/>
                    <a:pt x="11447" y="1446"/>
                  </a:cubicBezTo>
                  <a:lnTo>
                    <a:pt x="11447" y="1446"/>
                  </a:lnTo>
                  <a:cubicBezTo>
                    <a:pt x="11448" y="1473"/>
                    <a:pt x="11427" y="1497"/>
                    <a:pt x="11400" y="1499"/>
                  </a:cubicBezTo>
                  <a:cubicBezTo>
                    <a:pt x="11372" y="1500"/>
                    <a:pt x="11349" y="1479"/>
                    <a:pt x="11347" y="1452"/>
                  </a:cubicBezTo>
                  <a:close/>
                  <a:moveTo>
                    <a:pt x="11326" y="1258"/>
                  </a:moveTo>
                  <a:lnTo>
                    <a:pt x="11326" y="1258"/>
                  </a:lnTo>
                  <a:cubicBezTo>
                    <a:pt x="11321" y="1230"/>
                    <a:pt x="11340" y="1205"/>
                    <a:pt x="11367" y="1201"/>
                  </a:cubicBezTo>
                  <a:cubicBezTo>
                    <a:pt x="11395" y="1196"/>
                    <a:pt x="11420" y="1215"/>
                    <a:pt x="11424" y="1242"/>
                  </a:cubicBezTo>
                  <a:lnTo>
                    <a:pt x="11425" y="1242"/>
                  </a:lnTo>
                  <a:cubicBezTo>
                    <a:pt x="11429" y="1270"/>
                    <a:pt x="11410" y="1295"/>
                    <a:pt x="11383" y="1299"/>
                  </a:cubicBezTo>
                  <a:cubicBezTo>
                    <a:pt x="11356" y="1304"/>
                    <a:pt x="11330" y="1285"/>
                    <a:pt x="11326" y="1258"/>
                  </a:cubicBezTo>
                  <a:close/>
                  <a:moveTo>
                    <a:pt x="11279" y="1073"/>
                  </a:moveTo>
                  <a:lnTo>
                    <a:pt x="11279" y="1073"/>
                  </a:lnTo>
                  <a:cubicBezTo>
                    <a:pt x="11270" y="1047"/>
                    <a:pt x="11283" y="1019"/>
                    <a:pt x="11309" y="1009"/>
                  </a:cubicBezTo>
                  <a:cubicBezTo>
                    <a:pt x="11335" y="1000"/>
                    <a:pt x="11364" y="1013"/>
                    <a:pt x="11373" y="1039"/>
                  </a:cubicBezTo>
                  <a:lnTo>
                    <a:pt x="11373" y="1039"/>
                  </a:lnTo>
                  <a:cubicBezTo>
                    <a:pt x="11382" y="1065"/>
                    <a:pt x="11369" y="1094"/>
                    <a:pt x="11343" y="1103"/>
                  </a:cubicBezTo>
                  <a:cubicBezTo>
                    <a:pt x="11317" y="1113"/>
                    <a:pt x="11288" y="1099"/>
                    <a:pt x="11279" y="1073"/>
                  </a:cubicBezTo>
                  <a:close/>
                  <a:moveTo>
                    <a:pt x="11205" y="893"/>
                  </a:moveTo>
                  <a:lnTo>
                    <a:pt x="11205" y="893"/>
                  </a:lnTo>
                  <a:cubicBezTo>
                    <a:pt x="11193" y="868"/>
                    <a:pt x="11203" y="838"/>
                    <a:pt x="11228" y="826"/>
                  </a:cubicBezTo>
                  <a:cubicBezTo>
                    <a:pt x="11253" y="814"/>
                    <a:pt x="11283" y="825"/>
                    <a:pt x="11295" y="850"/>
                  </a:cubicBezTo>
                  <a:lnTo>
                    <a:pt x="11295" y="850"/>
                  </a:lnTo>
                  <a:cubicBezTo>
                    <a:pt x="11307" y="875"/>
                    <a:pt x="11297" y="904"/>
                    <a:pt x="11272" y="916"/>
                  </a:cubicBezTo>
                  <a:cubicBezTo>
                    <a:pt x="11247" y="929"/>
                    <a:pt x="11217" y="918"/>
                    <a:pt x="11205" y="893"/>
                  </a:cubicBezTo>
                  <a:close/>
                  <a:moveTo>
                    <a:pt x="11109" y="724"/>
                  </a:moveTo>
                  <a:lnTo>
                    <a:pt x="11109" y="724"/>
                  </a:lnTo>
                  <a:cubicBezTo>
                    <a:pt x="11094" y="700"/>
                    <a:pt x="11102" y="669"/>
                    <a:pt x="11125" y="655"/>
                  </a:cubicBezTo>
                  <a:cubicBezTo>
                    <a:pt x="11149" y="641"/>
                    <a:pt x="11179" y="648"/>
                    <a:pt x="11194" y="672"/>
                  </a:cubicBezTo>
                  <a:lnTo>
                    <a:pt x="11194" y="672"/>
                  </a:lnTo>
                  <a:cubicBezTo>
                    <a:pt x="11208" y="695"/>
                    <a:pt x="11201" y="726"/>
                    <a:pt x="11177" y="740"/>
                  </a:cubicBezTo>
                  <a:cubicBezTo>
                    <a:pt x="11154" y="755"/>
                    <a:pt x="11123" y="747"/>
                    <a:pt x="11109" y="724"/>
                  </a:cubicBezTo>
                  <a:close/>
                  <a:moveTo>
                    <a:pt x="10991" y="575"/>
                  </a:moveTo>
                  <a:lnTo>
                    <a:pt x="10991" y="575"/>
                  </a:lnTo>
                  <a:cubicBezTo>
                    <a:pt x="10972" y="554"/>
                    <a:pt x="10973" y="523"/>
                    <a:pt x="10994" y="504"/>
                  </a:cubicBezTo>
                  <a:cubicBezTo>
                    <a:pt x="11014" y="485"/>
                    <a:pt x="11045" y="487"/>
                    <a:pt x="11064" y="507"/>
                  </a:cubicBezTo>
                  <a:lnTo>
                    <a:pt x="11064" y="507"/>
                  </a:lnTo>
                  <a:cubicBezTo>
                    <a:pt x="11083" y="527"/>
                    <a:pt x="11082" y="559"/>
                    <a:pt x="11061" y="578"/>
                  </a:cubicBezTo>
                  <a:cubicBezTo>
                    <a:pt x="11041" y="596"/>
                    <a:pt x="11009" y="595"/>
                    <a:pt x="10991" y="575"/>
                  </a:cubicBezTo>
                  <a:close/>
                  <a:moveTo>
                    <a:pt x="10852" y="437"/>
                  </a:moveTo>
                  <a:lnTo>
                    <a:pt x="10851" y="437"/>
                  </a:lnTo>
                  <a:cubicBezTo>
                    <a:pt x="10831" y="418"/>
                    <a:pt x="10830" y="386"/>
                    <a:pt x="10849" y="366"/>
                  </a:cubicBezTo>
                  <a:cubicBezTo>
                    <a:pt x="10867" y="346"/>
                    <a:pt x="10899" y="345"/>
                    <a:pt x="10919" y="363"/>
                  </a:cubicBezTo>
                  <a:lnTo>
                    <a:pt x="10919" y="363"/>
                  </a:lnTo>
                  <a:cubicBezTo>
                    <a:pt x="10940" y="382"/>
                    <a:pt x="10941" y="414"/>
                    <a:pt x="10922" y="434"/>
                  </a:cubicBezTo>
                  <a:cubicBezTo>
                    <a:pt x="10903" y="454"/>
                    <a:pt x="10872" y="456"/>
                    <a:pt x="10852" y="437"/>
                  </a:cubicBezTo>
                  <a:close/>
                  <a:moveTo>
                    <a:pt x="10699" y="325"/>
                  </a:moveTo>
                  <a:lnTo>
                    <a:pt x="10699" y="325"/>
                  </a:lnTo>
                  <a:cubicBezTo>
                    <a:pt x="10675" y="310"/>
                    <a:pt x="10667" y="280"/>
                    <a:pt x="10682" y="256"/>
                  </a:cubicBezTo>
                  <a:cubicBezTo>
                    <a:pt x="10696" y="232"/>
                    <a:pt x="10726" y="225"/>
                    <a:pt x="10750" y="239"/>
                  </a:cubicBezTo>
                  <a:lnTo>
                    <a:pt x="10750" y="239"/>
                  </a:lnTo>
                  <a:cubicBezTo>
                    <a:pt x="10774" y="253"/>
                    <a:pt x="10782" y="284"/>
                    <a:pt x="10767" y="308"/>
                  </a:cubicBezTo>
                  <a:cubicBezTo>
                    <a:pt x="10753" y="331"/>
                    <a:pt x="10722" y="339"/>
                    <a:pt x="10699" y="325"/>
                  </a:cubicBezTo>
                  <a:close/>
                  <a:moveTo>
                    <a:pt x="10527" y="231"/>
                  </a:moveTo>
                  <a:lnTo>
                    <a:pt x="10527" y="231"/>
                  </a:lnTo>
                  <a:cubicBezTo>
                    <a:pt x="10502" y="219"/>
                    <a:pt x="10492" y="189"/>
                    <a:pt x="10504" y="164"/>
                  </a:cubicBezTo>
                  <a:cubicBezTo>
                    <a:pt x="10516" y="139"/>
                    <a:pt x="10546" y="129"/>
                    <a:pt x="10571" y="141"/>
                  </a:cubicBezTo>
                  <a:lnTo>
                    <a:pt x="10571" y="141"/>
                  </a:lnTo>
                  <a:cubicBezTo>
                    <a:pt x="10596" y="153"/>
                    <a:pt x="10606" y="183"/>
                    <a:pt x="10594" y="208"/>
                  </a:cubicBezTo>
                  <a:cubicBezTo>
                    <a:pt x="10582" y="233"/>
                    <a:pt x="10552" y="243"/>
                    <a:pt x="10527" y="231"/>
                  </a:cubicBezTo>
                  <a:close/>
                  <a:moveTo>
                    <a:pt x="10350" y="162"/>
                  </a:moveTo>
                  <a:lnTo>
                    <a:pt x="10350" y="162"/>
                  </a:lnTo>
                  <a:cubicBezTo>
                    <a:pt x="10323" y="155"/>
                    <a:pt x="10307" y="128"/>
                    <a:pt x="10314" y="101"/>
                  </a:cubicBezTo>
                  <a:cubicBezTo>
                    <a:pt x="10321" y="75"/>
                    <a:pt x="10348" y="59"/>
                    <a:pt x="10375" y="66"/>
                  </a:cubicBezTo>
                  <a:lnTo>
                    <a:pt x="10375" y="66"/>
                  </a:lnTo>
                  <a:cubicBezTo>
                    <a:pt x="10402" y="72"/>
                    <a:pt x="10418" y="100"/>
                    <a:pt x="10411" y="127"/>
                  </a:cubicBezTo>
                  <a:cubicBezTo>
                    <a:pt x="10404" y="153"/>
                    <a:pt x="10377" y="169"/>
                    <a:pt x="10350" y="162"/>
                  </a:cubicBezTo>
                  <a:close/>
                  <a:moveTo>
                    <a:pt x="10160" y="120"/>
                  </a:moveTo>
                  <a:lnTo>
                    <a:pt x="10160" y="120"/>
                  </a:lnTo>
                  <a:cubicBezTo>
                    <a:pt x="10132" y="116"/>
                    <a:pt x="10114" y="90"/>
                    <a:pt x="10118" y="63"/>
                  </a:cubicBezTo>
                  <a:cubicBezTo>
                    <a:pt x="10122" y="36"/>
                    <a:pt x="10148" y="17"/>
                    <a:pt x="10175" y="21"/>
                  </a:cubicBezTo>
                  <a:lnTo>
                    <a:pt x="10175" y="21"/>
                  </a:lnTo>
                  <a:cubicBezTo>
                    <a:pt x="10202" y="25"/>
                    <a:pt x="10221" y="51"/>
                    <a:pt x="10217" y="78"/>
                  </a:cubicBezTo>
                  <a:cubicBezTo>
                    <a:pt x="10213" y="106"/>
                    <a:pt x="10187" y="124"/>
                    <a:pt x="10160" y="120"/>
                  </a:cubicBezTo>
                  <a:close/>
                  <a:moveTo>
                    <a:pt x="9966" y="102"/>
                  </a:moveTo>
                  <a:lnTo>
                    <a:pt x="9965" y="102"/>
                  </a:lnTo>
                  <a:cubicBezTo>
                    <a:pt x="9938" y="100"/>
                    <a:pt x="9917" y="77"/>
                    <a:pt x="9918" y="49"/>
                  </a:cubicBezTo>
                  <a:cubicBezTo>
                    <a:pt x="9920" y="22"/>
                    <a:pt x="9944" y="1"/>
                    <a:pt x="9971" y="2"/>
                  </a:cubicBezTo>
                  <a:lnTo>
                    <a:pt x="9971" y="2"/>
                  </a:lnTo>
                  <a:cubicBezTo>
                    <a:pt x="9999" y="4"/>
                    <a:pt x="10020" y="27"/>
                    <a:pt x="10018" y="55"/>
                  </a:cubicBezTo>
                  <a:cubicBezTo>
                    <a:pt x="10017" y="83"/>
                    <a:pt x="9993" y="104"/>
                    <a:pt x="9966" y="102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uppieren 95"/>
            <p:cNvGrpSpPr/>
            <p:nvPr/>
          </p:nvGrpSpPr>
          <p:grpSpPr>
            <a:xfrm>
              <a:off x="137530" y="1556792"/>
              <a:ext cx="1676741" cy="276999"/>
              <a:chOff x="137530" y="1556792"/>
              <a:chExt cx="1676741" cy="276999"/>
            </a:xfrm>
          </p:grpSpPr>
          <p:sp>
            <p:nvSpPr>
              <p:cNvPr id="12" name="Rectangle 70"/>
              <p:cNvSpPr>
                <a:spLocks noChangeArrowheads="1"/>
              </p:cNvSpPr>
              <p:nvPr/>
            </p:nvSpPr>
            <p:spPr bwMode="auto">
              <a:xfrm>
                <a:off x="137530" y="1556792"/>
                <a:ext cx="167674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de-DE" sz="1200" b="1" i="1" dirty="0">
                    <a:solidFill>
                      <a:srgbClr val="000000"/>
                    </a:solidFill>
                    <a:latin typeface="Arial" pitchFamily="34" charset="0"/>
                  </a:rPr>
                  <a:t>h</a:t>
                </a:r>
                <a:r>
                  <a:rPr lang="de-DE" sz="1200" b="1" i="1" dirty="0" smtClean="0">
                    <a:solidFill>
                      <a:srgbClr val="000000"/>
                    </a:solidFill>
                    <a:latin typeface="Arial" pitchFamily="34" charset="0"/>
                  </a:rPr>
                  <a:t>igh </a:t>
                </a:r>
                <a:r>
                  <a:rPr lang="de-DE" sz="1200" b="1" i="1" dirty="0" err="1" smtClean="0">
                    <a:solidFill>
                      <a:srgbClr val="000000"/>
                    </a:solidFill>
                    <a:latin typeface="Arial" pitchFamily="34" charset="0"/>
                  </a:rPr>
                  <a:t>voltage</a:t>
                </a:r>
                <a:r>
                  <a:rPr lang="de-DE" sz="1200" b="1" i="1" dirty="0" smtClean="0">
                    <a:solidFill>
                      <a:srgbClr val="000000"/>
                    </a:solidFill>
                    <a:latin typeface="Arial" pitchFamily="34" charset="0"/>
                  </a:rPr>
                  <a:t> (10-60 kV)</a:t>
                </a: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3" name="Rectangle 71"/>
              <p:cNvSpPr>
                <a:spLocks noChangeArrowheads="1"/>
              </p:cNvSpPr>
              <p:nvPr/>
            </p:nvSpPr>
            <p:spPr bwMode="auto">
              <a:xfrm>
                <a:off x="629345" y="1556792"/>
                <a:ext cx="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349376" y="2795588"/>
            <a:ext cx="68608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ionoptics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583864" y="2371952"/>
            <a:ext cx="208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deflector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 </a:t>
            </a: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unit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overlapping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ion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&amp;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laser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beam)</a:t>
            </a:r>
            <a:endParaRPr kumimoji="0" lang="de-DE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089544" y="3516868"/>
            <a:ext cx="1311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Ionoptic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ion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beam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shaping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  <a:endParaRPr kumimoji="0" lang="de-DE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7634287" y="4279900"/>
            <a:ext cx="684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optical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dirty="0" err="1" smtClean="0">
                <a:solidFill>
                  <a:srgbClr val="000000"/>
                </a:solidFill>
                <a:latin typeface="Arial" pitchFamily="34" charset="0"/>
              </a:rPr>
              <a:t>detection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Freeform 21"/>
          <p:cNvSpPr>
            <a:spLocks noEditPoints="1"/>
          </p:cNvSpPr>
          <p:nvPr/>
        </p:nvSpPr>
        <p:spPr bwMode="auto">
          <a:xfrm>
            <a:off x="3444950" y="3197905"/>
            <a:ext cx="334962" cy="198438"/>
          </a:xfrm>
          <a:custGeom>
            <a:avLst/>
            <a:gdLst/>
            <a:ahLst/>
            <a:cxnLst>
              <a:cxn ang="0">
                <a:pos x="41" y="7"/>
              </a:cxn>
              <a:cxn ang="0">
                <a:pos x="171" y="82"/>
              </a:cxn>
              <a:cxn ang="0">
                <a:pos x="180" y="116"/>
              </a:cxn>
              <a:cxn ang="0">
                <a:pos x="146" y="125"/>
              </a:cxn>
              <a:cxn ang="0">
                <a:pos x="16" y="50"/>
              </a:cxn>
              <a:cxn ang="0">
                <a:pos x="7" y="16"/>
              </a:cxn>
              <a:cxn ang="0">
                <a:pos x="41" y="7"/>
              </a:cxn>
              <a:cxn ang="0">
                <a:pos x="344" y="182"/>
              </a:cxn>
              <a:cxn ang="0">
                <a:pos x="474" y="257"/>
              </a:cxn>
              <a:cxn ang="0">
                <a:pos x="483" y="292"/>
              </a:cxn>
              <a:cxn ang="0">
                <a:pos x="449" y="301"/>
              </a:cxn>
              <a:cxn ang="0">
                <a:pos x="319" y="226"/>
              </a:cxn>
              <a:cxn ang="0">
                <a:pos x="310" y="191"/>
              </a:cxn>
              <a:cxn ang="0">
                <a:pos x="344" y="182"/>
              </a:cxn>
              <a:cxn ang="0">
                <a:pos x="647" y="358"/>
              </a:cxn>
              <a:cxn ang="0">
                <a:pos x="777" y="433"/>
              </a:cxn>
              <a:cxn ang="0">
                <a:pos x="786" y="467"/>
              </a:cxn>
              <a:cxn ang="0">
                <a:pos x="752" y="476"/>
              </a:cxn>
              <a:cxn ang="0">
                <a:pos x="622" y="401"/>
              </a:cxn>
              <a:cxn ang="0">
                <a:pos x="613" y="367"/>
              </a:cxn>
              <a:cxn ang="0">
                <a:pos x="647" y="358"/>
              </a:cxn>
              <a:cxn ang="0">
                <a:pos x="950" y="533"/>
              </a:cxn>
              <a:cxn ang="0">
                <a:pos x="1080" y="608"/>
              </a:cxn>
              <a:cxn ang="0">
                <a:pos x="1089" y="642"/>
              </a:cxn>
              <a:cxn ang="0">
                <a:pos x="1055" y="652"/>
              </a:cxn>
              <a:cxn ang="0">
                <a:pos x="925" y="576"/>
              </a:cxn>
              <a:cxn ang="0">
                <a:pos x="916" y="542"/>
              </a:cxn>
              <a:cxn ang="0">
                <a:pos x="950" y="533"/>
              </a:cxn>
              <a:cxn ang="0">
                <a:pos x="1253" y="709"/>
              </a:cxn>
              <a:cxn ang="0">
                <a:pos x="1383" y="784"/>
              </a:cxn>
              <a:cxn ang="0">
                <a:pos x="1392" y="818"/>
              </a:cxn>
              <a:cxn ang="0">
                <a:pos x="1358" y="827"/>
              </a:cxn>
              <a:cxn ang="0">
                <a:pos x="1228" y="752"/>
              </a:cxn>
              <a:cxn ang="0">
                <a:pos x="1219" y="718"/>
              </a:cxn>
              <a:cxn ang="0">
                <a:pos x="1253" y="709"/>
              </a:cxn>
              <a:cxn ang="0">
                <a:pos x="1556" y="884"/>
              </a:cxn>
              <a:cxn ang="0">
                <a:pos x="1685" y="959"/>
              </a:cxn>
              <a:cxn ang="0">
                <a:pos x="1695" y="993"/>
              </a:cxn>
              <a:cxn ang="0">
                <a:pos x="1660" y="1002"/>
              </a:cxn>
              <a:cxn ang="0">
                <a:pos x="1531" y="927"/>
              </a:cxn>
              <a:cxn ang="0">
                <a:pos x="1521" y="893"/>
              </a:cxn>
              <a:cxn ang="0">
                <a:pos x="1556" y="884"/>
              </a:cxn>
            </a:cxnLst>
            <a:rect l="0" t="0" r="r" b="b"/>
            <a:pathLst>
              <a:path w="1701" h="1009">
                <a:moveTo>
                  <a:pt x="41" y="7"/>
                </a:moveTo>
                <a:lnTo>
                  <a:pt x="171" y="82"/>
                </a:lnTo>
                <a:cubicBezTo>
                  <a:pt x="183" y="89"/>
                  <a:pt x="187" y="104"/>
                  <a:pt x="180" y="116"/>
                </a:cubicBezTo>
                <a:cubicBezTo>
                  <a:pt x="173" y="128"/>
                  <a:pt x="158" y="132"/>
                  <a:pt x="146" y="125"/>
                </a:cubicBezTo>
                <a:lnTo>
                  <a:pt x="16" y="50"/>
                </a:lnTo>
                <a:cubicBezTo>
                  <a:pt x="4" y="43"/>
                  <a:pt x="0" y="28"/>
                  <a:pt x="7" y="16"/>
                </a:cubicBezTo>
                <a:cubicBezTo>
                  <a:pt x="14" y="4"/>
                  <a:pt x="29" y="0"/>
                  <a:pt x="41" y="7"/>
                </a:cubicBezTo>
                <a:close/>
                <a:moveTo>
                  <a:pt x="344" y="182"/>
                </a:moveTo>
                <a:lnTo>
                  <a:pt x="474" y="257"/>
                </a:lnTo>
                <a:cubicBezTo>
                  <a:pt x="486" y="264"/>
                  <a:pt x="490" y="280"/>
                  <a:pt x="483" y="292"/>
                </a:cubicBezTo>
                <a:cubicBezTo>
                  <a:pt x="476" y="304"/>
                  <a:pt x="461" y="308"/>
                  <a:pt x="449" y="301"/>
                </a:cubicBezTo>
                <a:lnTo>
                  <a:pt x="319" y="226"/>
                </a:lnTo>
                <a:cubicBezTo>
                  <a:pt x="307" y="219"/>
                  <a:pt x="303" y="203"/>
                  <a:pt x="310" y="191"/>
                </a:cubicBezTo>
                <a:cubicBezTo>
                  <a:pt x="317" y="179"/>
                  <a:pt x="332" y="175"/>
                  <a:pt x="344" y="182"/>
                </a:cubicBezTo>
                <a:close/>
                <a:moveTo>
                  <a:pt x="647" y="358"/>
                </a:moveTo>
                <a:lnTo>
                  <a:pt x="777" y="433"/>
                </a:lnTo>
                <a:cubicBezTo>
                  <a:pt x="789" y="440"/>
                  <a:pt x="793" y="455"/>
                  <a:pt x="786" y="467"/>
                </a:cubicBezTo>
                <a:cubicBezTo>
                  <a:pt x="779" y="479"/>
                  <a:pt x="764" y="483"/>
                  <a:pt x="752" y="476"/>
                </a:cubicBezTo>
                <a:lnTo>
                  <a:pt x="622" y="401"/>
                </a:lnTo>
                <a:cubicBezTo>
                  <a:pt x="610" y="394"/>
                  <a:pt x="606" y="379"/>
                  <a:pt x="613" y="367"/>
                </a:cubicBezTo>
                <a:cubicBezTo>
                  <a:pt x="620" y="355"/>
                  <a:pt x="635" y="351"/>
                  <a:pt x="647" y="358"/>
                </a:cubicBezTo>
                <a:close/>
                <a:moveTo>
                  <a:pt x="950" y="533"/>
                </a:moveTo>
                <a:lnTo>
                  <a:pt x="1080" y="608"/>
                </a:lnTo>
                <a:cubicBezTo>
                  <a:pt x="1092" y="615"/>
                  <a:pt x="1096" y="630"/>
                  <a:pt x="1089" y="642"/>
                </a:cubicBezTo>
                <a:cubicBezTo>
                  <a:pt x="1082" y="654"/>
                  <a:pt x="1067" y="658"/>
                  <a:pt x="1055" y="652"/>
                </a:cubicBezTo>
                <a:lnTo>
                  <a:pt x="925" y="576"/>
                </a:lnTo>
                <a:cubicBezTo>
                  <a:pt x="913" y="569"/>
                  <a:pt x="909" y="554"/>
                  <a:pt x="916" y="542"/>
                </a:cubicBezTo>
                <a:cubicBezTo>
                  <a:pt x="923" y="530"/>
                  <a:pt x="938" y="526"/>
                  <a:pt x="950" y="533"/>
                </a:cubicBezTo>
                <a:close/>
                <a:moveTo>
                  <a:pt x="1253" y="709"/>
                </a:moveTo>
                <a:lnTo>
                  <a:pt x="1383" y="784"/>
                </a:lnTo>
                <a:cubicBezTo>
                  <a:pt x="1395" y="791"/>
                  <a:pt x="1399" y="806"/>
                  <a:pt x="1392" y="818"/>
                </a:cubicBezTo>
                <a:cubicBezTo>
                  <a:pt x="1385" y="830"/>
                  <a:pt x="1369" y="834"/>
                  <a:pt x="1358" y="827"/>
                </a:cubicBezTo>
                <a:lnTo>
                  <a:pt x="1228" y="752"/>
                </a:lnTo>
                <a:cubicBezTo>
                  <a:pt x="1216" y="745"/>
                  <a:pt x="1212" y="730"/>
                  <a:pt x="1219" y="718"/>
                </a:cubicBezTo>
                <a:cubicBezTo>
                  <a:pt x="1226" y="706"/>
                  <a:pt x="1241" y="702"/>
                  <a:pt x="1253" y="709"/>
                </a:cubicBezTo>
                <a:close/>
                <a:moveTo>
                  <a:pt x="1556" y="884"/>
                </a:moveTo>
                <a:lnTo>
                  <a:pt x="1685" y="959"/>
                </a:lnTo>
                <a:cubicBezTo>
                  <a:pt x="1697" y="966"/>
                  <a:pt x="1701" y="981"/>
                  <a:pt x="1695" y="993"/>
                </a:cubicBezTo>
                <a:cubicBezTo>
                  <a:pt x="1688" y="1005"/>
                  <a:pt x="1672" y="1009"/>
                  <a:pt x="1660" y="1002"/>
                </a:cubicBezTo>
                <a:lnTo>
                  <a:pt x="1531" y="927"/>
                </a:lnTo>
                <a:cubicBezTo>
                  <a:pt x="1519" y="920"/>
                  <a:pt x="1515" y="905"/>
                  <a:pt x="1521" y="893"/>
                </a:cubicBezTo>
                <a:cubicBezTo>
                  <a:pt x="1528" y="881"/>
                  <a:pt x="1544" y="877"/>
                  <a:pt x="1556" y="884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2"/>
          <p:cNvSpPr>
            <a:spLocks noEditPoints="1"/>
          </p:cNvSpPr>
          <p:nvPr/>
        </p:nvSpPr>
        <p:spPr bwMode="auto">
          <a:xfrm>
            <a:off x="4219575" y="3647058"/>
            <a:ext cx="495300" cy="279400"/>
          </a:xfrm>
          <a:custGeom>
            <a:avLst/>
            <a:gdLst/>
            <a:ahLst/>
            <a:cxnLst>
              <a:cxn ang="0">
                <a:pos x="40" y="7"/>
              </a:cxn>
              <a:cxn ang="0">
                <a:pos x="172" y="79"/>
              </a:cxn>
              <a:cxn ang="0">
                <a:pos x="181" y="113"/>
              </a:cxn>
              <a:cxn ang="0">
                <a:pos x="147" y="123"/>
              </a:cxn>
              <a:cxn ang="0">
                <a:pos x="16" y="51"/>
              </a:cxn>
              <a:cxn ang="0">
                <a:pos x="6" y="17"/>
              </a:cxn>
              <a:cxn ang="0">
                <a:pos x="40" y="7"/>
              </a:cxn>
              <a:cxn ang="0">
                <a:pos x="347" y="176"/>
              </a:cxn>
              <a:cxn ang="0">
                <a:pos x="478" y="248"/>
              </a:cxn>
              <a:cxn ang="0">
                <a:pos x="488" y="282"/>
              </a:cxn>
              <a:cxn ang="0">
                <a:pos x="454" y="292"/>
              </a:cxn>
              <a:cxn ang="0">
                <a:pos x="323" y="220"/>
              </a:cxn>
              <a:cxn ang="0">
                <a:pos x="313" y="186"/>
              </a:cxn>
              <a:cxn ang="0">
                <a:pos x="347" y="176"/>
              </a:cxn>
              <a:cxn ang="0">
                <a:pos x="653" y="345"/>
              </a:cxn>
              <a:cxn ang="0">
                <a:pos x="785" y="417"/>
              </a:cxn>
              <a:cxn ang="0">
                <a:pos x="795" y="451"/>
              </a:cxn>
              <a:cxn ang="0">
                <a:pos x="761" y="461"/>
              </a:cxn>
              <a:cxn ang="0">
                <a:pos x="629" y="388"/>
              </a:cxn>
              <a:cxn ang="0">
                <a:pos x="619" y="354"/>
              </a:cxn>
              <a:cxn ang="0">
                <a:pos x="653" y="345"/>
              </a:cxn>
              <a:cxn ang="0">
                <a:pos x="960" y="513"/>
              </a:cxn>
              <a:cxn ang="0">
                <a:pos x="1091" y="586"/>
              </a:cxn>
              <a:cxn ang="0">
                <a:pos x="1101" y="620"/>
              </a:cxn>
              <a:cxn ang="0">
                <a:pos x="1067" y="630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  <a:cxn ang="0">
                <a:pos x="1267" y="682"/>
              </a:cxn>
              <a:cxn ang="0">
                <a:pos x="1398" y="755"/>
              </a:cxn>
              <a:cxn ang="0">
                <a:pos x="1408" y="789"/>
              </a:cxn>
              <a:cxn ang="0">
                <a:pos x="1374" y="798"/>
              </a:cxn>
              <a:cxn ang="0">
                <a:pos x="1242" y="726"/>
              </a:cxn>
              <a:cxn ang="0">
                <a:pos x="1233" y="692"/>
              </a:cxn>
              <a:cxn ang="0">
                <a:pos x="1267" y="682"/>
              </a:cxn>
              <a:cxn ang="0">
                <a:pos x="1573" y="851"/>
              </a:cxn>
              <a:cxn ang="0">
                <a:pos x="1705" y="923"/>
              </a:cxn>
              <a:cxn ang="0">
                <a:pos x="1714" y="957"/>
              </a:cxn>
              <a:cxn ang="0">
                <a:pos x="1680" y="967"/>
              </a:cxn>
              <a:cxn ang="0">
                <a:pos x="1549" y="895"/>
              </a:cxn>
              <a:cxn ang="0">
                <a:pos x="1539" y="861"/>
              </a:cxn>
              <a:cxn ang="0">
                <a:pos x="1573" y="851"/>
              </a:cxn>
              <a:cxn ang="0">
                <a:pos x="1880" y="1020"/>
              </a:cxn>
              <a:cxn ang="0">
                <a:pos x="2011" y="1092"/>
              </a:cxn>
              <a:cxn ang="0">
                <a:pos x="2021" y="1126"/>
              </a:cxn>
              <a:cxn ang="0">
                <a:pos x="1987" y="1136"/>
              </a:cxn>
              <a:cxn ang="0">
                <a:pos x="1856" y="1064"/>
              </a:cxn>
              <a:cxn ang="0">
                <a:pos x="1846" y="1030"/>
              </a:cxn>
              <a:cxn ang="0">
                <a:pos x="1880" y="1020"/>
              </a:cxn>
              <a:cxn ang="0">
                <a:pos x="2186" y="1189"/>
              </a:cxn>
              <a:cxn ang="0">
                <a:pos x="2318" y="1261"/>
              </a:cxn>
              <a:cxn ang="0">
                <a:pos x="2328" y="1295"/>
              </a:cxn>
              <a:cxn ang="0">
                <a:pos x="2294" y="1305"/>
              </a:cxn>
              <a:cxn ang="0">
                <a:pos x="2162" y="1233"/>
              </a:cxn>
              <a:cxn ang="0">
                <a:pos x="2152" y="1199"/>
              </a:cxn>
              <a:cxn ang="0">
                <a:pos x="2186" y="1189"/>
              </a:cxn>
              <a:cxn ang="0">
                <a:pos x="2493" y="1358"/>
              </a:cxn>
              <a:cxn ang="0">
                <a:pos x="2507" y="1365"/>
              </a:cxn>
              <a:cxn ang="0">
                <a:pos x="2517" y="1399"/>
              </a:cxn>
              <a:cxn ang="0">
                <a:pos x="2483" y="1409"/>
              </a:cxn>
              <a:cxn ang="0">
                <a:pos x="2469" y="1401"/>
              </a:cxn>
              <a:cxn ang="0">
                <a:pos x="2459" y="1367"/>
              </a:cxn>
              <a:cxn ang="0">
                <a:pos x="2493" y="1358"/>
              </a:cxn>
            </a:cxnLst>
            <a:rect l="0" t="0" r="r" b="b"/>
            <a:pathLst>
              <a:path w="2523" h="1416">
                <a:moveTo>
                  <a:pt x="40" y="7"/>
                </a:moveTo>
                <a:lnTo>
                  <a:pt x="172" y="79"/>
                </a:lnTo>
                <a:cubicBezTo>
                  <a:pt x="184" y="86"/>
                  <a:pt x="188" y="101"/>
                  <a:pt x="181" y="113"/>
                </a:cubicBezTo>
                <a:cubicBezTo>
                  <a:pt x="175" y="125"/>
                  <a:pt x="160" y="130"/>
                  <a:pt x="147" y="123"/>
                </a:cubicBezTo>
                <a:lnTo>
                  <a:pt x="16" y="51"/>
                </a:lnTo>
                <a:cubicBezTo>
                  <a:pt x="4" y="44"/>
                  <a:pt x="0" y="29"/>
                  <a:pt x="6" y="17"/>
                </a:cubicBezTo>
                <a:cubicBezTo>
                  <a:pt x="13" y="5"/>
                  <a:pt x="28" y="0"/>
                  <a:pt x="40" y="7"/>
                </a:cubicBezTo>
                <a:close/>
                <a:moveTo>
                  <a:pt x="347" y="176"/>
                </a:moveTo>
                <a:lnTo>
                  <a:pt x="478" y="248"/>
                </a:lnTo>
                <a:cubicBezTo>
                  <a:pt x="490" y="255"/>
                  <a:pt x="495" y="270"/>
                  <a:pt x="488" y="282"/>
                </a:cubicBezTo>
                <a:cubicBezTo>
                  <a:pt x="481" y="294"/>
                  <a:pt x="466" y="299"/>
                  <a:pt x="454" y="292"/>
                </a:cubicBezTo>
                <a:lnTo>
                  <a:pt x="323" y="220"/>
                </a:lnTo>
                <a:cubicBezTo>
                  <a:pt x="311" y="213"/>
                  <a:pt x="306" y="198"/>
                  <a:pt x="313" y="186"/>
                </a:cubicBezTo>
                <a:cubicBezTo>
                  <a:pt x="319" y="173"/>
                  <a:pt x="335" y="169"/>
                  <a:pt x="347" y="176"/>
                </a:cubicBezTo>
                <a:close/>
                <a:moveTo>
                  <a:pt x="653" y="345"/>
                </a:moveTo>
                <a:lnTo>
                  <a:pt x="785" y="417"/>
                </a:lnTo>
                <a:cubicBezTo>
                  <a:pt x="797" y="424"/>
                  <a:pt x="801" y="439"/>
                  <a:pt x="795" y="451"/>
                </a:cubicBezTo>
                <a:cubicBezTo>
                  <a:pt x="788" y="463"/>
                  <a:pt x="773" y="467"/>
                  <a:pt x="761" y="461"/>
                </a:cubicBezTo>
                <a:lnTo>
                  <a:pt x="629" y="388"/>
                </a:lnTo>
                <a:cubicBezTo>
                  <a:pt x="617" y="382"/>
                  <a:pt x="613" y="366"/>
                  <a:pt x="619" y="354"/>
                </a:cubicBezTo>
                <a:cubicBezTo>
                  <a:pt x="626" y="342"/>
                  <a:pt x="641" y="338"/>
                  <a:pt x="653" y="345"/>
                </a:cubicBezTo>
                <a:close/>
                <a:moveTo>
                  <a:pt x="960" y="513"/>
                </a:moveTo>
                <a:lnTo>
                  <a:pt x="1091" y="586"/>
                </a:lnTo>
                <a:cubicBezTo>
                  <a:pt x="1103" y="592"/>
                  <a:pt x="1108" y="608"/>
                  <a:pt x="1101" y="620"/>
                </a:cubicBezTo>
                <a:cubicBezTo>
                  <a:pt x="1095" y="632"/>
                  <a:pt x="1079" y="636"/>
                  <a:pt x="1067" y="630"/>
                </a:cubicBezTo>
                <a:lnTo>
                  <a:pt x="936" y="557"/>
                </a:lnTo>
                <a:cubicBezTo>
                  <a:pt x="924" y="551"/>
                  <a:pt x="919" y="535"/>
                  <a:pt x="926" y="523"/>
                </a:cubicBezTo>
                <a:cubicBezTo>
                  <a:pt x="933" y="511"/>
                  <a:pt x="948" y="507"/>
                  <a:pt x="960" y="513"/>
                </a:cubicBezTo>
                <a:close/>
                <a:moveTo>
                  <a:pt x="1267" y="682"/>
                </a:moveTo>
                <a:lnTo>
                  <a:pt x="1398" y="755"/>
                </a:lnTo>
                <a:cubicBezTo>
                  <a:pt x="1410" y="761"/>
                  <a:pt x="1414" y="776"/>
                  <a:pt x="1408" y="789"/>
                </a:cubicBezTo>
                <a:cubicBezTo>
                  <a:pt x="1401" y="801"/>
                  <a:pt x="1386" y="805"/>
                  <a:pt x="1374" y="798"/>
                </a:cubicBezTo>
                <a:lnTo>
                  <a:pt x="1242" y="726"/>
                </a:lnTo>
                <a:cubicBezTo>
                  <a:pt x="1230" y="719"/>
                  <a:pt x="1226" y="704"/>
                  <a:pt x="1233" y="692"/>
                </a:cubicBezTo>
                <a:cubicBezTo>
                  <a:pt x="1239" y="680"/>
                  <a:pt x="1254" y="676"/>
                  <a:pt x="1267" y="682"/>
                </a:cubicBezTo>
                <a:close/>
                <a:moveTo>
                  <a:pt x="1573" y="851"/>
                </a:moveTo>
                <a:lnTo>
                  <a:pt x="1705" y="923"/>
                </a:lnTo>
                <a:cubicBezTo>
                  <a:pt x="1717" y="930"/>
                  <a:pt x="1721" y="945"/>
                  <a:pt x="1714" y="957"/>
                </a:cubicBezTo>
                <a:cubicBezTo>
                  <a:pt x="1708" y="969"/>
                  <a:pt x="1693" y="974"/>
                  <a:pt x="1680" y="967"/>
                </a:cubicBezTo>
                <a:lnTo>
                  <a:pt x="1549" y="895"/>
                </a:lnTo>
                <a:cubicBezTo>
                  <a:pt x="1537" y="888"/>
                  <a:pt x="1533" y="873"/>
                  <a:pt x="1539" y="861"/>
                </a:cubicBezTo>
                <a:cubicBezTo>
                  <a:pt x="1546" y="849"/>
                  <a:pt x="1561" y="844"/>
                  <a:pt x="1573" y="851"/>
                </a:cubicBezTo>
                <a:close/>
                <a:moveTo>
                  <a:pt x="1880" y="1020"/>
                </a:moveTo>
                <a:lnTo>
                  <a:pt x="2011" y="1092"/>
                </a:lnTo>
                <a:cubicBezTo>
                  <a:pt x="2023" y="1099"/>
                  <a:pt x="2028" y="1114"/>
                  <a:pt x="2021" y="1126"/>
                </a:cubicBezTo>
                <a:cubicBezTo>
                  <a:pt x="2014" y="1138"/>
                  <a:pt x="1999" y="1143"/>
                  <a:pt x="1987" y="1136"/>
                </a:cubicBezTo>
                <a:lnTo>
                  <a:pt x="1856" y="1064"/>
                </a:lnTo>
                <a:cubicBezTo>
                  <a:pt x="1844" y="1057"/>
                  <a:pt x="1839" y="1042"/>
                  <a:pt x="1846" y="1030"/>
                </a:cubicBezTo>
                <a:cubicBezTo>
                  <a:pt x="1852" y="1018"/>
                  <a:pt x="1868" y="1013"/>
                  <a:pt x="1880" y="1020"/>
                </a:cubicBezTo>
                <a:close/>
                <a:moveTo>
                  <a:pt x="2186" y="1189"/>
                </a:moveTo>
                <a:lnTo>
                  <a:pt x="2318" y="1261"/>
                </a:lnTo>
                <a:cubicBezTo>
                  <a:pt x="2330" y="1268"/>
                  <a:pt x="2334" y="1283"/>
                  <a:pt x="2328" y="1295"/>
                </a:cubicBezTo>
                <a:cubicBezTo>
                  <a:pt x="2321" y="1307"/>
                  <a:pt x="2306" y="1312"/>
                  <a:pt x="2294" y="1305"/>
                </a:cubicBezTo>
                <a:lnTo>
                  <a:pt x="2162" y="1233"/>
                </a:lnTo>
                <a:cubicBezTo>
                  <a:pt x="2150" y="1226"/>
                  <a:pt x="2146" y="1211"/>
                  <a:pt x="2152" y="1199"/>
                </a:cubicBezTo>
                <a:cubicBezTo>
                  <a:pt x="2159" y="1186"/>
                  <a:pt x="2174" y="1182"/>
                  <a:pt x="2186" y="1189"/>
                </a:cubicBezTo>
                <a:close/>
                <a:moveTo>
                  <a:pt x="2493" y="1358"/>
                </a:moveTo>
                <a:lnTo>
                  <a:pt x="2507" y="1365"/>
                </a:lnTo>
                <a:cubicBezTo>
                  <a:pt x="2519" y="1372"/>
                  <a:pt x="2523" y="1387"/>
                  <a:pt x="2517" y="1399"/>
                </a:cubicBezTo>
                <a:cubicBezTo>
                  <a:pt x="2510" y="1411"/>
                  <a:pt x="2495" y="1416"/>
                  <a:pt x="2483" y="1409"/>
                </a:cubicBezTo>
                <a:lnTo>
                  <a:pt x="2469" y="1401"/>
                </a:lnTo>
                <a:cubicBezTo>
                  <a:pt x="2457" y="1395"/>
                  <a:pt x="2452" y="1379"/>
                  <a:pt x="2459" y="1367"/>
                </a:cubicBezTo>
                <a:cubicBezTo>
                  <a:pt x="2466" y="1355"/>
                  <a:pt x="2481" y="1351"/>
                  <a:pt x="2493" y="1358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3"/>
          <p:cNvSpPr>
            <a:spLocks noEditPoints="1"/>
          </p:cNvSpPr>
          <p:nvPr/>
        </p:nvSpPr>
        <p:spPr bwMode="auto">
          <a:xfrm>
            <a:off x="5338763" y="4287838"/>
            <a:ext cx="1054100" cy="603250"/>
          </a:xfrm>
          <a:custGeom>
            <a:avLst/>
            <a:gdLst/>
            <a:ahLst/>
            <a:cxnLst>
              <a:cxn ang="0">
                <a:pos x="86" y="40"/>
              </a:cxn>
              <a:cxn ang="0">
                <a:pos x="74" y="62"/>
              </a:cxn>
              <a:cxn ang="0">
                <a:pos x="4" y="8"/>
              </a:cxn>
              <a:cxn ang="0">
                <a:pos x="173" y="90"/>
              </a:cxn>
              <a:cxn ang="0">
                <a:pos x="243" y="144"/>
              </a:cxn>
              <a:cxn ang="0">
                <a:pos x="161" y="111"/>
              </a:cxn>
              <a:cxn ang="0">
                <a:pos x="173" y="90"/>
              </a:cxn>
              <a:cxn ang="0">
                <a:pos x="390" y="213"/>
              </a:cxn>
              <a:cxn ang="0">
                <a:pos x="378" y="235"/>
              </a:cxn>
              <a:cxn ang="0">
                <a:pos x="308" y="181"/>
              </a:cxn>
              <a:cxn ang="0">
                <a:pos x="477" y="263"/>
              </a:cxn>
              <a:cxn ang="0">
                <a:pos x="547" y="317"/>
              </a:cxn>
              <a:cxn ang="0">
                <a:pos x="465" y="285"/>
              </a:cxn>
              <a:cxn ang="0">
                <a:pos x="477" y="263"/>
              </a:cxn>
              <a:cxn ang="0">
                <a:pos x="694" y="386"/>
              </a:cxn>
              <a:cxn ang="0">
                <a:pos x="682" y="408"/>
              </a:cxn>
              <a:cxn ang="0">
                <a:pos x="612" y="354"/>
              </a:cxn>
              <a:cxn ang="0">
                <a:pos x="781" y="436"/>
              </a:cxn>
              <a:cxn ang="0">
                <a:pos x="851" y="490"/>
              </a:cxn>
              <a:cxn ang="0">
                <a:pos x="769" y="458"/>
              </a:cxn>
              <a:cxn ang="0">
                <a:pos x="781" y="436"/>
              </a:cxn>
              <a:cxn ang="0">
                <a:pos x="999" y="560"/>
              </a:cxn>
              <a:cxn ang="0">
                <a:pos x="986" y="581"/>
              </a:cxn>
              <a:cxn ang="0">
                <a:pos x="916" y="527"/>
              </a:cxn>
              <a:cxn ang="0">
                <a:pos x="1085" y="609"/>
              </a:cxn>
              <a:cxn ang="0">
                <a:pos x="1155" y="663"/>
              </a:cxn>
              <a:cxn ang="0">
                <a:pos x="1073" y="631"/>
              </a:cxn>
              <a:cxn ang="0">
                <a:pos x="1085" y="609"/>
              </a:cxn>
              <a:cxn ang="0">
                <a:pos x="1303" y="733"/>
              </a:cxn>
              <a:cxn ang="0">
                <a:pos x="1290" y="755"/>
              </a:cxn>
              <a:cxn ang="0">
                <a:pos x="1220" y="700"/>
              </a:cxn>
              <a:cxn ang="0">
                <a:pos x="1390" y="782"/>
              </a:cxn>
              <a:cxn ang="0">
                <a:pos x="1459" y="836"/>
              </a:cxn>
              <a:cxn ang="0">
                <a:pos x="1377" y="804"/>
              </a:cxn>
              <a:cxn ang="0">
                <a:pos x="1390" y="782"/>
              </a:cxn>
              <a:cxn ang="0">
                <a:pos x="1607" y="906"/>
              </a:cxn>
              <a:cxn ang="0">
                <a:pos x="1594" y="928"/>
              </a:cxn>
              <a:cxn ang="0">
                <a:pos x="1525" y="874"/>
              </a:cxn>
              <a:cxn ang="0">
                <a:pos x="1694" y="955"/>
              </a:cxn>
              <a:cxn ang="0">
                <a:pos x="1764" y="1010"/>
              </a:cxn>
              <a:cxn ang="0">
                <a:pos x="1681" y="977"/>
              </a:cxn>
              <a:cxn ang="0">
                <a:pos x="1694" y="955"/>
              </a:cxn>
              <a:cxn ang="0">
                <a:pos x="1911" y="1079"/>
              </a:cxn>
              <a:cxn ang="0">
                <a:pos x="1899" y="1101"/>
              </a:cxn>
              <a:cxn ang="0">
                <a:pos x="1829" y="1047"/>
              </a:cxn>
              <a:cxn ang="0">
                <a:pos x="1998" y="1129"/>
              </a:cxn>
              <a:cxn ang="0">
                <a:pos x="2068" y="1183"/>
              </a:cxn>
              <a:cxn ang="0">
                <a:pos x="1986" y="1150"/>
              </a:cxn>
              <a:cxn ang="0">
                <a:pos x="1998" y="1129"/>
              </a:cxn>
              <a:cxn ang="0">
                <a:pos x="2215" y="1252"/>
              </a:cxn>
              <a:cxn ang="0">
                <a:pos x="2203" y="1274"/>
              </a:cxn>
              <a:cxn ang="0">
                <a:pos x="2133" y="1220"/>
              </a:cxn>
              <a:cxn ang="0">
                <a:pos x="2302" y="1302"/>
              </a:cxn>
              <a:cxn ang="0">
                <a:pos x="2372" y="1356"/>
              </a:cxn>
              <a:cxn ang="0">
                <a:pos x="2290" y="1323"/>
              </a:cxn>
              <a:cxn ang="0">
                <a:pos x="2302" y="1302"/>
              </a:cxn>
              <a:cxn ang="0">
                <a:pos x="2519" y="1425"/>
              </a:cxn>
              <a:cxn ang="0">
                <a:pos x="2507" y="1447"/>
              </a:cxn>
              <a:cxn ang="0">
                <a:pos x="2437" y="1393"/>
              </a:cxn>
              <a:cxn ang="0">
                <a:pos x="2606" y="1475"/>
              </a:cxn>
              <a:cxn ang="0">
                <a:pos x="2676" y="1529"/>
              </a:cxn>
              <a:cxn ang="0">
                <a:pos x="2594" y="1497"/>
              </a:cxn>
              <a:cxn ang="0">
                <a:pos x="2606" y="1475"/>
              </a:cxn>
            </a:cxnLst>
            <a:rect l="0" t="0" r="r" b="b"/>
            <a:pathLst>
              <a:path w="2680" h="1537">
                <a:moveTo>
                  <a:pt x="21" y="3"/>
                </a:moveTo>
                <a:lnTo>
                  <a:pt x="86" y="40"/>
                </a:lnTo>
                <a:cubicBezTo>
                  <a:pt x="92" y="44"/>
                  <a:pt x="94" y="51"/>
                  <a:pt x="91" y="57"/>
                </a:cubicBezTo>
                <a:cubicBezTo>
                  <a:pt x="87" y="63"/>
                  <a:pt x="80" y="65"/>
                  <a:pt x="74" y="62"/>
                </a:cubicBezTo>
                <a:lnTo>
                  <a:pt x="8" y="25"/>
                </a:lnTo>
                <a:cubicBezTo>
                  <a:pt x="2" y="21"/>
                  <a:pt x="0" y="14"/>
                  <a:pt x="4" y="8"/>
                </a:cubicBezTo>
                <a:cubicBezTo>
                  <a:pt x="7" y="2"/>
                  <a:pt x="15" y="0"/>
                  <a:pt x="21" y="3"/>
                </a:cubicBezTo>
                <a:close/>
                <a:moveTo>
                  <a:pt x="173" y="90"/>
                </a:moveTo>
                <a:lnTo>
                  <a:pt x="238" y="127"/>
                </a:lnTo>
                <a:cubicBezTo>
                  <a:pt x="244" y="130"/>
                  <a:pt x="246" y="138"/>
                  <a:pt x="243" y="144"/>
                </a:cubicBezTo>
                <a:cubicBezTo>
                  <a:pt x="239" y="150"/>
                  <a:pt x="232" y="152"/>
                  <a:pt x="226" y="149"/>
                </a:cubicBezTo>
                <a:lnTo>
                  <a:pt x="161" y="111"/>
                </a:lnTo>
                <a:cubicBezTo>
                  <a:pt x="155" y="108"/>
                  <a:pt x="152" y="100"/>
                  <a:pt x="156" y="94"/>
                </a:cubicBezTo>
                <a:cubicBezTo>
                  <a:pt x="159" y="88"/>
                  <a:pt x="167" y="86"/>
                  <a:pt x="173" y="90"/>
                </a:cubicBezTo>
                <a:close/>
                <a:moveTo>
                  <a:pt x="325" y="176"/>
                </a:moveTo>
                <a:lnTo>
                  <a:pt x="390" y="213"/>
                </a:lnTo>
                <a:cubicBezTo>
                  <a:pt x="396" y="217"/>
                  <a:pt x="398" y="224"/>
                  <a:pt x="395" y="230"/>
                </a:cubicBezTo>
                <a:cubicBezTo>
                  <a:pt x="391" y="236"/>
                  <a:pt x="384" y="238"/>
                  <a:pt x="378" y="235"/>
                </a:cubicBezTo>
                <a:lnTo>
                  <a:pt x="313" y="198"/>
                </a:lnTo>
                <a:cubicBezTo>
                  <a:pt x="307" y="195"/>
                  <a:pt x="305" y="187"/>
                  <a:pt x="308" y="181"/>
                </a:cubicBezTo>
                <a:cubicBezTo>
                  <a:pt x="311" y="175"/>
                  <a:pt x="319" y="173"/>
                  <a:pt x="325" y="176"/>
                </a:cubicBezTo>
                <a:close/>
                <a:moveTo>
                  <a:pt x="477" y="263"/>
                </a:moveTo>
                <a:lnTo>
                  <a:pt x="542" y="300"/>
                </a:lnTo>
                <a:cubicBezTo>
                  <a:pt x="548" y="303"/>
                  <a:pt x="550" y="311"/>
                  <a:pt x="547" y="317"/>
                </a:cubicBezTo>
                <a:cubicBezTo>
                  <a:pt x="544" y="323"/>
                  <a:pt x="536" y="325"/>
                  <a:pt x="530" y="322"/>
                </a:cubicBezTo>
                <a:lnTo>
                  <a:pt x="465" y="285"/>
                </a:lnTo>
                <a:cubicBezTo>
                  <a:pt x="459" y="281"/>
                  <a:pt x="457" y="273"/>
                  <a:pt x="460" y="267"/>
                </a:cubicBezTo>
                <a:cubicBezTo>
                  <a:pt x="463" y="261"/>
                  <a:pt x="471" y="259"/>
                  <a:pt x="477" y="263"/>
                </a:cubicBezTo>
                <a:close/>
                <a:moveTo>
                  <a:pt x="629" y="349"/>
                </a:moveTo>
                <a:lnTo>
                  <a:pt x="694" y="386"/>
                </a:lnTo>
                <a:cubicBezTo>
                  <a:pt x="700" y="390"/>
                  <a:pt x="702" y="398"/>
                  <a:pt x="699" y="404"/>
                </a:cubicBezTo>
                <a:cubicBezTo>
                  <a:pt x="696" y="410"/>
                  <a:pt x="688" y="412"/>
                  <a:pt x="682" y="408"/>
                </a:cubicBezTo>
                <a:lnTo>
                  <a:pt x="617" y="371"/>
                </a:lnTo>
                <a:cubicBezTo>
                  <a:pt x="611" y="368"/>
                  <a:pt x="609" y="360"/>
                  <a:pt x="612" y="354"/>
                </a:cubicBezTo>
                <a:cubicBezTo>
                  <a:pt x="616" y="348"/>
                  <a:pt x="623" y="346"/>
                  <a:pt x="629" y="349"/>
                </a:cubicBezTo>
                <a:close/>
                <a:moveTo>
                  <a:pt x="781" y="436"/>
                </a:moveTo>
                <a:lnTo>
                  <a:pt x="846" y="473"/>
                </a:lnTo>
                <a:cubicBezTo>
                  <a:pt x="852" y="476"/>
                  <a:pt x="855" y="484"/>
                  <a:pt x="851" y="490"/>
                </a:cubicBezTo>
                <a:cubicBezTo>
                  <a:pt x="848" y="496"/>
                  <a:pt x="840" y="498"/>
                  <a:pt x="834" y="495"/>
                </a:cubicBezTo>
                <a:lnTo>
                  <a:pt x="769" y="458"/>
                </a:lnTo>
                <a:cubicBezTo>
                  <a:pt x="763" y="454"/>
                  <a:pt x="761" y="447"/>
                  <a:pt x="764" y="441"/>
                </a:cubicBezTo>
                <a:cubicBezTo>
                  <a:pt x="768" y="435"/>
                  <a:pt x="775" y="433"/>
                  <a:pt x="781" y="436"/>
                </a:cubicBezTo>
                <a:close/>
                <a:moveTo>
                  <a:pt x="933" y="523"/>
                </a:moveTo>
                <a:lnTo>
                  <a:pt x="999" y="560"/>
                </a:lnTo>
                <a:cubicBezTo>
                  <a:pt x="1005" y="563"/>
                  <a:pt x="1007" y="571"/>
                  <a:pt x="1003" y="577"/>
                </a:cubicBezTo>
                <a:cubicBezTo>
                  <a:pt x="1000" y="583"/>
                  <a:pt x="992" y="585"/>
                  <a:pt x="986" y="581"/>
                </a:cubicBezTo>
                <a:lnTo>
                  <a:pt x="921" y="544"/>
                </a:lnTo>
                <a:cubicBezTo>
                  <a:pt x="915" y="541"/>
                  <a:pt x="913" y="533"/>
                  <a:pt x="916" y="527"/>
                </a:cubicBezTo>
                <a:cubicBezTo>
                  <a:pt x="920" y="521"/>
                  <a:pt x="927" y="519"/>
                  <a:pt x="933" y="523"/>
                </a:cubicBezTo>
                <a:close/>
                <a:moveTo>
                  <a:pt x="1085" y="609"/>
                </a:moveTo>
                <a:lnTo>
                  <a:pt x="1151" y="646"/>
                </a:lnTo>
                <a:cubicBezTo>
                  <a:pt x="1157" y="650"/>
                  <a:pt x="1159" y="657"/>
                  <a:pt x="1155" y="663"/>
                </a:cubicBezTo>
                <a:cubicBezTo>
                  <a:pt x="1152" y="669"/>
                  <a:pt x="1144" y="671"/>
                  <a:pt x="1138" y="668"/>
                </a:cubicBezTo>
                <a:lnTo>
                  <a:pt x="1073" y="631"/>
                </a:lnTo>
                <a:cubicBezTo>
                  <a:pt x="1067" y="627"/>
                  <a:pt x="1065" y="620"/>
                  <a:pt x="1068" y="614"/>
                </a:cubicBezTo>
                <a:cubicBezTo>
                  <a:pt x="1072" y="608"/>
                  <a:pt x="1079" y="606"/>
                  <a:pt x="1085" y="609"/>
                </a:cubicBezTo>
                <a:close/>
                <a:moveTo>
                  <a:pt x="1238" y="696"/>
                </a:moveTo>
                <a:lnTo>
                  <a:pt x="1303" y="733"/>
                </a:lnTo>
                <a:cubicBezTo>
                  <a:pt x="1309" y="736"/>
                  <a:pt x="1311" y="744"/>
                  <a:pt x="1307" y="750"/>
                </a:cubicBezTo>
                <a:cubicBezTo>
                  <a:pt x="1304" y="756"/>
                  <a:pt x="1296" y="758"/>
                  <a:pt x="1290" y="755"/>
                </a:cubicBezTo>
                <a:lnTo>
                  <a:pt x="1225" y="717"/>
                </a:lnTo>
                <a:cubicBezTo>
                  <a:pt x="1219" y="714"/>
                  <a:pt x="1217" y="706"/>
                  <a:pt x="1220" y="700"/>
                </a:cubicBezTo>
                <a:cubicBezTo>
                  <a:pt x="1224" y="694"/>
                  <a:pt x="1232" y="692"/>
                  <a:pt x="1238" y="696"/>
                </a:cubicBezTo>
                <a:close/>
                <a:moveTo>
                  <a:pt x="1390" y="782"/>
                </a:moveTo>
                <a:lnTo>
                  <a:pt x="1455" y="819"/>
                </a:lnTo>
                <a:cubicBezTo>
                  <a:pt x="1461" y="823"/>
                  <a:pt x="1463" y="830"/>
                  <a:pt x="1459" y="836"/>
                </a:cubicBezTo>
                <a:cubicBezTo>
                  <a:pt x="1456" y="842"/>
                  <a:pt x="1448" y="844"/>
                  <a:pt x="1442" y="841"/>
                </a:cubicBezTo>
                <a:lnTo>
                  <a:pt x="1377" y="804"/>
                </a:lnTo>
                <a:cubicBezTo>
                  <a:pt x="1371" y="801"/>
                  <a:pt x="1369" y="793"/>
                  <a:pt x="1373" y="787"/>
                </a:cubicBezTo>
                <a:cubicBezTo>
                  <a:pt x="1376" y="781"/>
                  <a:pt x="1384" y="779"/>
                  <a:pt x="1390" y="782"/>
                </a:cubicBezTo>
                <a:close/>
                <a:moveTo>
                  <a:pt x="1542" y="869"/>
                </a:moveTo>
                <a:lnTo>
                  <a:pt x="1607" y="906"/>
                </a:lnTo>
                <a:cubicBezTo>
                  <a:pt x="1613" y="909"/>
                  <a:pt x="1615" y="917"/>
                  <a:pt x="1612" y="923"/>
                </a:cubicBezTo>
                <a:cubicBezTo>
                  <a:pt x="1608" y="929"/>
                  <a:pt x="1600" y="931"/>
                  <a:pt x="1594" y="928"/>
                </a:cubicBezTo>
                <a:lnTo>
                  <a:pt x="1529" y="891"/>
                </a:lnTo>
                <a:cubicBezTo>
                  <a:pt x="1523" y="887"/>
                  <a:pt x="1521" y="880"/>
                  <a:pt x="1525" y="874"/>
                </a:cubicBezTo>
                <a:cubicBezTo>
                  <a:pt x="1528" y="868"/>
                  <a:pt x="1536" y="865"/>
                  <a:pt x="1542" y="869"/>
                </a:cubicBezTo>
                <a:close/>
                <a:moveTo>
                  <a:pt x="1694" y="955"/>
                </a:moveTo>
                <a:lnTo>
                  <a:pt x="1759" y="992"/>
                </a:lnTo>
                <a:cubicBezTo>
                  <a:pt x="1765" y="996"/>
                  <a:pt x="1767" y="1004"/>
                  <a:pt x="1764" y="1010"/>
                </a:cubicBezTo>
                <a:cubicBezTo>
                  <a:pt x="1760" y="1016"/>
                  <a:pt x="1753" y="1018"/>
                  <a:pt x="1747" y="1014"/>
                </a:cubicBezTo>
                <a:lnTo>
                  <a:pt x="1681" y="977"/>
                </a:lnTo>
                <a:cubicBezTo>
                  <a:pt x="1675" y="974"/>
                  <a:pt x="1673" y="966"/>
                  <a:pt x="1677" y="960"/>
                </a:cubicBezTo>
                <a:cubicBezTo>
                  <a:pt x="1680" y="954"/>
                  <a:pt x="1688" y="952"/>
                  <a:pt x="1694" y="955"/>
                </a:cubicBezTo>
                <a:close/>
                <a:moveTo>
                  <a:pt x="1846" y="1042"/>
                </a:moveTo>
                <a:lnTo>
                  <a:pt x="1911" y="1079"/>
                </a:lnTo>
                <a:cubicBezTo>
                  <a:pt x="1917" y="1082"/>
                  <a:pt x="1919" y="1090"/>
                  <a:pt x="1916" y="1096"/>
                </a:cubicBezTo>
                <a:cubicBezTo>
                  <a:pt x="1912" y="1102"/>
                  <a:pt x="1905" y="1104"/>
                  <a:pt x="1899" y="1101"/>
                </a:cubicBezTo>
                <a:lnTo>
                  <a:pt x="1833" y="1064"/>
                </a:lnTo>
                <a:cubicBezTo>
                  <a:pt x="1827" y="1060"/>
                  <a:pt x="1825" y="1053"/>
                  <a:pt x="1829" y="1047"/>
                </a:cubicBezTo>
                <a:cubicBezTo>
                  <a:pt x="1832" y="1041"/>
                  <a:pt x="1840" y="1039"/>
                  <a:pt x="1846" y="1042"/>
                </a:cubicBezTo>
                <a:close/>
                <a:moveTo>
                  <a:pt x="1998" y="1129"/>
                </a:moveTo>
                <a:lnTo>
                  <a:pt x="2063" y="1166"/>
                </a:lnTo>
                <a:cubicBezTo>
                  <a:pt x="2069" y="1169"/>
                  <a:pt x="2071" y="1177"/>
                  <a:pt x="2068" y="1183"/>
                </a:cubicBezTo>
                <a:cubicBezTo>
                  <a:pt x="2064" y="1189"/>
                  <a:pt x="2057" y="1191"/>
                  <a:pt x="2051" y="1187"/>
                </a:cubicBezTo>
                <a:lnTo>
                  <a:pt x="1986" y="1150"/>
                </a:lnTo>
                <a:cubicBezTo>
                  <a:pt x="1980" y="1147"/>
                  <a:pt x="1977" y="1139"/>
                  <a:pt x="1981" y="1133"/>
                </a:cubicBezTo>
                <a:cubicBezTo>
                  <a:pt x="1984" y="1127"/>
                  <a:pt x="1992" y="1125"/>
                  <a:pt x="1998" y="1129"/>
                </a:cubicBezTo>
                <a:close/>
                <a:moveTo>
                  <a:pt x="2150" y="1215"/>
                </a:moveTo>
                <a:lnTo>
                  <a:pt x="2215" y="1252"/>
                </a:lnTo>
                <a:cubicBezTo>
                  <a:pt x="2221" y="1256"/>
                  <a:pt x="2223" y="1263"/>
                  <a:pt x="2220" y="1269"/>
                </a:cubicBezTo>
                <a:cubicBezTo>
                  <a:pt x="2216" y="1275"/>
                  <a:pt x="2209" y="1277"/>
                  <a:pt x="2203" y="1274"/>
                </a:cubicBezTo>
                <a:lnTo>
                  <a:pt x="2138" y="1237"/>
                </a:lnTo>
                <a:cubicBezTo>
                  <a:pt x="2132" y="1233"/>
                  <a:pt x="2130" y="1226"/>
                  <a:pt x="2133" y="1220"/>
                </a:cubicBezTo>
                <a:cubicBezTo>
                  <a:pt x="2136" y="1214"/>
                  <a:pt x="2144" y="1212"/>
                  <a:pt x="2150" y="1215"/>
                </a:cubicBezTo>
                <a:close/>
                <a:moveTo>
                  <a:pt x="2302" y="1302"/>
                </a:moveTo>
                <a:lnTo>
                  <a:pt x="2367" y="1339"/>
                </a:lnTo>
                <a:cubicBezTo>
                  <a:pt x="2373" y="1342"/>
                  <a:pt x="2375" y="1350"/>
                  <a:pt x="2372" y="1356"/>
                </a:cubicBezTo>
                <a:cubicBezTo>
                  <a:pt x="2369" y="1362"/>
                  <a:pt x="2361" y="1364"/>
                  <a:pt x="2355" y="1361"/>
                </a:cubicBezTo>
                <a:lnTo>
                  <a:pt x="2290" y="1323"/>
                </a:lnTo>
                <a:cubicBezTo>
                  <a:pt x="2284" y="1320"/>
                  <a:pt x="2282" y="1312"/>
                  <a:pt x="2285" y="1306"/>
                </a:cubicBezTo>
                <a:cubicBezTo>
                  <a:pt x="2288" y="1300"/>
                  <a:pt x="2296" y="1298"/>
                  <a:pt x="2302" y="1302"/>
                </a:cubicBezTo>
                <a:close/>
                <a:moveTo>
                  <a:pt x="2454" y="1388"/>
                </a:moveTo>
                <a:lnTo>
                  <a:pt x="2519" y="1425"/>
                </a:lnTo>
                <a:cubicBezTo>
                  <a:pt x="2525" y="1429"/>
                  <a:pt x="2527" y="1436"/>
                  <a:pt x="2524" y="1442"/>
                </a:cubicBezTo>
                <a:cubicBezTo>
                  <a:pt x="2521" y="1448"/>
                  <a:pt x="2513" y="1451"/>
                  <a:pt x="2507" y="1447"/>
                </a:cubicBezTo>
                <a:lnTo>
                  <a:pt x="2442" y="1410"/>
                </a:lnTo>
                <a:cubicBezTo>
                  <a:pt x="2436" y="1407"/>
                  <a:pt x="2434" y="1399"/>
                  <a:pt x="2437" y="1393"/>
                </a:cubicBezTo>
                <a:cubicBezTo>
                  <a:pt x="2441" y="1387"/>
                  <a:pt x="2448" y="1385"/>
                  <a:pt x="2454" y="1388"/>
                </a:cubicBezTo>
                <a:close/>
                <a:moveTo>
                  <a:pt x="2606" y="1475"/>
                </a:moveTo>
                <a:lnTo>
                  <a:pt x="2671" y="1512"/>
                </a:lnTo>
                <a:cubicBezTo>
                  <a:pt x="2677" y="1515"/>
                  <a:pt x="2680" y="1523"/>
                  <a:pt x="2676" y="1529"/>
                </a:cubicBezTo>
                <a:cubicBezTo>
                  <a:pt x="2673" y="1535"/>
                  <a:pt x="2665" y="1537"/>
                  <a:pt x="2659" y="1534"/>
                </a:cubicBezTo>
                <a:lnTo>
                  <a:pt x="2594" y="1497"/>
                </a:lnTo>
                <a:cubicBezTo>
                  <a:pt x="2588" y="1493"/>
                  <a:pt x="2586" y="1486"/>
                  <a:pt x="2589" y="1480"/>
                </a:cubicBezTo>
                <a:cubicBezTo>
                  <a:pt x="2593" y="1474"/>
                  <a:pt x="2600" y="1471"/>
                  <a:pt x="2606" y="1475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4"/>
          <p:cNvSpPr>
            <a:spLocks noEditPoints="1"/>
          </p:cNvSpPr>
          <p:nvPr/>
        </p:nvSpPr>
        <p:spPr bwMode="auto">
          <a:xfrm>
            <a:off x="7236296" y="5367338"/>
            <a:ext cx="336550" cy="193675"/>
          </a:xfrm>
          <a:custGeom>
            <a:avLst/>
            <a:gdLst/>
            <a:ahLst/>
            <a:cxnLst>
              <a:cxn ang="0">
                <a:pos x="20" y="3"/>
              </a:cxn>
              <a:cxn ang="0">
                <a:pos x="86" y="39"/>
              </a:cxn>
              <a:cxn ang="0">
                <a:pos x="90" y="57"/>
              </a:cxn>
              <a:cxn ang="0">
                <a:pos x="73" y="61"/>
              </a:cxn>
              <a:cxn ang="0">
                <a:pos x="8" y="25"/>
              </a:cxn>
              <a:cxn ang="0">
                <a:pos x="3" y="8"/>
              </a:cxn>
              <a:cxn ang="0">
                <a:pos x="20" y="3"/>
              </a:cxn>
              <a:cxn ang="0">
                <a:pos x="173" y="88"/>
              </a:cxn>
              <a:cxn ang="0">
                <a:pos x="238" y="125"/>
              </a:cxn>
              <a:cxn ang="0">
                <a:pos x="243" y="142"/>
              </a:cxn>
              <a:cxn ang="0">
                <a:pos x="226" y="147"/>
              </a:cxn>
              <a:cxn ang="0">
                <a:pos x="161" y="110"/>
              </a:cxn>
              <a:cxn ang="0">
                <a:pos x="156" y="93"/>
              </a:cxn>
              <a:cxn ang="0">
                <a:pos x="173" y="88"/>
              </a:cxn>
              <a:cxn ang="0">
                <a:pos x="326" y="174"/>
              </a:cxn>
              <a:cxn ang="0">
                <a:pos x="391" y="210"/>
              </a:cxn>
              <a:cxn ang="0">
                <a:pos x="396" y="227"/>
              </a:cxn>
              <a:cxn ang="0">
                <a:pos x="379" y="232"/>
              </a:cxn>
              <a:cxn ang="0">
                <a:pos x="313" y="196"/>
              </a:cxn>
              <a:cxn ang="0">
                <a:pos x="309" y="179"/>
              </a:cxn>
              <a:cxn ang="0">
                <a:pos x="326" y="174"/>
              </a:cxn>
              <a:cxn ang="0">
                <a:pos x="478" y="259"/>
              </a:cxn>
              <a:cxn ang="0">
                <a:pos x="544" y="296"/>
              </a:cxn>
              <a:cxn ang="0">
                <a:pos x="549" y="313"/>
              </a:cxn>
              <a:cxn ang="0">
                <a:pos x="532" y="318"/>
              </a:cxn>
              <a:cxn ang="0">
                <a:pos x="466" y="281"/>
              </a:cxn>
              <a:cxn ang="0">
                <a:pos x="461" y="264"/>
              </a:cxn>
              <a:cxn ang="0">
                <a:pos x="478" y="259"/>
              </a:cxn>
              <a:cxn ang="0">
                <a:pos x="631" y="345"/>
              </a:cxn>
              <a:cxn ang="0">
                <a:pos x="696" y="381"/>
              </a:cxn>
              <a:cxn ang="0">
                <a:pos x="701" y="398"/>
              </a:cxn>
              <a:cxn ang="0">
                <a:pos x="684" y="403"/>
              </a:cxn>
              <a:cxn ang="0">
                <a:pos x="619" y="366"/>
              </a:cxn>
              <a:cxn ang="0">
                <a:pos x="614" y="349"/>
              </a:cxn>
              <a:cxn ang="0">
                <a:pos x="631" y="345"/>
              </a:cxn>
              <a:cxn ang="0">
                <a:pos x="784" y="430"/>
              </a:cxn>
              <a:cxn ang="0">
                <a:pos x="849" y="467"/>
              </a:cxn>
              <a:cxn ang="0">
                <a:pos x="854" y="484"/>
              </a:cxn>
              <a:cxn ang="0">
                <a:pos x="837" y="488"/>
              </a:cxn>
              <a:cxn ang="0">
                <a:pos x="772" y="452"/>
              </a:cxn>
              <a:cxn ang="0">
                <a:pos x="767" y="435"/>
              </a:cxn>
              <a:cxn ang="0">
                <a:pos x="784" y="430"/>
              </a:cxn>
            </a:cxnLst>
            <a:rect l="0" t="0" r="r" b="b"/>
            <a:pathLst>
              <a:path w="857" h="492">
                <a:moveTo>
                  <a:pt x="20" y="3"/>
                </a:moveTo>
                <a:lnTo>
                  <a:pt x="86" y="39"/>
                </a:lnTo>
                <a:cubicBezTo>
                  <a:pt x="92" y="43"/>
                  <a:pt x="94" y="50"/>
                  <a:pt x="90" y="57"/>
                </a:cubicBezTo>
                <a:cubicBezTo>
                  <a:pt x="87" y="63"/>
                  <a:pt x="79" y="65"/>
                  <a:pt x="73" y="61"/>
                </a:cubicBezTo>
                <a:lnTo>
                  <a:pt x="8" y="25"/>
                </a:lnTo>
                <a:cubicBezTo>
                  <a:pt x="2" y="21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3" y="88"/>
                </a:moveTo>
                <a:lnTo>
                  <a:pt x="238" y="125"/>
                </a:lnTo>
                <a:cubicBezTo>
                  <a:pt x="244" y="128"/>
                  <a:pt x="246" y="136"/>
                  <a:pt x="243" y="142"/>
                </a:cubicBezTo>
                <a:cubicBezTo>
                  <a:pt x="240" y="148"/>
                  <a:pt x="232" y="150"/>
                  <a:pt x="226" y="147"/>
                </a:cubicBezTo>
                <a:lnTo>
                  <a:pt x="161" y="110"/>
                </a:lnTo>
                <a:cubicBezTo>
                  <a:pt x="155" y="107"/>
                  <a:pt x="152" y="99"/>
                  <a:pt x="156" y="93"/>
                </a:cubicBezTo>
                <a:cubicBezTo>
                  <a:pt x="159" y="87"/>
                  <a:pt x="167" y="85"/>
                  <a:pt x="173" y="88"/>
                </a:cubicBezTo>
                <a:close/>
                <a:moveTo>
                  <a:pt x="326" y="174"/>
                </a:moveTo>
                <a:lnTo>
                  <a:pt x="391" y="210"/>
                </a:lnTo>
                <a:cubicBezTo>
                  <a:pt x="397" y="214"/>
                  <a:pt x="399" y="221"/>
                  <a:pt x="396" y="227"/>
                </a:cubicBezTo>
                <a:cubicBezTo>
                  <a:pt x="392" y="233"/>
                  <a:pt x="385" y="236"/>
                  <a:pt x="379" y="232"/>
                </a:cubicBezTo>
                <a:lnTo>
                  <a:pt x="313" y="196"/>
                </a:lnTo>
                <a:cubicBezTo>
                  <a:pt x="307" y="192"/>
                  <a:pt x="305" y="185"/>
                  <a:pt x="309" y="179"/>
                </a:cubicBezTo>
                <a:cubicBezTo>
                  <a:pt x="312" y="173"/>
                  <a:pt x="320" y="170"/>
                  <a:pt x="326" y="174"/>
                </a:cubicBezTo>
                <a:close/>
                <a:moveTo>
                  <a:pt x="478" y="259"/>
                </a:moveTo>
                <a:lnTo>
                  <a:pt x="544" y="296"/>
                </a:lnTo>
                <a:cubicBezTo>
                  <a:pt x="550" y="299"/>
                  <a:pt x="552" y="307"/>
                  <a:pt x="549" y="313"/>
                </a:cubicBezTo>
                <a:cubicBezTo>
                  <a:pt x="545" y="319"/>
                  <a:pt x="538" y="321"/>
                  <a:pt x="532" y="318"/>
                </a:cubicBezTo>
                <a:lnTo>
                  <a:pt x="466" y="281"/>
                </a:lnTo>
                <a:cubicBezTo>
                  <a:pt x="460" y="278"/>
                  <a:pt x="458" y="270"/>
                  <a:pt x="461" y="264"/>
                </a:cubicBezTo>
                <a:cubicBezTo>
                  <a:pt x="465" y="258"/>
                  <a:pt x="472" y="256"/>
                  <a:pt x="478" y="259"/>
                </a:cubicBezTo>
                <a:close/>
                <a:moveTo>
                  <a:pt x="631" y="345"/>
                </a:moveTo>
                <a:lnTo>
                  <a:pt x="696" y="381"/>
                </a:lnTo>
                <a:cubicBezTo>
                  <a:pt x="703" y="385"/>
                  <a:pt x="705" y="392"/>
                  <a:pt x="701" y="398"/>
                </a:cubicBezTo>
                <a:cubicBezTo>
                  <a:pt x="698" y="404"/>
                  <a:pt x="690" y="406"/>
                  <a:pt x="684" y="403"/>
                </a:cubicBezTo>
                <a:lnTo>
                  <a:pt x="619" y="366"/>
                </a:lnTo>
                <a:cubicBezTo>
                  <a:pt x="613" y="363"/>
                  <a:pt x="611" y="355"/>
                  <a:pt x="614" y="349"/>
                </a:cubicBezTo>
                <a:cubicBezTo>
                  <a:pt x="617" y="343"/>
                  <a:pt x="625" y="341"/>
                  <a:pt x="631" y="345"/>
                </a:cubicBezTo>
                <a:close/>
                <a:moveTo>
                  <a:pt x="784" y="430"/>
                </a:moveTo>
                <a:lnTo>
                  <a:pt x="849" y="467"/>
                </a:lnTo>
                <a:cubicBezTo>
                  <a:pt x="855" y="470"/>
                  <a:pt x="857" y="478"/>
                  <a:pt x="854" y="484"/>
                </a:cubicBezTo>
                <a:cubicBezTo>
                  <a:pt x="851" y="490"/>
                  <a:pt x="843" y="492"/>
                  <a:pt x="837" y="488"/>
                </a:cubicBezTo>
                <a:lnTo>
                  <a:pt x="772" y="452"/>
                </a:lnTo>
                <a:cubicBezTo>
                  <a:pt x="766" y="448"/>
                  <a:pt x="763" y="441"/>
                  <a:pt x="767" y="435"/>
                </a:cubicBezTo>
                <a:cubicBezTo>
                  <a:pt x="770" y="429"/>
                  <a:pt x="778" y="427"/>
                  <a:pt x="784" y="430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7956376" y="5785767"/>
            <a:ext cx="276225" cy="163513"/>
          </a:xfrm>
          <a:custGeom>
            <a:avLst/>
            <a:gdLst/>
            <a:ahLst/>
            <a:cxnLst>
              <a:cxn ang="0">
                <a:pos x="20" y="3"/>
              </a:cxn>
              <a:cxn ang="0">
                <a:pos x="85" y="41"/>
              </a:cxn>
              <a:cxn ang="0">
                <a:pos x="90" y="58"/>
              </a:cxn>
              <a:cxn ang="0">
                <a:pos x="73" y="62"/>
              </a:cxn>
              <a:cxn ang="0">
                <a:pos x="8" y="25"/>
              </a:cxn>
              <a:cxn ang="0">
                <a:pos x="3" y="8"/>
              </a:cxn>
              <a:cxn ang="0">
                <a:pos x="20" y="3"/>
              </a:cxn>
              <a:cxn ang="0">
                <a:pos x="172" y="90"/>
              </a:cxn>
              <a:cxn ang="0">
                <a:pos x="237" y="127"/>
              </a:cxn>
              <a:cxn ang="0">
                <a:pos x="242" y="145"/>
              </a:cxn>
              <a:cxn ang="0">
                <a:pos x="225" y="149"/>
              </a:cxn>
              <a:cxn ang="0">
                <a:pos x="160" y="112"/>
              </a:cxn>
              <a:cxn ang="0">
                <a:pos x="155" y="95"/>
              </a:cxn>
              <a:cxn ang="0">
                <a:pos x="172" y="90"/>
              </a:cxn>
              <a:cxn ang="0">
                <a:pos x="324" y="177"/>
              </a:cxn>
              <a:cxn ang="0">
                <a:pos x="389" y="214"/>
              </a:cxn>
              <a:cxn ang="0">
                <a:pos x="394" y="231"/>
              </a:cxn>
              <a:cxn ang="0">
                <a:pos x="377" y="236"/>
              </a:cxn>
              <a:cxn ang="0">
                <a:pos x="311" y="199"/>
              </a:cxn>
              <a:cxn ang="0">
                <a:pos x="307" y="182"/>
              </a:cxn>
              <a:cxn ang="0">
                <a:pos x="324" y="177"/>
              </a:cxn>
              <a:cxn ang="0">
                <a:pos x="476" y="264"/>
              </a:cxn>
              <a:cxn ang="0">
                <a:pos x="541" y="301"/>
              </a:cxn>
              <a:cxn ang="0">
                <a:pos x="546" y="318"/>
              </a:cxn>
              <a:cxn ang="0">
                <a:pos x="529" y="323"/>
              </a:cxn>
              <a:cxn ang="0">
                <a:pos x="463" y="286"/>
              </a:cxn>
              <a:cxn ang="0">
                <a:pos x="459" y="269"/>
              </a:cxn>
              <a:cxn ang="0">
                <a:pos x="476" y="264"/>
              </a:cxn>
              <a:cxn ang="0">
                <a:pos x="628" y="351"/>
              </a:cxn>
              <a:cxn ang="0">
                <a:pos x="693" y="388"/>
              </a:cxn>
              <a:cxn ang="0">
                <a:pos x="698" y="405"/>
              </a:cxn>
              <a:cxn ang="0">
                <a:pos x="680" y="410"/>
              </a:cxn>
              <a:cxn ang="0">
                <a:pos x="615" y="372"/>
              </a:cxn>
              <a:cxn ang="0">
                <a:pos x="611" y="355"/>
              </a:cxn>
              <a:cxn ang="0">
                <a:pos x="628" y="351"/>
              </a:cxn>
            </a:cxnLst>
            <a:rect l="0" t="0" r="r" b="b"/>
            <a:pathLst>
              <a:path w="701" h="413">
                <a:moveTo>
                  <a:pt x="20" y="3"/>
                </a:moveTo>
                <a:lnTo>
                  <a:pt x="85" y="41"/>
                </a:lnTo>
                <a:cubicBezTo>
                  <a:pt x="91" y="44"/>
                  <a:pt x="93" y="52"/>
                  <a:pt x="90" y="58"/>
                </a:cubicBezTo>
                <a:cubicBezTo>
                  <a:pt x="86" y="64"/>
                  <a:pt x="79" y="66"/>
                  <a:pt x="73" y="62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2" y="90"/>
                </a:moveTo>
                <a:lnTo>
                  <a:pt x="237" y="127"/>
                </a:lnTo>
                <a:cubicBezTo>
                  <a:pt x="243" y="131"/>
                  <a:pt x="245" y="139"/>
                  <a:pt x="242" y="145"/>
                </a:cubicBezTo>
                <a:cubicBezTo>
                  <a:pt x="238" y="151"/>
                  <a:pt x="231" y="153"/>
                  <a:pt x="225" y="149"/>
                </a:cubicBezTo>
                <a:lnTo>
                  <a:pt x="160" y="112"/>
                </a:lnTo>
                <a:cubicBezTo>
                  <a:pt x="154" y="109"/>
                  <a:pt x="151" y="101"/>
                  <a:pt x="155" y="95"/>
                </a:cubicBezTo>
                <a:cubicBezTo>
                  <a:pt x="158" y="89"/>
                  <a:pt x="166" y="87"/>
                  <a:pt x="172" y="90"/>
                </a:cubicBezTo>
                <a:close/>
                <a:moveTo>
                  <a:pt x="324" y="177"/>
                </a:moveTo>
                <a:lnTo>
                  <a:pt x="389" y="214"/>
                </a:lnTo>
                <a:cubicBezTo>
                  <a:pt x="395" y="218"/>
                  <a:pt x="397" y="225"/>
                  <a:pt x="394" y="231"/>
                </a:cubicBezTo>
                <a:cubicBezTo>
                  <a:pt x="390" y="237"/>
                  <a:pt x="383" y="239"/>
                  <a:pt x="377" y="236"/>
                </a:cubicBezTo>
                <a:lnTo>
                  <a:pt x="311" y="199"/>
                </a:lnTo>
                <a:cubicBezTo>
                  <a:pt x="305" y="195"/>
                  <a:pt x="303" y="188"/>
                  <a:pt x="307" y="182"/>
                </a:cubicBezTo>
                <a:cubicBezTo>
                  <a:pt x="310" y="176"/>
                  <a:pt x="318" y="174"/>
                  <a:pt x="324" y="177"/>
                </a:cubicBezTo>
                <a:close/>
                <a:moveTo>
                  <a:pt x="476" y="264"/>
                </a:moveTo>
                <a:lnTo>
                  <a:pt x="541" y="301"/>
                </a:lnTo>
                <a:cubicBezTo>
                  <a:pt x="547" y="305"/>
                  <a:pt x="549" y="312"/>
                  <a:pt x="546" y="318"/>
                </a:cubicBezTo>
                <a:cubicBezTo>
                  <a:pt x="542" y="324"/>
                  <a:pt x="535" y="326"/>
                  <a:pt x="529" y="323"/>
                </a:cubicBezTo>
                <a:lnTo>
                  <a:pt x="463" y="286"/>
                </a:lnTo>
                <a:cubicBezTo>
                  <a:pt x="457" y="282"/>
                  <a:pt x="455" y="275"/>
                  <a:pt x="459" y="269"/>
                </a:cubicBezTo>
                <a:cubicBezTo>
                  <a:pt x="462" y="263"/>
                  <a:pt x="470" y="260"/>
                  <a:pt x="476" y="264"/>
                </a:cubicBezTo>
                <a:close/>
                <a:moveTo>
                  <a:pt x="628" y="351"/>
                </a:moveTo>
                <a:lnTo>
                  <a:pt x="693" y="388"/>
                </a:lnTo>
                <a:cubicBezTo>
                  <a:pt x="699" y="391"/>
                  <a:pt x="701" y="399"/>
                  <a:pt x="698" y="405"/>
                </a:cubicBezTo>
                <a:cubicBezTo>
                  <a:pt x="694" y="411"/>
                  <a:pt x="686" y="413"/>
                  <a:pt x="680" y="410"/>
                </a:cubicBezTo>
                <a:lnTo>
                  <a:pt x="615" y="372"/>
                </a:lnTo>
                <a:cubicBezTo>
                  <a:pt x="609" y="369"/>
                  <a:pt x="607" y="361"/>
                  <a:pt x="611" y="355"/>
                </a:cubicBezTo>
                <a:cubicBezTo>
                  <a:pt x="614" y="349"/>
                  <a:pt x="622" y="347"/>
                  <a:pt x="628" y="35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6"/>
          <p:cNvSpPr>
            <a:spLocks noEditPoints="1"/>
          </p:cNvSpPr>
          <p:nvPr/>
        </p:nvSpPr>
        <p:spPr bwMode="auto">
          <a:xfrm>
            <a:off x="8094662" y="5729288"/>
            <a:ext cx="276225" cy="161925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85" y="41"/>
              </a:cxn>
              <a:cxn ang="0">
                <a:pos x="90" y="58"/>
              </a:cxn>
              <a:cxn ang="0">
                <a:pos x="73" y="63"/>
              </a:cxn>
              <a:cxn ang="0">
                <a:pos x="8" y="25"/>
              </a:cxn>
              <a:cxn ang="0">
                <a:pos x="3" y="8"/>
              </a:cxn>
              <a:cxn ang="0">
                <a:pos x="20" y="4"/>
              </a:cxn>
              <a:cxn ang="0">
                <a:pos x="172" y="91"/>
              </a:cxn>
              <a:cxn ang="0">
                <a:pos x="237" y="128"/>
              </a:cxn>
              <a:cxn ang="0">
                <a:pos x="242" y="145"/>
              </a:cxn>
              <a:cxn ang="0">
                <a:pos x="225" y="150"/>
              </a:cxn>
              <a:cxn ang="0">
                <a:pos x="160" y="112"/>
              </a:cxn>
              <a:cxn ang="0">
                <a:pos x="155" y="95"/>
              </a:cxn>
              <a:cxn ang="0">
                <a:pos x="172" y="91"/>
              </a:cxn>
              <a:cxn ang="0">
                <a:pos x="324" y="177"/>
              </a:cxn>
              <a:cxn ang="0">
                <a:pos x="389" y="215"/>
              </a:cxn>
              <a:cxn ang="0">
                <a:pos x="394" y="232"/>
              </a:cxn>
              <a:cxn ang="0">
                <a:pos x="377" y="236"/>
              </a:cxn>
              <a:cxn ang="0">
                <a:pos x="312" y="199"/>
              </a:cxn>
              <a:cxn ang="0">
                <a:pos x="307" y="182"/>
              </a:cxn>
              <a:cxn ang="0">
                <a:pos x="324" y="177"/>
              </a:cxn>
              <a:cxn ang="0">
                <a:pos x="476" y="264"/>
              </a:cxn>
              <a:cxn ang="0">
                <a:pos x="541" y="301"/>
              </a:cxn>
              <a:cxn ang="0">
                <a:pos x="546" y="319"/>
              </a:cxn>
              <a:cxn ang="0">
                <a:pos x="529" y="323"/>
              </a:cxn>
              <a:cxn ang="0">
                <a:pos x="464" y="286"/>
              </a:cxn>
              <a:cxn ang="0">
                <a:pos x="459" y="269"/>
              </a:cxn>
              <a:cxn ang="0">
                <a:pos x="476" y="264"/>
              </a:cxn>
              <a:cxn ang="0">
                <a:pos x="628" y="351"/>
              </a:cxn>
              <a:cxn ang="0">
                <a:pos x="693" y="388"/>
              </a:cxn>
              <a:cxn ang="0">
                <a:pos x="698" y="405"/>
              </a:cxn>
              <a:cxn ang="0">
                <a:pos x="681" y="410"/>
              </a:cxn>
              <a:cxn ang="0">
                <a:pos x="616" y="373"/>
              </a:cxn>
              <a:cxn ang="0">
                <a:pos x="611" y="356"/>
              </a:cxn>
              <a:cxn ang="0">
                <a:pos x="628" y="351"/>
              </a:cxn>
            </a:cxnLst>
            <a:rect l="0" t="0" r="r" b="b"/>
            <a:pathLst>
              <a:path w="701" h="413">
                <a:moveTo>
                  <a:pt x="20" y="4"/>
                </a:moveTo>
                <a:lnTo>
                  <a:pt x="85" y="41"/>
                </a:lnTo>
                <a:cubicBezTo>
                  <a:pt x="91" y="44"/>
                  <a:pt x="93" y="52"/>
                  <a:pt x="90" y="58"/>
                </a:cubicBezTo>
                <a:cubicBezTo>
                  <a:pt x="87" y="64"/>
                  <a:pt x="79" y="66"/>
                  <a:pt x="73" y="63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7" y="2"/>
                  <a:pt x="14" y="0"/>
                  <a:pt x="20" y="4"/>
                </a:cubicBezTo>
                <a:close/>
                <a:moveTo>
                  <a:pt x="172" y="91"/>
                </a:moveTo>
                <a:lnTo>
                  <a:pt x="237" y="128"/>
                </a:lnTo>
                <a:cubicBezTo>
                  <a:pt x="243" y="131"/>
                  <a:pt x="245" y="139"/>
                  <a:pt x="242" y="145"/>
                </a:cubicBezTo>
                <a:cubicBezTo>
                  <a:pt x="238" y="151"/>
                  <a:pt x="231" y="153"/>
                  <a:pt x="225" y="150"/>
                </a:cubicBezTo>
                <a:lnTo>
                  <a:pt x="160" y="112"/>
                </a:lnTo>
                <a:cubicBezTo>
                  <a:pt x="154" y="109"/>
                  <a:pt x="152" y="101"/>
                  <a:pt x="155" y="95"/>
                </a:cubicBezTo>
                <a:cubicBezTo>
                  <a:pt x="158" y="89"/>
                  <a:pt x="166" y="87"/>
                  <a:pt x="172" y="91"/>
                </a:cubicBezTo>
                <a:close/>
                <a:moveTo>
                  <a:pt x="324" y="177"/>
                </a:moveTo>
                <a:lnTo>
                  <a:pt x="389" y="215"/>
                </a:lnTo>
                <a:cubicBezTo>
                  <a:pt x="395" y="218"/>
                  <a:pt x="397" y="226"/>
                  <a:pt x="394" y="232"/>
                </a:cubicBezTo>
                <a:cubicBezTo>
                  <a:pt x="390" y="238"/>
                  <a:pt x="383" y="240"/>
                  <a:pt x="377" y="236"/>
                </a:cubicBezTo>
                <a:lnTo>
                  <a:pt x="312" y="199"/>
                </a:lnTo>
                <a:cubicBezTo>
                  <a:pt x="306" y="196"/>
                  <a:pt x="304" y="188"/>
                  <a:pt x="307" y="182"/>
                </a:cubicBezTo>
                <a:cubicBezTo>
                  <a:pt x="310" y="176"/>
                  <a:pt x="318" y="174"/>
                  <a:pt x="324" y="177"/>
                </a:cubicBezTo>
                <a:close/>
                <a:moveTo>
                  <a:pt x="476" y="264"/>
                </a:moveTo>
                <a:lnTo>
                  <a:pt x="541" y="301"/>
                </a:lnTo>
                <a:cubicBezTo>
                  <a:pt x="547" y="305"/>
                  <a:pt x="549" y="313"/>
                  <a:pt x="546" y="319"/>
                </a:cubicBezTo>
                <a:cubicBezTo>
                  <a:pt x="542" y="325"/>
                  <a:pt x="535" y="327"/>
                  <a:pt x="529" y="323"/>
                </a:cubicBezTo>
                <a:lnTo>
                  <a:pt x="464" y="286"/>
                </a:lnTo>
                <a:cubicBezTo>
                  <a:pt x="458" y="283"/>
                  <a:pt x="456" y="275"/>
                  <a:pt x="459" y="269"/>
                </a:cubicBezTo>
                <a:cubicBezTo>
                  <a:pt x="462" y="263"/>
                  <a:pt x="470" y="261"/>
                  <a:pt x="476" y="264"/>
                </a:cubicBezTo>
                <a:close/>
                <a:moveTo>
                  <a:pt x="628" y="351"/>
                </a:moveTo>
                <a:lnTo>
                  <a:pt x="693" y="388"/>
                </a:lnTo>
                <a:cubicBezTo>
                  <a:pt x="699" y="392"/>
                  <a:pt x="701" y="399"/>
                  <a:pt x="698" y="405"/>
                </a:cubicBezTo>
                <a:cubicBezTo>
                  <a:pt x="694" y="411"/>
                  <a:pt x="687" y="413"/>
                  <a:pt x="681" y="410"/>
                </a:cubicBezTo>
                <a:lnTo>
                  <a:pt x="616" y="373"/>
                </a:lnTo>
                <a:cubicBezTo>
                  <a:pt x="610" y="369"/>
                  <a:pt x="607" y="362"/>
                  <a:pt x="611" y="356"/>
                </a:cubicBezTo>
                <a:cubicBezTo>
                  <a:pt x="614" y="350"/>
                  <a:pt x="622" y="348"/>
                  <a:pt x="628" y="35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7"/>
          <p:cNvSpPr>
            <a:spLocks noEditPoints="1"/>
          </p:cNvSpPr>
          <p:nvPr/>
        </p:nvSpPr>
        <p:spPr bwMode="auto">
          <a:xfrm>
            <a:off x="7325196" y="5284788"/>
            <a:ext cx="336550" cy="193675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86" y="40"/>
              </a:cxn>
              <a:cxn ang="0">
                <a:pos x="90" y="57"/>
              </a:cxn>
              <a:cxn ang="0">
                <a:pos x="73" y="62"/>
              </a:cxn>
              <a:cxn ang="0">
                <a:pos x="8" y="25"/>
              </a:cxn>
              <a:cxn ang="0">
                <a:pos x="3" y="8"/>
              </a:cxn>
              <a:cxn ang="0">
                <a:pos x="20" y="4"/>
              </a:cxn>
              <a:cxn ang="0">
                <a:pos x="173" y="89"/>
              </a:cxn>
              <a:cxn ang="0">
                <a:pos x="238" y="126"/>
              </a:cxn>
              <a:cxn ang="0">
                <a:pos x="243" y="143"/>
              </a:cxn>
              <a:cxn ang="0">
                <a:pos x="226" y="147"/>
              </a:cxn>
              <a:cxn ang="0">
                <a:pos x="161" y="111"/>
              </a:cxn>
              <a:cxn ang="0">
                <a:pos x="156" y="94"/>
              </a:cxn>
              <a:cxn ang="0">
                <a:pos x="173" y="89"/>
              </a:cxn>
              <a:cxn ang="0">
                <a:pos x="326" y="174"/>
              </a:cxn>
              <a:cxn ang="0">
                <a:pos x="391" y="211"/>
              </a:cxn>
              <a:cxn ang="0">
                <a:pos x="396" y="228"/>
              </a:cxn>
              <a:cxn ang="0">
                <a:pos x="379" y="233"/>
              </a:cxn>
              <a:cxn ang="0">
                <a:pos x="313" y="196"/>
              </a:cxn>
              <a:cxn ang="0">
                <a:pos x="309" y="179"/>
              </a:cxn>
              <a:cxn ang="0">
                <a:pos x="326" y="174"/>
              </a:cxn>
              <a:cxn ang="0">
                <a:pos x="478" y="260"/>
              </a:cxn>
              <a:cxn ang="0">
                <a:pos x="544" y="296"/>
              </a:cxn>
              <a:cxn ang="0">
                <a:pos x="549" y="313"/>
              </a:cxn>
              <a:cxn ang="0">
                <a:pos x="532" y="318"/>
              </a:cxn>
              <a:cxn ang="0">
                <a:pos x="466" y="282"/>
              </a:cxn>
              <a:cxn ang="0">
                <a:pos x="461" y="265"/>
              </a:cxn>
              <a:cxn ang="0">
                <a:pos x="478" y="260"/>
              </a:cxn>
              <a:cxn ang="0">
                <a:pos x="631" y="345"/>
              </a:cxn>
              <a:cxn ang="0">
                <a:pos x="696" y="382"/>
              </a:cxn>
              <a:cxn ang="0">
                <a:pos x="701" y="399"/>
              </a:cxn>
              <a:cxn ang="0">
                <a:pos x="684" y="404"/>
              </a:cxn>
              <a:cxn ang="0">
                <a:pos x="619" y="367"/>
              </a:cxn>
              <a:cxn ang="0">
                <a:pos x="614" y="350"/>
              </a:cxn>
              <a:cxn ang="0">
                <a:pos x="631" y="345"/>
              </a:cxn>
              <a:cxn ang="0">
                <a:pos x="784" y="431"/>
              </a:cxn>
              <a:cxn ang="0">
                <a:pos x="849" y="467"/>
              </a:cxn>
              <a:cxn ang="0">
                <a:pos x="854" y="484"/>
              </a:cxn>
              <a:cxn ang="0">
                <a:pos x="837" y="489"/>
              </a:cxn>
              <a:cxn ang="0">
                <a:pos x="772" y="452"/>
              </a:cxn>
              <a:cxn ang="0">
                <a:pos x="767" y="435"/>
              </a:cxn>
              <a:cxn ang="0">
                <a:pos x="784" y="431"/>
              </a:cxn>
            </a:cxnLst>
            <a:rect l="0" t="0" r="r" b="b"/>
            <a:pathLst>
              <a:path w="857" h="492">
                <a:moveTo>
                  <a:pt x="20" y="4"/>
                </a:moveTo>
                <a:lnTo>
                  <a:pt x="86" y="40"/>
                </a:lnTo>
                <a:cubicBezTo>
                  <a:pt x="92" y="44"/>
                  <a:pt x="94" y="51"/>
                  <a:pt x="90" y="57"/>
                </a:cubicBezTo>
                <a:cubicBezTo>
                  <a:pt x="87" y="63"/>
                  <a:pt x="79" y="65"/>
                  <a:pt x="73" y="62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6" y="2"/>
                  <a:pt x="14" y="0"/>
                  <a:pt x="20" y="4"/>
                </a:cubicBezTo>
                <a:close/>
                <a:moveTo>
                  <a:pt x="173" y="89"/>
                </a:moveTo>
                <a:lnTo>
                  <a:pt x="238" y="126"/>
                </a:lnTo>
                <a:cubicBezTo>
                  <a:pt x="244" y="129"/>
                  <a:pt x="246" y="137"/>
                  <a:pt x="243" y="143"/>
                </a:cubicBezTo>
                <a:cubicBezTo>
                  <a:pt x="240" y="149"/>
                  <a:pt x="232" y="151"/>
                  <a:pt x="226" y="147"/>
                </a:cubicBezTo>
                <a:lnTo>
                  <a:pt x="161" y="111"/>
                </a:lnTo>
                <a:cubicBezTo>
                  <a:pt x="155" y="107"/>
                  <a:pt x="152" y="100"/>
                  <a:pt x="156" y="94"/>
                </a:cubicBezTo>
                <a:cubicBezTo>
                  <a:pt x="159" y="88"/>
                  <a:pt x="167" y="86"/>
                  <a:pt x="173" y="89"/>
                </a:cubicBezTo>
                <a:close/>
                <a:moveTo>
                  <a:pt x="326" y="174"/>
                </a:moveTo>
                <a:lnTo>
                  <a:pt x="391" y="211"/>
                </a:lnTo>
                <a:cubicBezTo>
                  <a:pt x="397" y="214"/>
                  <a:pt x="399" y="222"/>
                  <a:pt x="396" y="228"/>
                </a:cubicBezTo>
                <a:cubicBezTo>
                  <a:pt x="392" y="234"/>
                  <a:pt x="385" y="236"/>
                  <a:pt x="379" y="233"/>
                </a:cubicBezTo>
                <a:lnTo>
                  <a:pt x="313" y="196"/>
                </a:lnTo>
                <a:cubicBezTo>
                  <a:pt x="307" y="193"/>
                  <a:pt x="305" y="185"/>
                  <a:pt x="309" y="179"/>
                </a:cubicBezTo>
                <a:cubicBezTo>
                  <a:pt x="312" y="173"/>
                  <a:pt x="320" y="171"/>
                  <a:pt x="326" y="174"/>
                </a:cubicBezTo>
                <a:close/>
                <a:moveTo>
                  <a:pt x="478" y="260"/>
                </a:moveTo>
                <a:lnTo>
                  <a:pt x="544" y="296"/>
                </a:lnTo>
                <a:cubicBezTo>
                  <a:pt x="550" y="300"/>
                  <a:pt x="552" y="307"/>
                  <a:pt x="549" y="313"/>
                </a:cubicBezTo>
                <a:cubicBezTo>
                  <a:pt x="545" y="319"/>
                  <a:pt x="538" y="322"/>
                  <a:pt x="532" y="318"/>
                </a:cubicBezTo>
                <a:lnTo>
                  <a:pt x="466" y="282"/>
                </a:lnTo>
                <a:cubicBezTo>
                  <a:pt x="460" y="278"/>
                  <a:pt x="458" y="271"/>
                  <a:pt x="461" y="265"/>
                </a:cubicBezTo>
                <a:cubicBezTo>
                  <a:pt x="465" y="259"/>
                  <a:pt x="472" y="256"/>
                  <a:pt x="478" y="260"/>
                </a:cubicBezTo>
                <a:close/>
                <a:moveTo>
                  <a:pt x="631" y="345"/>
                </a:moveTo>
                <a:lnTo>
                  <a:pt x="696" y="382"/>
                </a:lnTo>
                <a:cubicBezTo>
                  <a:pt x="703" y="385"/>
                  <a:pt x="705" y="393"/>
                  <a:pt x="701" y="399"/>
                </a:cubicBezTo>
                <a:cubicBezTo>
                  <a:pt x="698" y="405"/>
                  <a:pt x="690" y="407"/>
                  <a:pt x="684" y="404"/>
                </a:cubicBezTo>
                <a:lnTo>
                  <a:pt x="619" y="367"/>
                </a:lnTo>
                <a:cubicBezTo>
                  <a:pt x="613" y="364"/>
                  <a:pt x="611" y="356"/>
                  <a:pt x="614" y="350"/>
                </a:cubicBezTo>
                <a:cubicBezTo>
                  <a:pt x="617" y="344"/>
                  <a:pt x="625" y="342"/>
                  <a:pt x="631" y="345"/>
                </a:cubicBezTo>
                <a:close/>
                <a:moveTo>
                  <a:pt x="784" y="431"/>
                </a:moveTo>
                <a:lnTo>
                  <a:pt x="849" y="467"/>
                </a:lnTo>
                <a:cubicBezTo>
                  <a:pt x="855" y="471"/>
                  <a:pt x="857" y="478"/>
                  <a:pt x="854" y="484"/>
                </a:cubicBezTo>
                <a:cubicBezTo>
                  <a:pt x="851" y="490"/>
                  <a:pt x="843" y="492"/>
                  <a:pt x="837" y="489"/>
                </a:cubicBezTo>
                <a:lnTo>
                  <a:pt x="772" y="452"/>
                </a:lnTo>
                <a:cubicBezTo>
                  <a:pt x="766" y="449"/>
                  <a:pt x="763" y="441"/>
                  <a:pt x="767" y="435"/>
                </a:cubicBezTo>
                <a:cubicBezTo>
                  <a:pt x="770" y="429"/>
                  <a:pt x="778" y="427"/>
                  <a:pt x="784" y="43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8"/>
          <p:cNvSpPr>
            <a:spLocks noEditPoints="1"/>
          </p:cNvSpPr>
          <p:nvPr/>
        </p:nvSpPr>
        <p:spPr bwMode="auto">
          <a:xfrm>
            <a:off x="3549725" y="3126467"/>
            <a:ext cx="217487" cy="125413"/>
          </a:xfrm>
          <a:custGeom>
            <a:avLst/>
            <a:gdLst/>
            <a:ahLst/>
            <a:cxnLst>
              <a:cxn ang="0">
                <a:pos x="40" y="6"/>
              </a:cxn>
              <a:cxn ang="0">
                <a:pos x="172" y="79"/>
              </a:cxn>
              <a:cxn ang="0">
                <a:pos x="181" y="113"/>
              </a:cxn>
              <a:cxn ang="0">
                <a:pos x="147" y="122"/>
              </a:cxn>
              <a:cxn ang="0">
                <a:pos x="16" y="50"/>
              </a:cxn>
              <a:cxn ang="0">
                <a:pos x="6" y="16"/>
              </a:cxn>
              <a:cxn ang="0">
                <a:pos x="40" y="6"/>
              </a:cxn>
              <a:cxn ang="0">
                <a:pos x="347" y="175"/>
              </a:cxn>
              <a:cxn ang="0">
                <a:pos x="478" y="248"/>
              </a:cxn>
              <a:cxn ang="0">
                <a:pos x="488" y="282"/>
              </a:cxn>
              <a:cxn ang="0">
                <a:pos x="454" y="291"/>
              </a:cxn>
              <a:cxn ang="0">
                <a:pos x="323" y="219"/>
              </a:cxn>
              <a:cxn ang="0">
                <a:pos x="313" y="185"/>
              </a:cxn>
              <a:cxn ang="0">
                <a:pos x="347" y="175"/>
              </a:cxn>
              <a:cxn ang="0">
                <a:pos x="653" y="344"/>
              </a:cxn>
              <a:cxn ang="0">
                <a:pos x="785" y="417"/>
              </a:cxn>
              <a:cxn ang="0">
                <a:pos x="794" y="451"/>
              </a:cxn>
              <a:cxn ang="0">
                <a:pos x="760" y="460"/>
              </a:cxn>
              <a:cxn ang="0">
                <a:pos x="629" y="388"/>
              </a:cxn>
              <a:cxn ang="0">
                <a:pos x="619" y="354"/>
              </a:cxn>
              <a:cxn ang="0">
                <a:pos x="653" y="344"/>
              </a:cxn>
              <a:cxn ang="0">
                <a:pos x="960" y="513"/>
              </a:cxn>
              <a:cxn ang="0">
                <a:pos x="1091" y="585"/>
              </a:cxn>
              <a:cxn ang="0">
                <a:pos x="1101" y="619"/>
              </a:cxn>
              <a:cxn ang="0">
                <a:pos x="1067" y="629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</a:cxnLst>
            <a:rect l="0" t="0" r="r" b="b"/>
            <a:pathLst>
              <a:path w="1108" h="636">
                <a:moveTo>
                  <a:pt x="40" y="6"/>
                </a:moveTo>
                <a:lnTo>
                  <a:pt x="172" y="79"/>
                </a:lnTo>
                <a:cubicBezTo>
                  <a:pt x="184" y="85"/>
                  <a:pt x="188" y="101"/>
                  <a:pt x="181" y="113"/>
                </a:cubicBezTo>
                <a:cubicBezTo>
                  <a:pt x="175" y="125"/>
                  <a:pt x="160" y="129"/>
                  <a:pt x="147" y="122"/>
                </a:cubicBezTo>
                <a:lnTo>
                  <a:pt x="16" y="50"/>
                </a:lnTo>
                <a:cubicBezTo>
                  <a:pt x="4" y="43"/>
                  <a:pt x="0" y="28"/>
                  <a:pt x="6" y="16"/>
                </a:cubicBezTo>
                <a:cubicBezTo>
                  <a:pt x="13" y="4"/>
                  <a:pt x="28" y="0"/>
                  <a:pt x="40" y="6"/>
                </a:cubicBezTo>
                <a:close/>
                <a:moveTo>
                  <a:pt x="347" y="175"/>
                </a:moveTo>
                <a:lnTo>
                  <a:pt x="478" y="248"/>
                </a:lnTo>
                <a:cubicBezTo>
                  <a:pt x="490" y="254"/>
                  <a:pt x="495" y="269"/>
                  <a:pt x="488" y="282"/>
                </a:cubicBezTo>
                <a:cubicBezTo>
                  <a:pt x="481" y="294"/>
                  <a:pt x="466" y="298"/>
                  <a:pt x="454" y="291"/>
                </a:cubicBezTo>
                <a:lnTo>
                  <a:pt x="323" y="219"/>
                </a:lnTo>
                <a:cubicBezTo>
                  <a:pt x="310" y="212"/>
                  <a:pt x="306" y="197"/>
                  <a:pt x="313" y="185"/>
                </a:cubicBezTo>
                <a:cubicBezTo>
                  <a:pt x="319" y="173"/>
                  <a:pt x="335" y="169"/>
                  <a:pt x="347" y="175"/>
                </a:cubicBezTo>
                <a:close/>
                <a:moveTo>
                  <a:pt x="653" y="344"/>
                </a:moveTo>
                <a:lnTo>
                  <a:pt x="785" y="417"/>
                </a:lnTo>
                <a:cubicBezTo>
                  <a:pt x="797" y="423"/>
                  <a:pt x="801" y="438"/>
                  <a:pt x="794" y="451"/>
                </a:cubicBezTo>
                <a:cubicBezTo>
                  <a:pt x="788" y="463"/>
                  <a:pt x="773" y="467"/>
                  <a:pt x="760" y="460"/>
                </a:cubicBezTo>
                <a:lnTo>
                  <a:pt x="629" y="388"/>
                </a:lnTo>
                <a:cubicBezTo>
                  <a:pt x="617" y="381"/>
                  <a:pt x="613" y="366"/>
                  <a:pt x="619" y="354"/>
                </a:cubicBezTo>
                <a:cubicBezTo>
                  <a:pt x="626" y="342"/>
                  <a:pt x="641" y="337"/>
                  <a:pt x="653" y="344"/>
                </a:cubicBezTo>
                <a:close/>
                <a:moveTo>
                  <a:pt x="960" y="513"/>
                </a:moveTo>
                <a:lnTo>
                  <a:pt x="1091" y="585"/>
                </a:lnTo>
                <a:cubicBezTo>
                  <a:pt x="1103" y="592"/>
                  <a:pt x="1108" y="607"/>
                  <a:pt x="1101" y="619"/>
                </a:cubicBezTo>
                <a:cubicBezTo>
                  <a:pt x="1094" y="632"/>
                  <a:pt x="1079" y="636"/>
                  <a:pt x="1067" y="629"/>
                </a:cubicBezTo>
                <a:lnTo>
                  <a:pt x="936" y="557"/>
                </a:lnTo>
                <a:cubicBezTo>
                  <a:pt x="924" y="550"/>
                  <a:pt x="919" y="535"/>
                  <a:pt x="926" y="523"/>
                </a:cubicBezTo>
                <a:cubicBezTo>
                  <a:pt x="932" y="511"/>
                  <a:pt x="948" y="506"/>
                  <a:pt x="960" y="513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9"/>
          <p:cNvSpPr>
            <a:spLocks noEditPoints="1"/>
          </p:cNvSpPr>
          <p:nvPr/>
        </p:nvSpPr>
        <p:spPr bwMode="auto">
          <a:xfrm>
            <a:off x="4202113" y="3501008"/>
            <a:ext cx="495300" cy="277813"/>
          </a:xfrm>
          <a:custGeom>
            <a:avLst/>
            <a:gdLst/>
            <a:ahLst/>
            <a:cxnLst>
              <a:cxn ang="0">
                <a:pos x="41" y="7"/>
              </a:cxn>
              <a:cxn ang="0">
                <a:pos x="172" y="79"/>
              </a:cxn>
              <a:cxn ang="0">
                <a:pos x="182" y="113"/>
              </a:cxn>
              <a:cxn ang="0">
                <a:pos x="148" y="123"/>
              </a:cxn>
              <a:cxn ang="0">
                <a:pos x="16" y="51"/>
              </a:cxn>
              <a:cxn ang="0">
                <a:pos x="7" y="17"/>
              </a:cxn>
              <a:cxn ang="0">
                <a:pos x="41" y="7"/>
              </a:cxn>
              <a:cxn ang="0">
                <a:pos x="347" y="176"/>
              </a:cxn>
              <a:cxn ang="0">
                <a:pos x="479" y="248"/>
              </a:cxn>
              <a:cxn ang="0">
                <a:pos x="488" y="282"/>
              </a:cxn>
              <a:cxn ang="0">
                <a:pos x="454" y="292"/>
              </a:cxn>
              <a:cxn ang="0">
                <a:pos x="323" y="220"/>
              </a:cxn>
              <a:cxn ang="0">
                <a:pos x="313" y="186"/>
              </a:cxn>
              <a:cxn ang="0">
                <a:pos x="347" y="176"/>
              </a:cxn>
              <a:cxn ang="0">
                <a:pos x="654" y="345"/>
              </a:cxn>
              <a:cxn ang="0">
                <a:pos x="785" y="417"/>
              </a:cxn>
              <a:cxn ang="0">
                <a:pos x="795" y="451"/>
              </a:cxn>
              <a:cxn ang="0">
                <a:pos x="761" y="461"/>
              </a:cxn>
              <a:cxn ang="0">
                <a:pos x="630" y="388"/>
              </a:cxn>
              <a:cxn ang="0">
                <a:pos x="620" y="354"/>
              </a:cxn>
              <a:cxn ang="0">
                <a:pos x="654" y="345"/>
              </a:cxn>
              <a:cxn ang="0">
                <a:pos x="960" y="513"/>
              </a:cxn>
              <a:cxn ang="0">
                <a:pos x="1092" y="586"/>
              </a:cxn>
              <a:cxn ang="0">
                <a:pos x="1102" y="620"/>
              </a:cxn>
              <a:cxn ang="0">
                <a:pos x="1068" y="630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  <a:cxn ang="0">
                <a:pos x="1267" y="682"/>
              </a:cxn>
              <a:cxn ang="0">
                <a:pos x="1398" y="755"/>
              </a:cxn>
              <a:cxn ang="0">
                <a:pos x="1408" y="789"/>
              </a:cxn>
              <a:cxn ang="0">
                <a:pos x="1374" y="798"/>
              </a:cxn>
              <a:cxn ang="0">
                <a:pos x="1243" y="726"/>
              </a:cxn>
              <a:cxn ang="0">
                <a:pos x="1233" y="692"/>
              </a:cxn>
              <a:cxn ang="0">
                <a:pos x="1267" y="682"/>
              </a:cxn>
              <a:cxn ang="0">
                <a:pos x="1573" y="851"/>
              </a:cxn>
              <a:cxn ang="0">
                <a:pos x="1705" y="923"/>
              </a:cxn>
              <a:cxn ang="0">
                <a:pos x="1715" y="957"/>
              </a:cxn>
              <a:cxn ang="0">
                <a:pos x="1681" y="967"/>
              </a:cxn>
              <a:cxn ang="0">
                <a:pos x="1549" y="895"/>
              </a:cxn>
              <a:cxn ang="0">
                <a:pos x="1540" y="861"/>
              </a:cxn>
              <a:cxn ang="0">
                <a:pos x="1573" y="851"/>
              </a:cxn>
              <a:cxn ang="0">
                <a:pos x="1880" y="1020"/>
              </a:cxn>
              <a:cxn ang="0">
                <a:pos x="2011" y="1092"/>
              </a:cxn>
              <a:cxn ang="0">
                <a:pos x="2021" y="1126"/>
              </a:cxn>
              <a:cxn ang="0">
                <a:pos x="1987" y="1136"/>
              </a:cxn>
              <a:cxn ang="0">
                <a:pos x="1856" y="1064"/>
              </a:cxn>
              <a:cxn ang="0">
                <a:pos x="1846" y="1030"/>
              </a:cxn>
              <a:cxn ang="0">
                <a:pos x="1880" y="1020"/>
              </a:cxn>
              <a:cxn ang="0">
                <a:pos x="2187" y="1189"/>
              </a:cxn>
              <a:cxn ang="0">
                <a:pos x="2318" y="1261"/>
              </a:cxn>
              <a:cxn ang="0">
                <a:pos x="2328" y="1295"/>
              </a:cxn>
              <a:cxn ang="0">
                <a:pos x="2294" y="1305"/>
              </a:cxn>
              <a:cxn ang="0">
                <a:pos x="2163" y="1233"/>
              </a:cxn>
              <a:cxn ang="0">
                <a:pos x="2153" y="1199"/>
              </a:cxn>
              <a:cxn ang="0">
                <a:pos x="2187" y="1189"/>
              </a:cxn>
              <a:cxn ang="0">
                <a:pos x="2493" y="1358"/>
              </a:cxn>
              <a:cxn ang="0">
                <a:pos x="2507" y="1365"/>
              </a:cxn>
              <a:cxn ang="0">
                <a:pos x="2517" y="1399"/>
              </a:cxn>
              <a:cxn ang="0">
                <a:pos x="2483" y="1409"/>
              </a:cxn>
              <a:cxn ang="0">
                <a:pos x="2469" y="1401"/>
              </a:cxn>
              <a:cxn ang="0">
                <a:pos x="2459" y="1367"/>
              </a:cxn>
              <a:cxn ang="0">
                <a:pos x="2493" y="1358"/>
              </a:cxn>
            </a:cxnLst>
            <a:rect l="0" t="0" r="r" b="b"/>
            <a:pathLst>
              <a:path w="2524" h="1416">
                <a:moveTo>
                  <a:pt x="41" y="7"/>
                </a:moveTo>
                <a:lnTo>
                  <a:pt x="172" y="79"/>
                </a:lnTo>
                <a:cubicBezTo>
                  <a:pt x="184" y="86"/>
                  <a:pt x="188" y="101"/>
                  <a:pt x="182" y="113"/>
                </a:cubicBezTo>
                <a:cubicBezTo>
                  <a:pt x="175" y="125"/>
                  <a:pt x="160" y="130"/>
                  <a:pt x="148" y="123"/>
                </a:cubicBezTo>
                <a:lnTo>
                  <a:pt x="16" y="51"/>
                </a:lnTo>
                <a:cubicBezTo>
                  <a:pt x="4" y="44"/>
                  <a:pt x="0" y="29"/>
                  <a:pt x="7" y="17"/>
                </a:cubicBezTo>
                <a:cubicBezTo>
                  <a:pt x="13" y="5"/>
                  <a:pt x="28" y="0"/>
                  <a:pt x="41" y="7"/>
                </a:cubicBezTo>
                <a:close/>
                <a:moveTo>
                  <a:pt x="347" y="176"/>
                </a:moveTo>
                <a:lnTo>
                  <a:pt x="479" y="248"/>
                </a:lnTo>
                <a:cubicBezTo>
                  <a:pt x="491" y="255"/>
                  <a:pt x="495" y="270"/>
                  <a:pt x="488" y="282"/>
                </a:cubicBezTo>
                <a:cubicBezTo>
                  <a:pt x="482" y="294"/>
                  <a:pt x="466" y="299"/>
                  <a:pt x="454" y="292"/>
                </a:cubicBezTo>
                <a:lnTo>
                  <a:pt x="323" y="220"/>
                </a:lnTo>
                <a:cubicBezTo>
                  <a:pt x="311" y="213"/>
                  <a:pt x="306" y="198"/>
                  <a:pt x="313" y="186"/>
                </a:cubicBezTo>
                <a:cubicBezTo>
                  <a:pt x="320" y="173"/>
                  <a:pt x="335" y="169"/>
                  <a:pt x="347" y="176"/>
                </a:cubicBezTo>
                <a:close/>
                <a:moveTo>
                  <a:pt x="654" y="345"/>
                </a:moveTo>
                <a:lnTo>
                  <a:pt x="785" y="417"/>
                </a:lnTo>
                <a:cubicBezTo>
                  <a:pt x="797" y="424"/>
                  <a:pt x="802" y="439"/>
                  <a:pt x="795" y="451"/>
                </a:cubicBezTo>
                <a:cubicBezTo>
                  <a:pt x="788" y="463"/>
                  <a:pt x="773" y="467"/>
                  <a:pt x="761" y="461"/>
                </a:cubicBezTo>
                <a:lnTo>
                  <a:pt x="630" y="388"/>
                </a:lnTo>
                <a:cubicBezTo>
                  <a:pt x="617" y="382"/>
                  <a:pt x="613" y="366"/>
                  <a:pt x="620" y="354"/>
                </a:cubicBezTo>
                <a:cubicBezTo>
                  <a:pt x="626" y="342"/>
                  <a:pt x="642" y="338"/>
                  <a:pt x="654" y="345"/>
                </a:cubicBezTo>
                <a:close/>
                <a:moveTo>
                  <a:pt x="960" y="513"/>
                </a:moveTo>
                <a:lnTo>
                  <a:pt x="1092" y="586"/>
                </a:lnTo>
                <a:cubicBezTo>
                  <a:pt x="1104" y="592"/>
                  <a:pt x="1108" y="608"/>
                  <a:pt x="1102" y="620"/>
                </a:cubicBezTo>
                <a:cubicBezTo>
                  <a:pt x="1095" y="632"/>
                  <a:pt x="1080" y="636"/>
                  <a:pt x="1068" y="630"/>
                </a:cubicBezTo>
                <a:lnTo>
                  <a:pt x="936" y="557"/>
                </a:lnTo>
                <a:cubicBezTo>
                  <a:pt x="924" y="551"/>
                  <a:pt x="920" y="535"/>
                  <a:pt x="926" y="523"/>
                </a:cubicBezTo>
                <a:cubicBezTo>
                  <a:pt x="933" y="511"/>
                  <a:pt x="948" y="507"/>
                  <a:pt x="960" y="513"/>
                </a:cubicBezTo>
                <a:close/>
                <a:moveTo>
                  <a:pt x="1267" y="682"/>
                </a:moveTo>
                <a:lnTo>
                  <a:pt x="1398" y="755"/>
                </a:lnTo>
                <a:cubicBezTo>
                  <a:pt x="1410" y="761"/>
                  <a:pt x="1415" y="776"/>
                  <a:pt x="1408" y="789"/>
                </a:cubicBezTo>
                <a:cubicBezTo>
                  <a:pt x="1401" y="801"/>
                  <a:pt x="1386" y="805"/>
                  <a:pt x="1374" y="798"/>
                </a:cubicBezTo>
                <a:lnTo>
                  <a:pt x="1243" y="726"/>
                </a:lnTo>
                <a:cubicBezTo>
                  <a:pt x="1231" y="719"/>
                  <a:pt x="1226" y="704"/>
                  <a:pt x="1233" y="692"/>
                </a:cubicBezTo>
                <a:cubicBezTo>
                  <a:pt x="1240" y="680"/>
                  <a:pt x="1255" y="676"/>
                  <a:pt x="1267" y="682"/>
                </a:cubicBezTo>
                <a:close/>
                <a:moveTo>
                  <a:pt x="1573" y="851"/>
                </a:moveTo>
                <a:lnTo>
                  <a:pt x="1705" y="923"/>
                </a:lnTo>
                <a:cubicBezTo>
                  <a:pt x="1717" y="930"/>
                  <a:pt x="1721" y="945"/>
                  <a:pt x="1715" y="957"/>
                </a:cubicBezTo>
                <a:cubicBezTo>
                  <a:pt x="1708" y="969"/>
                  <a:pt x="1693" y="974"/>
                  <a:pt x="1681" y="967"/>
                </a:cubicBezTo>
                <a:lnTo>
                  <a:pt x="1549" y="895"/>
                </a:lnTo>
                <a:cubicBezTo>
                  <a:pt x="1537" y="888"/>
                  <a:pt x="1533" y="873"/>
                  <a:pt x="1540" y="861"/>
                </a:cubicBezTo>
                <a:cubicBezTo>
                  <a:pt x="1546" y="849"/>
                  <a:pt x="1561" y="844"/>
                  <a:pt x="1573" y="851"/>
                </a:cubicBezTo>
                <a:close/>
                <a:moveTo>
                  <a:pt x="1880" y="1020"/>
                </a:moveTo>
                <a:lnTo>
                  <a:pt x="2011" y="1092"/>
                </a:lnTo>
                <a:cubicBezTo>
                  <a:pt x="2024" y="1099"/>
                  <a:pt x="2028" y="1114"/>
                  <a:pt x="2021" y="1126"/>
                </a:cubicBezTo>
                <a:cubicBezTo>
                  <a:pt x="2015" y="1138"/>
                  <a:pt x="1999" y="1143"/>
                  <a:pt x="1987" y="1136"/>
                </a:cubicBezTo>
                <a:lnTo>
                  <a:pt x="1856" y="1064"/>
                </a:lnTo>
                <a:cubicBezTo>
                  <a:pt x="1844" y="1057"/>
                  <a:pt x="1839" y="1042"/>
                  <a:pt x="1846" y="1030"/>
                </a:cubicBezTo>
                <a:cubicBezTo>
                  <a:pt x="1853" y="1018"/>
                  <a:pt x="1868" y="1013"/>
                  <a:pt x="1880" y="1020"/>
                </a:cubicBezTo>
                <a:close/>
                <a:moveTo>
                  <a:pt x="2187" y="1189"/>
                </a:moveTo>
                <a:lnTo>
                  <a:pt x="2318" y="1261"/>
                </a:lnTo>
                <a:cubicBezTo>
                  <a:pt x="2330" y="1268"/>
                  <a:pt x="2335" y="1283"/>
                  <a:pt x="2328" y="1295"/>
                </a:cubicBezTo>
                <a:cubicBezTo>
                  <a:pt x="2321" y="1307"/>
                  <a:pt x="2306" y="1312"/>
                  <a:pt x="2294" y="1305"/>
                </a:cubicBezTo>
                <a:lnTo>
                  <a:pt x="2163" y="1233"/>
                </a:lnTo>
                <a:cubicBezTo>
                  <a:pt x="2150" y="1226"/>
                  <a:pt x="2146" y="1211"/>
                  <a:pt x="2153" y="1199"/>
                </a:cubicBezTo>
                <a:cubicBezTo>
                  <a:pt x="2159" y="1186"/>
                  <a:pt x="2175" y="1182"/>
                  <a:pt x="2187" y="1189"/>
                </a:cubicBezTo>
                <a:close/>
                <a:moveTo>
                  <a:pt x="2493" y="1358"/>
                </a:moveTo>
                <a:lnTo>
                  <a:pt x="2507" y="1365"/>
                </a:lnTo>
                <a:cubicBezTo>
                  <a:pt x="2519" y="1372"/>
                  <a:pt x="2524" y="1387"/>
                  <a:pt x="2517" y="1399"/>
                </a:cubicBezTo>
                <a:cubicBezTo>
                  <a:pt x="2510" y="1411"/>
                  <a:pt x="2495" y="1416"/>
                  <a:pt x="2483" y="1409"/>
                </a:cubicBezTo>
                <a:lnTo>
                  <a:pt x="2469" y="1401"/>
                </a:lnTo>
                <a:cubicBezTo>
                  <a:pt x="2457" y="1395"/>
                  <a:pt x="2453" y="1379"/>
                  <a:pt x="2459" y="1367"/>
                </a:cubicBezTo>
                <a:cubicBezTo>
                  <a:pt x="2466" y="1355"/>
                  <a:pt x="2481" y="1351"/>
                  <a:pt x="2493" y="1358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0"/>
          <p:cNvSpPr>
            <a:spLocks noEditPoints="1"/>
          </p:cNvSpPr>
          <p:nvPr/>
        </p:nvSpPr>
        <p:spPr bwMode="auto">
          <a:xfrm>
            <a:off x="5321300" y="4140200"/>
            <a:ext cx="1052512" cy="603250"/>
          </a:xfrm>
          <a:custGeom>
            <a:avLst/>
            <a:gdLst/>
            <a:ahLst/>
            <a:cxnLst>
              <a:cxn ang="0">
                <a:pos x="85" y="40"/>
              </a:cxn>
              <a:cxn ang="0">
                <a:pos x="73" y="62"/>
              </a:cxn>
              <a:cxn ang="0">
                <a:pos x="3" y="8"/>
              </a:cxn>
              <a:cxn ang="0">
                <a:pos x="172" y="90"/>
              </a:cxn>
              <a:cxn ang="0">
                <a:pos x="242" y="144"/>
              </a:cxn>
              <a:cxn ang="0">
                <a:pos x="160" y="111"/>
              </a:cxn>
              <a:cxn ang="0">
                <a:pos x="172" y="90"/>
              </a:cxn>
              <a:cxn ang="0">
                <a:pos x="389" y="213"/>
              </a:cxn>
              <a:cxn ang="0">
                <a:pos x="377" y="235"/>
              </a:cxn>
              <a:cxn ang="0">
                <a:pos x="307" y="181"/>
              </a:cxn>
              <a:cxn ang="0">
                <a:pos x="476" y="263"/>
              </a:cxn>
              <a:cxn ang="0">
                <a:pos x="546" y="317"/>
              </a:cxn>
              <a:cxn ang="0">
                <a:pos x="464" y="285"/>
              </a:cxn>
              <a:cxn ang="0">
                <a:pos x="476" y="263"/>
              </a:cxn>
              <a:cxn ang="0">
                <a:pos x="694" y="386"/>
              </a:cxn>
              <a:cxn ang="0">
                <a:pos x="681" y="408"/>
              </a:cxn>
              <a:cxn ang="0">
                <a:pos x="611" y="354"/>
              </a:cxn>
              <a:cxn ang="0">
                <a:pos x="780" y="436"/>
              </a:cxn>
              <a:cxn ang="0">
                <a:pos x="850" y="490"/>
              </a:cxn>
              <a:cxn ang="0">
                <a:pos x="768" y="458"/>
              </a:cxn>
              <a:cxn ang="0">
                <a:pos x="780" y="436"/>
              </a:cxn>
              <a:cxn ang="0">
                <a:pos x="998" y="560"/>
              </a:cxn>
              <a:cxn ang="0">
                <a:pos x="985" y="581"/>
              </a:cxn>
              <a:cxn ang="0">
                <a:pos x="915" y="527"/>
              </a:cxn>
              <a:cxn ang="0">
                <a:pos x="1085" y="609"/>
              </a:cxn>
              <a:cxn ang="0">
                <a:pos x="1154" y="663"/>
              </a:cxn>
              <a:cxn ang="0">
                <a:pos x="1072" y="631"/>
              </a:cxn>
              <a:cxn ang="0">
                <a:pos x="1085" y="609"/>
              </a:cxn>
              <a:cxn ang="0">
                <a:pos x="1302" y="733"/>
              </a:cxn>
              <a:cxn ang="0">
                <a:pos x="1289" y="755"/>
              </a:cxn>
              <a:cxn ang="0">
                <a:pos x="1220" y="700"/>
              </a:cxn>
              <a:cxn ang="0">
                <a:pos x="1389" y="782"/>
              </a:cxn>
              <a:cxn ang="0">
                <a:pos x="1459" y="836"/>
              </a:cxn>
              <a:cxn ang="0">
                <a:pos x="1376" y="804"/>
              </a:cxn>
              <a:cxn ang="0">
                <a:pos x="1389" y="782"/>
              </a:cxn>
              <a:cxn ang="0">
                <a:pos x="1606" y="906"/>
              </a:cxn>
              <a:cxn ang="0">
                <a:pos x="1594" y="928"/>
              </a:cxn>
              <a:cxn ang="0">
                <a:pos x="1524" y="874"/>
              </a:cxn>
              <a:cxn ang="0">
                <a:pos x="1693" y="955"/>
              </a:cxn>
              <a:cxn ang="0">
                <a:pos x="1763" y="1010"/>
              </a:cxn>
              <a:cxn ang="0">
                <a:pos x="1681" y="977"/>
              </a:cxn>
              <a:cxn ang="0">
                <a:pos x="1693" y="955"/>
              </a:cxn>
              <a:cxn ang="0">
                <a:pos x="1910" y="1079"/>
              </a:cxn>
              <a:cxn ang="0">
                <a:pos x="1898" y="1101"/>
              </a:cxn>
              <a:cxn ang="0">
                <a:pos x="1828" y="1047"/>
              </a:cxn>
              <a:cxn ang="0">
                <a:pos x="1997" y="1129"/>
              </a:cxn>
              <a:cxn ang="0">
                <a:pos x="2067" y="1183"/>
              </a:cxn>
              <a:cxn ang="0">
                <a:pos x="1985" y="1150"/>
              </a:cxn>
              <a:cxn ang="0">
                <a:pos x="1997" y="1129"/>
              </a:cxn>
              <a:cxn ang="0">
                <a:pos x="2214" y="1252"/>
              </a:cxn>
              <a:cxn ang="0">
                <a:pos x="2202" y="1274"/>
              </a:cxn>
              <a:cxn ang="0">
                <a:pos x="2132" y="1220"/>
              </a:cxn>
              <a:cxn ang="0">
                <a:pos x="2301" y="1302"/>
              </a:cxn>
              <a:cxn ang="0">
                <a:pos x="2371" y="1356"/>
              </a:cxn>
              <a:cxn ang="0">
                <a:pos x="2289" y="1323"/>
              </a:cxn>
              <a:cxn ang="0">
                <a:pos x="2301" y="1302"/>
              </a:cxn>
              <a:cxn ang="0">
                <a:pos x="2519" y="1425"/>
              </a:cxn>
              <a:cxn ang="0">
                <a:pos x="2506" y="1447"/>
              </a:cxn>
              <a:cxn ang="0">
                <a:pos x="2436" y="1393"/>
              </a:cxn>
              <a:cxn ang="0">
                <a:pos x="2605" y="1475"/>
              </a:cxn>
              <a:cxn ang="0">
                <a:pos x="2675" y="1529"/>
              </a:cxn>
              <a:cxn ang="0">
                <a:pos x="2593" y="1497"/>
              </a:cxn>
              <a:cxn ang="0">
                <a:pos x="2605" y="1475"/>
              </a:cxn>
            </a:cxnLst>
            <a:rect l="0" t="0" r="r" b="b"/>
            <a:pathLst>
              <a:path w="2679" h="1537">
                <a:moveTo>
                  <a:pt x="20" y="3"/>
                </a:moveTo>
                <a:lnTo>
                  <a:pt x="85" y="40"/>
                </a:lnTo>
                <a:cubicBezTo>
                  <a:pt x="91" y="44"/>
                  <a:pt x="93" y="51"/>
                  <a:pt x="90" y="57"/>
                </a:cubicBezTo>
                <a:cubicBezTo>
                  <a:pt x="86" y="63"/>
                  <a:pt x="79" y="65"/>
                  <a:pt x="73" y="62"/>
                </a:cubicBezTo>
                <a:lnTo>
                  <a:pt x="8" y="25"/>
                </a:lnTo>
                <a:cubicBezTo>
                  <a:pt x="2" y="21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2" y="90"/>
                </a:moveTo>
                <a:lnTo>
                  <a:pt x="237" y="127"/>
                </a:lnTo>
                <a:cubicBezTo>
                  <a:pt x="243" y="130"/>
                  <a:pt x="245" y="138"/>
                  <a:pt x="242" y="144"/>
                </a:cubicBezTo>
                <a:cubicBezTo>
                  <a:pt x="239" y="150"/>
                  <a:pt x="231" y="152"/>
                  <a:pt x="225" y="149"/>
                </a:cubicBezTo>
                <a:lnTo>
                  <a:pt x="160" y="111"/>
                </a:lnTo>
                <a:cubicBezTo>
                  <a:pt x="154" y="108"/>
                  <a:pt x="152" y="100"/>
                  <a:pt x="155" y="94"/>
                </a:cubicBezTo>
                <a:cubicBezTo>
                  <a:pt x="158" y="88"/>
                  <a:pt x="166" y="86"/>
                  <a:pt x="172" y="90"/>
                </a:cubicBezTo>
                <a:close/>
                <a:moveTo>
                  <a:pt x="324" y="176"/>
                </a:moveTo>
                <a:lnTo>
                  <a:pt x="389" y="213"/>
                </a:lnTo>
                <a:cubicBezTo>
                  <a:pt x="395" y="217"/>
                  <a:pt x="397" y="224"/>
                  <a:pt x="394" y="230"/>
                </a:cubicBezTo>
                <a:cubicBezTo>
                  <a:pt x="391" y="236"/>
                  <a:pt x="383" y="238"/>
                  <a:pt x="377" y="235"/>
                </a:cubicBezTo>
                <a:lnTo>
                  <a:pt x="312" y="198"/>
                </a:lnTo>
                <a:cubicBezTo>
                  <a:pt x="306" y="195"/>
                  <a:pt x="304" y="187"/>
                  <a:pt x="307" y="181"/>
                </a:cubicBezTo>
                <a:cubicBezTo>
                  <a:pt x="311" y="175"/>
                  <a:pt x="318" y="173"/>
                  <a:pt x="324" y="176"/>
                </a:cubicBezTo>
                <a:close/>
                <a:moveTo>
                  <a:pt x="476" y="263"/>
                </a:moveTo>
                <a:lnTo>
                  <a:pt x="541" y="300"/>
                </a:lnTo>
                <a:cubicBezTo>
                  <a:pt x="547" y="303"/>
                  <a:pt x="550" y="311"/>
                  <a:pt x="546" y="317"/>
                </a:cubicBezTo>
                <a:cubicBezTo>
                  <a:pt x="543" y="323"/>
                  <a:pt x="535" y="325"/>
                  <a:pt x="529" y="322"/>
                </a:cubicBezTo>
                <a:lnTo>
                  <a:pt x="464" y="285"/>
                </a:lnTo>
                <a:cubicBezTo>
                  <a:pt x="458" y="281"/>
                  <a:pt x="456" y="273"/>
                  <a:pt x="459" y="267"/>
                </a:cubicBezTo>
                <a:cubicBezTo>
                  <a:pt x="463" y="261"/>
                  <a:pt x="470" y="259"/>
                  <a:pt x="476" y="263"/>
                </a:cubicBezTo>
                <a:close/>
                <a:moveTo>
                  <a:pt x="628" y="349"/>
                </a:moveTo>
                <a:lnTo>
                  <a:pt x="694" y="386"/>
                </a:lnTo>
                <a:cubicBezTo>
                  <a:pt x="700" y="390"/>
                  <a:pt x="702" y="398"/>
                  <a:pt x="698" y="404"/>
                </a:cubicBezTo>
                <a:cubicBezTo>
                  <a:pt x="695" y="410"/>
                  <a:pt x="687" y="412"/>
                  <a:pt x="681" y="408"/>
                </a:cubicBezTo>
                <a:lnTo>
                  <a:pt x="616" y="371"/>
                </a:lnTo>
                <a:cubicBezTo>
                  <a:pt x="610" y="368"/>
                  <a:pt x="608" y="360"/>
                  <a:pt x="611" y="354"/>
                </a:cubicBezTo>
                <a:cubicBezTo>
                  <a:pt x="615" y="348"/>
                  <a:pt x="622" y="346"/>
                  <a:pt x="628" y="349"/>
                </a:cubicBezTo>
                <a:close/>
                <a:moveTo>
                  <a:pt x="780" y="436"/>
                </a:moveTo>
                <a:lnTo>
                  <a:pt x="846" y="473"/>
                </a:lnTo>
                <a:cubicBezTo>
                  <a:pt x="852" y="476"/>
                  <a:pt x="854" y="484"/>
                  <a:pt x="850" y="490"/>
                </a:cubicBezTo>
                <a:cubicBezTo>
                  <a:pt x="847" y="496"/>
                  <a:pt x="839" y="498"/>
                  <a:pt x="833" y="495"/>
                </a:cubicBezTo>
                <a:lnTo>
                  <a:pt x="768" y="458"/>
                </a:lnTo>
                <a:cubicBezTo>
                  <a:pt x="762" y="454"/>
                  <a:pt x="760" y="447"/>
                  <a:pt x="763" y="441"/>
                </a:cubicBezTo>
                <a:cubicBezTo>
                  <a:pt x="767" y="435"/>
                  <a:pt x="774" y="433"/>
                  <a:pt x="780" y="436"/>
                </a:cubicBezTo>
                <a:close/>
                <a:moveTo>
                  <a:pt x="933" y="523"/>
                </a:moveTo>
                <a:lnTo>
                  <a:pt x="998" y="560"/>
                </a:lnTo>
                <a:cubicBezTo>
                  <a:pt x="1004" y="563"/>
                  <a:pt x="1006" y="571"/>
                  <a:pt x="1002" y="577"/>
                </a:cubicBezTo>
                <a:cubicBezTo>
                  <a:pt x="999" y="583"/>
                  <a:pt x="991" y="585"/>
                  <a:pt x="985" y="581"/>
                </a:cubicBezTo>
                <a:lnTo>
                  <a:pt x="920" y="544"/>
                </a:lnTo>
                <a:cubicBezTo>
                  <a:pt x="914" y="541"/>
                  <a:pt x="912" y="533"/>
                  <a:pt x="915" y="527"/>
                </a:cubicBezTo>
                <a:cubicBezTo>
                  <a:pt x="919" y="521"/>
                  <a:pt x="927" y="519"/>
                  <a:pt x="933" y="523"/>
                </a:cubicBezTo>
                <a:close/>
                <a:moveTo>
                  <a:pt x="1085" y="609"/>
                </a:moveTo>
                <a:lnTo>
                  <a:pt x="1150" y="646"/>
                </a:lnTo>
                <a:cubicBezTo>
                  <a:pt x="1156" y="650"/>
                  <a:pt x="1158" y="657"/>
                  <a:pt x="1154" y="663"/>
                </a:cubicBezTo>
                <a:cubicBezTo>
                  <a:pt x="1151" y="669"/>
                  <a:pt x="1143" y="671"/>
                  <a:pt x="1137" y="668"/>
                </a:cubicBezTo>
                <a:lnTo>
                  <a:pt x="1072" y="631"/>
                </a:lnTo>
                <a:cubicBezTo>
                  <a:pt x="1066" y="627"/>
                  <a:pt x="1064" y="620"/>
                  <a:pt x="1068" y="614"/>
                </a:cubicBezTo>
                <a:cubicBezTo>
                  <a:pt x="1071" y="608"/>
                  <a:pt x="1079" y="606"/>
                  <a:pt x="1085" y="609"/>
                </a:cubicBezTo>
                <a:close/>
                <a:moveTo>
                  <a:pt x="1237" y="696"/>
                </a:moveTo>
                <a:lnTo>
                  <a:pt x="1302" y="733"/>
                </a:lnTo>
                <a:cubicBezTo>
                  <a:pt x="1308" y="736"/>
                  <a:pt x="1310" y="744"/>
                  <a:pt x="1307" y="750"/>
                </a:cubicBezTo>
                <a:cubicBezTo>
                  <a:pt x="1303" y="756"/>
                  <a:pt x="1295" y="758"/>
                  <a:pt x="1289" y="755"/>
                </a:cubicBezTo>
                <a:lnTo>
                  <a:pt x="1224" y="717"/>
                </a:lnTo>
                <a:cubicBezTo>
                  <a:pt x="1218" y="714"/>
                  <a:pt x="1216" y="706"/>
                  <a:pt x="1220" y="700"/>
                </a:cubicBezTo>
                <a:cubicBezTo>
                  <a:pt x="1223" y="694"/>
                  <a:pt x="1231" y="692"/>
                  <a:pt x="1237" y="696"/>
                </a:cubicBezTo>
                <a:close/>
                <a:moveTo>
                  <a:pt x="1389" y="782"/>
                </a:moveTo>
                <a:lnTo>
                  <a:pt x="1454" y="819"/>
                </a:lnTo>
                <a:cubicBezTo>
                  <a:pt x="1460" y="823"/>
                  <a:pt x="1462" y="830"/>
                  <a:pt x="1459" y="836"/>
                </a:cubicBezTo>
                <a:cubicBezTo>
                  <a:pt x="1455" y="842"/>
                  <a:pt x="1448" y="844"/>
                  <a:pt x="1442" y="841"/>
                </a:cubicBezTo>
                <a:lnTo>
                  <a:pt x="1376" y="804"/>
                </a:lnTo>
                <a:cubicBezTo>
                  <a:pt x="1370" y="801"/>
                  <a:pt x="1368" y="793"/>
                  <a:pt x="1372" y="787"/>
                </a:cubicBezTo>
                <a:cubicBezTo>
                  <a:pt x="1375" y="781"/>
                  <a:pt x="1383" y="779"/>
                  <a:pt x="1389" y="782"/>
                </a:cubicBezTo>
                <a:close/>
                <a:moveTo>
                  <a:pt x="1541" y="869"/>
                </a:moveTo>
                <a:lnTo>
                  <a:pt x="1606" y="906"/>
                </a:lnTo>
                <a:cubicBezTo>
                  <a:pt x="1612" y="909"/>
                  <a:pt x="1614" y="917"/>
                  <a:pt x="1611" y="923"/>
                </a:cubicBezTo>
                <a:cubicBezTo>
                  <a:pt x="1607" y="929"/>
                  <a:pt x="1600" y="931"/>
                  <a:pt x="1594" y="928"/>
                </a:cubicBezTo>
                <a:lnTo>
                  <a:pt x="1528" y="891"/>
                </a:lnTo>
                <a:cubicBezTo>
                  <a:pt x="1522" y="887"/>
                  <a:pt x="1520" y="880"/>
                  <a:pt x="1524" y="874"/>
                </a:cubicBezTo>
                <a:cubicBezTo>
                  <a:pt x="1527" y="868"/>
                  <a:pt x="1535" y="865"/>
                  <a:pt x="1541" y="869"/>
                </a:cubicBezTo>
                <a:close/>
                <a:moveTo>
                  <a:pt x="1693" y="955"/>
                </a:moveTo>
                <a:lnTo>
                  <a:pt x="1758" y="992"/>
                </a:lnTo>
                <a:cubicBezTo>
                  <a:pt x="1764" y="996"/>
                  <a:pt x="1766" y="1004"/>
                  <a:pt x="1763" y="1010"/>
                </a:cubicBezTo>
                <a:cubicBezTo>
                  <a:pt x="1759" y="1016"/>
                  <a:pt x="1752" y="1018"/>
                  <a:pt x="1746" y="1014"/>
                </a:cubicBezTo>
                <a:lnTo>
                  <a:pt x="1681" y="977"/>
                </a:lnTo>
                <a:cubicBezTo>
                  <a:pt x="1675" y="974"/>
                  <a:pt x="1672" y="966"/>
                  <a:pt x="1676" y="960"/>
                </a:cubicBezTo>
                <a:cubicBezTo>
                  <a:pt x="1679" y="954"/>
                  <a:pt x="1687" y="952"/>
                  <a:pt x="1693" y="955"/>
                </a:cubicBezTo>
                <a:close/>
                <a:moveTo>
                  <a:pt x="1845" y="1042"/>
                </a:moveTo>
                <a:lnTo>
                  <a:pt x="1910" y="1079"/>
                </a:lnTo>
                <a:cubicBezTo>
                  <a:pt x="1916" y="1082"/>
                  <a:pt x="1918" y="1090"/>
                  <a:pt x="1915" y="1096"/>
                </a:cubicBezTo>
                <a:cubicBezTo>
                  <a:pt x="1911" y="1102"/>
                  <a:pt x="1904" y="1104"/>
                  <a:pt x="1898" y="1101"/>
                </a:cubicBezTo>
                <a:lnTo>
                  <a:pt x="1833" y="1064"/>
                </a:lnTo>
                <a:cubicBezTo>
                  <a:pt x="1827" y="1060"/>
                  <a:pt x="1825" y="1053"/>
                  <a:pt x="1828" y="1047"/>
                </a:cubicBezTo>
                <a:cubicBezTo>
                  <a:pt x="1831" y="1041"/>
                  <a:pt x="1839" y="1039"/>
                  <a:pt x="1845" y="1042"/>
                </a:cubicBezTo>
                <a:close/>
                <a:moveTo>
                  <a:pt x="1997" y="1129"/>
                </a:moveTo>
                <a:lnTo>
                  <a:pt x="2062" y="1166"/>
                </a:lnTo>
                <a:cubicBezTo>
                  <a:pt x="2068" y="1169"/>
                  <a:pt x="2070" y="1177"/>
                  <a:pt x="2067" y="1183"/>
                </a:cubicBezTo>
                <a:cubicBezTo>
                  <a:pt x="2064" y="1189"/>
                  <a:pt x="2056" y="1191"/>
                  <a:pt x="2050" y="1187"/>
                </a:cubicBezTo>
                <a:lnTo>
                  <a:pt x="1985" y="1150"/>
                </a:lnTo>
                <a:cubicBezTo>
                  <a:pt x="1979" y="1147"/>
                  <a:pt x="1977" y="1139"/>
                  <a:pt x="1980" y="1133"/>
                </a:cubicBezTo>
                <a:cubicBezTo>
                  <a:pt x="1983" y="1127"/>
                  <a:pt x="1991" y="1125"/>
                  <a:pt x="1997" y="1129"/>
                </a:cubicBezTo>
                <a:close/>
                <a:moveTo>
                  <a:pt x="2149" y="1215"/>
                </a:moveTo>
                <a:lnTo>
                  <a:pt x="2214" y="1252"/>
                </a:lnTo>
                <a:cubicBezTo>
                  <a:pt x="2220" y="1256"/>
                  <a:pt x="2222" y="1263"/>
                  <a:pt x="2219" y="1269"/>
                </a:cubicBezTo>
                <a:cubicBezTo>
                  <a:pt x="2216" y="1275"/>
                  <a:pt x="2208" y="1277"/>
                  <a:pt x="2202" y="1274"/>
                </a:cubicBezTo>
                <a:lnTo>
                  <a:pt x="2137" y="1237"/>
                </a:lnTo>
                <a:cubicBezTo>
                  <a:pt x="2131" y="1233"/>
                  <a:pt x="2129" y="1226"/>
                  <a:pt x="2132" y="1220"/>
                </a:cubicBezTo>
                <a:cubicBezTo>
                  <a:pt x="2136" y="1214"/>
                  <a:pt x="2143" y="1212"/>
                  <a:pt x="2149" y="1215"/>
                </a:cubicBezTo>
                <a:close/>
                <a:moveTo>
                  <a:pt x="2301" y="1302"/>
                </a:moveTo>
                <a:lnTo>
                  <a:pt x="2366" y="1339"/>
                </a:lnTo>
                <a:cubicBezTo>
                  <a:pt x="2372" y="1342"/>
                  <a:pt x="2375" y="1350"/>
                  <a:pt x="2371" y="1356"/>
                </a:cubicBezTo>
                <a:cubicBezTo>
                  <a:pt x="2368" y="1362"/>
                  <a:pt x="2360" y="1364"/>
                  <a:pt x="2354" y="1361"/>
                </a:cubicBezTo>
                <a:lnTo>
                  <a:pt x="2289" y="1323"/>
                </a:lnTo>
                <a:cubicBezTo>
                  <a:pt x="2283" y="1320"/>
                  <a:pt x="2281" y="1312"/>
                  <a:pt x="2284" y="1306"/>
                </a:cubicBezTo>
                <a:cubicBezTo>
                  <a:pt x="2288" y="1300"/>
                  <a:pt x="2295" y="1298"/>
                  <a:pt x="2301" y="1302"/>
                </a:cubicBezTo>
                <a:close/>
                <a:moveTo>
                  <a:pt x="2453" y="1388"/>
                </a:moveTo>
                <a:lnTo>
                  <a:pt x="2519" y="1425"/>
                </a:lnTo>
                <a:cubicBezTo>
                  <a:pt x="2525" y="1429"/>
                  <a:pt x="2527" y="1436"/>
                  <a:pt x="2523" y="1442"/>
                </a:cubicBezTo>
                <a:cubicBezTo>
                  <a:pt x="2520" y="1448"/>
                  <a:pt x="2512" y="1451"/>
                  <a:pt x="2506" y="1447"/>
                </a:cubicBezTo>
                <a:lnTo>
                  <a:pt x="2441" y="1410"/>
                </a:lnTo>
                <a:cubicBezTo>
                  <a:pt x="2435" y="1407"/>
                  <a:pt x="2433" y="1399"/>
                  <a:pt x="2436" y="1393"/>
                </a:cubicBezTo>
                <a:cubicBezTo>
                  <a:pt x="2440" y="1387"/>
                  <a:pt x="2447" y="1385"/>
                  <a:pt x="2453" y="1388"/>
                </a:cubicBezTo>
                <a:close/>
                <a:moveTo>
                  <a:pt x="2605" y="1475"/>
                </a:moveTo>
                <a:lnTo>
                  <a:pt x="2671" y="1512"/>
                </a:lnTo>
                <a:cubicBezTo>
                  <a:pt x="2677" y="1515"/>
                  <a:pt x="2679" y="1523"/>
                  <a:pt x="2675" y="1529"/>
                </a:cubicBezTo>
                <a:cubicBezTo>
                  <a:pt x="2672" y="1535"/>
                  <a:pt x="2664" y="1537"/>
                  <a:pt x="2658" y="1534"/>
                </a:cubicBezTo>
                <a:lnTo>
                  <a:pt x="2593" y="1497"/>
                </a:lnTo>
                <a:cubicBezTo>
                  <a:pt x="2587" y="1493"/>
                  <a:pt x="2585" y="1486"/>
                  <a:pt x="2588" y="1480"/>
                </a:cubicBezTo>
                <a:cubicBezTo>
                  <a:pt x="2592" y="1474"/>
                  <a:pt x="2599" y="1471"/>
                  <a:pt x="2605" y="1475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1"/>
          <p:cNvSpPr>
            <a:spLocks noEditPoints="1"/>
          </p:cNvSpPr>
          <p:nvPr/>
        </p:nvSpPr>
        <p:spPr bwMode="auto">
          <a:xfrm>
            <a:off x="1860551" y="2638425"/>
            <a:ext cx="1068387" cy="409575"/>
          </a:xfrm>
          <a:custGeom>
            <a:avLst/>
            <a:gdLst/>
            <a:ahLst/>
            <a:cxnLst>
              <a:cxn ang="0">
                <a:pos x="10522" y="4045"/>
              </a:cxn>
              <a:cxn ang="0">
                <a:pos x="10557" y="3951"/>
              </a:cxn>
              <a:cxn ang="0">
                <a:pos x="10867" y="4121"/>
              </a:cxn>
              <a:cxn ang="0">
                <a:pos x="10148" y="3904"/>
              </a:cxn>
              <a:cxn ang="0">
                <a:pos x="9838" y="3734"/>
              </a:cxn>
              <a:cxn ang="0">
                <a:pos x="10183" y="3810"/>
              </a:cxn>
              <a:cxn ang="0">
                <a:pos x="10148" y="3904"/>
              </a:cxn>
              <a:cxn ang="0">
                <a:pos x="9212" y="3552"/>
              </a:cxn>
              <a:cxn ang="0">
                <a:pos x="9247" y="3458"/>
              </a:cxn>
              <a:cxn ang="0">
                <a:pos x="9557" y="3628"/>
              </a:cxn>
              <a:cxn ang="0">
                <a:pos x="8837" y="3411"/>
              </a:cxn>
              <a:cxn ang="0">
                <a:pos x="8527" y="3241"/>
              </a:cxn>
              <a:cxn ang="0">
                <a:pos x="8872" y="3318"/>
              </a:cxn>
              <a:cxn ang="0">
                <a:pos x="8837" y="3411"/>
              </a:cxn>
              <a:cxn ang="0">
                <a:pos x="7901" y="3059"/>
              </a:cxn>
              <a:cxn ang="0">
                <a:pos x="7936" y="2966"/>
              </a:cxn>
              <a:cxn ang="0">
                <a:pos x="8246" y="3136"/>
              </a:cxn>
              <a:cxn ang="0">
                <a:pos x="7527" y="2919"/>
              </a:cxn>
              <a:cxn ang="0">
                <a:pos x="7217" y="2749"/>
              </a:cxn>
              <a:cxn ang="0">
                <a:pos x="7562" y="2825"/>
              </a:cxn>
              <a:cxn ang="0">
                <a:pos x="7527" y="2919"/>
              </a:cxn>
              <a:cxn ang="0">
                <a:pos x="6591" y="2567"/>
              </a:cxn>
              <a:cxn ang="0">
                <a:pos x="6626" y="2473"/>
              </a:cxn>
              <a:cxn ang="0">
                <a:pos x="6936" y="2643"/>
              </a:cxn>
              <a:cxn ang="0">
                <a:pos x="6216" y="2426"/>
              </a:cxn>
              <a:cxn ang="0">
                <a:pos x="5906" y="2256"/>
              </a:cxn>
              <a:cxn ang="0">
                <a:pos x="6251" y="2332"/>
              </a:cxn>
              <a:cxn ang="0">
                <a:pos x="6216" y="2426"/>
              </a:cxn>
              <a:cxn ang="0">
                <a:pos x="5280" y="2074"/>
              </a:cxn>
              <a:cxn ang="0">
                <a:pos x="5315" y="1980"/>
              </a:cxn>
              <a:cxn ang="0">
                <a:pos x="5625" y="2150"/>
              </a:cxn>
              <a:cxn ang="0">
                <a:pos x="4906" y="1933"/>
              </a:cxn>
              <a:cxn ang="0">
                <a:pos x="4596" y="1763"/>
              </a:cxn>
              <a:cxn ang="0">
                <a:pos x="4941" y="1840"/>
              </a:cxn>
              <a:cxn ang="0">
                <a:pos x="4906" y="1933"/>
              </a:cxn>
              <a:cxn ang="0">
                <a:pos x="3970" y="1581"/>
              </a:cxn>
              <a:cxn ang="0">
                <a:pos x="4005" y="1488"/>
              </a:cxn>
              <a:cxn ang="0">
                <a:pos x="4315" y="1658"/>
              </a:cxn>
              <a:cxn ang="0">
                <a:pos x="3595" y="1441"/>
              </a:cxn>
              <a:cxn ang="0">
                <a:pos x="3285" y="1271"/>
              </a:cxn>
              <a:cxn ang="0">
                <a:pos x="3631" y="1347"/>
              </a:cxn>
              <a:cxn ang="0">
                <a:pos x="3595" y="1441"/>
              </a:cxn>
              <a:cxn ang="0">
                <a:pos x="2659" y="1089"/>
              </a:cxn>
              <a:cxn ang="0">
                <a:pos x="2695" y="995"/>
              </a:cxn>
              <a:cxn ang="0">
                <a:pos x="3005" y="1165"/>
              </a:cxn>
              <a:cxn ang="0">
                <a:pos x="2285" y="948"/>
              </a:cxn>
              <a:cxn ang="0">
                <a:pos x="1975" y="778"/>
              </a:cxn>
              <a:cxn ang="0">
                <a:pos x="2320" y="854"/>
              </a:cxn>
              <a:cxn ang="0">
                <a:pos x="2285" y="948"/>
              </a:cxn>
              <a:cxn ang="0">
                <a:pos x="1349" y="596"/>
              </a:cxn>
              <a:cxn ang="0">
                <a:pos x="1384" y="502"/>
              </a:cxn>
              <a:cxn ang="0">
                <a:pos x="1694" y="672"/>
              </a:cxn>
              <a:cxn ang="0">
                <a:pos x="974" y="455"/>
              </a:cxn>
              <a:cxn ang="0">
                <a:pos x="664" y="285"/>
              </a:cxn>
              <a:cxn ang="0">
                <a:pos x="1010" y="362"/>
              </a:cxn>
              <a:cxn ang="0">
                <a:pos x="974" y="455"/>
              </a:cxn>
              <a:cxn ang="0">
                <a:pos x="38" y="103"/>
              </a:cxn>
              <a:cxn ang="0">
                <a:pos x="74" y="10"/>
              </a:cxn>
              <a:cxn ang="0">
                <a:pos x="384" y="180"/>
              </a:cxn>
            </a:cxnLst>
            <a:rect l="0" t="0" r="r" b="b"/>
            <a:pathLst>
              <a:path w="10877" h="4160">
                <a:moveTo>
                  <a:pt x="10803" y="4150"/>
                </a:moveTo>
                <a:lnTo>
                  <a:pt x="10522" y="4045"/>
                </a:lnTo>
                <a:cubicBezTo>
                  <a:pt x="10496" y="4035"/>
                  <a:pt x="10483" y="4006"/>
                  <a:pt x="10493" y="3980"/>
                </a:cubicBezTo>
                <a:cubicBezTo>
                  <a:pt x="10503" y="3954"/>
                  <a:pt x="10531" y="3941"/>
                  <a:pt x="10557" y="3951"/>
                </a:cubicBezTo>
                <a:lnTo>
                  <a:pt x="10838" y="4057"/>
                </a:lnTo>
                <a:cubicBezTo>
                  <a:pt x="10864" y="4066"/>
                  <a:pt x="10877" y="4095"/>
                  <a:pt x="10867" y="4121"/>
                </a:cubicBezTo>
                <a:cubicBezTo>
                  <a:pt x="10858" y="4147"/>
                  <a:pt x="10829" y="4160"/>
                  <a:pt x="10803" y="4150"/>
                </a:cubicBezTo>
                <a:close/>
                <a:moveTo>
                  <a:pt x="10148" y="3904"/>
                </a:moveTo>
                <a:lnTo>
                  <a:pt x="9867" y="3798"/>
                </a:lnTo>
                <a:cubicBezTo>
                  <a:pt x="9841" y="3789"/>
                  <a:pt x="9828" y="3760"/>
                  <a:pt x="9838" y="3734"/>
                </a:cubicBezTo>
                <a:cubicBezTo>
                  <a:pt x="9847" y="3708"/>
                  <a:pt x="9876" y="3695"/>
                  <a:pt x="9902" y="3705"/>
                </a:cubicBezTo>
                <a:lnTo>
                  <a:pt x="10183" y="3810"/>
                </a:lnTo>
                <a:cubicBezTo>
                  <a:pt x="10209" y="3820"/>
                  <a:pt x="10222" y="3849"/>
                  <a:pt x="10212" y="3875"/>
                </a:cubicBezTo>
                <a:cubicBezTo>
                  <a:pt x="10202" y="3901"/>
                  <a:pt x="10173" y="3914"/>
                  <a:pt x="10148" y="3904"/>
                </a:cubicBezTo>
                <a:close/>
                <a:moveTo>
                  <a:pt x="9492" y="3658"/>
                </a:moveTo>
                <a:lnTo>
                  <a:pt x="9212" y="3552"/>
                </a:lnTo>
                <a:cubicBezTo>
                  <a:pt x="9186" y="3542"/>
                  <a:pt x="9173" y="3513"/>
                  <a:pt x="9182" y="3488"/>
                </a:cubicBezTo>
                <a:cubicBezTo>
                  <a:pt x="9192" y="3462"/>
                  <a:pt x="9221" y="3449"/>
                  <a:pt x="9247" y="3458"/>
                </a:cubicBezTo>
                <a:lnTo>
                  <a:pt x="9528" y="3564"/>
                </a:lnTo>
                <a:cubicBezTo>
                  <a:pt x="9553" y="3574"/>
                  <a:pt x="9567" y="3603"/>
                  <a:pt x="9557" y="3628"/>
                </a:cubicBezTo>
                <a:cubicBezTo>
                  <a:pt x="9547" y="3654"/>
                  <a:pt x="9518" y="3667"/>
                  <a:pt x="9492" y="3658"/>
                </a:cubicBezTo>
                <a:close/>
                <a:moveTo>
                  <a:pt x="8837" y="3411"/>
                </a:moveTo>
                <a:lnTo>
                  <a:pt x="8556" y="3306"/>
                </a:lnTo>
                <a:cubicBezTo>
                  <a:pt x="8531" y="3296"/>
                  <a:pt x="8517" y="3267"/>
                  <a:pt x="8527" y="3241"/>
                </a:cubicBezTo>
                <a:cubicBezTo>
                  <a:pt x="8537" y="3215"/>
                  <a:pt x="8566" y="3202"/>
                  <a:pt x="8592" y="3212"/>
                </a:cubicBezTo>
                <a:lnTo>
                  <a:pt x="8872" y="3318"/>
                </a:lnTo>
                <a:cubicBezTo>
                  <a:pt x="8898" y="3327"/>
                  <a:pt x="8911" y="3356"/>
                  <a:pt x="8902" y="3382"/>
                </a:cubicBezTo>
                <a:cubicBezTo>
                  <a:pt x="8892" y="3408"/>
                  <a:pt x="8863" y="3421"/>
                  <a:pt x="8837" y="3411"/>
                </a:cubicBezTo>
                <a:close/>
                <a:moveTo>
                  <a:pt x="8182" y="3165"/>
                </a:moveTo>
                <a:lnTo>
                  <a:pt x="7901" y="3059"/>
                </a:lnTo>
                <a:cubicBezTo>
                  <a:pt x="7875" y="3050"/>
                  <a:pt x="7862" y="3021"/>
                  <a:pt x="7872" y="2995"/>
                </a:cubicBezTo>
                <a:cubicBezTo>
                  <a:pt x="7882" y="2969"/>
                  <a:pt x="7910" y="2956"/>
                  <a:pt x="7936" y="2966"/>
                </a:cubicBezTo>
                <a:lnTo>
                  <a:pt x="8217" y="3071"/>
                </a:lnTo>
                <a:cubicBezTo>
                  <a:pt x="8243" y="3081"/>
                  <a:pt x="8256" y="3110"/>
                  <a:pt x="8246" y="3136"/>
                </a:cubicBezTo>
                <a:cubicBezTo>
                  <a:pt x="8237" y="3162"/>
                  <a:pt x="8208" y="3175"/>
                  <a:pt x="8182" y="3165"/>
                </a:cubicBezTo>
                <a:close/>
                <a:moveTo>
                  <a:pt x="7527" y="2919"/>
                </a:moveTo>
                <a:lnTo>
                  <a:pt x="7246" y="2813"/>
                </a:lnTo>
                <a:cubicBezTo>
                  <a:pt x="7220" y="2803"/>
                  <a:pt x="7207" y="2774"/>
                  <a:pt x="7217" y="2749"/>
                </a:cubicBezTo>
                <a:cubicBezTo>
                  <a:pt x="7226" y="2723"/>
                  <a:pt x="7255" y="2710"/>
                  <a:pt x="7281" y="2719"/>
                </a:cubicBezTo>
                <a:lnTo>
                  <a:pt x="7562" y="2825"/>
                </a:lnTo>
                <a:cubicBezTo>
                  <a:pt x="7588" y="2835"/>
                  <a:pt x="7601" y="2864"/>
                  <a:pt x="7591" y="2889"/>
                </a:cubicBezTo>
                <a:cubicBezTo>
                  <a:pt x="7581" y="2915"/>
                  <a:pt x="7553" y="2928"/>
                  <a:pt x="7527" y="2919"/>
                </a:cubicBezTo>
                <a:close/>
                <a:moveTo>
                  <a:pt x="6872" y="2672"/>
                </a:moveTo>
                <a:lnTo>
                  <a:pt x="6591" y="2567"/>
                </a:lnTo>
                <a:cubicBezTo>
                  <a:pt x="6565" y="2557"/>
                  <a:pt x="6552" y="2528"/>
                  <a:pt x="6561" y="2502"/>
                </a:cubicBezTo>
                <a:cubicBezTo>
                  <a:pt x="6571" y="2476"/>
                  <a:pt x="6600" y="2463"/>
                  <a:pt x="6626" y="2473"/>
                </a:cubicBezTo>
                <a:lnTo>
                  <a:pt x="6907" y="2579"/>
                </a:lnTo>
                <a:cubicBezTo>
                  <a:pt x="6933" y="2588"/>
                  <a:pt x="6946" y="2617"/>
                  <a:pt x="6936" y="2643"/>
                </a:cubicBezTo>
                <a:cubicBezTo>
                  <a:pt x="6926" y="2669"/>
                  <a:pt x="6897" y="2682"/>
                  <a:pt x="6872" y="2672"/>
                </a:cubicBezTo>
                <a:close/>
                <a:moveTo>
                  <a:pt x="6216" y="2426"/>
                </a:moveTo>
                <a:lnTo>
                  <a:pt x="5935" y="2320"/>
                </a:lnTo>
                <a:cubicBezTo>
                  <a:pt x="5910" y="2311"/>
                  <a:pt x="5897" y="2282"/>
                  <a:pt x="5906" y="2256"/>
                </a:cubicBezTo>
                <a:cubicBezTo>
                  <a:pt x="5916" y="2230"/>
                  <a:pt x="5945" y="2217"/>
                  <a:pt x="5971" y="2227"/>
                </a:cubicBezTo>
                <a:lnTo>
                  <a:pt x="6251" y="2332"/>
                </a:lnTo>
                <a:cubicBezTo>
                  <a:pt x="6277" y="2342"/>
                  <a:pt x="6290" y="2371"/>
                  <a:pt x="6281" y="2397"/>
                </a:cubicBezTo>
                <a:cubicBezTo>
                  <a:pt x="6271" y="2423"/>
                  <a:pt x="6242" y="2436"/>
                  <a:pt x="6216" y="2426"/>
                </a:cubicBezTo>
                <a:close/>
                <a:moveTo>
                  <a:pt x="5561" y="2180"/>
                </a:moveTo>
                <a:lnTo>
                  <a:pt x="5280" y="2074"/>
                </a:lnTo>
                <a:cubicBezTo>
                  <a:pt x="5254" y="2064"/>
                  <a:pt x="5241" y="2035"/>
                  <a:pt x="5251" y="2010"/>
                </a:cubicBezTo>
                <a:cubicBezTo>
                  <a:pt x="5261" y="1984"/>
                  <a:pt x="5290" y="1971"/>
                  <a:pt x="5315" y="1980"/>
                </a:cubicBezTo>
                <a:lnTo>
                  <a:pt x="5596" y="2086"/>
                </a:lnTo>
                <a:cubicBezTo>
                  <a:pt x="5622" y="2096"/>
                  <a:pt x="5635" y="2125"/>
                  <a:pt x="5625" y="2150"/>
                </a:cubicBezTo>
                <a:cubicBezTo>
                  <a:pt x="5616" y="2176"/>
                  <a:pt x="5587" y="2189"/>
                  <a:pt x="5561" y="2180"/>
                </a:cubicBezTo>
                <a:close/>
                <a:moveTo>
                  <a:pt x="4906" y="1933"/>
                </a:moveTo>
                <a:lnTo>
                  <a:pt x="4625" y="1828"/>
                </a:lnTo>
                <a:cubicBezTo>
                  <a:pt x="4599" y="1818"/>
                  <a:pt x="4586" y="1789"/>
                  <a:pt x="4596" y="1763"/>
                </a:cubicBezTo>
                <a:cubicBezTo>
                  <a:pt x="4606" y="1737"/>
                  <a:pt x="4634" y="1724"/>
                  <a:pt x="4660" y="1734"/>
                </a:cubicBezTo>
                <a:lnTo>
                  <a:pt x="4941" y="1840"/>
                </a:lnTo>
                <a:cubicBezTo>
                  <a:pt x="4967" y="1849"/>
                  <a:pt x="4980" y="1878"/>
                  <a:pt x="4970" y="1904"/>
                </a:cubicBezTo>
                <a:cubicBezTo>
                  <a:pt x="4961" y="1930"/>
                  <a:pt x="4932" y="1943"/>
                  <a:pt x="4906" y="1933"/>
                </a:cubicBezTo>
                <a:close/>
                <a:moveTo>
                  <a:pt x="4251" y="1687"/>
                </a:moveTo>
                <a:lnTo>
                  <a:pt x="3970" y="1581"/>
                </a:lnTo>
                <a:cubicBezTo>
                  <a:pt x="3944" y="1572"/>
                  <a:pt x="3931" y="1543"/>
                  <a:pt x="3941" y="1517"/>
                </a:cubicBezTo>
                <a:cubicBezTo>
                  <a:pt x="3950" y="1491"/>
                  <a:pt x="3979" y="1478"/>
                  <a:pt x="4005" y="1488"/>
                </a:cubicBezTo>
                <a:lnTo>
                  <a:pt x="4286" y="1593"/>
                </a:lnTo>
                <a:cubicBezTo>
                  <a:pt x="4312" y="1603"/>
                  <a:pt x="4325" y="1632"/>
                  <a:pt x="4315" y="1658"/>
                </a:cubicBezTo>
                <a:cubicBezTo>
                  <a:pt x="4305" y="1684"/>
                  <a:pt x="4276" y="1697"/>
                  <a:pt x="4251" y="1687"/>
                </a:cubicBezTo>
                <a:close/>
                <a:moveTo>
                  <a:pt x="3595" y="1441"/>
                </a:moveTo>
                <a:lnTo>
                  <a:pt x="3315" y="1335"/>
                </a:lnTo>
                <a:cubicBezTo>
                  <a:pt x="3289" y="1325"/>
                  <a:pt x="3276" y="1296"/>
                  <a:pt x="3285" y="1271"/>
                </a:cubicBezTo>
                <a:cubicBezTo>
                  <a:pt x="3295" y="1245"/>
                  <a:pt x="3324" y="1232"/>
                  <a:pt x="3350" y="1241"/>
                </a:cubicBezTo>
                <a:lnTo>
                  <a:pt x="3631" y="1347"/>
                </a:lnTo>
                <a:cubicBezTo>
                  <a:pt x="3656" y="1357"/>
                  <a:pt x="3670" y="1386"/>
                  <a:pt x="3660" y="1411"/>
                </a:cubicBezTo>
                <a:cubicBezTo>
                  <a:pt x="3650" y="1437"/>
                  <a:pt x="3621" y="1450"/>
                  <a:pt x="3595" y="1441"/>
                </a:cubicBezTo>
                <a:close/>
                <a:moveTo>
                  <a:pt x="2940" y="1194"/>
                </a:moveTo>
                <a:lnTo>
                  <a:pt x="2659" y="1089"/>
                </a:lnTo>
                <a:cubicBezTo>
                  <a:pt x="2634" y="1079"/>
                  <a:pt x="2620" y="1050"/>
                  <a:pt x="2630" y="1024"/>
                </a:cubicBezTo>
                <a:cubicBezTo>
                  <a:pt x="2640" y="998"/>
                  <a:pt x="2669" y="985"/>
                  <a:pt x="2695" y="995"/>
                </a:cubicBezTo>
                <a:lnTo>
                  <a:pt x="2975" y="1101"/>
                </a:lnTo>
                <a:cubicBezTo>
                  <a:pt x="3001" y="1110"/>
                  <a:pt x="3014" y="1139"/>
                  <a:pt x="3005" y="1165"/>
                </a:cubicBezTo>
                <a:cubicBezTo>
                  <a:pt x="2995" y="1191"/>
                  <a:pt x="2966" y="1204"/>
                  <a:pt x="2940" y="1194"/>
                </a:cubicBezTo>
                <a:close/>
                <a:moveTo>
                  <a:pt x="2285" y="948"/>
                </a:moveTo>
                <a:lnTo>
                  <a:pt x="2004" y="842"/>
                </a:lnTo>
                <a:cubicBezTo>
                  <a:pt x="1978" y="833"/>
                  <a:pt x="1965" y="804"/>
                  <a:pt x="1975" y="778"/>
                </a:cubicBezTo>
                <a:cubicBezTo>
                  <a:pt x="1985" y="752"/>
                  <a:pt x="2013" y="739"/>
                  <a:pt x="2039" y="749"/>
                </a:cubicBezTo>
                <a:lnTo>
                  <a:pt x="2320" y="854"/>
                </a:lnTo>
                <a:cubicBezTo>
                  <a:pt x="2346" y="864"/>
                  <a:pt x="2359" y="893"/>
                  <a:pt x="2349" y="919"/>
                </a:cubicBezTo>
                <a:cubicBezTo>
                  <a:pt x="2340" y="945"/>
                  <a:pt x="2311" y="958"/>
                  <a:pt x="2285" y="948"/>
                </a:cubicBezTo>
                <a:close/>
                <a:moveTo>
                  <a:pt x="1630" y="702"/>
                </a:moveTo>
                <a:lnTo>
                  <a:pt x="1349" y="596"/>
                </a:lnTo>
                <a:cubicBezTo>
                  <a:pt x="1323" y="586"/>
                  <a:pt x="1310" y="557"/>
                  <a:pt x="1320" y="532"/>
                </a:cubicBezTo>
                <a:cubicBezTo>
                  <a:pt x="1329" y="506"/>
                  <a:pt x="1358" y="493"/>
                  <a:pt x="1384" y="502"/>
                </a:cubicBezTo>
                <a:lnTo>
                  <a:pt x="1665" y="608"/>
                </a:lnTo>
                <a:cubicBezTo>
                  <a:pt x="1691" y="618"/>
                  <a:pt x="1704" y="647"/>
                  <a:pt x="1694" y="672"/>
                </a:cubicBezTo>
                <a:cubicBezTo>
                  <a:pt x="1684" y="698"/>
                  <a:pt x="1656" y="711"/>
                  <a:pt x="1630" y="702"/>
                </a:cubicBezTo>
                <a:close/>
                <a:moveTo>
                  <a:pt x="974" y="455"/>
                </a:moveTo>
                <a:lnTo>
                  <a:pt x="694" y="350"/>
                </a:lnTo>
                <a:cubicBezTo>
                  <a:pt x="668" y="340"/>
                  <a:pt x="655" y="311"/>
                  <a:pt x="664" y="285"/>
                </a:cubicBezTo>
                <a:cubicBezTo>
                  <a:pt x="674" y="259"/>
                  <a:pt x="703" y="246"/>
                  <a:pt x="729" y="256"/>
                </a:cubicBezTo>
                <a:lnTo>
                  <a:pt x="1010" y="362"/>
                </a:lnTo>
                <a:cubicBezTo>
                  <a:pt x="1036" y="371"/>
                  <a:pt x="1049" y="400"/>
                  <a:pt x="1039" y="426"/>
                </a:cubicBezTo>
                <a:cubicBezTo>
                  <a:pt x="1029" y="452"/>
                  <a:pt x="1000" y="465"/>
                  <a:pt x="974" y="455"/>
                </a:cubicBezTo>
                <a:close/>
                <a:moveTo>
                  <a:pt x="319" y="209"/>
                </a:moveTo>
                <a:lnTo>
                  <a:pt x="38" y="103"/>
                </a:lnTo>
                <a:cubicBezTo>
                  <a:pt x="13" y="94"/>
                  <a:pt x="0" y="65"/>
                  <a:pt x="9" y="39"/>
                </a:cubicBezTo>
                <a:cubicBezTo>
                  <a:pt x="19" y="13"/>
                  <a:pt x="48" y="0"/>
                  <a:pt x="74" y="10"/>
                </a:cubicBezTo>
                <a:lnTo>
                  <a:pt x="354" y="115"/>
                </a:lnTo>
                <a:cubicBezTo>
                  <a:pt x="380" y="125"/>
                  <a:pt x="393" y="154"/>
                  <a:pt x="384" y="180"/>
                </a:cubicBezTo>
                <a:cubicBezTo>
                  <a:pt x="374" y="206"/>
                  <a:pt x="345" y="219"/>
                  <a:pt x="319" y="209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2"/>
          <p:cNvSpPr>
            <a:spLocks noEditPoints="1"/>
          </p:cNvSpPr>
          <p:nvPr/>
        </p:nvSpPr>
        <p:spPr bwMode="auto">
          <a:xfrm>
            <a:off x="1884363" y="2498725"/>
            <a:ext cx="1135062" cy="425450"/>
          </a:xfrm>
          <a:custGeom>
            <a:avLst/>
            <a:gdLst/>
            <a:ahLst/>
            <a:cxnLst>
              <a:cxn ang="0">
                <a:pos x="11191" y="4216"/>
              </a:cxn>
              <a:cxn ang="0">
                <a:pos x="11226" y="4122"/>
              </a:cxn>
              <a:cxn ang="0">
                <a:pos x="11537" y="4290"/>
              </a:cxn>
              <a:cxn ang="0">
                <a:pos x="10816" y="4078"/>
              </a:cxn>
              <a:cxn ang="0">
                <a:pos x="10505" y="3910"/>
              </a:cxn>
              <a:cxn ang="0">
                <a:pos x="10851" y="3984"/>
              </a:cxn>
              <a:cxn ang="0">
                <a:pos x="10816" y="4078"/>
              </a:cxn>
              <a:cxn ang="0">
                <a:pos x="9878" y="3732"/>
              </a:cxn>
              <a:cxn ang="0">
                <a:pos x="9912" y="3638"/>
              </a:cxn>
              <a:cxn ang="0">
                <a:pos x="10224" y="3806"/>
              </a:cxn>
              <a:cxn ang="0">
                <a:pos x="9503" y="3593"/>
              </a:cxn>
              <a:cxn ang="0">
                <a:pos x="9191" y="3425"/>
              </a:cxn>
              <a:cxn ang="0">
                <a:pos x="9537" y="3500"/>
              </a:cxn>
              <a:cxn ang="0">
                <a:pos x="9503" y="3593"/>
              </a:cxn>
              <a:cxn ang="0">
                <a:pos x="8564" y="3247"/>
              </a:cxn>
              <a:cxn ang="0">
                <a:pos x="8599" y="3154"/>
              </a:cxn>
              <a:cxn ang="0">
                <a:pos x="8910" y="3322"/>
              </a:cxn>
              <a:cxn ang="0">
                <a:pos x="8189" y="3109"/>
              </a:cxn>
              <a:cxn ang="0">
                <a:pos x="7878" y="2941"/>
              </a:cxn>
              <a:cxn ang="0">
                <a:pos x="8224" y="3015"/>
              </a:cxn>
              <a:cxn ang="0">
                <a:pos x="8189" y="3109"/>
              </a:cxn>
              <a:cxn ang="0">
                <a:pos x="7251" y="2763"/>
              </a:cxn>
              <a:cxn ang="0">
                <a:pos x="7285" y="2669"/>
              </a:cxn>
              <a:cxn ang="0">
                <a:pos x="7596" y="2837"/>
              </a:cxn>
              <a:cxn ang="0">
                <a:pos x="6876" y="2625"/>
              </a:cxn>
              <a:cxn ang="0">
                <a:pos x="6564" y="2457"/>
              </a:cxn>
              <a:cxn ang="0">
                <a:pos x="6910" y="2531"/>
              </a:cxn>
              <a:cxn ang="0">
                <a:pos x="6876" y="2625"/>
              </a:cxn>
              <a:cxn ang="0">
                <a:pos x="5937" y="2279"/>
              </a:cxn>
              <a:cxn ang="0">
                <a:pos x="5972" y="2185"/>
              </a:cxn>
              <a:cxn ang="0">
                <a:pos x="6283" y="2353"/>
              </a:cxn>
              <a:cxn ang="0">
                <a:pos x="5562" y="2140"/>
              </a:cxn>
              <a:cxn ang="0">
                <a:pos x="5251" y="1972"/>
              </a:cxn>
              <a:cxn ang="0">
                <a:pos x="5597" y="2046"/>
              </a:cxn>
              <a:cxn ang="0">
                <a:pos x="5562" y="2140"/>
              </a:cxn>
              <a:cxn ang="0">
                <a:pos x="4624" y="1794"/>
              </a:cxn>
              <a:cxn ang="0">
                <a:pos x="4658" y="1700"/>
              </a:cxn>
              <a:cxn ang="0">
                <a:pos x="4969" y="1868"/>
              </a:cxn>
              <a:cxn ang="0">
                <a:pos x="4248" y="1656"/>
              </a:cxn>
              <a:cxn ang="0">
                <a:pos x="3937" y="1488"/>
              </a:cxn>
              <a:cxn ang="0">
                <a:pos x="4283" y="1562"/>
              </a:cxn>
              <a:cxn ang="0">
                <a:pos x="4248" y="1656"/>
              </a:cxn>
              <a:cxn ang="0">
                <a:pos x="3310" y="1310"/>
              </a:cxn>
              <a:cxn ang="0">
                <a:pos x="3345" y="1216"/>
              </a:cxn>
              <a:cxn ang="0">
                <a:pos x="3656" y="1384"/>
              </a:cxn>
              <a:cxn ang="0">
                <a:pos x="2935" y="1171"/>
              </a:cxn>
              <a:cxn ang="0">
                <a:pos x="2624" y="1003"/>
              </a:cxn>
              <a:cxn ang="0">
                <a:pos x="2970" y="1077"/>
              </a:cxn>
              <a:cxn ang="0">
                <a:pos x="2935" y="1171"/>
              </a:cxn>
              <a:cxn ang="0">
                <a:pos x="1997" y="825"/>
              </a:cxn>
              <a:cxn ang="0">
                <a:pos x="2031" y="731"/>
              </a:cxn>
              <a:cxn ang="0">
                <a:pos x="2342" y="899"/>
              </a:cxn>
              <a:cxn ang="0">
                <a:pos x="1621" y="687"/>
              </a:cxn>
              <a:cxn ang="0">
                <a:pos x="1310" y="519"/>
              </a:cxn>
              <a:cxn ang="0">
                <a:pos x="1656" y="593"/>
              </a:cxn>
              <a:cxn ang="0">
                <a:pos x="1621" y="687"/>
              </a:cxn>
              <a:cxn ang="0">
                <a:pos x="683" y="341"/>
              </a:cxn>
              <a:cxn ang="0">
                <a:pos x="718" y="247"/>
              </a:cxn>
              <a:cxn ang="0">
                <a:pos x="1029" y="415"/>
              </a:cxn>
              <a:cxn ang="0">
                <a:pos x="308" y="202"/>
              </a:cxn>
              <a:cxn ang="0">
                <a:pos x="10" y="39"/>
              </a:cxn>
              <a:cxn ang="0">
                <a:pos x="343" y="109"/>
              </a:cxn>
              <a:cxn ang="0">
                <a:pos x="308" y="202"/>
              </a:cxn>
            </a:cxnLst>
            <a:rect l="0" t="0" r="r" b="b"/>
            <a:pathLst>
              <a:path w="11547" h="4330">
                <a:moveTo>
                  <a:pt x="11473" y="4320"/>
                </a:moveTo>
                <a:lnTo>
                  <a:pt x="11191" y="4216"/>
                </a:lnTo>
                <a:cubicBezTo>
                  <a:pt x="11165" y="4207"/>
                  <a:pt x="11152" y="4178"/>
                  <a:pt x="11162" y="4152"/>
                </a:cubicBezTo>
                <a:cubicBezTo>
                  <a:pt x="11171" y="4126"/>
                  <a:pt x="11200" y="4113"/>
                  <a:pt x="11226" y="4122"/>
                </a:cubicBezTo>
                <a:lnTo>
                  <a:pt x="11507" y="4226"/>
                </a:lnTo>
                <a:cubicBezTo>
                  <a:pt x="11533" y="4236"/>
                  <a:pt x="11547" y="4265"/>
                  <a:pt x="11537" y="4290"/>
                </a:cubicBezTo>
                <a:cubicBezTo>
                  <a:pt x="11527" y="4316"/>
                  <a:pt x="11499" y="4330"/>
                  <a:pt x="11473" y="4320"/>
                </a:cubicBezTo>
                <a:close/>
                <a:moveTo>
                  <a:pt x="10816" y="4078"/>
                </a:moveTo>
                <a:lnTo>
                  <a:pt x="10535" y="3974"/>
                </a:lnTo>
                <a:cubicBezTo>
                  <a:pt x="10509" y="3964"/>
                  <a:pt x="10495" y="3936"/>
                  <a:pt x="10505" y="3910"/>
                </a:cubicBezTo>
                <a:cubicBezTo>
                  <a:pt x="10515" y="3884"/>
                  <a:pt x="10543" y="3871"/>
                  <a:pt x="10569" y="3880"/>
                </a:cubicBezTo>
                <a:lnTo>
                  <a:pt x="10851" y="3984"/>
                </a:lnTo>
                <a:cubicBezTo>
                  <a:pt x="10877" y="3994"/>
                  <a:pt x="10890" y="4022"/>
                  <a:pt x="10880" y="4048"/>
                </a:cubicBezTo>
                <a:cubicBezTo>
                  <a:pt x="10871" y="4074"/>
                  <a:pt x="10842" y="4087"/>
                  <a:pt x="10816" y="4078"/>
                </a:cubicBezTo>
                <a:close/>
                <a:moveTo>
                  <a:pt x="10159" y="3836"/>
                </a:moveTo>
                <a:lnTo>
                  <a:pt x="9878" y="3732"/>
                </a:lnTo>
                <a:cubicBezTo>
                  <a:pt x="9852" y="3722"/>
                  <a:pt x="9839" y="3693"/>
                  <a:pt x="9848" y="3668"/>
                </a:cubicBezTo>
                <a:cubicBezTo>
                  <a:pt x="9858" y="3642"/>
                  <a:pt x="9887" y="3628"/>
                  <a:pt x="9912" y="3638"/>
                </a:cubicBezTo>
                <a:lnTo>
                  <a:pt x="10194" y="3742"/>
                </a:lnTo>
                <a:cubicBezTo>
                  <a:pt x="10220" y="3751"/>
                  <a:pt x="10233" y="3780"/>
                  <a:pt x="10224" y="3806"/>
                </a:cubicBezTo>
                <a:cubicBezTo>
                  <a:pt x="10214" y="3832"/>
                  <a:pt x="10185" y="3845"/>
                  <a:pt x="10159" y="3836"/>
                </a:cubicBezTo>
                <a:close/>
                <a:moveTo>
                  <a:pt x="9503" y="3593"/>
                </a:moveTo>
                <a:lnTo>
                  <a:pt x="9221" y="3490"/>
                </a:lnTo>
                <a:cubicBezTo>
                  <a:pt x="9195" y="3480"/>
                  <a:pt x="9182" y="3451"/>
                  <a:pt x="9191" y="3425"/>
                </a:cubicBezTo>
                <a:cubicBezTo>
                  <a:pt x="9201" y="3399"/>
                  <a:pt x="9230" y="3386"/>
                  <a:pt x="9256" y="3396"/>
                </a:cubicBezTo>
                <a:lnTo>
                  <a:pt x="9537" y="3500"/>
                </a:lnTo>
                <a:cubicBezTo>
                  <a:pt x="9563" y="3509"/>
                  <a:pt x="9576" y="3538"/>
                  <a:pt x="9567" y="3564"/>
                </a:cubicBezTo>
                <a:cubicBezTo>
                  <a:pt x="9557" y="3590"/>
                  <a:pt x="9528" y="3603"/>
                  <a:pt x="9503" y="3593"/>
                </a:cubicBezTo>
                <a:close/>
                <a:moveTo>
                  <a:pt x="8846" y="3351"/>
                </a:moveTo>
                <a:lnTo>
                  <a:pt x="8564" y="3247"/>
                </a:lnTo>
                <a:cubicBezTo>
                  <a:pt x="8538" y="3238"/>
                  <a:pt x="8525" y="3209"/>
                  <a:pt x="8535" y="3183"/>
                </a:cubicBezTo>
                <a:cubicBezTo>
                  <a:pt x="8544" y="3157"/>
                  <a:pt x="8573" y="3144"/>
                  <a:pt x="8599" y="3154"/>
                </a:cubicBezTo>
                <a:lnTo>
                  <a:pt x="8880" y="3257"/>
                </a:lnTo>
                <a:cubicBezTo>
                  <a:pt x="8906" y="3267"/>
                  <a:pt x="8920" y="3296"/>
                  <a:pt x="8910" y="3322"/>
                </a:cubicBezTo>
                <a:cubicBezTo>
                  <a:pt x="8900" y="3347"/>
                  <a:pt x="8872" y="3361"/>
                  <a:pt x="8846" y="3351"/>
                </a:cubicBezTo>
                <a:close/>
                <a:moveTo>
                  <a:pt x="8189" y="3109"/>
                </a:moveTo>
                <a:lnTo>
                  <a:pt x="7908" y="3005"/>
                </a:lnTo>
                <a:cubicBezTo>
                  <a:pt x="7882" y="2996"/>
                  <a:pt x="7868" y="2967"/>
                  <a:pt x="7878" y="2941"/>
                </a:cubicBezTo>
                <a:cubicBezTo>
                  <a:pt x="7888" y="2915"/>
                  <a:pt x="7916" y="2902"/>
                  <a:pt x="7942" y="2911"/>
                </a:cubicBezTo>
                <a:lnTo>
                  <a:pt x="8224" y="3015"/>
                </a:lnTo>
                <a:cubicBezTo>
                  <a:pt x="8250" y="3025"/>
                  <a:pt x="8263" y="3053"/>
                  <a:pt x="8253" y="3079"/>
                </a:cubicBezTo>
                <a:cubicBezTo>
                  <a:pt x="8244" y="3105"/>
                  <a:pt x="8215" y="3119"/>
                  <a:pt x="8189" y="3109"/>
                </a:cubicBezTo>
                <a:close/>
                <a:moveTo>
                  <a:pt x="7532" y="2867"/>
                </a:moveTo>
                <a:lnTo>
                  <a:pt x="7251" y="2763"/>
                </a:lnTo>
                <a:cubicBezTo>
                  <a:pt x="7225" y="2753"/>
                  <a:pt x="7212" y="2725"/>
                  <a:pt x="7221" y="2699"/>
                </a:cubicBezTo>
                <a:cubicBezTo>
                  <a:pt x="7231" y="2673"/>
                  <a:pt x="7260" y="2660"/>
                  <a:pt x="7285" y="2669"/>
                </a:cubicBezTo>
                <a:lnTo>
                  <a:pt x="7567" y="2773"/>
                </a:lnTo>
                <a:cubicBezTo>
                  <a:pt x="7593" y="2782"/>
                  <a:pt x="7606" y="2811"/>
                  <a:pt x="7596" y="2837"/>
                </a:cubicBezTo>
                <a:cubicBezTo>
                  <a:pt x="7587" y="2863"/>
                  <a:pt x="7558" y="2876"/>
                  <a:pt x="7532" y="2867"/>
                </a:cubicBezTo>
                <a:close/>
                <a:moveTo>
                  <a:pt x="6876" y="2625"/>
                </a:moveTo>
                <a:lnTo>
                  <a:pt x="6594" y="2521"/>
                </a:lnTo>
                <a:cubicBezTo>
                  <a:pt x="6568" y="2511"/>
                  <a:pt x="6555" y="2482"/>
                  <a:pt x="6564" y="2457"/>
                </a:cubicBezTo>
                <a:cubicBezTo>
                  <a:pt x="6574" y="2431"/>
                  <a:pt x="6603" y="2417"/>
                  <a:pt x="6629" y="2427"/>
                </a:cubicBezTo>
                <a:lnTo>
                  <a:pt x="6910" y="2531"/>
                </a:lnTo>
                <a:cubicBezTo>
                  <a:pt x="6936" y="2540"/>
                  <a:pt x="6949" y="2569"/>
                  <a:pt x="6940" y="2595"/>
                </a:cubicBezTo>
                <a:cubicBezTo>
                  <a:pt x="6930" y="2621"/>
                  <a:pt x="6901" y="2634"/>
                  <a:pt x="6876" y="2625"/>
                </a:cubicBezTo>
                <a:close/>
                <a:moveTo>
                  <a:pt x="6219" y="2382"/>
                </a:moveTo>
                <a:lnTo>
                  <a:pt x="5937" y="2279"/>
                </a:lnTo>
                <a:cubicBezTo>
                  <a:pt x="5911" y="2269"/>
                  <a:pt x="5898" y="2240"/>
                  <a:pt x="5908" y="2214"/>
                </a:cubicBezTo>
                <a:cubicBezTo>
                  <a:pt x="5917" y="2188"/>
                  <a:pt x="5946" y="2175"/>
                  <a:pt x="5972" y="2185"/>
                </a:cubicBezTo>
                <a:lnTo>
                  <a:pt x="6253" y="2288"/>
                </a:lnTo>
                <a:cubicBezTo>
                  <a:pt x="6279" y="2298"/>
                  <a:pt x="6293" y="2327"/>
                  <a:pt x="6283" y="2353"/>
                </a:cubicBezTo>
                <a:cubicBezTo>
                  <a:pt x="6273" y="2379"/>
                  <a:pt x="6245" y="2392"/>
                  <a:pt x="6219" y="2382"/>
                </a:cubicBezTo>
                <a:close/>
                <a:moveTo>
                  <a:pt x="5562" y="2140"/>
                </a:moveTo>
                <a:lnTo>
                  <a:pt x="5281" y="2036"/>
                </a:lnTo>
                <a:cubicBezTo>
                  <a:pt x="5255" y="2027"/>
                  <a:pt x="5241" y="1998"/>
                  <a:pt x="5251" y="1972"/>
                </a:cubicBezTo>
                <a:cubicBezTo>
                  <a:pt x="5260" y="1946"/>
                  <a:pt x="5289" y="1933"/>
                  <a:pt x="5315" y="1942"/>
                </a:cubicBezTo>
                <a:lnTo>
                  <a:pt x="5597" y="2046"/>
                </a:lnTo>
                <a:cubicBezTo>
                  <a:pt x="5623" y="2056"/>
                  <a:pt x="5636" y="2085"/>
                  <a:pt x="5626" y="2110"/>
                </a:cubicBezTo>
                <a:cubicBezTo>
                  <a:pt x="5617" y="2136"/>
                  <a:pt x="5588" y="2150"/>
                  <a:pt x="5562" y="2140"/>
                </a:cubicBezTo>
                <a:close/>
                <a:moveTo>
                  <a:pt x="4905" y="1898"/>
                </a:moveTo>
                <a:lnTo>
                  <a:pt x="4624" y="1794"/>
                </a:lnTo>
                <a:cubicBezTo>
                  <a:pt x="4598" y="1785"/>
                  <a:pt x="4585" y="1756"/>
                  <a:pt x="4594" y="1730"/>
                </a:cubicBezTo>
                <a:cubicBezTo>
                  <a:pt x="4604" y="1704"/>
                  <a:pt x="4632" y="1691"/>
                  <a:pt x="4658" y="1700"/>
                </a:cubicBezTo>
                <a:lnTo>
                  <a:pt x="4940" y="1804"/>
                </a:lnTo>
                <a:cubicBezTo>
                  <a:pt x="4966" y="1814"/>
                  <a:pt x="4979" y="1842"/>
                  <a:pt x="4969" y="1868"/>
                </a:cubicBezTo>
                <a:cubicBezTo>
                  <a:pt x="4960" y="1894"/>
                  <a:pt x="4931" y="1907"/>
                  <a:pt x="4905" y="1898"/>
                </a:cubicBezTo>
                <a:close/>
                <a:moveTo>
                  <a:pt x="4248" y="1656"/>
                </a:moveTo>
                <a:lnTo>
                  <a:pt x="3967" y="1552"/>
                </a:lnTo>
                <a:cubicBezTo>
                  <a:pt x="3941" y="1542"/>
                  <a:pt x="3928" y="1514"/>
                  <a:pt x="3937" y="1488"/>
                </a:cubicBezTo>
                <a:cubicBezTo>
                  <a:pt x="3947" y="1462"/>
                  <a:pt x="3976" y="1448"/>
                  <a:pt x="4002" y="1458"/>
                </a:cubicBezTo>
                <a:lnTo>
                  <a:pt x="4283" y="1562"/>
                </a:lnTo>
                <a:cubicBezTo>
                  <a:pt x="4309" y="1571"/>
                  <a:pt x="4322" y="1600"/>
                  <a:pt x="4313" y="1626"/>
                </a:cubicBezTo>
                <a:cubicBezTo>
                  <a:pt x="4303" y="1652"/>
                  <a:pt x="4274" y="1665"/>
                  <a:pt x="4248" y="1656"/>
                </a:cubicBezTo>
                <a:close/>
                <a:moveTo>
                  <a:pt x="3592" y="1413"/>
                </a:moveTo>
                <a:lnTo>
                  <a:pt x="3310" y="1310"/>
                </a:lnTo>
                <a:cubicBezTo>
                  <a:pt x="3284" y="1300"/>
                  <a:pt x="3271" y="1271"/>
                  <a:pt x="3281" y="1245"/>
                </a:cubicBezTo>
                <a:cubicBezTo>
                  <a:pt x="3290" y="1220"/>
                  <a:pt x="3319" y="1206"/>
                  <a:pt x="3345" y="1216"/>
                </a:cubicBezTo>
                <a:lnTo>
                  <a:pt x="3626" y="1320"/>
                </a:lnTo>
                <a:cubicBezTo>
                  <a:pt x="3652" y="1329"/>
                  <a:pt x="3665" y="1358"/>
                  <a:pt x="3656" y="1384"/>
                </a:cubicBezTo>
                <a:cubicBezTo>
                  <a:pt x="3646" y="1410"/>
                  <a:pt x="3618" y="1423"/>
                  <a:pt x="3592" y="1413"/>
                </a:cubicBezTo>
                <a:close/>
                <a:moveTo>
                  <a:pt x="2935" y="1171"/>
                </a:moveTo>
                <a:lnTo>
                  <a:pt x="2653" y="1067"/>
                </a:lnTo>
                <a:cubicBezTo>
                  <a:pt x="2628" y="1058"/>
                  <a:pt x="2614" y="1029"/>
                  <a:pt x="2624" y="1003"/>
                </a:cubicBezTo>
                <a:cubicBezTo>
                  <a:pt x="2633" y="977"/>
                  <a:pt x="2662" y="964"/>
                  <a:pt x="2688" y="974"/>
                </a:cubicBezTo>
                <a:lnTo>
                  <a:pt x="2970" y="1077"/>
                </a:lnTo>
                <a:cubicBezTo>
                  <a:pt x="2995" y="1087"/>
                  <a:pt x="3009" y="1116"/>
                  <a:pt x="2999" y="1142"/>
                </a:cubicBezTo>
                <a:cubicBezTo>
                  <a:pt x="2990" y="1168"/>
                  <a:pt x="2961" y="1181"/>
                  <a:pt x="2935" y="1171"/>
                </a:cubicBezTo>
                <a:close/>
                <a:moveTo>
                  <a:pt x="2278" y="929"/>
                </a:moveTo>
                <a:lnTo>
                  <a:pt x="1997" y="825"/>
                </a:lnTo>
                <a:cubicBezTo>
                  <a:pt x="1971" y="816"/>
                  <a:pt x="1958" y="787"/>
                  <a:pt x="1967" y="761"/>
                </a:cubicBezTo>
                <a:cubicBezTo>
                  <a:pt x="1977" y="735"/>
                  <a:pt x="2005" y="722"/>
                  <a:pt x="2031" y="731"/>
                </a:cubicBezTo>
                <a:lnTo>
                  <a:pt x="2313" y="835"/>
                </a:lnTo>
                <a:cubicBezTo>
                  <a:pt x="2339" y="845"/>
                  <a:pt x="2352" y="874"/>
                  <a:pt x="2342" y="899"/>
                </a:cubicBezTo>
                <a:cubicBezTo>
                  <a:pt x="2333" y="925"/>
                  <a:pt x="2304" y="939"/>
                  <a:pt x="2278" y="929"/>
                </a:cubicBezTo>
                <a:close/>
                <a:moveTo>
                  <a:pt x="1621" y="687"/>
                </a:moveTo>
                <a:lnTo>
                  <a:pt x="1340" y="583"/>
                </a:lnTo>
                <a:cubicBezTo>
                  <a:pt x="1314" y="573"/>
                  <a:pt x="1301" y="545"/>
                  <a:pt x="1310" y="519"/>
                </a:cubicBezTo>
                <a:cubicBezTo>
                  <a:pt x="1320" y="493"/>
                  <a:pt x="1349" y="480"/>
                  <a:pt x="1375" y="489"/>
                </a:cubicBezTo>
                <a:lnTo>
                  <a:pt x="1656" y="593"/>
                </a:lnTo>
                <a:cubicBezTo>
                  <a:pt x="1682" y="603"/>
                  <a:pt x="1695" y="631"/>
                  <a:pt x="1686" y="657"/>
                </a:cubicBezTo>
                <a:cubicBezTo>
                  <a:pt x="1676" y="683"/>
                  <a:pt x="1647" y="696"/>
                  <a:pt x="1621" y="687"/>
                </a:cubicBezTo>
                <a:close/>
                <a:moveTo>
                  <a:pt x="965" y="445"/>
                </a:moveTo>
                <a:lnTo>
                  <a:pt x="683" y="341"/>
                </a:lnTo>
                <a:cubicBezTo>
                  <a:pt x="657" y="331"/>
                  <a:pt x="644" y="302"/>
                  <a:pt x="654" y="277"/>
                </a:cubicBezTo>
                <a:cubicBezTo>
                  <a:pt x="663" y="251"/>
                  <a:pt x="692" y="237"/>
                  <a:pt x="718" y="247"/>
                </a:cubicBezTo>
                <a:lnTo>
                  <a:pt x="999" y="351"/>
                </a:lnTo>
                <a:cubicBezTo>
                  <a:pt x="1025" y="360"/>
                  <a:pt x="1038" y="389"/>
                  <a:pt x="1029" y="415"/>
                </a:cubicBezTo>
                <a:cubicBezTo>
                  <a:pt x="1019" y="441"/>
                  <a:pt x="991" y="454"/>
                  <a:pt x="965" y="445"/>
                </a:cubicBezTo>
                <a:close/>
                <a:moveTo>
                  <a:pt x="308" y="202"/>
                </a:moveTo>
                <a:lnTo>
                  <a:pt x="39" y="103"/>
                </a:lnTo>
                <a:cubicBezTo>
                  <a:pt x="14" y="94"/>
                  <a:pt x="0" y="65"/>
                  <a:pt x="10" y="39"/>
                </a:cubicBezTo>
                <a:cubicBezTo>
                  <a:pt x="19" y="13"/>
                  <a:pt x="48" y="0"/>
                  <a:pt x="74" y="10"/>
                </a:cubicBezTo>
                <a:lnTo>
                  <a:pt x="343" y="109"/>
                </a:lnTo>
                <a:cubicBezTo>
                  <a:pt x="368" y="118"/>
                  <a:pt x="382" y="147"/>
                  <a:pt x="372" y="173"/>
                </a:cubicBezTo>
                <a:cubicBezTo>
                  <a:pt x="363" y="199"/>
                  <a:pt x="334" y="212"/>
                  <a:pt x="308" y="202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2195736" y="1988840"/>
            <a:ext cx="6844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b="1" dirty="0" smtClean="0">
                <a:solidFill>
                  <a:srgbClr val="FF0000"/>
                </a:solidFill>
                <a:latin typeface="Arial" pitchFamily="34" charset="0"/>
              </a:rPr>
              <a:t>Laser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32" name="Freeform 72"/>
          <p:cNvSpPr>
            <a:spLocks noEditPoints="1"/>
          </p:cNvSpPr>
          <p:nvPr/>
        </p:nvSpPr>
        <p:spPr bwMode="auto">
          <a:xfrm>
            <a:off x="7380312" y="4221088"/>
            <a:ext cx="1008113" cy="2088232"/>
          </a:xfrm>
          <a:custGeom>
            <a:avLst/>
            <a:gdLst/>
            <a:ahLst/>
            <a:cxnLst>
              <a:cxn ang="0">
                <a:pos x="2610" y="0"/>
              </a:cxn>
              <a:cxn ang="0">
                <a:pos x="2360" y="25"/>
              </a:cxn>
              <a:cxn ang="0">
                <a:pos x="2160" y="0"/>
              </a:cxn>
              <a:cxn ang="0">
                <a:pos x="1910" y="25"/>
              </a:cxn>
              <a:cxn ang="0">
                <a:pos x="1722" y="12"/>
              </a:cxn>
              <a:cxn ang="0">
                <a:pos x="1447" y="12"/>
              </a:cxn>
              <a:cxn ang="0">
                <a:pos x="1259" y="25"/>
              </a:cxn>
              <a:cxn ang="0">
                <a:pos x="1009" y="0"/>
              </a:cxn>
              <a:cxn ang="0">
                <a:pos x="759" y="25"/>
              </a:cxn>
              <a:cxn ang="0">
                <a:pos x="559" y="1"/>
              </a:cxn>
              <a:cxn ang="0">
                <a:pos x="324" y="87"/>
              </a:cxn>
              <a:cxn ang="0">
                <a:pos x="170" y="187"/>
              </a:cxn>
              <a:cxn ang="0">
                <a:pos x="34" y="423"/>
              </a:cxn>
              <a:cxn ang="0">
                <a:pos x="25" y="609"/>
              </a:cxn>
              <a:cxn ang="0">
                <a:pos x="0" y="859"/>
              </a:cxn>
              <a:cxn ang="0">
                <a:pos x="25" y="1109"/>
              </a:cxn>
              <a:cxn ang="0">
                <a:pos x="0" y="1309"/>
              </a:cxn>
              <a:cxn ang="0">
                <a:pos x="25" y="1559"/>
              </a:cxn>
              <a:cxn ang="0">
                <a:pos x="12" y="1747"/>
              </a:cxn>
              <a:cxn ang="0">
                <a:pos x="12" y="2022"/>
              </a:cxn>
              <a:cxn ang="0">
                <a:pos x="25" y="2210"/>
              </a:cxn>
              <a:cxn ang="0">
                <a:pos x="0" y="2460"/>
              </a:cxn>
              <a:cxn ang="0">
                <a:pos x="25" y="2710"/>
              </a:cxn>
              <a:cxn ang="0">
                <a:pos x="0" y="2910"/>
              </a:cxn>
              <a:cxn ang="0">
                <a:pos x="25" y="3160"/>
              </a:cxn>
              <a:cxn ang="0">
                <a:pos x="12" y="3348"/>
              </a:cxn>
              <a:cxn ang="0">
                <a:pos x="12" y="3623"/>
              </a:cxn>
              <a:cxn ang="0">
                <a:pos x="32" y="3809"/>
              </a:cxn>
              <a:cxn ang="0">
                <a:pos x="101" y="4048"/>
              </a:cxn>
              <a:cxn ang="0">
                <a:pos x="299" y="4199"/>
              </a:cxn>
              <a:cxn ang="0">
                <a:pos x="477" y="4291"/>
              </a:cxn>
              <a:cxn ang="0">
                <a:pos x="729" y="4275"/>
              </a:cxn>
              <a:cxn ang="0">
                <a:pos x="916" y="4287"/>
              </a:cxn>
              <a:cxn ang="0">
                <a:pos x="1191" y="4287"/>
              </a:cxn>
              <a:cxn ang="0">
                <a:pos x="1379" y="4275"/>
              </a:cxn>
              <a:cxn ang="0">
                <a:pos x="1629" y="4300"/>
              </a:cxn>
              <a:cxn ang="0">
                <a:pos x="1879" y="4275"/>
              </a:cxn>
              <a:cxn ang="0">
                <a:pos x="2079" y="4300"/>
              </a:cxn>
              <a:cxn ang="0">
                <a:pos x="2329" y="4275"/>
              </a:cxn>
              <a:cxn ang="0">
                <a:pos x="2517" y="4287"/>
              </a:cxn>
              <a:cxn ang="0">
                <a:pos x="2792" y="4287"/>
              </a:cxn>
              <a:cxn ang="0">
                <a:pos x="2975" y="4256"/>
              </a:cxn>
              <a:cxn ang="0">
                <a:pos x="3207" y="4164"/>
              </a:cxn>
              <a:cxn ang="0">
                <a:pos x="3337" y="3952"/>
              </a:cxn>
              <a:cxn ang="0">
                <a:pos x="3410" y="3765"/>
              </a:cxn>
              <a:cxn ang="0">
                <a:pos x="3387" y="3514"/>
              </a:cxn>
              <a:cxn ang="0">
                <a:pos x="3400" y="3327"/>
              </a:cxn>
              <a:cxn ang="0">
                <a:pos x="3400" y="3052"/>
              </a:cxn>
              <a:cxn ang="0">
                <a:pos x="3387" y="2864"/>
              </a:cxn>
              <a:cxn ang="0">
                <a:pos x="3412" y="2614"/>
              </a:cxn>
              <a:cxn ang="0">
                <a:pos x="3387" y="2364"/>
              </a:cxn>
              <a:cxn ang="0">
                <a:pos x="3412" y="2164"/>
              </a:cxn>
              <a:cxn ang="0">
                <a:pos x="3387" y="1914"/>
              </a:cxn>
              <a:cxn ang="0">
                <a:pos x="3400" y="1726"/>
              </a:cxn>
              <a:cxn ang="0">
                <a:pos x="3400" y="1451"/>
              </a:cxn>
              <a:cxn ang="0">
                <a:pos x="3387" y="1263"/>
              </a:cxn>
              <a:cxn ang="0">
                <a:pos x="3412" y="1013"/>
              </a:cxn>
              <a:cxn ang="0">
                <a:pos x="3387" y="763"/>
              </a:cxn>
              <a:cxn ang="0">
                <a:pos x="3412" y="562"/>
              </a:cxn>
              <a:cxn ang="0">
                <a:pos x="3328" y="328"/>
              </a:cxn>
              <a:cxn ang="0">
                <a:pos x="3228" y="172"/>
              </a:cxn>
              <a:cxn ang="0">
                <a:pos x="2993" y="34"/>
              </a:cxn>
            </a:cxnLst>
            <a:rect l="0" t="0" r="r" b="b"/>
            <a:pathLst>
              <a:path w="3412" h="4300">
                <a:moveTo>
                  <a:pt x="2810" y="25"/>
                </a:moveTo>
                <a:lnTo>
                  <a:pt x="2810" y="25"/>
                </a:lnTo>
                <a:cubicBezTo>
                  <a:pt x="2803" y="25"/>
                  <a:pt x="2798" y="19"/>
                  <a:pt x="2798" y="12"/>
                </a:cubicBezTo>
                <a:cubicBezTo>
                  <a:pt x="2798" y="6"/>
                  <a:pt x="2803" y="0"/>
                  <a:pt x="2810" y="0"/>
                </a:cubicBezTo>
                <a:lnTo>
                  <a:pt x="2810" y="0"/>
                </a:lnTo>
                <a:cubicBezTo>
                  <a:pt x="2817" y="0"/>
                  <a:pt x="2823" y="6"/>
                  <a:pt x="2823" y="12"/>
                </a:cubicBezTo>
                <a:cubicBezTo>
                  <a:pt x="2823" y="19"/>
                  <a:pt x="2817" y="25"/>
                  <a:pt x="2810" y="25"/>
                </a:cubicBezTo>
                <a:close/>
                <a:moveTo>
                  <a:pt x="2760" y="25"/>
                </a:moveTo>
                <a:lnTo>
                  <a:pt x="2760" y="25"/>
                </a:lnTo>
                <a:cubicBezTo>
                  <a:pt x="2753" y="25"/>
                  <a:pt x="2748" y="19"/>
                  <a:pt x="2748" y="12"/>
                </a:cubicBezTo>
                <a:cubicBezTo>
                  <a:pt x="2748" y="6"/>
                  <a:pt x="2753" y="0"/>
                  <a:pt x="2760" y="0"/>
                </a:cubicBezTo>
                <a:lnTo>
                  <a:pt x="2760" y="0"/>
                </a:lnTo>
                <a:cubicBezTo>
                  <a:pt x="2767" y="0"/>
                  <a:pt x="2773" y="6"/>
                  <a:pt x="2773" y="12"/>
                </a:cubicBezTo>
                <a:cubicBezTo>
                  <a:pt x="2773" y="19"/>
                  <a:pt x="2767" y="25"/>
                  <a:pt x="2760" y="25"/>
                </a:cubicBezTo>
                <a:close/>
                <a:moveTo>
                  <a:pt x="2710" y="25"/>
                </a:moveTo>
                <a:lnTo>
                  <a:pt x="2710" y="25"/>
                </a:lnTo>
                <a:cubicBezTo>
                  <a:pt x="2703" y="25"/>
                  <a:pt x="2698" y="19"/>
                  <a:pt x="2698" y="12"/>
                </a:cubicBezTo>
                <a:cubicBezTo>
                  <a:pt x="2698" y="6"/>
                  <a:pt x="2703" y="0"/>
                  <a:pt x="2710" y="0"/>
                </a:cubicBezTo>
                <a:lnTo>
                  <a:pt x="2710" y="0"/>
                </a:lnTo>
                <a:cubicBezTo>
                  <a:pt x="2717" y="0"/>
                  <a:pt x="2723" y="6"/>
                  <a:pt x="2723" y="12"/>
                </a:cubicBezTo>
                <a:cubicBezTo>
                  <a:pt x="2723" y="19"/>
                  <a:pt x="2717" y="25"/>
                  <a:pt x="2710" y="25"/>
                </a:cubicBezTo>
                <a:close/>
                <a:moveTo>
                  <a:pt x="2660" y="25"/>
                </a:moveTo>
                <a:lnTo>
                  <a:pt x="2660" y="25"/>
                </a:lnTo>
                <a:cubicBezTo>
                  <a:pt x="2653" y="25"/>
                  <a:pt x="2648" y="19"/>
                  <a:pt x="2648" y="12"/>
                </a:cubicBezTo>
                <a:cubicBezTo>
                  <a:pt x="2648" y="6"/>
                  <a:pt x="2653" y="0"/>
                  <a:pt x="2660" y="0"/>
                </a:cubicBezTo>
                <a:lnTo>
                  <a:pt x="2660" y="0"/>
                </a:lnTo>
                <a:cubicBezTo>
                  <a:pt x="2667" y="0"/>
                  <a:pt x="2673" y="6"/>
                  <a:pt x="2673" y="12"/>
                </a:cubicBezTo>
                <a:cubicBezTo>
                  <a:pt x="2673" y="19"/>
                  <a:pt x="2667" y="25"/>
                  <a:pt x="2660" y="25"/>
                </a:cubicBezTo>
                <a:close/>
                <a:moveTo>
                  <a:pt x="2610" y="25"/>
                </a:moveTo>
                <a:lnTo>
                  <a:pt x="2610" y="25"/>
                </a:lnTo>
                <a:cubicBezTo>
                  <a:pt x="2603" y="25"/>
                  <a:pt x="2598" y="19"/>
                  <a:pt x="2598" y="12"/>
                </a:cubicBezTo>
                <a:cubicBezTo>
                  <a:pt x="2598" y="6"/>
                  <a:pt x="2603" y="0"/>
                  <a:pt x="2610" y="0"/>
                </a:cubicBezTo>
                <a:lnTo>
                  <a:pt x="2610" y="0"/>
                </a:lnTo>
                <a:cubicBezTo>
                  <a:pt x="2617" y="0"/>
                  <a:pt x="2623" y="6"/>
                  <a:pt x="2623" y="12"/>
                </a:cubicBezTo>
                <a:cubicBezTo>
                  <a:pt x="2623" y="19"/>
                  <a:pt x="2617" y="25"/>
                  <a:pt x="2610" y="25"/>
                </a:cubicBezTo>
                <a:close/>
                <a:moveTo>
                  <a:pt x="2560" y="25"/>
                </a:moveTo>
                <a:lnTo>
                  <a:pt x="2560" y="25"/>
                </a:lnTo>
                <a:cubicBezTo>
                  <a:pt x="2553" y="25"/>
                  <a:pt x="2548" y="19"/>
                  <a:pt x="2548" y="12"/>
                </a:cubicBezTo>
                <a:cubicBezTo>
                  <a:pt x="2548" y="6"/>
                  <a:pt x="2553" y="0"/>
                  <a:pt x="2560" y="0"/>
                </a:cubicBezTo>
                <a:lnTo>
                  <a:pt x="2560" y="0"/>
                </a:lnTo>
                <a:cubicBezTo>
                  <a:pt x="2567" y="0"/>
                  <a:pt x="2573" y="6"/>
                  <a:pt x="2573" y="12"/>
                </a:cubicBezTo>
                <a:cubicBezTo>
                  <a:pt x="2573" y="19"/>
                  <a:pt x="2567" y="25"/>
                  <a:pt x="2560" y="25"/>
                </a:cubicBezTo>
                <a:close/>
                <a:moveTo>
                  <a:pt x="2510" y="25"/>
                </a:moveTo>
                <a:lnTo>
                  <a:pt x="2510" y="25"/>
                </a:lnTo>
                <a:cubicBezTo>
                  <a:pt x="2503" y="25"/>
                  <a:pt x="2498" y="19"/>
                  <a:pt x="2498" y="12"/>
                </a:cubicBezTo>
                <a:cubicBezTo>
                  <a:pt x="2498" y="6"/>
                  <a:pt x="2503" y="0"/>
                  <a:pt x="2510" y="0"/>
                </a:cubicBezTo>
                <a:lnTo>
                  <a:pt x="2510" y="0"/>
                </a:lnTo>
                <a:cubicBezTo>
                  <a:pt x="2517" y="0"/>
                  <a:pt x="2523" y="6"/>
                  <a:pt x="2523" y="12"/>
                </a:cubicBezTo>
                <a:cubicBezTo>
                  <a:pt x="2523" y="19"/>
                  <a:pt x="2517" y="25"/>
                  <a:pt x="2510" y="25"/>
                </a:cubicBezTo>
                <a:close/>
                <a:moveTo>
                  <a:pt x="2460" y="25"/>
                </a:moveTo>
                <a:lnTo>
                  <a:pt x="2460" y="25"/>
                </a:lnTo>
                <a:cubicBezTo>
                  <a:pt x="2453" y="25"/>
                  <a:pt x="2448" y="19"/>
                  <a:pt x="2448" y="12"/>
                </a:cubicBezTo>
                <a:cubicBezTo>
                  <a:pt x="2448" y="6"/>
                  <a:pt x="2453" y="0"/>
                  <a:pt x="2460" y="0"/>
                </a:cubicBezTo>
                <a:lnTo>
                  <a:pt x="2460" y="0"/>
                </a:lnTo>
                <a:cubicBezTo>
                  <a:pt x="2467" y="0"/>
                  <a:pt x="2473" y="6"/>
                  <a:pt x="2473" y="12"/>
                </a:cubicBezTo>
                <a:cubicBezTo>
                  <a:pt x="2473" y="19"/>
                  <a:pt x="2467" y="25"/>
                  <a:pt x="2460" y="25"/>
                </a:cubicBezTo>
                <a:close/>
                <a:moveTo>
                  <a:pt x="2410" y="25"/>
                </a:moveTo>
                <a:lnTo>
                  <a:pt x="2410" y="25"/>
                </a:lnTo>
                <a:cubicBezTo>
                  <a:pt x="2403" y="25"/>
                  <a:pt x="2397" y="19"/>
                  <a:pt x="2397" y="12"/>
                </a:cubicBezTo>
                <a:cubicBezTo>
                  <a:pt x="2397" y="6"/>
                  <a:pt x="2403" y="0"/>
                  <a:pt x="2410" y="0"/>
                </a:cubicBezTo>
                <a:lnTo>
                  <a:pt x="2410" y="0"/>
                </a:lnTo>
                <a:cubicBezTo>
                  <a:pt x="2417" y="0"/>
                  <a:pt x="2423" y="6"/>
                  <a:pt x="2423" y="12"/>
                </a:cubicBezTo>
                <a:cubicBezTo>
                  <a:pt x="2423" y="19"/>
                  <a:pt x="2417" y="25"/>
                  <a:pt x="2410" y="25"/>
                </a:cubicBezTo>
                <a:close/>
                <a:moveTo>
                  <a:pt x="2360" y="25"/>
                </a:moveTo>
                <a:lnTo>
                  <a:pt x="2360" y="25"/>
                </a:lnTo>
                <a:cubicBezTo>
                  <a:pt x="2353" y="25"/>
                  <a:pt x="2347" y="19"/>
                  <a:pt x="2347" y="12"/>
                </a:cubicBezTo>
                <a:cubicBezTo>
                  <a:pt x="2347" y="6"/>
                  <a:pt x="2353" y="0"/>
                  <a:pt x="2360" y="0"/>
                </a:cubicBezTo>
                <a:lnTo>
                  <a:pt x="2360" y="0"/>
                </a:lnTo>
                <a:cubicBezTo>
                  <a:pt x="2367" y="0"/>
                  <a:pt x="2372" y="6"/>
                  <a:pt x="2372" y="12"/>
                </a:cubicBezTo>
                <a:cubicBezTo>
                  <a:pt x="2372" y="19"/>
                  <a:pt x="2367" y="25"/>
                  <a:pt x="2360" y="25"/>
                </a:cubicBezTo>
                <a:close/>
                <a:moveTo>
                  <a:pt x="2310" y="25"/>
                </a:moveTo>
                <a:lnTo>
                  <a:pt x="2310" y="25"/>
                </a:lnTo>
                <a:cubicBezTo>
                  <a:pt x="2303" y="25"/>
                  <a:pt x="2297" y="19"/>
                  <a:pt x="2297" y="12"/>
                </a:cubicBezTo>
                <a:cubicBezTo>
                  <a:pt x="2297" y="6"/>
                  <a:pt x="2303" y="0"/>
                  <a:pt x="2310" y="0"/>
                </a:cubicBezTo>
                <a:lnTo>
                  <a:pt x="2310" y="0"/>
                </a:lnTo>
                <a:cubicBezTo>
                  <a:pt x="2317" y="0"/>
                  <a:pt x="2322" y="6"/>
                  <a:pt x="2322" y="12"/>
                </a:cubicBezTo>
                <a:cubicBezTo>
                  <a:pt x="2322" y="19"/>
                  <a:pt x="2317" y="25"/>
                  <a:pt x="2310" y="25"/>
                </a:cubicBezTo>
                <a:close/>
                <a:moveTo>
                  <a:pt x="2260" y="25"/>
                </a:moveTo>
                <a:lnTo>
                  <a:pt x="2260" y="25"/>
                </a:lnTo>
                <a:cubicBezTo>
                  <a:pt x="2253" y="25"/>
                  <a:pt x="2247" y="19"/>
                  <a:pt x="2247" y="12"/>
                </a:cubicBezTo>
                <a:cubicBezTo>
                  <a:pt x="2247" y="6"/>
                  <a:pt x="2253" y="0"/>
                  <a:pt x="2260" y="0"/>
                </a:cubicBezTo>
                <a:lnTo>
                  <a:pt x="2260" y="0"/>
                </a:lnTo>
                <a:cubicBezTo>
                  <a:pt x="2267" y="0"/>
                  <a:pt x="2272" y="6"/>
                  <a:pt x="2272" y="12"/>
                </a:cubicBezTo>
                <a:cubicBezTo>
                  <a:pt x="2272" y="19"/>
                  <a:pt x="2267" y="25"/>
                  <a:pt x="2260" y="25"/>
                </a:cubicBezTo>
                <a:close/>
                <a:moveTo>
                  <a:pt x="2210" y="25"/>
                </a:moveTo>
                <a:lnTo>
                  <a:pt x="2210" y="25"/>
                </a:lnTo>
                <a:cubicBezTo>
                  <a:pt x="2203" y="25"/>
                  <a:pt x="2197" y="19"/>
                  <a:pt x="2197" y="12"/>
                </a:cubicBezTo>
                <a:cubicBezTo>
                  <a:pt x="2197" y="6"/>
                  <a:pt x="2203" y="0"/>
                  <a:pt x="2210" y="0"/>
                </a:cubicBezTo>
                <a:lnTo>
                  <a:pt x="2210" y="0"/>
                </a:lnTo>
                <a:cubicBezTo>
                  <a:pt x="2217" y="0"/>
                  <a:pt x="2222" y="6"/>
                  <a:pt x="2222" y="12"/>
                </a:cubicBezTo>
                <a:cubicBezTo>
                  <a:pt x="2222" y="19"/>
                  <a:pt x="2217" y="25"/>
                  <a:pt x="2210" y="25"/>
                </a:cubicBezTo>
                <a:close/>
                <a:moveTo>
                  <a:pt x="2160" y="25"/>
                </a:moveTo>
                <a:lnTo>
                  <a:pt x="2160" y="25"/>
                </a:lnTo>
                <a:cubicBezTo>
                  <a:pt x="2153" y="25"/>
                  <a:pt x="2147" y="19"/>
                  <a:pt x="2147" y="12"/>
                </a:cubicBezTo>
                <a:cubicBezTo>
                  <a:pt x="2147" y="6"/>
                  <a:pt x="2153" y="0"/>
                  <a:pt x="2160" y="0"/>
                </a:cubicBezTo>
                <a:lnTo>
                  <a:pt x="2160" y="0"/>
                </a:lnTo>
                <a:cubicBezTo>
                  <a:pt x="2167" y="0"/>
                  <a:pt x="2172" y="6"/>
                  <a:pt x="2172" y="12"/>
                </a:cubicBezTo>
                <a:cubicBezTo>
                  <a:pt x="2172" y="19"/>
                  <a:pt x="2167" y="25"/>
                  <a:pt x="2160" y="25"/>
                </a:cubicBezTo>
                <a:close/>
                <a:moveTo>
                  <a:pt x="2110" y="25"/>
                </a:moveTo>
                <a:lnTo>
                  <a:pt x="2110" y="25"/>
                </a:lnTo>
                <a:cubicBezTo>
                  <a:pt x="2103" y="25"/>
                  <a:pt x="2097" y="19"/>
                  <a:pt x="2097" y="12"/>
                </a:cubicBezTo>
                <a:cubicBezTo>
                  <a:pt x="2097" y="6"/>
                  <a:pt x="2103" y="0"/>
                  <a:pt x="2110" y="0"/>
                </a:cubicBezTo>
                <a:lnTo>
                  <a:pt x="2110" y="0"/>
                </a:lnTo>
                <a:cubicBezTo>
                  <a:pt x="2117" y="0"/>
                  <a:pt x="2122" y="6"/>
                  <a:pt x="2122" y="12"/>
                </a:cubicBezTo>
                <a:cubicBezTo>
                  <a:pt x="2122" y="19"/>
                  <a:pt x="2117" y="25"/>
                  <a:pt x="2110" y="25"/>
                </a:cubicBezTo>
                <a:close/>
                <a:moveTo>
                  <a:pt x="2060" y="25"/>
                </a:moveTo>
                <a:lnTo>
                  <a:pt x="2060" y="25"/>
                </a:lnTo>
                <a:cubicBezTo>
                  <a:pt x="2053" y="25"/>
                  <a:pt x="2047" y="19"/>
                  <a:pt x="2047" y="12"/>
                </a:cubicBezTo>
                <a:cubicBezTo>
                  <a:pt x="2047" y="6"/>
                  <a:pt x="2053" y="0"/>
                  <a:pt x="2060" y="0"/>
                </a:cubicBezTo>
                <a:lnTo>
                  <a:pt x="2060" y="0"/>
                </a:lnTo>
                <a:cubicBezTo>
                  <a:pt x="2067" y="0"/>
                  <a:pt x="2072" y="6"/>
                  <a:pt x="2072" y="12"/>
                </a:cubicBezTo>
                <a:cubicBezTo>
                  <a:pt x="2072" y="19"/>
                  <a:pt x="2067" y="25"/>
                  <a:pt x="2060" y="25"/>
                </a:cubicBezTo>
                <a:close/>
                <a:moveTo>
                  <a:pt x="2010" y="25"/>
                </a:moveTo>
                <a:lnTo>
                  <a:pt x="2010" y="25"/>
                </a:lnTo>
                <a:cubicBezTo>
                  <a:pt x="2003" y="25"/>
                  <a:pt x="1997" y="19"/>
                  <a:pt x="1997" y="12"/>
                </a:cubicBezTo>
                <a:cubicBezTo>
                  <a:pt x="1997" y="6"/>
                  <a:pt x="2003" y="0"/>
                  <a:pt x="2010" y="0"/>
                </a:cubicBezTo>
                <a:lnTo>
                  <a:pt x="2010" y="0"/>
                </a:lnTo>
                <a:cubicBezTo>
                  <a:pt x="2017" y="0"/>
                  <a:pt x="2022" y="6"/>
                  <a:pt x="2022" y="12"/>
                </a:cubicBezTo>
                <a:cubicBezTo>
                  <a:pt x="2022" y="19"/>
                  <a:pt x="2017" y="25"/>
                  <a:pt x="2010" y="25"/>
                </a:cubicBezTo>
                <a:close/>
                <a:moveTo>
                  <a:pt x="1960" y="25"/>
                </a:moveTo>
                <a:lnTo>
                  <a:pt x="1960" y="25"/>
                </a:lnTo>
                <a:cubicBezTo>
                  <a:pt x="1953" y="25"/>
                  <a:pt x="1947" y="19"/>
                  <a:pt x="1947" y="12"/>
                </a:cubicBezTo>
                <a:cubicBezTo>
                  <a:pt x="1947" y="6"/>
                  <a:pt x="1953" y="0"/>
                  <a:pt x="1960" y="0"/>
                </a:cubicBezTo>
                <a:lnTo>
                  <a:pt x="1960" y="0"/>
                </a:lnTo>
                <a:cubicBezTo>
                  <a:pt x="1967" y="0"/>
                  <a:pt x="1972" y="6"/>
                  <a:pt x="1972" y="12"/>
                </a:cubicBezTo>
                <a:cubicBezTo>
                  <a:pt x="1972" y="19"/>
                  <a:pt x="1967" y="25"/>
                  <a:pt x="1960" y="25"/>
                </a:cubicBezTo>
                <a:close/>
                <a:moveTo>
                  <a:pt x="1910" y="25"/>
                </a:moveTo>
                <a:lnTo>
                  <a:pt x="1910" y="25"/>
                </a:lnTo>
                <a:cubicBezTo>
                  <a:pt x="1903" y="25"/>
                  <a:pt x="1897" y="19"/>
                  <a:pt x="1897" y="12"/>
                </a:cubicBezTo>
                <a:cubicBezTo>
                  <a:pt x="1897" y="6"/>
                  <a:pt x="1903" y="0"/>
                  <a:pt x="1910" y="0"/>
                </a:cubicBezTo>
                <a:lnTo>
                  <a:pt x="1910" y="0"/>
                </a:lnTo>
                <a:cubicBezTo>
                  <a:pt x="1917" y="0"/>
                  <a:pt x="1922" y="6"/>
                  <a:pt x="1922" y="12"/>
                </a:cubicBezTo>
                <a:cubicBezTo>
                  <a:pt x="1922" y="19"/>
                  <a:pt x="1917" y="25"/>
                  <a:pt x="1910" y="25"/>
                </a:cubicBezTo>
                <a:close/>
                <a:moveTo>
                  <a:pt x="1860" y="25"/>
                </a:moveTo>
                <a:lnTo>
                  <a:pt x="1860" y="25"/>
                </a:lnTo>
                <a:cubicBezTo>
                  <a:pt x="1853" y="25"/>
                  <a:pt x="1847" y="19"/>
                  <a:pt x="1847" y="12"/>
                </a:cubicBezTo>
                <a:cubicBezTo>
                  <a:pt x="1847" y="6"/>
                  <a:pt x="1853" y="0"/>
                  <a:pt x="1860" y="0"/>
                </a:cubicBezTo>
                <a:lnTo>
                  <a:pt x="1860" y="0"/>
                </a:lnTo>
                <a:cubicBezTo>
                  <a:pt x="1867" y="0"/>
                  <a:pt x="1872" y="6"/>
                  <a:pt x="1872" y="12"/>
                </a:cubicBezTo>
                <a:cubicBezTo>
                  <a:pt x="1872" y="19"/>
                  <a:pt x="1867" y="25"/>
                  <a:pt x="1860" y="25"/>
                </a:cubicBezTo>
                <a:close/>
                <a:moveTo>
                  <a:pt x="1810" y="25"/>
                </a:moveTo>
                <a:lnTo>
                  <a:pt x="1810" y="25"/>
                </a:lnTo>
                <a:cubicBezTo>
                  <a:pt x="1803" y="25"/>
                  <a:pt x="1797" y="19"/>
                  <a:pt x="1797" y="12"/>
                </a:cubicBezTo>
                <a:cubicBezTo>
                  <a:pt x="1797" y="6"/>
                  <a:pt x="1803" y="0"/>
                  <a:pt x="1810" y="0"/>
                </a:cubicBezTo>
                <a:lnTo>
                  <a:pt x="1810" y="0"/>
                </a:lnTo>
                <a:cubicBezTo>
                  <a:pt x="1817" y="0"/>
                  <a:pt x="1822" y="6"/>
                  <a:pt x="1822" y="12"/>
                </a:cubicBezTo>
                <a:cubicBezTo>
                  <a:pt x="1822" y="19"/>
                  <a:pt x="1817" y="25"/>
                  <a:pt x="1810" y="25"/>
                </a:cubicBezTo>
                <a:close/>
                <a:moveTo>
                  <a:pt x="1760" y="25"/>
                </a:moveTo>
                <a:lnTo>
                  <a:pt x="1760" y="25"/>
                </a:lnTo>
                <a:cubicBezTo>
                  <a:pt x="1753" y="25"/>
                  <a:pt x="1747" y="19"/>
                  <a:pt x="1747" y="12"/>
                </a:cubicBezTo>
                <a:cubicBezTo>
                  <a:pt x="1747" y="6"/>
                  <a:pt x="1753" y="0"/>
                  <a:pt x="1760" y="0"/>
                </a:cubicBezTo>
                <a:lnTo>
                  <a:pt x="1760" y="0"/>
                </a:lnTo>
                <a:cubicBezTo>
                  <a:pt x="1767" y="0"/>
                  <a:pt x="1772" y="6"/>
                  <a:pt x="1772" y="12"/>
                </a:cubicBezTo>
                <a:cubicBezTo>
                  <a:pt x="1772" y="19"/>
                  <a:pt x="1767" y="25"/>
                  <a:pt x="1760" y="25"/>
                </a:cubicBezTo>
                <a:close/>
                <a:moveTo>
                  <a:pt x="1710" y="25"/>
                </a:moveTo>
                <a:lnTo>
                  <a:pt x="1710" y="25"/>
                </a:lnTo>
                <a:cubicBezTo>
                  <a:pt x="1703" y="25"/>
                  <a:pt x="1697" y="19"/>
                  <a:pt x="1697" y="12"/>
                </a:cubicBezTo>
                <a:cubicBezTo>
                  <a:pt x="1697" y="6"/>
                  <a:pt x="1703" y="0"/>
                  <a:pt x="1710" y="0"/>
                </a:cubicBezTo>
                <a:lnTo>
                  <a:pt x="1710" y="0"/>
                </a:lnTo>
                <a:cubicBezTo>
                  <a:pt x="1717" y="0"/>
                  <a:pt x="1722" y="6"/>
                  <a:pt x="1722" y="12"/>
                </a:cubicBezTo>
                <a:cubicBezTo>
                  <a:pt x="1722" y="19"/>
                  <a:pt x="1717" y="25"/>
                  <a:pt x="1710" y="25"/>
                </a:cubicBezTo>
                <a:close/>
                <a:moveTo>
                  <a:pt x="1660" y="25"/>
                </a:moveTo>
                <a:lnTo>
                  <a:pt x="1660" y="25"/>
                </a:lnTo>
                <a:cubicBezTo>
                  <a:pt x="1653" y="25"/>
                  <a:pt x="1647" y="19"/>
                  <a:pt x="1647" y="12"/>
                </a:cubicBezTo>
                <a:cubicBezTo>
                  <a:pt x="1647" y="6"/>
                  <a:pt x="1653" y="0"/>
                  <a:pt x="1660" y="0"/>
                </a:cubicBezTo>
                <a:lnTo>
                  <a:pt x="1660" y="0"/>
                </a:lnTo>
                <a:cubicBezTo>
                  <a:pt x="1667" y="0"/>
                  <a:pt x="1672" y="6"/>
                  <a:pt x="1672" y="12"/>
                </a:cubicBezTo>
                <a:cubicBezTo>
                  <a:pt x="1672" y="19"/>
                  <a:pt x="1667" y="25"/>
                  <a:pt x="1660" y="25"/>
                </a:cubicBezTo>
                <a:close/>
                <a:moveTo>
                  <a:pt x="1610" y="25"/>
                </a:moveTo>
                <a:lnTo>
                  <a:pt x="1610" y="25"/>
                </a:lnTo>
                <a:cubicBezTo>
                  <a:pt x="1603" y="25"/>
                  <a:pt x="1597" y="19"/>
                  <a:pt x="1597" y="12"/>
                </a:cubicBezTo>
                <a:cubicBezTo>
                  <a:pt x="1597" y="6"/>
                  <a:pt x="1603" y="0"/>
                  <a:pt x="1610" y="0"/>
                </a:cubicBezTo>
                <a:lnTo>
                  <a:pt x="1610" y="0"/>
                </a:lnTo>
                <a:cubicBezTo>
                  <a:pt x="1617" y="0"/>
                  <a:pt x="1622" y="6"/>
                  <a:pt x="1622" y="12"/>
                </a:cubicBezTo>
                <a:cubicBezTo>
                  <a:pt x="1622" y="19"/>
                  <a:pt x="1617" y="25"/>
                  <a:pt x="1610" y="25"/>
                </a:cubicBezTo>
                <a:close/>
                <a:moveTo>
                  <a:pt x="1560" y="25"/>
                </a:moveTo>
                <a:lnTo>
                  <a:pt x="1560" y="25"/>
                </a:lnTo>
                <a:cubicBezTo>
                  <a:pt x="1553" y="25"/>
                  <a:pt x="1547" y="19"/>
                  <a:pt x="1547" y="12"/>
                </a:cubicBezTo>
                <a:cubicBezTo>
                  <a:pt x="1547" y="6"/>
                  <a:pt x="1553" y="0"/>
                  <a:pt x="1560" y="0"/>
                </a:cubicBezTo>
                <a:lnTo>
                  <a:pt x="1560" y="0"/>
                </a:lnTo>
                <a:cubicBezTo>
                  <a:pt x="1566" y="0"/>
                  <a:pt x="1572" y="6"/>
                  <a:pt x="1572" y="12"/>
                </a:cubicBezTo>
                <a:cubicBezTo>
                  <a:pt x="1572" y="19"/>
                  <a:pt x="1566" y="25"/>
                  <a:pt x="1560" y="25"/>
                </a:cubicBezTo>
                <a:close/>
                <a:moveTo>
                  <a:pt x="1510" y="25"/>
                </a:moveTo>
                <a:lnTo>
                  <a:pt x="1510" y="25"/>
                </a:lnTo>
                <a:cubicBezTo>
                  <a:pt x="1503" y="25"/>
                  <a:pt x="1497" y="19"/>
                  <a:pt x="1497" y="12"/>
                </a:cubicBezTo>
                <a:cubicBezTo>
                  <a:pt x="1497" y="6"/>
                  <a:pt x="1503" y="0"/>
                  <a:pt x="1510" y="0"/>
                </a:cubicBezTo>
                <a:lnTo>
                  <a:pt x="1510" y="0"/>
                </a:lnTo>
                <a:cubicBezTo>
                  <a:pt x="1516" y="0"/>
                  <a:pt x="1522" y="6"/>
                  <a:pt x="1522" y="12"/>
                </a:cubicBezTo>
                <a:cubicBezTo>
                  <a:pt x="1522" y="19"/>
                  <a:pt x="1516" y="25"/>
                  <a:pt x="1510" y="25"/>
                </a:cubicBezTo>
                <a:close/>
                <a:moveTo>
                  <a:pt x="1460" y="25"/>
                </a:moveTo>
                <a:lnTo>
                  <a:pt x="1460" y="25"/>
                </a:lnTo>
                <a:cubicBezTo>
                  <a:pt x="1453" y="25"/>
                  <a:pt x="1447" y="19"/>
                  <a:pt x="1447" y="12"/>
                </a:cubicBezTo>
                <a:cubicBezTo>
                  <a:pt x="1447" y="6"/>
                  <a:pt x="1453" y="0"/>
                  <a:pt x="1460" y="0"/>
                </a:cubicBezTo>
                <a:lnTo>
                  <a:pt x="1460" y="0"/>
                </a:lnTo>
                <a:cubicBezTo>
                  <a:pt x="1466" y="0"/>
                  <a:pt x="1472" y="6"/>
                  <a:pt x="1472" y="12"/>
                </a:cubicBezTo>
                <a:cubicBezTo>
                  <a:pt x="1472" y="19"/>
                  <a:pt x="1466" y="25"/>
                  <a:pt x="1460" y="25"/>
                </a:cubicBezTo>
                <a:close/>
                <a:moveTo>
                  <a:pt x="1410" y="25"/>
                </a:moveTo>
                <a:lnTo>
                  <a:pt x="1409" y="25"/>
                </a:lnTo>
                <a:cubicBezTo>
                  <a:pt x="1403" y="25"/>
                  <a:pt x="1397" y="19"/>
                  <a:pt x="1397" y="12"/>
                </a:cubicBezTo>
                <a:cubicBezTo>
                  <a:pt x="1397" y="6"/>
                  <a:pt x="1403" y="0"/>
                  <a:pt x="1409" y="0"/>
                </a:cubicBezTo>
                <a:lnTo>
                  <a:pt x="1410" y="0"/>
                </a:lnTo>
                <a:cubicBezTo>
                  <a:pt x="1416" y="0"/>
                  <a:pt x="1422" y="6"/>
                  <a:pt x="1422" y="12"/>
                </a:cubicBezTo>
                <a:cubicBezTo>
                  <a:pt x="1422" y="19"/>
                  <a:pt x="1416" y="25"/>
                  <a:pt x="1410" y="25"/>
                </a:cubicBezTo>
                <a:close/>
                <a:moveTo>
                  <a:pt x="1359" y="25"/>
                </a:moveTo>
                <a:lnTo>
                  <a:pt x="1359" y="25"/>
                </a:lnTo>
                <a:cubicBezTo>
                  <a:pt x="1353" y="25"/>
                  <a:pt x="1347" y="19"/>
                  <a:pt x="1347" y="12"/>
                </a:cubicBezTo>
                <a:cubicBezTo>
                  <a:pt x="1347" y="6"/>
                  <a:pt x="1353" y="0"/>
                  <a:pt x="1359" y="0"/>
                </a:cubicBezTo>
                <a:lnTo>
                  <a:pt x="1359" y="0"/>
                </a:lnTo>
                <a:cubicBezTo>
                  <a:pt x="1366" y="0"/>
                  <a:pt x="1372" y="6"/>
                  <a:pt x="1372" y="12"/>
                </a:cubicBezTo>
                <a:cubicBezTo>
                  <a:pt x="1372" y="19"/>
                  <a:pt x="1366" y="25"/>
                  <a:pt x="1359" y="25"/>
                </a:cubicBezTo>
                <a:close/>
                <a:moveTo>
                  <a:pt x="1309" y="25"/>
                </a:moveTo>
                <a:lnTo>
                  <a:pt x="1309" y="25"/>
                </a:lnTo>
                <a:cubicBezTo>
                  <a:pt x="1303" y="25"/>
                  <a:pt x="1297" y="19"/>
                  <a:pt x="1297" y="12"/>
                </a:cubicBezTo>
                <a:cubicBezTo>
                  <a:pt x="1297" y="6"/>
                  <a:pt x="1303" y="0"/>
                  <a:pt x="1309" y="0"/>
                </a:cubicBezTo>
                <a:lnTo>
                  <a:pt x="1309" y="0"/>
                </a:lnTo>
                <a:cubicBezTo>
                  <a:pt x="1316" y="0"/>
                  <a:pt x="1322" y="6"/>
                  <a:pt x="1322" y="12"/>
                </a:cubicBezTo>
                <a:cubicBezTo>
                  <a:pt x="1322" y="19"/>
                  <a:pt x="1316" y="25"/>
                  <a:pt x="1309" y="25"/>
                </a:cubicBezTo>
                <a:close/>
                <a:moveTo>
                  <a:pt x="1259" y="25"/>
                </a:moveTo>
                <a:lnTo>
                  <a:pt x="1259" y="25"/>
                </a:lnTo>
                <a:cubicBezTo>
                  <a:pt x="1253" y="25"/>
                  <a:pt x="1247" y="19"/>
                  <a:pt x="1247" y="12"/>
                </a:cubicBezTo>
                <a:cubicBezTo>
                  <a:pt x="1247" y="6"/>
                  <a:pt x="1253" y="0"/>
                  <a:pt x="1259" y="0"/>
                </a:cubicBezTo>
                <a:lnTo>
                  <a:pt x="1259" y="0"/>
                </a:lnTo>
                <a:cubicBezTo>
                  <a:pt x="1266" y="0"/>
                  <a:pt x="1272" y="6"/>
                  <a:pt x="1272" y="12"/>
                </a:cubicBezTo>
                <a:cubicBezTo>
                  <a:pt x="1272" y="19"/>
                  <a:pt x="1266" y="25"/>
                  <a:pt x="1259" y="25"/>
                </a:cubicBezTo>
                <a:close/>
                <a:moveTo>
                  <a:pt x="1209" y="25"/>
                </a:moveTo>
                <a:lnTo>
                  <a:pt x="1209" y="25"/>
                </a:lnTo>
                <a:cubicBezTo>
                  <a:pt x="1202" y="25"/>
                  <a:pt x="1197" y="19"/>
                  <a:pt x="1197" y="12"/>
                </a:cubicBezTo>
                <a:cubicBezTo>
                  <a:pt x="1197" y="6"/>
                  <a:pt x="1202" y="0"/>
                  <a:pt x="1209" y="0"/>
                </a:cubicBezTo>
                <a:lnTo>
                  <a:pt x="1209" y="0"/>
                </a:lnTo>
                <a:cubicBezTo>
                  <a:pt x="1216" y="0"/>
                  <a:pt x="1222" y="6"/>
                  <a:pt x="1222" y="12"/>
                </a:cubicBezTo>
                <a:cubicBezTo>
                  <a:pt x="1222" y="19"/>
                  <a:pt x="1216" y="25"/>
                  <a:pt x="1209" y="25"/>
                </a:cubicBezTo>
                <a:close/>
                <a:moveTo>
                  <a:pt x="1159" y="25"/>
                </a:moveTo>
                <a:lnTo>
                  <a:pt x="1159" y="25"/>
                </a:lnTo>
                <a:cubicBezTo>
                  <a:pt x="1152" y="25"/>
                  <a:pt x="1147" y="19"/>
                  <a:pt x="1147" y="12"/>
                </a:cubicBezTo>
                <a:cubicBezTo>
                  <a:pt x="1147" y="6"/>
                  <a:pt x="1152" y="0"/>
                  <a:pt x="1159" y="0"/>
                </a:cubicBezTo>
                <a:lnTo>
                  <a:pt x="1159" y="0"/>
                </a:lnTo>
                <a:cubicBezTo>
                  <a:pt x="1166" y="0"/>
                  <a:pt x="1172" y="6"/>
                  <a:pt x="1172" y="12"/>
                </a:cubicBezTo>
                <a:cubicBezTo>
                  <a:pt x="1172" y="19"/>
                  <a:pt x="1166" y="25"/>
                  <a:pt x="1159" y="25"/>
                </a:cubicBezTo>
                <a:close/>
                <a:moveTo>
                  <a:pt x="1109" y="25"/>
                </a:moveTo>
                <a:lnTo>
                  <a:pt x="1109" y="25"/>
                </a:lnTo>
                <a:cubicBezTo>
                  <a:pt x="1102" y="25"/>
                  <a:pt x="1097" y="19"/>
                  <a:pt x="1097" y="12"/>
                </a:cubicBezTo>
                <a:cubicBezTo>
                  <a:pt x="1097" y="6"/>
                  <a:pt x="1102" y="0"/>
                  <a:pt x="1109" y="0"/>
                </a:cubicBezTo>
                <a:lnTo>
                  <a:pt x="1109" y="0"/>
                </a:lnTo>
                <a:cubicBezTo>
                  <a:pt x="1116" y="0"/>
                  <a:pt x="1122" y="6"/>
                  <a:pt x="1122" y="12"/>
                </a:cubicBezTo>
                <a:cubicBezTo>
                  <a:pt x="1122" y="19"/>
                  <a:pt x="1116" y="25"/>
                  <a:pt x="1109" y="25"/>
                </a:cubicBezTo>
                <a:close/>
                <a:moveTo>
                  <a:pt x="1059" y="25"/>
                </a:moveTo>
                <a:lnTo>
                  <a:pt x="1059" y="25"/>
                </a:lnTo>
                <a:cubicBezTo>
                  <a:pt x="1052" y="25"/>
                  <a:pt x="1047" y="19"/>
                  <a:pt x="1047" y="12"/>
                </a:cubicBezTo>
                <a:cubicBezTo>
                  <a:pt x="1047" y="6"/>
                  <a:pt x="1052" y="0"/>
                  <a:pt x="1059" y="0"/>
                </a:cubicBezTo>
                <a:lnTo>
                  <a:pt x="1059" y="0"/>
                </a:lnTo>
                <a:cubicBezTo>
                  <a:pt x="1066" y="0"/>
                  <a:pt x="1072" y="6"/>
                  <a:pt x="1072" y="12"/>
                </a:cubicBezTo>
                <a:cubicBezTo>
                  <a:pt x="1072" y="19"/>
                  <a:pt x="1066" y="25"/>
                  <a:pt x="1059" y="25"/>
                </a:cubicBezTo>
                <a:close/>
                <a:moveTo>
                  <a:pt x="1009" y="25"/>
                </a:moveTo>
                <a:lnTo>
                  <a:pt x="1009" y="25"/>
                </a:lnTo>
                <a:cubicBezTo>
                  <a:pt x="1002" y="25"/>
                  <a:pt x="997" y="19"/>
                  <a:pt x="997" y="12"/>
                </a:cubicBezTo>
                <a:cubicBezTo>
                  <a:pt x="997" y="6"/>
                  <a:pt x="1002" y="0"/>
                  <a:pt x="1009" y="0"/>
                </a:cubicBezTo>
                <a:lnTo>
                  <a:pt x="1009" y="0"/>
                </a:lnTo>
                <a:cubicBezTo>
                  <a:pt x="1016" y="0"/>
                  <a:pt x="1022" y="6"/>
                  <a:pt x="1022" y="12"/>
                </a:cubicBezTo>
                <a:cubicBezTo>
                  <a:pt x="1022" y="19"/>
                  <a:pt x="1016" y="25"/>
                  <a:pt x="1009" y="25"/>
                </a:cubicBezTo>
                <a:close/>
                <a:moveTo>
                  <a:pt x="959" y="25"/>
                </a:moveTo>
                <a:lnTo>
                  <a:pt x="959" y="25"/>
                </a:lnTo>
                <a:cubicBezTo>
                  <a:pt x="952" y="25"/>
                  <a:pt x="947" y="19"/>
                  <a:pt x="947" y="12"/>
                </a:cubicBezTo>
                <a:cubicBezTo>
                  <a:pt x="947" y="6"/>
                  <a:pt x="952" y="0"/>
                  <a:pt x="959" y="0"/>
                </a:cubicBezTo>
                <a:lnTo>
                  <a:pt x="959" y="0"/>
                </a:lnTo>
                <a:cubicBezTo>
                  <a:pt x="966" y="0"/>
                  <a:pt x="972" y="6"/>
                  <a:pt x="972" y="12"/>
                </a:cubicBezTo>
                <a:cubicBezTo>
                  <a:pt x="972" y="19"/>
                  <a:pt x="966" y="25"/>
                  <a:pt x="959" y="25"/>
                </a:cubicBezTo>
                <a:close/>
                <a:moveTo>
                  <a:pt x="909" y="25"/>
                </a:moveTo>
                <a:lnTo>
                  <a:pt x="909" y="25"/>
                </a:lnTo>
                <a:cubicBezTo>
                  <a:pt x="902" y="25"/>
                  <a:pt x="897" y="19"/>
                  <a:pt x="897" y="12"/>
                </a:cubicBezTo>
                <a:cubicBezTo>
                  <a:pt x="897" y="6"/>
                  <a:pt x="902" y="0"/>
                  <a:pt x="909" y="0"/>
                </a:cubicBezTo>
                <a:lnTo>
                  <a:pt x="909" y="0"/>
                </a:lnTo>
                <a:cubicBezTo>
                  <a:pt x="916" y="0"/>
                  <a:pt x="922" y="6"/>
                  <a:pt x="922" y="12"/>
                </a:cubicBezTo>
                <a:cubicBezTo>
                  <a:pt x="922" y="19"/>
                  <a:pt x="916" y="25"/>
                  <a:pt x="909" y="25"/>
                </a:cubicBezTo>
                <a:close/>
                <a:moveTo>
                  <a:pt x="859" y="25"/>
                </a:moveTo>
                <a:lnTo>
                  <a:pt x="859" y="25"/>
                </a:lnTo>
                <a:cubicBezTo>
                  <a:pt x="852" y="25"/>
                  <a:pt x="847" y="19"/>
                  <a:pt x="847" y="12"/>
                </a:cubicBezTo>
                <a:cubicBezTo>
                  <a:pt x="847" y="6"/>
                  <a:pt x="852" y="0"/>
                  <a:pt x="859" y="0"/>
                </a:cubicBezTo>
                <a:lnTo>
                  <a:pt x="859" y="0"/>
                </a:lnTo>
                <a:cubicBezTo>
                  <a:pt x="866" y="0"/>
                  <a:pt x="872" y="6"/>
                  <a:pt x="872" y="12"/>
                </a:cubicBezTo>
                <a:cubicBezTo>
                  <a:pt x="872" y="19"/>
                  <a:pt x="866" y="25"/>
                  <a:pt x="859" y="25"/>
                </a:cubicBezTo>
                <a:close/>
                <a:moveTo>
                  <a:pt x="809" y="25"/>
                </a:moveTo>
                <a:lnTo>
                  <a:pt x="809" y="25"/>
                </a:lnTo>
                <a:cubicBezTo>
                  <a:pt x="802" y="25"/>
                  <a:pt x="797" y="19"/>
                  <a:pt x="797" y="12"/>
                </a:cubicBezTo>
                <a:cubicBezTo>
                  <a:pt x="797" y="6"/>
                  <a:pt x="802" y="0"/>
                  <a:pt x="809" y="0"/>
                </a:cubicBezTo>
                <a:lnTo>
                  <a:pt x="809" y="0"/>
                </a:lnTo>
                <a:cubicBezTo>
                  <a:pt x="816" y="0"/>
                  <a:pt x="822" y="6"/>
                  <a:pt x="822" y="12"/>
                </a:cubicBezTo>
                <a:cubicBezTo>
                  <a:pt x="822" y="19"/>
                  <a:pt x="816" y="25"/>
                  <a:pt x="809" y="25"/>
                </a:cubicBezTo>
                <a:close/>
                <a:moveTo>
                  <a:pt x="759" y="25"/>
                </a:moveTo>
                <a:lnTo>
                  <a:pt x="759" y="25"/>
                </a:lnTo>
                <a:cubicBezTo>
                  <a:pt x="752" y="25"/>
                  <a:pt x="747" y="19"/>
                  <a:pt x="747" y="12"/>
                </a:cubicBezTo>
                <a:cubicBezTo>
                  <a:pt x="747" y="6"/>
                  <a:pt x="752" y="0"/>
                  <a:pt x="759" y="0"/>
                </a:cubicBezTo>
                <a:lnTo>
                  <a:pt x="759" y="0"/>
                </a:lnTo>
                <a:cubicBezTo>
                  <a:pt x="766" y="0"/>
                  <a:pt x="772" y="6"/>
                  <a:pt x="772" y="12"/>
                </a:cubicBezTo>
                <a:cubicBezTo>
                  <a:pt x="772" y="19"/>
                  <a:pt x="766" y="25"/>
                  <a:pt x="759" y="25"/>
                </a:cubicBezTo>
                <a:close/>
                <a:moveTo>
                  <a:pt x="709" y="25"/>
                </a:moveTo>
                <a:lnTo>
                  <a:pt x="709" y="25"/>
                </a:lnTo>
                <a:cubicBezTo>
                  <a:pt x="702" y="25"/>
                  <a:pt x="697" y="19"/>
                  <a:pt x="697" y="12"/>
                </a:cubicBezTo>
                <a:cubicBezTo>
                  <a:pt x="697" y="6"/>
                  <a:pt x="702" y="0"/>
                  <a:pt x="709" y="0"/>
                </a:cubicBezTo>
                <a:lnTo>
                  <a:pt x="709" y="0"/>
                </a:lnTo>
                <a:cubicBezTo>
                  <a:pt x="716" y="0"/>
                  <a:pt x="722" y="6"/>
                  <a:pt x="722" y="12"/>
                </a:cubicBezTo>
                <a:cubicBezTo>
                  <a:pt x="722" y="19"/>
                  <a:pt x="716" y="25"/>
                  <a:pt x="709" y="25"/>
                </a:cubicBezTo>
                <a:close/>
                <a:moveTo>
                  <a:pt x="659" y="25"/>
                </a:moveTo>
                <a:lnTo>
                  <a:pt x="659" y="25"/>
                </a:lnTo>
                <a:cubicBezTo>
                  <a:pt x="652" y="25"/>
                  <a:pt x="647" y="19"/>
                  <a:pt x="647" y="12"/>
                </a:cubicBezTo>
                <a:cubicBezTo>
                  <a:pt x="647" y="6"/>
                  <a:pt x="652" y="0"/>
                  <a:pt x="659" y="0"/>
                </a:cubicBezTo>
                <a:lnTo>
                  <a:pt x="659" y="0"/>
                </a:lnTo>
                <a:cubicBezTo>
                  <a:pt x="666" y="0"/>
                  <a:pt x="672" y="6"/>
                  <a:pt x="672" y="12"/>
                </a:cubicBezTo>
                <a:cubicBezTo>
                  <a:pt x="672" y="19"/>
                  <a:pt x="666" y="25"/>
                  <a:pt x="659" y="25"/>
                </a:cubicBezTo>
                <a:close/>
                <a:moveTo>
                  <a:pt x="609" y="25"/>
                </a:moveTo>
                <a:lnTo>
                  <a:pt x="609" y="25"/>
                </a:lnTo>
                <a:cubicBezTo>
                  <a:pt x="602" y="25"/>
                  <a:pt x="597" y="19"/>
                  <a:pt x="597" y="12"/>
                </a:cubicBezTo>
                <a:cubicBezTo>
                  <a:pt x="597" y="6"/>
                  <a:pt x="602" y="0"/>
                  <a:pt x="609" y="0"/>
                </a:cubicBezTo>
                <a:lnTo>
                  <a:pt x="609" y="0"/>
                </a:lnTo>
                <a:cubicBezTo>
                  <a:pt x="616" y="0"/>
                  <a:pt x="622" y="6"/>
                  <a:pt x="622" y="12"/>
                </a:cubicBezTo>
                <a:cubicBezTo>
                  <a:pt x="622" y="19"/>
                  <a:pt x="616" y="25"/>
                  <a:pt x="609" y="25"/>
                </a:cubicBezTo>
                <a:close/>
                <a:moveTo>
                  <a:pt x="560" y="26"/>
                </a:moveTo>
                <a:lnTo>
                  <a:pt x="560" y="26"/>
                </a:lnTo>
                <a:cubicBezTo>
                  <a:pt x="553" y="26"/>
                  <a:pt x="547" y="21"/>
                  <a:pt x="547" y="14"/>
                </a:cubicBezTo>
                <a:cubicBezTo>
                  <a:pt x="546" y="7"/>
                  <a:pt x="552" y="1"/>
                  <a:pt x="559" y="1"/>
                </a:cubicBezTo>
                <a:lnTo>
                  <a:pt x="559" y="1"/>
                </a:lnTo>
                <a:cubicBezTo>
                  <a:pt x="566" y="1"/>
                  <a:pt x="571" y="6"/>
                  <a:pt x="572" y="13"/>
                </a:cubicBezTo>
                <a:cubicBezTo>
                  <a:pt x="572" y="20"/>
                  <a:pt x="566" y="26"/>
                  <a:pt x="560" y="26"/>
                </a:cubicBezTo>
                <a:close/>
                <a:moveTo>
                  <a:pt x="511" y="29"/>
                </a:moveTo>
                <a:lnTo>
                  <a:pt x="511" y="29"/>
                </a:lnTo>
                <a:cubicBezTo>
                  <a:pt x="504" y="30"/>
                  <a:pt x="498" y="25"/>
                  <a:pt x="497" y="18"/>
                </a:cubicBezTo>
                <a:cubicBezTo>
                  <a:pt x="496" y="12"/>
                  <a:pt x="501" y="5"/>
                  <a:pt x="508" y="5"/>
                </a:cubicBezTo>
                <a:lnTo>
                  <a:pt x="508" y="5"/>
                </a:lnTo>
                <a:cubicBezTo>
                  <a:pt x="515" y="4"/>
                  <a:pt x="521" y="9"/>
                  <a:pt x="522" y="16"/>
                </a:cubicBezTo>
                <a:cubicBezTo>
                  <a:pt x="522" y="22"/>
                  <a:pt x="518" y="29"/>
                  <a:pt x="511" y="29"/>
                </a:cubicBezTo>
                <a:close/>
                <a:moveTo>
                  <a:pt x="463" y="37"/>
                </a:moveTo>
                <a:lnTo>
                  <a:pt x="463" y="37"/>
                </a:lnTo>
                <a:cubicBezTo>
                  <a:pt x="456" y="39"/>
                  <a:pt x="449" y="34"/>
                  <a:pt x="448" y="28"/>
                </a:cubicBezTo>
                <a:cubicBezTo>
                  <a:pt x="446" y="21"/>
                  <a:pt x="450" y="14"/>
                  <a:pt x="457" y="13"/>
                </a:cubicBezTo>
                <a:lnTo>
                  <a:pt x="457" y="13"/>
                </a:lnTo>
                <a:cubicBezTo>
                  <a:pt x="464" y="11"/>
                  <a:pt x="470" y="15"/>
                  <a:pt x="472" y="22"/>
                </a:cubicBezTo>
                <a:cubicBezTo>
                  <a:pt x="474" y="29"/>
                  <a:pt x="469" y="35"/>
                  <a:pt x="463" y="37"/>
                </a:cubicBezTo>
                <a:close/>
                <a:moveTo>
                  <a:pt x="414" y="50"/>
                </a:moveTo>
                <a:lnTo>
                  <a:pt x="414" y="50"/>
                </a:lnTo>
                <a:cubicBezTo>
                  <a:pt x="408" y="51"/>
                  <a:pt x="401" y="47"/>
                  <a:pt x="399" y="40"/>
                </a:cubicBezTo>
                <a:cubicBezTo>
                  <a:pt x="398" y="33"/>
                  <a:pt x="402" y="27"/>
                  <a:pt x="409" y="25"/>
                </a:cubicBezTo>
                <a:lnTo>
                  <a:pt x="409" y="25"/>
                </a:lnTo>
                <a:cubicBezTo>
                  <a:pt x="415" y="24"/>
                  <a:pt x="422" y="28"/>
                  <a:pt x="424" y="35"/>
                </a:cubicBezTo>
                <a:cubicBezTo>
                  <a:pt x="425" y="41"/>
                  <a:pt x="421" y="48"/>
                  <a:pt x="414" y="50"/>
                </a:cubicBezTo>
                <a:close/>
                <a:moveTo>
                  <a:pt x="368" y="66"/>
                </a:moveTo>
                <a:lnTo>
                  <a:pt x="368" y="66"/>
                </a:lnTo>
                <a:cubicBezTo>
                  <a:pt x="361" y="68"/>
                  <a:pt x="354" y="64"/>
                  <a:pt x="352" y="58"/>
                </a:cubicBezTo>
                <a:cubicBezTo>
                  <a:pt x="350" y="51"/>
                  <a:pt x="354" y="44"/>
                  <a:pt x="361" y="42"/>
                </a:cubicBezTo>
                <a:lnTo>
                  <a:pt x="361" y="42"/>
                </a:lnTo>
                <a:cubicBezTo>
                  <a:pt x="367" y="40"/>
                  <a:pt x="374" y="44"/>
                  <a:pt x="376" y="50"/>
                </a:cubicBezTo>
                <a:cubicBezTo>
                  <a:pt x="378" y="57"/>
                  <a:pt x="375" y="64"/>
                  <a:pt x="368" y="66"/>
                </a:cubicBezTo>
                <a:close/>
                <a:moveTo>
                  <a:pt x="324" y="87"/>
                </a:moveTo>
                <a:lnTo>
                  <a:pt x="324" y="87"/>
                </a:lnTo>
                <a:cubicBezTo>
                  <a:pt x="318" y="90"/>
                  <a:pt x="311" y="87"/>
                  <a:pt x="308" y="81"/>
                </a:cubicBezTo>
                <a:cubicBezTo>
                  <a:pt x="305" y="74"/>
                  <a:pt x="308" y="67"/>
                  <a:pt x="314" y="64"/>
                </a:cubicBezTo>
                <a:lnTo>
                  <a:pt x="314" y="64"/>
                </a:lnTo>
                <a:cubicBezTo>
                  <a:pt x="320" y="61"/>
                  <a:pt x="328" y="64"/>
                  <a:pt x="330" y="70"/>
                </a:cubicBezTo>
                <a:cubicBezTo>
                  <a:pt x="333" y="76"/>
                  <a:pt x="331" y="84"/>
                  <a:pt x="324" y="87"/>
                </a:cubicBezTo>
                <a:close/>
                <a:moveTo>
                  <a:pt x="282" y="111"/>
                </a:moveTo>
                <a:lnTo>
                  <a:pt x="282" y="111"/>
                </a:lnTo>
                <a:cubicBezTo>
                  <a:pt x="276" y="115"/>
                  <a:pt x="268" y="113"/>
                  <a:pt x="265" y="107"/>
                </a:cubicBezTo>
                <a:cubicBezTo>
                  <a:pt x="261" y="101"/>
                  <a:pt x="263" y="93"/>
                  <a:pt x="269" y="90"/>
                </a:cubicBezTo>
                <a:lnTo>
                  <a:pt x="269" y="90"/>
                </a:lnTo>
                <a:cubicBezTo>
                  <a:pt x="275" y="86"/>
                  <a:pt x="283" y="88"/>
                  <a:pt x="287" y="94"/>
                </a:cubicBezTo>
                <a:cubicBezTo>
                  <a:pt x="290" y="100"/>
                  <a:pt x="288" y="108"/>
                  <a:pt x="282" y="111"/>
                </a:cubicBezTo>
                <a:close/>
                <a:moveTo>
                  <a:pt x="242" y="139"/>
                </a:moveTo>
                <a:lnTo>
                  <a:pt x="242" y="139"/>
                </a:lnTo>
                <a:cubicBezTo>
                  <a:pt x="236" y="143"/>
                  <a:pt x="228" y="142"/>
                  <a:pt x="224" y="136"/>
                </a:cubicBezTo>
                <a:cubicBezTo>
                  <a:pt x="221" y="130"/>
                  <a:pt x="222" y="122"/>
                  <a:pt x="228" y="119"/>
                </a:cubicBezTo>
                <a:lnTo>
                  <a:pt x="228" y="119"/>
                </a:lnTo>
                <a:cubicBezTo>
                  <a:pt x="233" y="115"/>
                  <a:pt x="241" y="116"/>
                  <a:pt x="245" y="122"/>
                </a:cubicBezTo>
                <a:cubicBezTo>
                  <a:pt x="249" y="128"/>
                  <a:pt x="248" y="135"/>
                  <a:pt x="242" y="139"/>
                </a:cubicBezTo>
                <a:close/>
                <a:moveTo>
                  <a:pt x="204" y="170"/>
                </a:moveTo>
                <a:lnTo>
                  <a:pt x="204" y="170"/>
                </a:lnTo>
                <a:cubicBezTo>
                  <a:pt x="199" y="175"/>
                  <a:pt x="191" y="174"/>
                  <a:pt x="187" y="169"/>
                </a:cubicBezTo>
                <a:cubicBezTo>
                  <a:pt x="182" y="164"/>
                  <a:pt x="183" y="156"/>
                  <a:pt x="188" y="151"/>
                </a:cubicBezTo>
                <a:lnTo>
                  <a:pt x="188" y="151"/>
                </a:lnTo>
                <a:cubicBezTo>
                  <a:pt x="194" y="147"/>
                  <a:pt x="201" y="148"/>
                  <a:pt x="206" y="153"/>
                </a:cubicBezTo>
                <a:cubicBezTo>
                  <a:pt x="210" y="158"/>
                  <a:pt x="210" y="166"/>
                  <a:pt x="204" y="170"/>
                </a:cubicBezTo>
                <a:close/>
                <a:moveTo>
                  <a:pt x="170" y="205"/>
                </a:moveTo>
                <a:lnTo>
                  <a:pt x="170" y="205"/>
                </a:lnTo>
                <a:cubicBezTo>
                  <a:pt x="165" y="210"/>
                  <a:pt x="157" y="210"/>
                  <a:pt x="152" y="205"/>
                </a:cubicBezTo>
                <a:cubicBezTo>
                  <a:pt x="147" y="201"/>
                  <a:pt x="147" y="193"/>
                  <a:pt x="152" y="188"/>
                </a:cubicBezTo>
                <a:lnTo>
                  <a:pt x="152" y="188"/>
                </a:lnTo>
                <a:cubicBezTo>
                  <a:pt x="157" y="183"/>
                  <a:pt x="165" y="182"/>
                  <a:pt x="170" y="187"/>
                </a:cubicBezTo>
                <a:cubicBezTo>
                  <a:pt x="175" y="192"/>
                  <a:pt x="175" y="200"/>
                  <a:pt x="170" y="205"/>
                </a:cubicBezTo>
                <a:close/>
                <a:moveTo>
                  <a:pt x="139" y="242"/>
                </a:moveTo>
                <a:lnTo>
                  <a:pt x="139" y="242"/>
                </a:lnTo>
                <a:cubicBezTo>
                  <a:pt x="134" y="248"/>
                  <a:pt x="127" y="249"/>
                  <a:pt x="121" y="244"/>
                </a:cubicBezTo>
                <a:cubicBezTo>
                  <a:pt x="116" y="240"/>
                  <a:pt x="115" y="232"/>
                  <a:pt x="119" y="227"/>
                </a:cubicBezTo>
                <a:lnTo>
                  <a:pt x="119" y="227"/>
                </a:lnTo>
                <a:cubicBezTo>
                  <a:pt x="124" y="221"/>
                  <a:pt x="131" y="221"/>
                  <a:pt x="137" y="225"/>
                </a:cubicBezTo>
                <a:cubicBezTo>
                  <a:pt x="142" y="229"/>
                  <a:pt x="143" y="237"/>
                  <a:pt x="139" y="242"/>
                </a:cubicBezTo>
                <a:close/>
                <a:moveTo>
                  <a:pt x="111" y="282"/>
                </a:moveTo>
                <a:lnTo>
                  <a:pt x="111" y="283"/>
                </a:lnTo>
                <a:cubicBezTo>
                  <a:pt x="107" y="288"/>
                  <a:pt x="99" y="290"/>
                  <a:pt x="93" y="286"/>
                </a:cubicBezTo>
                <a:cubicBezTo>
                  <a:pt x="88" y="282"/>
                  <a:pt x="86" y="274"/>
                  <a:pt x="90" y="269"/>
                </a:cubicBezTo>
                <a:lnTo>
                  <a:pt x="90" y="269"/>
                </a:lnTo>
                <a:cubicBezTo>
                  <a:pt x="94" y="263"/>
                  <a:pt x="102" y="261"/>
                  <a:pt x="107" y="265"/>
                </a:cubicBezTo>
                <a:cubicBezTo>
                  <a:pt x="113" y="269"/>
                  <a:pt x="115" y="277"/>
                  <a:pt x="111" y="282"/>
                </a:cubicBezTo>
                <a:close/>
                <a:moveTo>
                  <a:pt x="86" y="325"/>
                </a:moveTo>
                <a:lnTo>
                  <a:pt x="86" y="325"/>
                </a:lnTo>
                <a:cubicBezTo>
                  <a:pt x="83" y="331"/>
                  <a:pt x="76" y="333"/>
                  <a:pt x="70" y="330"/>
                </a:cubicBezTo>
                <a:cubicBezTo>
                  <a:pt x="64" y="327"/>
                  <a:pt x="61" y="319"/>
                  <a:pt x="64" y="313"/>
                </a:cubicBezTo>
                <a:lnTo>
                  <a:pt x="64" y="313"/>
                </a:lnTo>
                <a:cubicBezTo>
                  <a:pt x="68" y="307"/>
                  <a:pt x="75" y="305"/>
                  <a:pt x="81" y="308"/>
                </a:cubicBezTo>
                <a:cubicBezTo>
                  <a:pt x="87" y="311"/>
                  <a:pt x="90" y="319"/>
                  <a:pt x="86" y="325"/>
                </a:cubicBezTo>
                <a:close/>
                <a:moveTo>
                  <a:pt x="66" y="369"/>
                </a:moveTo>
                <a:lnTo>
                  <a:pt x="66" y="369"/>
                </a:lnTo>
                <a:cubicBezTo>
                  <a:pt x="63" y="375"/>
                  <a:pt x="56" y="378"/>
                  <a:pt x="50" y="376"/>
                </a:cubicBezTo>
                <a:cubicBezTo>
                  <a:pt x="43" y="373"/>
                  <a:pt x="40" y="366"/>
                  <a:pt x="43" y="360"/>
                </a:cubicBezTo>
                <a:lnTo>
                  <a:pt x="43" y="360"/>
                </a:lnTo>
                <a:cubicBezTo>
                  <a:pt x="45" y="353"/>
                  <a:pt x="52" y="350"/>
                  <a:pt x="59" y="352"/>
                </a:cubicBezTo>
                <a:cubicBezTo>
                  <a:pt x="65" y="355"/>
                  <a:pt x="68" y="362"/>
                  <a:pt x="66" y="369"/>
                </a:cubicBezTo>
                <a:close/>
                <a:moveTo>
                  <a:pt x="49" y="415"/>
                </a:moveTo>
                <a:lnTo>
                  <a:pt x="49" y="415"/>
                </a:lnTo>
                <a:cubicBezTo>
                  <a:pt x="48" y="421"/>
                  <a:pt x="41" y="425"/>
                  <a:pt x="34" y="423"/>
                </a:cubicBezTo>
                <a:cubicBezTo>
                  <a:pt x="27" y="421"/>
                  <a:pt x="24" y="414"/>
                  <a:pt x="25" y="408"/>
                </a:cubicBezTo>
                <a:lnTo>
                  <a:pt x="25" y="408"/>
                </a:lnTo>
                <a:cubicBezTo>
                  <a:pt x="27" y="401"/>
                  <a:pt x="34" y="397"/>
                  <a:pt x="41" y="399"/>
                </a:cubicBezTo>
                <a:cubicBezTo>
                  <a:pt x="48" y="401"/>
                  <a:pt x="51" y="408"/>
                  <a:pt x="49" y="415"/>
                </a:cubicBezTo>
                <a:close/>
                <a:moveTo>
                  <a:pt x="37" y="463"/>
                </a:moveTo>
                <a:lnTo>
                  <a:pt x="37" y="463"/>
                </a:lnTo>
                <a:cubicBezTo>
                  <a:pt x="35" y="470"/>
                  <a:pt x="28" y="474"/>
                  <a:pt x="21" y="472"/>
                </a:cubicBezTo>
                <a:cubicBezTo>
                  <a:pt x="15" y="470"/>
                  <a:pt x="11" y="463"/>
                  <a:pt x="13" y="456"/>
                </a:cubicBezTo>
                <a:lnTo>
                  <a:pt x="13" y="456"/>
                </a:lnTo>
                <a:cubicBezTo>
                  <a:pt x="15" y="450"/>
                  <a:pt x="22" y="446"/>
                  <a:pt x="28" y="448"/>
                </a:cubicBezTo>
                <a:cubicBezTo>
                  <a:pt x="35" y="450"/>
                  <a:pt x="39" y="457"/>
                  <a:pt x="37" y="463"/>
                </a:cubicBezTo>
                <a:close/>
                <a:moveTo>
                  <a:pt x="29" y="511"/>
                </a:moveTo>
                <a:lnTo>
                  <a:pt x="29" y="511"/>
                </a:lnTo>
                <a:cubicBezTo>
                  <a:pt x="28" y="518"/>
                  <a:pt x="22" y="523"/>
                  <a:pt x="15" y="521"/>
                </a:cubicBezTo>
                <a:cubicBezTo>
                  <a:pt x="8" y="520"/>
                  <a:pt x="4" y="514"/>
                  <a:pt x="5" y="507"/>
                </a:cubicBezTo>
                <a:lnTo>
                  <a:pt x="5" y="507"/>
                </a:lnTo>
                <a:cubicBezTo>
                  <a:pt x="6" y="500"/>
                  <a:pt x="12" y="496"/>
                  <a:pt x="19" y="497"/>
                </a:cubicBezTo>
                <a:cubicBezTo>
                  <a:pt x="26" y="498"/>
                  <a:pt x="30" y="504"/>
                  <a:pt x="29" y="511"/>
                </a:cubicBezTo>
                <a:close/>
                <a:moveTo>
                  <a:pt x="26" y="560"/>
                </a:moveTo>
                <a:lnTo>
                  <a:pt x="26" y="560"/>
                </a:lnTo>
                <a:cubicBezTo>
                  <a:pt x="25" y="567"/>
                  <a:pt x="19" y="572"/>
                  <a:pt x="12" y="571"/>
                </a:cubicBezTo>
                <a:cubicBezTo>
                  <a:pt x="6" y="571"/>
                  <a:pt x="0" y="565"/>
                  <a:pt x="1" y="558"/>
                </a:cubicBezTo>
                <a:lnTo>
                  <a:pt x="1" y="558"/>
                </a:lnTo>
                <a:cubicBezTo>
                  <a:pt x="1" y="551"/>
                  <a:pt x="8" y="546"/>
                  <a:pt x="14" y="546"/>
                </a:cubicBezTo>
                <a:cubicBezTo>
                  <a:pt x="21" y="547"/>
                  <a:pt x="26" y="553"/>
                  <a:pt x="26" y="560"/>
                </a:cubicBezTo>
                <a:close/>
                <a:moveTo>
                  <a:pt x="25" y="609"/>
                </a:moveTo>
                <a:lnTo>
                  <a:pt x="25" y="609"/>
                </a:lnTo>
                <a:cubicBezTo>
                  <a:pt x="25" y="616"/>
                  <a:pt x="19" y="621"/>
                  <a:pt x="12" y="621"/>
                </a:cubicBezTo>
                <a:cubicBezTo>
                  <a:pt x="6" y="621"/>
                  <a:pt x="0" y="616"/>
                  <a:pt x="0" y="609"/>
                </a:cubicBezTo>
                <a:lnTo>
                  <a:pt x="0" y="609"/>
                </a:lnTo>
                <a:cubicBezTo>
                  <a:pt x="0" y="602"/>
                  <a:pt x="6" y="596"/>
                  <a:pt x="12" y="596"/>
                </a:cubicBezTo>
                <a:cubicBezTo>
                  <a:pt x="19" y="596"/>
                  <a:pt x="25" y="602"/>
                  <a:pt x="25" y="609"/>
                </a:cubicBezTo>
                <a:close/>
                <a:moveTo>
                  <a:pt x="25" y="659"/>
                </a:moveTo>
                <a:lnTo>
                  <a:pt x="25" y="659"/>
                </a:lnTo>
                <a:cubicBezTo>
                  <a:pt x="25" y="666"/>
                  <a:pt x="19" y="671"/>
                  <a:pt x="12" y="671"/>
                </a:cubicBezTo>
                <a:cubicBezTo>
                  <a:pt x="6" y="671"/>
                  <a:pt x="0" y="666"/>
                  <a:pt x="0" y="659"/>
                </a:cubicBezTo>
                <a:lnTo>
                  <a:pt x="0" y="659"/>
                </a:lnTo>
                <a:cubicBezTo>
                  <a:pt x="0" y="652"/>
                  <a:pt x="6" y="646"/>
                  <a:pt x="12" y="646"/>
                </a:cubicBezTo>
                <a:cubicBezTo>
                  <a:pt x="19" y="646"/>
                  <a:pt x="25" y="652"/>
                  <a:pt x="25" y="659"/>
                </a:cubicBezTo>
                <a:close/>
                <a:moveTo>
                  <a:pt x="25" y="709"/>
                </a:moveTo>
                <a:lnTo>
                  <a:pt x="25" y="709"/>
                </a:lnTo>
                <a:cubicBezTo>
                  <a:pt x="25" y="716"/>
                  <a:pt x="19" y="721"/>
                  <a:pt x="12" y="721"/>
                </a:cubicBezTo>
                <a:cubicBezTo>
                  <a:pt x="6" y="721"/>
                  <a:pt x="0" y="716"/>
                  <a:pt x="0" y="709"/>
                </a:cubicBezTo>
                <a:lnTo>
                  <a:pt x="0" y="709"/>
                </a:lnTo>
                <a:cubicBezTo>
                  <a:pt x="0" y="702"/>
                  <a:pt x="6" y="696"/>
                  <a:pt x="12" y="696"/>
                </a:cubicBezTo>
                <a:cubicBezTo>
                  <a:pt x="19" y="696"/>
                  <a:pt x="25" y="702"/>
                  <a:pt x="25" y="709"/>
                </a:cubicBezTo>
                <a:close/>
                <a:moveTo>
                  <a:pt x="25" y="759"/>
                </a:moveTo>
                <a:lnTo>
                  <a:pt x="25" y="759"/>
                </a:lnTo>
                <a:cubicBezTo>
                  <a:pt x="25" y="766"/>
                  <a:pt x="19" y="772"/>
                  <a:pt x="12" y="772"/>
                </a:cubicBezTo>
                <a:cubicBezTo>
                  <a:pt x="6" y="772"/>
                  <a:pt x="0" y="766"/>
                  <a:pt x="0" y="759"/>
                </a:cubicBezTo>
                <a:lnTo>
                  <a:pt x="0" y="759"/>
                </a:lnTo>
                <a:cubicBezTo>
                  <a:pt x="0" y="752"/>
                  <a:pt x="6" y="746"/>
                  <a:pt x="12" y="746"/>
                </a:cubicBezTo>
                <a:cubicBezTo>
                  <a:pt x="19" y="746"/>
                  <a:pt x="25" y="752"/>
                  <a:pt x="25" y="759"/>
                </a:cubicBezTo>
                <a:close/>
                <a:moveTo>
                  <a:pt x="25" y="809"/>
                </a:moveTo>
                <a:lnTo>
                  <a:pt x="25" y="809"/>
                </a:lnTo>
                <a:cubicBezTo>
                  <a:pt x="25" y="816"/>
                  <a:pt x="19" y="822"/>
                  <a:pt x="12" y="822"/>
                </a:cubicBezTo>
                <a:cubicBezTo>
                  <a:pt x="6" y="822"/>
                  <a:pt x="0" y="816"/>
                  <a:pt x="0" y="809"/>
                </a:cubicBezTo>
                <a:lnTo>
                  <a:pt x="0" y="809"/>
                </a:lnTo>
                <a:cubicBezTo>
                  <a:pt x="0" y="802"/>
                  <a:pt x="6" y="797"/>
                  <a:pt x="12" y="797"/>
                </a:cubicBezTo>
                <a:cubicBezTo>
                  <a:pt x="19" y="797"/>
                  <a:pt x="25" y="802"/>
                  <a:pt x="25" y="809"/>
                </a:cubicBezTo>
                <a:close/>
                <a:moveTo>
                  <a:pt x="25" y="859"/>
                </a:moveTo>
                <a:lnTo>
                  <a:pt x="25" y="859"/>
                </a:lnTo>
                <a:cubicBezTo>
                  <a:pt x="25" y="866"/>
                  <a:pt x="19" y="872"/>
                  <a:pt x="12" y="872"/>
                </a:cubicBezTo>
                <a:cubicBezTo>
                  <a:pt x="6" y="872"/>
                  <a:pt x="0" y="866"/>
                  <a:pt x="0" y="859"/>
                </a:cubicBezTo>
                <a:lnTo>
                  <a:pt x="0" y="859"/>
                </a:lnTo>
                <a:cubicBezTo>
                  <a:pt x="0" y="852"/>
                  <a:pt x="6" y="847"/>
                  <a:pt x="12" y="847"/>
                </a:cubicBezTo>
                <a:cubicBezTo>
                  <a:pt x="19" y="847"/>
                  <a:pt x="25" y="852"/>
                  <a:pt x="25" y="859"/>
                </a:cubicBezTo>
                <a:close/>
                <a:moveTo>
                  <a:pt x="25" y="909"/>
                </a:moveTo>
                <a:lnTo>
                  <a:pt x="25" y="909"/>
                </a:lnTo>
                <a:cubicBezTo>
                  <a:pt x="25" y="916"/>
                  <a:pt x="19" y="922"/>
                  <a:pt x="12" y="922"/>
                </a:cubicBezTo>
                <a:cubicBezTo>
                  <a:pt x="6" y="922"/>
                  <a:pt x="0" y="916"/>
                  <a:pt x="0" y="909"/>
                </a:cubicBezTo>
                <a:lnTo>
                  <a:pt x="0" y="909"/>
                </a:lnTo>
                <a:cubicBezTo>
                  <a:pt x="0" y="902"/>
                  <a:pt x="6" y="897"/>
                  <a:pt x="12" y="897"/>
                </a:cubicBezTo>
                <a:cubicBezTo>
                  <a:pt x="19" y="897"/>
                  <a:pt x="25" y="902"/>
                  <a:pt x="25" y="909"/>
                </a:cubicBezTo>
                <a:close/>
                <a:moveTo>
                  <a:pt x="25" y="959"/>
                </a:moveTo>
                <a:lnTo>
                  <a:pt x="25" y="959"/>
                </a:lnTo>
                <a:cubicBezTo>
                  <a:pt x="25" y="966"/>
                  <a:pt x="19" y="972"/>
                  <a:pt x="12" y="972"/>
                </a:cubicBezTo>
                <a:cubicBezTo>
                  <a:pt x="6" y="972"/>
                  <a:pt x="0" y="966"/>
                  <a:pt x="0" y="959"/>
                </a:cubicBezTo>
                <a:lnTo>
                  <a:pt x="0" y="959"/>
                </a:lnTo>
                <a:cubicBezTo>
                  <a:pt x="0" y="952"/>
                  <a:pt x="6" y="947"/>
                  <a:pt x="12" y="947"/>
                </a:cubicBezTo>
                <a:cubicBezTo>
                  <a:pt x="19" y="947"/>
                  <a:pt x="25" y="952"/>
                  <a:pt x="25" y="959"/>
                </a:cubicBezTo>
                <a:close/>
                <a:moveTo>
                  <a:pt x="25" y="1009"/>
                </a:moveTo>
                <a:lnTo>
                  <a:pt x="25" y="1009"/>
                </a:lnTo>
                <a:cubicBezTo>
                  <a:pt x="25" y="1016"/>
                  <a:pt x="19" y="1022"/>
                  <a:pt x="12" y="1022"/>
                </a:cubicBezTo>
                <a:cubicBezTo>
                  <a:pt x="6" y="1022"/>
                  <a:pt x="0" y="1016"/>
                  <a:pt x="0" y="1009"/>
                </a:cubicBezTo>
                <a:lnTo>
                  <a:pt x="0" y="1009"/>
                </a:lnTo>
                <a:cubicBezTo>
                  <a:pt x="0" y="1002"/>
                  <a:pt x="6" y="997"/>
                  <a:pt x="12" y="997"/>
                </a:cubicBezTo>
                <a:cubicBezTo>
                  <a:pt x="19" y="997"/>
                  <a:pt x="25" y="1002"/>
                  <a:pt x="25" y="1009"/>
                </a:cubicBezTo>
                <a:close/>
                <a:moveTo>
                  <a:pt x="25" y="1059"/>
                </a:moveTo>
                <a:lnTo>
                  <a:pt x="25" y="1059"/>
                </a:lnTo>
                <a:cubicBezTo>
                  <a:pt x="25" y="1066"/>
                  <a:pt x="19" y="1072"/>
                  <a:pt x="12" y="1072"/>
                </a:cubicBezTo>
                <a:cubicBezTo>
                  <a:pt x="6" y="1072"/>
                  <a:pt x="0" y="1066"/>
                  <a:pt x="0" y="1059"/>
                </a:cubicBezTo>
                <a:lnTo>
                  <a:pt x="0" y="1059"/>
                </a:lnTo>
                <a:cubicBezTo>
                  <a:pt x="0" y="1052"/>
                  <a:pt x="6" y="1047"/>
                  <a:pt x="12" y="1047"/>
                </a:cubicBezTo>
                <a:cubicBezTo>
                  <a:pt x="19" y="1047"/>
                  <a:pt x="25" y="1052"/>
                  <a:pt x="25" y="1059"/>
                </a:cubicBezTo>
                <a:close/>
                <a:moveTo>
                  <a:pt x="25" y="1109"/>
                </a:moveTo>
                <a:lnTo>
                  <a:pt x="25" y="1109"/>
                </a:lnTo>
                <a:cubicBezTo>
                  <a:pt x="25" y="1116"/>
                  <a:pt x="19" y="1122"/>
                  <a:pt x="12" y="1122"/>
                </a:cubicBezTo>
                <a:cubicBezTo>
                  <a:pt x="6" y="1122"/>
                  <a:pt x="0" y="1116"/>
                  <a:pt x="0" y="1109"/>
                </a:cubicBezTo>
                <a:lnTo>
                  <a:pt x="0" y="1109"/>
                </a:lnTo>
                <a:cubicBezTo>
                  <a:pt x="0" y="1102"/>
                  <a:pt x="6" y="1097"/>
                  <a:pt x="12" y="1097"/>
                </a:cubicBezTo>
                <a:cubicBezTo>
                  <a:pt x="19" y="1097"/>
                  <a:pt x="25" y="1102"/>
                  <a:pt x="25" y="1109"/>
                </a:cubicBezTo>
                <a:close/>
                <a:moveTo>
                  <a:pt x="25" y="1159"/>
                </a:moveTo>
                <a:lnTo>
                  <a:pt x="25" y="1159"/>
                </a:lnTo>
                <a:cubicBezTo>
                  <a:pt x="25" y="1166"/>
                  <a:pt x="19" y="1172"/>
                  <a:pt x="12" y="1172"/>
                </a:cubicBezTo>
                <a:cubicBezTo>
                  <a:pt x="6" y="1172"/>
                  <a:pt x="0" y="1166"/>
                  <a:pt x="0" y="1159"/>
                </a:cubicBezTo>
                <a:lnTo>
                  <a:pt x="0" y="1159"/>
                </a:lnTo>
                <a:cubicBezTo>
                  <a:pt x="0" y="1152"/>
                  <a:pt x="6" y="1147"/>
                  <a:pt x="12" y="1147"/>
                </a:cubicBezTo>
                <a:cubicBezTo>
                  <a:pt x="19" y="1147"/>
                  <a:pt x="25" y="1152"/>
                  <a:pt x="25" y="1159"/>
                </a:cubicBezTo>
                <a:close/>
                <a:moveTo>
                  <a:pt x="25" y="1209"/>
                </a:moveTo>
                <a:lnTo>
                  <a:pt x="25" y="1209"/>
                </a:lnTo>
                <a:cubicBezTo>
                  <a:pt x="25" y="1216"/>
                  <a:pt x="19" y="1222"/>
                  <a:pt x="12" y="1222"/>
                </a:cubicBezTo>
                <a:cubicBezTo>
                  <a:pt x="6" y="1222"/>
                  <a:pt x="0" y="1216"/>
                  <a:pt x="0" y="1209"/>
                </a:cubicBezTo>
                <a:lnTo>
                  <a:pt x="0" y="1209"/>
                </a:lnTo>
                <a:cubicBezTo>
                  <a:pt x="0" y="1202"/>
                  <a:pt x="6" y="1197"/>
                  <a:pt x="12" y="1197"/>
                </a:cubicBezTo>
                <a:cubicBezTo>
                  <a:pt x="19" y="1197"/>
                  <a:pt x="25" y="1202"/>
                  <a:pt x="25" y="1209"/>
                </a:cubicBezTo>
                <a:close/>
                <a:moveTo>
                  <a:pt x="25" y="1259"/>
                </a:moveTo>
                <a:lnTo>
                  <a:pt x="25" y="1259"/>
                </a:lnTo>
                <a:cubicBezTo>
                  <a:pt x="25" y="1266"/>
                  <a:pt x="19" y="1272"/>
                  <a:pt x="12" y="1272"/>
                </a:cubicBezTo>
                <a:cubicBezTo>
                  <a:pt x="6" y="1272"/>
                  <a:pt x="0" y="1266"/>
                  <a:pt x="0" y="1259"/>
                </a:cubicBezTo>
                <a:lnTo>
                  <a:pt x="0" y="1259"/>
                </a:lnTo>
                <a:cubicBezTo>
                  <a:pt x="0" y="1252"/>
                  <a:pt x="6" y="1247"/>
                  <a:pt x="12" y="1247"/>
                </a:cubicBezTo>
                <a:cubicBezTo>
                  <a:pt x="19" y="1247"/>
                  <a:pt x="25" y="1252"/>
                  <a:pt x="25" y="1259"/>
                </a:cubicBezTo>
                <a:close/>
                <a:moveTo>
                  <a:pt x="25" y="1309"/>
                </a:moveTo>
                <a:lnTo>
                  <a:pt x="25" y="1309"/>
                </a:lnTo>
                <a:cubicBezTo>
                  <a:pt x="25" y="1316"/>
                  <a:pt x="19" y="1322"/>
                  <a:pt x="12" y="1322"/>
                </a:cubicBezTo>
                <a:cubicBezTo>
                  <a:pt x="6" y="1322"/>
                  <a:pt x="0" y="1316"/>
                  <a:pt x="0" y="1309"/>
                </a:cubicBezTo>
                <a:lnTo>
                  <a:pt x="0" y="1309"/>
                </a:lnTo>
                <a:cubicBezTo>
                  <a:pt x="0" y="1302"/>
                  <a:pt x="6" y="1297"/>
                  <a:pt x="12" y="1297"/>
                </a:cubicBezTo>
                <a:cubicBezTo>
                  <a:pt x="19" y="1297"/>
                  <a:pt x="25" y="1302"/>
                  <a:pt x="25" y="1309"/>
                </a:cubicBezTo>
                <a:close/>
                <a:moveTo>
                  <a:pt x="25" y="1359"/>
                </a:moveTo>
                <a:lnTo>
                  <a:pt x="25" y="1359"/>
                </a:lnTo>
                <a:cubicBezTo>
                  <a:pt x="25" y="1366"/>
                  <a:pt x="19" y="1372"/>
                  <a:pt x="12" y="1372"/>
                </a:cubicBezTo>
                <a:cubicBezTo>
                  <a:pt x="6" y="1372"/>
                  <a:pt x="0" y="1366"/>
                  <a:pt x="0" y="1359"/>
                </a:cubicBezTo>
                <a:lnTo>
                  <a:pt x="0" y="1359"/>
                </a:lnTo>
                <a:cubicBezTo>
                  <a:pt x="0" y="1352"/>
                  <a:pt x="6" y="1347"/>
                  <a:pt x="12" y="1347"/>
                </a:cubicBezTo>
                <a:cubicBezTo>
                  <a:pt x="19" y="1347"/>
                  <a:pt x="25" y="1352"/>
                  <a:pt x="25" y="1359"/>
                </a:cubicBezTo>
                <a:close/>
                <a:moveTo>
                  <a:pt x="25" y="1409"/>
                </a:moveTo>
                <a:lnTo>
                  <a:pt x="25" y="1409"/>
                </a:lnTo>
                <a:cubicBezTo>
                  <a:pt x="25" y="1416"/>
                  <a:pt x="19" y="1422"/>
                  <a:pt x="12" y="1422"/>
                </a:cubicBezTo>
                <a:cubicBezTo>
                  <a:pt x="6" y="1422"/>
                  <a:pt x="0" y="1416"/>
                  <a:pt x="0" y="1409"/>
                </a:cubicBezTo>
                <a:lnTo>
                  <a:pt x="0" y="1409"/>
                </a:lnTo>
                <a:cubicBezTo>
                  <a:pt x="0" y="1402"/>
                  <a:pt x="6" y="1397"/>
                  <a:pt x="12" y="1397"/>
                </a:cubicBezTo>
                <a:cubicBezTo>
                  <a:pt x="19" y="1397"/>
                  <a:pt x="25" y="1402"/>
                  <a:pt x="25" y="1409"/>
                </a:cubicBezTo>
                <a:close/>
                <a:moveTo>
                  <a:pt x="25" y="1459"/>
                </a:moveTo>
                <a:lnTo>
                  <a:pt x="25" y="1459"/>
                </a:lnTo>
                <a:cubicBezTo>
                  <a:pt x="25" y="1466"/>
                  <a:pt x="19" y="1472"/>
                  <a:pt x="12" y="1472"/>
                </a:cubicBezTo>
                <a:cubicBezTo>
                  <a:pt x="6" y="1472"/>
                  <a:pt x="0" y="1466"/>
                  <a:pt x="0" y="1459"/>
                </a:cubicBezTo>
                <a:lnTo>
                  <a:pt x="0" y="1459"/>
                </a:lnTo>
                <a:cubicBezTo>
                  <a:pt x="0" y="1452"/>
                  <a:pt x="6" y="1447"/>
                  <a:pt x="12" y="1447"/>
                </a:cubicBezTo>
                <a:cubicBezTo>
                  <a:pt x="19" y="1447"/>
                  <a:pt x="25" y="1452"/>
                  <a:pt x="25" y="1459"/>
                </a:cubicBezTo>
                <a:close/>
                <a:moveTo>
                  <a:pt x="25" y="1509"/>
                </a:moveTo>
                <a:lnTo>
                  <a:pt x="25" y="1509"/>
                </a:lnTo>
                <a:cubicBezTo>
                  <a:pt x="25" y="1516"/>
                  <a:pt x="19" y="1522"/>
                  <a:pt x="12" y="1522"/>
                </a:cubicBezTo>
                <a:cubicBezTo>
                  <a:pt x="6" y="1522"/>
                  <a:pt x="0" y="1516"/>
                  <a:pt x="0" y="1509"/>
                </a:cubicBezTo>
                <a:lnTo>
                  <a:pt x="0" y="1509"/>
                </a:lnTo>
                <a:cubicBezTo>
                  <a:pt x="0" y="1502"/>
                  <a:pt x="6" y="1497"/>
                  <a:pt x="12" y="1497"/>
                </a:cubicBezTo>
                <a:cubicBezTo>
                  <a:pt x="19" y="1497"/>
                  <a:pt x="25" y="1502"/>
                  <a:pt x="25" y="1509"/>
                </a:cubicBezTo>
                <a:close/>
                <a:moveTo>
                  <a:pt x="25" y="1559"/>
                </a:moveTo>
                <a:lnTo>
                  <a:pt x="25" y="1559"/>
                </a:lnTo>
                <a:cubicBezTo>
                  <a:pt x="25" y="1566"/>
                  <a:pt x="19" y="1572"/>
                  <a:pt x="12" y="1572"/>
                </a:cubicBezTo>
                <a:cubicBezTo>
                  <a:pt x="6" y="1572"/>
                  <a:pt x="0" y="1566"/>
                  <a:pt x="0" y="1559"/>
                </a:cubicBezTo>
                <a:lnTo>
                  <a:pt x="0" y="1559"/>
                </a:lnTo>
                <a:cubicBezTo>
                  <a:pt x="0" y="1552"/>
                  <a:pt x="6" y="1547"/>
                  <a:pt x="12" y="1547"/>
                </a:cubicBezTo>
                <a:cubicBezTo>
                  <a:pt x="19" y="1547"/>
                  <a:pt x="25" y="1552"/>
                  <a:pt x="25" y="1559"/>
                </a:cubicBezTo>
                <a:close/>
                <a:moveTo>
                  <a:pt x="25" y="1609"/>
                </a:moveTo>
                <a:lnTo>
                  <a:pt x="25" y="1609"/>
                </a:lnTo>
                <a:cubicBezTo>
                  <a:pt x="25" y="1616"/>
                  <a:pt x="19" y="1622"/>
                  <a:pt x="12" y="1622"/>
                </a:cubicBezTo>
                <a:cubicBezTo>
                  <a:pt x="6" y="1622"/>
                  <a:pt x="0" y="1616"/>
                  <a:pt x="0" y="1609"/>
                </a:cubicBezTo>
                <a:lnTo>
                  <a:pt x="0" y="1609"/>
                </a:lnTo>
                <a:cubicBezTo>
                  <a:pt x="0" y="1602"/>
                  <a:pt x="6" y="1597"/>
                  <a:pt x="12" y="1597"/>
                </a:cubicBezTo>
                <a:cubicBezTo>
                  <a:pt x="19" y="1597"/>
                  <a:pt x="25" y="1602"/>
                  <a:pt x="25" y="1609"/>
                </a:cubicBezTo>
                <a:close/>
                <a:moveTo>
                  <a:pt x="25" y="1659"/>
                </a:moveTo>
                <a:lnTo>
                  <a:pt x="25" y="1659"/>
                </a:lnTo>
                <a:cubicBezTo>
                  <a:pt x="25" y="1666"/>
                  <a:pt x="19" y="1672"/>
                  <a:pt x="12" y="1672"/>
                </a:cubicBezTo>
                <a:cubicBezTo>
                  <a:pt x="6" y="1672"/>
                  <a:pt x="0" y="1666"/>
                  <a:pt x="0" y="1659"/>
                </a:cubicBezTo>
                <a:lnTo>
                  <a:pt x="0" y="1659"/>
                </a:lnTo>
                <a:cubicBezTo>
                  <a:pt x="0" y="1653"/>
                  <a:pt x="6" y="1647"/>
                  <a:pt x="12" y="1647"/>
                </a:cubicBezTo>
                <a:cubicBezTo>
                  <a:pt x="19" y="1647"/>
                  <a:pt x="25" y="1653"/>
                  <a:pt x="25" y="1659"/>
                </a:cubicBezTo>
                <a:close/>
                <a:moveTo>
                  <a:pt x="25" y="1709"/>
                </a:moveTo>
                <a:lnTo>
                  <a:pt x="25" y="1709"/>
                </a:lnTo>
                <a:cubicBezTo>
                  <a:pt x="25" y="1716"/>
                  <a:pt x="19" y="1722"/>
                  <a:pt x="12" y="1722"/>
                </a:cubicBezTo>
                <a:cubicBezTo>
                  <a:pt x="6" y="1722"/>
                  <a:pt x="0" y="1716"/>
                  <a:pt x="0" y="1709"/>
                </a:cubicBezTo>
                <a:lnTo>
                  <a:pt x="0" y="1709"/>
                </a:lnTo>
                <a:cubicBezTo>
                  <a:pt x="0" y="1703"/>
                  <a:pt x="6" y="1697"/>
                  <a:pt x="12" y="1697"/>
                </a:cubicBezTo>
                <a:cubicBezTo>
                  <a:pt x="19" y="1697"/>
                  <a:pt x="25" y="1703"/>
                  <a:pt x="25" y="1709"/>
                </a:cubicBezTo>
                <a:close/>
                <a:moveTo>
                  <a:pt x="25" y="1759"/>
                </a:moveTo>
                <a:lnTo>
                  <a:pt x="25" y="1759"/>
                </a:lnTo>
                <a:cubicBezTo>
                  <a:pt x="25" y="1766"/>
                  <a:pt x="19" y="1772"/>
                  <a:pt x="12" y="1772"/>
                </a:cubicBezTo>
                <a:cubicBezTo>
                  <a:pt x="6" y="1772"/>
                  <a:pt x="0" y="1766"/>
                  <a:pt x="0" y="1759"/>
                </a:cubicBezTo>
                <a:lnTo>
                  <a:pt x="0" y="1759"/>
                </a:lnTo>
                <a:cubicBezTo>
                  <a:pt x="0" y="1753"/>
                  <a:pt x="6" y="1747"/>
                  <a:pt x="12" y="1747"/>
                </a:cubicBezTo>
                <a:cubicBezTo>
                  <a:pt x="19" y="1747"/>
                  <a:pt x="25" y="1753"/>
                  <a:pt x="25" y="1759"/>
                </a:cubicBezTo>
                <a:close/>
                <a:moveTo>
                  <a:pt x="25" y="1809"/>
                </a:moveTo>
                <a:lnTo>
                  <a:pt x="25" y="1810"/>
                </a:lnTo>
                <a:cubicBezTo>
                  <a:pt x="25" y="1816"/>
                  <a:pt x="19" y="1822"/>
                  <a:pt x="12" y="1822"/>
                </a:cubicBezTo>
                <a:cubicBezTo>
                  <a:pt x="6" y="1822"/>
                  <a:pt x="0" y="1816"/>
                  <a:pt x="0" y="1810"/>
                </a:cubicBezTo>
                <a:lnTo>
                  <a:pt x="0" y="1809"/>
                </a:lnTo>
                <a:cubicBezTo>
                  <a:pt x="0" y="1803"/>
                  <a:pt x="6" y="1797"/>
                  <a:pt x="12" y="1797"/>
                </a:cubicBezTo>
                <a:cubicBezTo>
                  <a:pt x="19" y="1797"/>
                  <a:pt x="25" y="1803"/>
                  <a:pt x="25" y="1809"/>
                </a:cubicBezTo>
                <a:close/>
                <a:moveTo>
                  <a:pt x="25" y="1860"/>
                </a:moveTo>
                <a:lnTo>
                  <a:pt x="25" y="1860"/>
                </a:lnTo>
                <a:cubicBezTo>
                  <a:pt x="25" y="1866"/>
                  <a:pt x="19" y="1872"/>
                  <a:pt x="12" y="1872"/>
                </a:cubicBezTo>
                <a:cubicBezTo>
                  <a:pt x="6" y="1872"/>
                  <a:pt x="0" y="1866"/>
                  <a:pt x="0" y="1860"/>
                </a:cubicBezTo>
                <a:lnTo>
                  <a:pt x="0" y="1860"/>
                </a:lnTo>
                <a:cubicBezTo>
                  <a:pt x="0" y="1853"/>
                  <a:pt x="6" y="1847"/>
                  <a:pt x="12" y="1847"/>
                </a:cubicBezTo>
                <a:cubicBezTo>
                  <a:pt x="19" y="1847"/>
                  <a:pt x="25" y="1853"/>
                  <a:pt x="25" y="1860"/>
                </a:cubicBezTo>
                <a:close/>
                <a:moveTo>
                  <a:pt x="25" y="1910"/>
                </a:moveTo>
                <a:lnTo>
                  <a:pt x="25" y="1910"/>
                </a:lnTo>
                <a:cubicBezTo>
                  <a:pt x="25" y="1916"/>
                  <a:pt x="19" y="1922"/>
                  <a:pt x="12" y="1922"/>
                </a:cubicBezTo>
                <a:cubicBezTo>
                  <a:pt x="6" y="1922"/>
                  <a:pt x="0" y="1916"/>
                  <a:pt x="0" y="1910"/>
                </a:cubicBezTo>
                <a:lnTo>
                  <a:pt x="0" y="1910"/>
                </a:lnTo>
                <a:cubicBezTo>
                  <a:pt x="0" y="1903"/>
                  <a:pt x="6" y="1897"/>
                  <a:pt x="12" y="1897"/>
                </a:cubicBezTo>
                <a:cubicBezTo>
                  <a:pt x="19" y="1897"/>
                  <a:pt x="25" y="1903"/>
                  <a:pt x="25" y="1910"/>
                </a:cubicBezTo>
                <a:close/>
                <a:moveTo>
                  <a:pt x="25" y="1960"/>
                </a:moveTo>
                <a:lnTo>
                  <a:pt x="25" y="1960"/>
                </a:lnTo>
                <a:cubicBezTo>
                  <a:pt x="25" y="1966"/>
                  <a:pt x="19" y="1972"/>
                  <a:pt x="12" y="1972"/>
                </a:cubicBezTo>
                <a:cubicBezTo>
                  <a:pt x="6" y="1972"/>
                  <a:pt x="0" y="1966"/>
                  <a:pt x="0" y="1960"/>
                </a:cubicBezTo>
                <a:lnTo>
                  <a:pt x="0" y="1960"/>
                </a:lnTo>
                <a:cubicBezTo>
                  <a:pt x="0" y="1953"/>
                  <a:pt x="6" y="1947"/>
                  <a:pt x="12" y="1947"/>
                </a:cubicBezTo>
                <a:cubicBezTo>
                  <a:pt x="19" y="1947"/>
                  <a:pt x="25" y="1953"/>
                  <a:pt x="25" y="1960"/>
                </a:cubicBezTo>
                <a:close/>
                <a:moveTo>
                  <a:pt x="25" y="2010"/>
                </a:moveTo>
                <a:lnTo>
                  <a:pt x="25" y="2010"/>
                </a:lnTo>
                <a:cubicBezTo>
                  <a:pt x="25" y="2017"/>
                  <a:pt x="19" y="2022"/>
                  <a:pt x="12" y="2022"/>
                </a:cubicBezTo>
                <a:cubicBezTo>
                  <a:pt x="6" y="2022"/>
                  <a:pt x="0" y="2017"/>
                  <a:pt x="0" y="2010"/>
                </a:cubicBezTo>
                <a:lnTo>
                  <a:pt x="0" y="2010"/>
                </a:lnTo>
                <a:cubicBezTo>
                  <a:pt x="0" y="2003"/>
                  <a:pt x="6" y="1997"/>
                  <a:pt x="12" y="1997"/>
                </a:cubicBezTo>
                <a:cubicBezTo>
                  <a:pt x="19" y="1997"/>
                  <a:pt x="25" y="2003"/>
                  <a:pt x="25" y="2010"/>
                </a:cubicBezTo>
                <a:close/>
                <a:moveTo>
                  <a:pt x="25" y="2060"/>
                </a:moveTo>
                <a:lnTo>
                  <a:pt x="25" y="2060"/>
                </a:lnTo>
                <a:cubicBezTo>
                  <a:pt x="25" y="2067"/>
                  <a:pt x="19" y="2072"/>
                  <a:pt x="12" y="2072"/>
                </a:cubicBezTo>
                <a:cubicBezTo>
                  <a:pt x="6" y="2072"/>
                  <a:pt x="0" y="2067"/>
                  <a:pt x="0" y="2060"/>
                </a:cubicBezTo>
                <a:lnTo>
                  <a:pt x="0" y="2060"/>
                </a:lnTo>
                <a:cubicBezTo>
                  <a:pt x="0" y="2053"/>
                  <a:pt x="6" y="2047"/>
                  <a:pt x="12" y="2047"/>
                </a:cubicBezTo>
                <a:cubicBezTo>
                  <a:pt x="19" y="2047"/>
                  <a:pt x="25" y="2053"/>
                  <a:pt x="25" y="2060"/>
                </a:cubicBezTo>
                <a:close/>
                <a:moveTo>
                  <a:pt x="25" y="2110"/>
                </a:moveTo>
                <a:lnTo>
                  <a:pt x="25" y="2110"/>
                </a:lnTo>
                <a:cubicBezTo>
                  <a:pt x="25" y="2117"/>
                  <a:pt x="19" y="2122"/>
                  <a:pt x="12" y="2122"/>
                </a:cubicBezTo>
                <a:cubicBezTo>
                  <a:pt x="6" y="2122"/>
                  <a:pt x="0" y="2117"/>
                  <a:pt x="0" y="2110"/>
                </a:cubicBezTo>
                <a:lnTo>
                  <a:pt x="0" y="2110"/>
                </a:lnTo>
                <a:cubicBezTo>
                  <a:pt x="0" y="2103"/>
                  <a:pt x="6" y="2097"/>
                  <a:pt x="12" y="2097"/>
                </a:cubicBezTo>
                <a:cubicBezTo>
                  <a:pt x="19" y="2097"/>
                  <a:pt x="25" y="2103"/>
                  <a:pt x="25" y="2110"/>
                </a:cubicBezTo>
                <a:close/>
                <a:moveTo>
                  <a:pt x="25" y="2160"/>
                </a:moveTo>
                <a:lnTo>
                  <a:pt x="25" y="2160"/>
                </a:lnTo>
                <a:cubicBezTo>
                  <a:pt x="25" y="2167"/>
                  <a:pt x="19" y="2172"/>
                  <a:pt x="12" y="2172"/>
                </a:cubicBezTo>
                <a:cubicBezTo>
                  <a:pt x="6" y="2172"/>
                  <a:pt x="0" y="2167"/>
                  <a:pt x="0" y="2160"/>
                </a:cubicBezTo>
                <a:lnTo>
                  <a:pt x="0" y="2160"/>
                </a:lnTo>
                <a:cubicBezTo>
                  <a:pt x="0" y="2153"/>
                  <a:pt x="6" y="2147"/>
                  <a:pt x="12" y="2147"/>
                </a:cubicBezTo>
                <a:cubicBezTo>
                  <a:pt x="19" y="2147"/>
                  <a:pt x="25" y="2153"/>
                  <a:pt x="25" y="2160"/>
                </a:cubicBezTo>
                <a:close/>
                <a:moveTo>
                  <a:pt x="25" y="2210"/>
                </a:moveTo>
                <a:lnTo>
                  <a:pt x="25" y="2210"/>
                </a:lnTo>
                <a:cubicBezTo>
                  <a:pt x="25" y="2217"/>
                  <a:pt x="19" y="2222"/>
                  <a:pt x="12" y="2222"/>
                </a:cubicBezTo>
                <a:cubicBezTo>
                  <a:pt x="6" y="2222"/>
                  <a:pt x="0" y="2217"/>
                  <a:pt x="0" y="2210"/>
                </a:cubicBezTo>
                <a:lnTo>
                  <a:pt x="0" y="2210"/>
                </a:lnTo>
                <a:cubicBezTo>
                  <a:pt x="0" y="2203"/>
                  <a:pt x="6" y="2197"/>
                  <a:pt x="12" y="2197"/>
                </a:cubicBezTo>
                <a:cubicBezTo>
                  <a:pt x="19" y="2197"/>
                  <a:pt x="25" y="2203"/>
                  <a:pt x="25" y="2210"/>
                </a:cubicBezTo>
                <a:close/>
                <a:moveTo>
                  <a:pt x="25" y="2260"/>
                </a:moveTo>
                <a:lnTo>
                  <a:pt x="25" y="2260"/>
                </a:lnTo>
                <a:cubicBezTo>
                  <a:pt x="25" y="2267"/>
                  <a:pt x="19" y="2272"/>
                  <a:pt x="12" y="2272"/>
                </a:cubicBezTo>
                <a:cubicBezTo>
                  <a:pt x="6" y="2272"/>
                  <a:pt x="0" y="2267"/>
                  <a:pt x="0" y="2260"/>
                </a:cubicBezTo>
                <a:lnTo>
                  <a:pt x="0" y="2260"/>
                </a:lnTo>
                <a:cubicBezTo>
                  <a:pt x="0" y="2253"/>
                  <a:pt x="6" y="2247"/>
                  <a:pt x="12" y="2247"/>
                </a:cubicBezTo>
                <a:cubicBezTo>
                  <a:pt x="19" y="2247"/>
                  <a:pt x="25" y="2253"/>
                  <a:pt x="25" y="2260"/>
                </a:cubicBezTo>
                <a:close/>
                <a:moveTo>
                  <a:pt x="25" y="2310"/>
                </a:moveTo>
                <a:lnTo>
                  <a:pt x="25" y="2310"/>
                </a:lnTo>
                <a:cubicBezTo>
                  <a:pt x="25" y="2317"/>
                  <a:pt x="19" y="2322"/>
                  <a:pt x="12" y="2322"/>
                </a:cubicBezTo>
                <a:cubicBezTo>
                  <a:pt x="6" y="2322"/>
                  <a:pt x="0" y="2317"/>
                  <a:pt x="0" y="2310"/>
                </a:cubicBezTo>
                <a:lnTo>
                  <a:pt x="0" y="2310"/>
                </a:lnTo>
                <a:cubicBezTo>
                  <a:pt x="0" y="2303"/>
                  <a:pt x="6" y="2297"/>
                  <a:pt x="12" y="2297"/>
                </a:cubicBezTo>
                <a:cubicBezTo>
                  <a:pt x="19" y="2297"/>
                  <a:pt x="25" y="2303"/>
                  <a:pt x="25" y="2310"/>
                </a:cubicBezTo>
                <a:close/>
                <a:moveTo>
                  <a:pt x="25" y="2360"/>
                </a:moveTo>
                <a:lnTo>
                  <a:pt x="25" y="2360"/>
                </a:lnTo>
                <a:cubicBezTo>
                  <a:pt x="25" y="2367"/>
                  <a:pt x="19" y="2372"/>
                  <a:pt x="12" y="2372"/>
                </a:cubicBezTo>
                <a:cubicBezTo>
                  <a:pt x="6" y="2372"/>
                  <a:pt x="0" y="2367"/>
                  <a:pt x="0" y="2360"/>
                </a:cubicBezTo>
                <a:lnTo>
                  <a:pt x="0" y="2360"/>
                </a:lnTo>
                <a:cubicBezTo>
                  <a:pt x="0" y="2353"/>
                  <a:pt x="6" y="2347"/>
                  <a:pt x="12" y="2347"/>
                </a:cubicBezTo>
                <a:cubicBezTo>
                  <a:pt x="19" y="2347"/>
                  <a:pt x="25" y="2353"/>
                  <a:pt x="25" y="2360"/>
                </a:cubicBezTo>
                <a:close/>
                <a:moveTo>
                  <a:pt x="25" y="2410"/>
                </a:moveTo>
                <a:lnTo>
                  <a:pt x="25" y="2410"/>
                </a:lnTo>
                <a:cubicBezTo>
                  <a:pt x="25" y="2417"/>
                  <a:pt x="19" y="2422"/>
                  <a:pt x="12" y="2422"/>
                </a:cubicBezTo>
                <a:cubicBezTo>
                  <a:pt x="6" y="2422"/>
                  <a:pt x="0" y="2417"/>
                  <a:pt x="0" y="2410"/>
                </a:cubicBezTo>
                <a:lnTo>
                  <a:pt x="0" y="2410"/>
                </a:lnTo>
                <a:cubicBezTo>
                  <a:pt x="0" y="2403"/>
                  <a:pt x="6" y="2397"/>
                  <a:pt x="12" y="2397"/>
                </a:cubicBezTo>
                <a:cubicBezTo>
                  <a:pt x="19" y="2397"/>
                  <a:pt x="25" y="2403"/>
                  <a:pt x="25" y="2410"/>
                </a:cubicBezTo>
                <a:close/>
                <a:moveTo>
                  <a:pt x="25" y="2460"/>
                </a:moveTo>
                <a:lnTo>
                  <a:pt x="25" y="2460"/>
                </a:lnTo>
                <a:cubicBezTo>
                  <a:pt x="25" y="2467"/>
                  <a:pt x="19" y="2472"/>
                  <a:pt x="12" y="2472"/>
                </a:cubicBezTo>
                <a:cubicBezTo>
                  <a:pt x="6" y="2472"/>
                  <a:pt x="0" y="2467"/>
                  <a:pt x="0" y="2460"/>
                </a:cubicBezTo>
                <a:lnTo>
                  <a:pt x="0" y="2460"/>
                </a:lnTo>
                <a:cubicBezTo>
                  <a:pt x="0" y="2453"/>
                  <a:pt x="6" y="2447"/>
                  <a:pt x="12" y="2447"/>
                </a:cubicBezTo>
                <a:cubicBezTo>
                  <a:pt x="19" y="2447"/>
                  <a:pt x="25" y="2453"/>
                  <a:pt x="25" y="2460"/>
                </a:cubicBezTo>
                <a:close/>
                <a:moveTo>
                  <a:pt x="25" y="2510"/>
                </a:moveTo>
                <a:lnTo>
                  <a:pt x="25" y="2510"/>
                </a:lnTo>
                <a:cubicBezTo>
                  <a:pt x="25" y="2517"/>
                  <a:pt x="19" y="2522"/>
                  <a:pt x="12" y="2522"/>
                </a:cubicBezTo>
                <a:cubicBezTo>
                  <a:pt x="6" y="2522"/>
                  <a:pt x="0" y="2517"/>
                  <a:pt x="0" y="2510"/>
                </a:cubicBezTo>
                <a:lnTo>
                  <a:pt x="0" y="2510"/>
                </a:lnTo>
                <a:cubicBezTo>
                  <a:pt x="0" y="2503"/>
                  <a:pt x="6" y="2497"/>
                  <a:pt x="12" y="2497"/>
                </a:cubicBezTo>
                <a:cubicBezTo>
                  <a:pt x="19" y="2497"/>
                  <a:pt x="25" y="2503"/>
                  <a:pt x="25" y="2510"/>
                </a:cubicBezTo>
                <a:close/>
                <a:moveTo>
                  <a:pt x="25" y="2560"/>
                </a:moveTo>
                <a:lnTo>
                  <a:pt x="25" y="2560"/>
                </a:lnTo>
                <a:cubicBezTo>
                  <a:pt x="25" y="2567"/>
                  <a:pt x="19" y="2572"/>
                  <a:pt x="12" y="2572"/>
                </a:cubicBezTo>
                <a:cubicBezTo>
                  <a:pt x="6" y="2572"/>
                  <a:pt x="0" y="2567"/>
                  <a:pt x="0" y="2560"/>
                </a:cubicBezTo>
                <a:lnTo>
                  <a:pt x="0" y="2560"/>
                </a:lnTo>
                <a:cubicBezTo>
                  <a:pt x="0" y="2553"/>
                  <a:pt x="6" y="2547"/>
                  <a:pt x="12" y="2547"/>
                </a:cubicBezTo>
                <a:cubicBezTo>
                  <a:pt x="19" y="2547"/>
                  <a:pt x="25" y="2553"/>
                  <a:pt x="25" y="2560"/>
                </a:cubicBezTo>
                <a:close/>
                <a:moveTo>
                  <a:pt x="25" y="2610"/>
                </a:moveTo>
                <a:lnTo>
                  <a:pt x="25" y="2610"/>
                </a:lnTo>
                <a:cubicBezTo>
                  <a:pt x="25" y="2617"/>
                  <a:pt x="19" y="2622"/>
                  <a:pt x="12" y="2622"/>
                </a:cubicBezTo>
                <a:cubicBezTo>
                  <a:pt x="6" y="2622"/>
                  <a:pt x="0" y="2617"/>
                  <a:pt x="0" y="2610"/>
                </a:cubicBezTo>
                <a:lnTo>
                  <a:pt x="0" y="2610"/>
                </a:lnTo>
                <a:cubicBezTo>
                  <a:pt x="0" y="2603"/>
                  <a:pt x="6" y="2597"/>
                  <a:pt x="12" y="2597"/>
                </a:cubicBezTo>
                <a:cubicBezTo>
                  <a:pt x="19" y="2597"/>
                  <a:pt x="25" y="2603"/>
                  <a:pt x="25" y="2610"/>
                </a:cubicBezTo>
                <a:close/>
                <a:moveTo>
                  <a:pt x="25" y="2660"/>
                </a:moveTo>
                <a:lnTo>
                  <a:pt x="25" y="2660"/>
                </a:lnTo>
                <a:cubicBezTo>
                  <a:pt x="25" y="2667"/>
                  <a:pt x="19" y="2672"/>
                  <a:pt x="12" y="2672"/>
                </a:cubicBezTo>
                <a:cubicBezTo>
                  <a:pt x="6" y="2672"/>
                  <a:pt x="0" y="2667"/>
                  <a:pt x="0" y="2660"/>
                </a:cubicBezTo>
                <a:lnTo>
                  <a:pt x="0" y="2660"/>
                </a:lnTo>
                <a:cubicBezTo>
                  <a:pt x="0" y="2653"/>
                  <a:pt x="6" y="2647"/>
                  <a:pt x="12" y="2647"/>
                </a:cubicBezTo>
                <a:cubicBezTo>
                  <a:pt x="19" y="2647"/>
                  <a:pt x="25" y="2653"/>
                  <a:pt x="25" y="2660"/>
                </a:cubicBezTo>
                <a:close/>
                <a:moveTo>
                  <a:pt x="25" y="2710"/>
                </a:moveTo>
                <a:lnTo>
                  <a:pt x="25" y="2710"/>
                </a:lnTo>
                <a:cubicBezTo>
                  <a:pt x="25" y="2717"/>
                  <a:pt x="19" y="2722"/>
                  <a:pt x="12" y="2722"/>
                </a:cubicBezTo>
                <a:cubicBezTo>
                  <a:pt x="6" y="2722"/>
                  <a:pt x="0" y="2717"/>
                  <a:pt x="0" y="2710"/>
                </a:cubicBezTo>
                <a:lnTo>
                  <a:pt x="0" y="2710"/>
                </a:lnTo>
                <a:cubicBezTo>
                  <a:pt x="0" y="2703"/>
                  <a:pt x="6" y="2697"/>
                  <a:pt x="12" y="2697"/>
                </a:cubicBezTo>
                <a:cubicBezTo>
                  <a:pt x="19" y="2697"/>
                  <a:pt x="25" y="2703"/>
                  <a:pt x="25" y="2710"/>
                </a:cubicBezTo>
                <a:close/>
                <a:moveTo>
                  <a:pt x="25" y="2760"/>
                </a:moveTo>
                <a:lnTo>
                  <a:pt x="25" y="2760"/>
                </a:lnTo>
                <a:cubicBezTo>
                  <a:pt x="25" y="2767"/>
                  <a:pt x="19" y="2772"/>
                  <a:pt x="12" y="2772"/>
                </a:cubicBezTo>
                <a:cubicBezTo>
                  <a:pt x="6" y="2772"/>
                  <a:pt x="0" y="2767"/>
                  <a:pt x="0" y="2760"/>
                </a:cubicBezTo>
                <a:lnTo>
                  <a:pt x="0" y="2760"/>
                </a:lnTo>
                <a:cubicBezTo>
                  <a:pt x="0" y="2753"/>
                  <a:pt x="6" y="2747"/>
                  <a:pt x="12" y="2747"/>
                </a:cubicBezTo>
                <a:cubicBezTo>
                  <a:pt x="19" y="2747"/>
                  <a:pt x="25" y="2753"/>
                  <a:pt x="25" y="2760"/>
                </a:cubicBezTo>
                <a:close/>
                <a:moveTo>
                  <a:pt x="25" y="2810"/>
                </a:moveTo>
                <a:lnTo>
                  <a:pt x="25" y="2810"/>
                </a:lnTo>
                <a:cubicBezTo>
                  <a:pt x="25" y="2817"/>
                  <a:pt x="19" y="2823"/>
                  <a:pt x="12" y="2823"/>
                </a:cubicBezTo>
                <a:cubicBezTo>
                  <a:pt x="6" y="2823"/>
                  <a:pt x="0" y="2817"/>
                  <a:pt x="0" y="2810"/>
                </a:cubicBezTo>
                <a:lnTo>
                  <a:pt x="0" y="2810"/>
                </a:lnTo>
                <a:cubicBezTo>
                  <a:pt x="0" y="2803"/>
                  <a:pt x="6" y="2797"/>
                  <a:pt x="12" y="2797"/>
                </a:cubicBezTo>
                <a:cubicBezTo>
                  <a:pt x="19" y="2797"/>
                  <a:pt x="25" y="2803"/>
                  <a:pt x="25" y="2810"/>
                </a:cubicBezTo>
                <a:close/>
                <a:moveTo>
                  <a:pt x="25" y="2860"/>
                </a:moveTo>
                <a:lnTo>
                  <a:pt x="25" y="2860"/>
                </a:lnTo>
                <a:cubicBezTo>
                  <a:pt x="25" y="2867"/>
                  <a:pt x="19" y="2873"/>
                  <a:pt x="12" y="2873"/>
                </a:cubicBezTo>
                <a:cubicBezTo>
                  <a:pt x="6" y="2873"/>
                  <a:pt x="0" y="2867"/>
                  <a:pt x="0" y="2860"/>
                </a:cubicBezTo>
                <a:lnTo>
                  <a:pt x="0" y="2860"/>
                </a:lnTo>
                <a:cubicBezTo>
                  <a:pt x="0" y="2853"/>
                  <a:pt x="6" y="2848"/>
                  <a:pt x="12" y="2848"/>
                </a:cubicBezTo>
                <a:cubicBezTo>
                  <a:pt x="19" y="2848"/>
                  <a:pt x="25" y="2853"/>
                  <a:pt x="25" y="2860"/>
                </a:cubicBezTo>
                <a:close/>
                <a:moveTo>
                  <a:pt x="25" y="2910"/>
                </a:moveTo>
                <a:lnTo>
                  <a:pt x="25" y="2910"/>
                </a:lnTo>
                <a:cubicBezTo>
                  <a:pt x="25" y="2917"/>
                  <a:pt x="19" y="2923"/>
                  <a:pt x="12" y="2923"/>
                </a:cubicBezTo>
                <a:cubicBezTo>
                  <a:pt x="6" y="2923"/>
                  <a:pt x="0" y="2917"/>
                  <a:pt x="0" y="2910"/>
                </a:cubicBezTo>
                <a:lnTo>
                  <a:pt x="0" y="2910"/>
                </a:lnTo>
                <a:cubicBezTo>
                  <a:pt x="0" y="2903"/>
                  <a:pt x="6" y="2898"/>
                  <a:pt x="12" y="2898"/>
                </a:cubicBezTo>
                <a:cubicBezTo>
                  <a:pt x="19" y="2898"/>
                  <a:pt x="25" y="2903"/>
                  <a:pt x="25" y="2910"/>
                </a:cubicBezTo>
                <a:close/>
                <a:moveTo>
                  <a:pt x="25" y="2960"/>
                </a:moveTo>
                <a:lnTo>
                  <a:pt x="25" y="2960"/>
                </a:lnTo>
                <a:cubicBezTo>
                  <a:pt x="25" y="2967"/>
                  <a:pt x="19" y="2973"/>
                  <a:pt x="12" y="2973"/>
                </a:cubicBezTo>
                <a:cubicBezTo>
                  <a:pt x="6" y="2973"/>
                  <a:pt x="0" y="2967"/>
                  <a:pt x="0" y="2960"/>
                </a:cubicBezTo>
                <a:lnTo>
                  <a:pt x="0" y="2960"/>
                </a:lnTo>
                <a:cubicBezTo>
                  <a:pt x="0" y="2953"/>
                  <a:pt x="6" y="2948"/>
                  <a:pt x="12" y="2948"/>
                </a:cubicBezTo>
                <a:cubicBezTo>
                  <a:pt x="19" y="2948"/>
                  <a:pt x="25" y="2953"/>
                  <a:pt x="25" y="2960"/>
                </a:cubicBezTo>
                <a:close/>
                <a:moveTo>
                  <a:pt x="25" y="3010"/>
                </a:moveTo>
                <a:lnTo>
                  <a:pt x="25" y="3010"/>
                </a:lnTo>
                <a:cubicBezTo>
                  <a:pt x="25" y="3017"/>
                  <a:pt x="19" y="3023"/>
                  <a:pt x="12" y="3023"/>
                </a:cubicBezTo>
                <a:cubicBezTo>
                  <a:pt x="6" y="3023"/>
                  <a:pt x="0" y="3017"/>
                  <a:pt x="0" y="3010"/>
                </a:cubicBezTo>
                <a:lnTo>
                  <a:pt x="0" y="3010"/>
                </a:lnTo>
                <a:cubicBezTo>
                  <a:pt x="0" y="3003"/>
                  <a:pt x="6" y="2998"/>
                  <a:pt x="12" y="2998"/>
                </a:cubicBezTo>
                <a:cubicBezTo>
                  <a:pt x="19" y="2998"/>
                  <a:pt x="25" y="3003"/>
                  <a:pt x="25" y="3010"/>
                </a:cubicBezTo>
                <a:close/>
                <a:moveTo>
                  <a:pt x="25" y="3060"/>
                </a:moveTo>
                <a:lnTo>
                  <a:pt x="25" y="3060"/>
                </a:lnTo>
                <a:cubicBezTo>
                  <a:pt x="25" y="3067"/>
                  <a:pt x="19" y="3073"/>
                  <a:pt x="12" y="3073"/>
                </a:cubicBezTo>
                <a:cubicBezTo>
                  <a:pt x="6" y="3073"/>
                  <a:pt x="0" y="3067"/>
                  <a:pt x="0" y="3060"/>
                </a:cubicBezTo>
                <a:lnTo>
                  <a:pt x="0" y="3060"/>
                </a:lnTo>
                <a:cubicBezTo>
                  <a:pt x="0" y="3053"/>
                  <a:pt x="6" y="3048"/>
                  <a:pt x="12" y="3048"/>
                </a:cubicBezTo>
                <a:cubicBezTo>
                  <a:pt x="19" y="3048"/>
                  <a:pt x="25" y="3053"/>
                  <a:pt x="25" y="3060"/>
                </a:cubicBezTo>
                <a:close/>
                <a:moveTo>
                  <a:pt x="25" y="3110"/>
                </a:moveTo>
                <a:lnTo>
                  <a:pt x="25" y="3110"/>
                </a:lnTo>
                <a:cubicBezTo>
                  <a:pt x="25" y="3117"/>
                  <a:pt x="19" y="3123"/>
                  <a:pt x="12" y="3123"/>
                </a:cubicBezTo>
                <a:cubicBezTo>
                  <a:pt x="6" y="3123"/>
                  <a:pt x="0" y="3117"/>
                  <a:pt x="0" y="3110"/>
                </a:cubicBezTo>
                <a:lnTo>
                  <a:pt x="0" y="3110"/>
                </a:lnTo>
                <a:cubicBezTo>
                  <a:pt x="0" y="3103"/>
                  <a:pt x="6" y="3098"/>
                  <a:pt x="12" y="3098"/>
                </a:cubicBezTo>
                <a:cubicBezTo>
                  <a:pt x="19" y="3098"/>
                  <a:pt x="25" y="3103"/>
                  <a:pt x="25" y="3110"/>
                </a:cubicBezTo>
                <a:close/>
                <a:moveTo>
                  <a:pt x="25" y="3160"/>
                </a:moveTo>
                <a:lnTo>
                  <a:pt x="25" y="3160"/>
                </a:lnTo>
                <a:cubicBezTo>
                  <a:pt x="25" y="3167"/>
                  <a:pt x="19" y="3173"/>
                  <a:pt x="12" y="3173"/>
                </a:cubicBezTo>
                <a:cubicBezTo>
                  <a:pt x="6" y="3173"/>
                  <a:pt x="0" y="3167"/>
                  <a:pt x="0" y="3160"/>
                </a:cubicBezTo>
                <a:lnTo>
                  <a:pt x="0" y="3160"/>
                </a:lnTo>
                <a:cubicBezTo>
                  <a:pt x="0" y="3153"/>
                  <a:pt x="6" y="3148"/>
                  <a:pt x="12" y="3148"/>
                </a:cubicBezTo>
                <a:cubicBezTo>
                  <a:pt x="19" y="3148"/>
                  <a:pt x="25" y="3153"/>
                  <a:pt x="25" y="3160"/>
                </a:cubicBezTo>
                <a:close/>
                <a:moveTo>
                  <a:pt x="25" y="3210"/>
                </a:moveTo>
                <a:lnTo>
                  <a:pt x="25" y="3210"/>
                </a:lnTo>
                <a:cubicBezTo>
                  <a:pt x="25" y="3217"/>
                  <a:pt x="19" y="3223"/>
                  <a:pt x="12" y="3223"/>
                </a:cubicBezTo>
                <a:cubicBezTo>
                  <a:pt x="6" y="3223"/>
                  <a:pt x="0" y="3217"/>
                  <a:pt x="0" y="3210"/>
                </a:cubicBezTo>
                <a:lnTo>
                  <a:pt x="0" y="3210"/>
                </a:lnTo>
                <a:cubicBezTo>
                  <a:pt x="0" y="3203"/>
                  <a:pt x="6" y="3198"/>
                  <a:pt x="12" y="3198"/>
                </a:cubicBezTo>
                <a:cubicBezTo>
                  <a:pt x="19" y="3198"/>
                  <a:pt x="25" y="3203"/>
                  <a:pt x="25" y="3210"/>
                </a:cubicBezTo>
                <a:close/>
                <a:moveTo>
                  <a:pt x="25" y="3260"/>
                </a:moveTo>
                <a:lnTo>
                  <a:pt x="25" y="3260"/>
                </a:lnTo>
                <a:cubicBezTo>
                  <a:pt x="25" y="3267"/>
                  <a:pt x="19" y="3273"/>
                  <a:pt x="12" y="3273"/>
                </a:cubicBezTo>
                <a:cubicBezTo>
                  <a:pt x="6" y="3273"/>
                  <a:pt x="0" y="3267"/>
                  <a:pt x="0" y="3260"/>
                </a:cubicBezTo>
                <a:lnTo>
                  <a:pt x="0" y="3260"/>
                </a:lnTo>
                <a:cubicBezTo>
                  <a:pt x="0" y="3253"/>
                  <a:pt x="6" y="3248"/>
                  <a:pt x="12" y="3248"/>
                </a:cubicBezTo>
                <a:cubicBezTo>
                  <a:pt x="19" y="3248"/>
                  <a:pt x="25" y="3253"/>
                  <a:pt x="25" y="3260"/>
                </a:cubicBezTo>
                <a:close/>
                <a:moveTo>
                  <a:pt x="25" y="3310"/>
                </a:moveTo>
                <a:lnTo>
                  <a:pt x="25" y="3310"/>
                </a:lnTo>
                <a:cubicBezTo>
                  <a:pt x="25" y="3317"/>
                  <a:pt x="19" y="3323"/>
                  <a:pt x="12" y="3323"/>
                </a:cubicBezTo>
                <a:cubicBezTo>
                  <a:pt x="6" y="3323"/>
                  <a:pt x="0" y="3317"/>
                  <a:pt x="0" y="3310"/>
                </a:cubicBezTo>
                <a:lnTo>
                  <a:pt x="0" y="3310"/>
                </a:lnTo>
                <a:cubicBezTo>
                  <a:pt x="0" y="3303"/>
                  <a:pt x="6" y="3298"/>
                  <a:pt x="12" y="3298"/>
                </a:cubicBezTo>
                <a:cubicBezTo>
                  <a:pt x="19" y="3298"/>
                  <a:pt x="25" y="3303"/>
                  <a:pt x="25" y="3310"/>
                </a:cubicBezTo>
                <a:close/>
                <a:moveTo>
                  <a:pt x="25" y="3360"/>
                </a:moveTo>
                <a:lnTo>
                  <a:pt x="25" y="3360"/>
                </a:lnTo>
                <a:cubicBezTo>
                  <a:pt x="25" y="3367"/>
                  <a:pt x="19" y="3373"/>
                  <a:pt x="12" y="3373"/>
                </a:cubicBezTo>
                <a:cubicBezTo>
                  <a:pt x="6" y="3373"/>
                  <a:pt x="0" y="3367"/>
                  <a:pt x="0" y="3360"/>
                </a:cubicBezTo>
                <a:lnTo>
                  <a:pt x="0" y="3360"/>
                </a:lnTo>
                <a:cubicBezTo>
                  <a:pt x="0" y="3353"/>
                  <a:pt x="6" y="3348"/>
                  <a:pt x="12" y="3348"/>
                </a:cubicBezTo>
                <a:cubicBezTo>
                  <a:pt x="19" y="3348"/>
                  <a:pt x="25" y="3353"/>
                  <a:pt x="25" y="3360"/>
                </a:cubicBezTo>
                <a:close/>
                <a:moveTo>
                  <a:pt x="25" y="3410"/>
                </a:moveTo>
                <a:lnTo>
                  <a:pt x="25" y="3410"/>
                </a:lnTo>
                <a:cubicBezTo>
                  <a:pt x="25" y="3417"/>
                  <a:pt x="19" y="3423"/>
                  <a:pt x="12" y="3423"/>
                </a:cubicBezTo>
                <a:cubicBezTo>
                  <a:pt x="6" y="3423"/>
                  <a:pt x="0" y="3417"/>
                  <a:pt x="0" y="3410"/>
                </a:cubicBezTo>
                <a:lnTo>
                  <a:pt x="0" y="3410"/>
                </a:lnTo>
                <a:cubicBezTo>
                  <a:pt x="0" y="3403"/>
                  <a:pt x="6" y="3398"/>
                  <a:pt x="12" y="3398"/>
                </a:cubicBezTo>
                <a:cubicBezTo>
                  <a:pt x="19" y="3398"/>
                  <a:pt x="25" y="3403"/>
                  <a:pt x="25" y="3410"/>
                </a:cubicBezTo>
                <a:close/>
                <a:moveTo>
                  <a:pt x="25" y="3460"/>
                </a:moveTo>
                <a:lnTo>
                  <a:pt x="25" y="3460"/>
                </a:lnTo>
                <a:cubicBezTo>
                  <a:pt x="25" y="3467"/>
                  <a:pt x="19" y="3473"/>
                  <a:pt x="12" y="3473"/>
                </a:cubicBezTo>
                <a:cubicBezTo>
                  <a:pt x="6" y="3473"/>
                  <a:pt x="0" y="3467"/>
                  <a:pt x="0" y="3460"/>
                </a:cubicBezTo>
                <a:lnTo>
                  <a:pt x="0" y="3460"/>
                </a:lnTo>
                <a:cubicBezTo>
                  <a:pt x="0" y="3453"/>
                  <a:pt x="6" y="3448"/>
                  <a:pt x="12" y="3448"/>
                </a:cubicBezTo>
                <a:cubicBezTo>
                  <a:pt x="19" y="3448"/>
                  <a:pt x="25" y="3453"/>
                  <a:pt x="25" y="3460"/>
                </a:cubicBezTo>
                <a:close/>
                <a:moveTo>
                  <a:pt x="25" y="3510"/>
                </a:moveTo>
                <a:lnTo>
                  <a:pt x="25" y="3510"/>
                </a:lnTo>
                <a:cubicBezTo>
                  <a:pt x="25" y="3517"/>
                  <a:pt x="19" y="3523"/>
                  <a:pt x="12" y="3523"/>
                </a:cubicBezTo>
                <a:cubicBezTo>
                  <a:pt x="6" y="3523"/>
                  <a:pt x="0" y="3517"/>
                  <a:pt x="0" y="3510"/>
                </a:cubicBezTo>
                <a:lnTo>
                  <a:pt x="0" y="3510"/>
                </a:lnTo>
                <a:cubicBezTo>
                  <a:pt x="0" y="3503"/>
                  <a:pt x="6" y="3498"/>
                  <a:pt x="12" y="3498"/>
                </a:cubicBezTo>
                <a:cubicBezTo>
                  <a:pt x="19" y="3498"/>
                  <a:pt x="25" y="3503"/>
                  <a:pt x="25" y="3510"/>
                </a:cubicBezTo>
                <a:close/>
                <a:moveTo>
                  <a:pt x="25" y="3560"/>
                </a:moveTo>
                <a:lnTo>
                  <a:pt x="25" y="3560"/>
                </a:lnTo>
                <a:cubicBezTo>
                  <a:pt x="25" y="3567"/>
                  <a:pt x="19" y="3573"/>
                  <a:pt x="12" y="3573"/>
                </a:cubicBezTo>
                <a:cubicBezTo>
                  <a:pt x="6" y="3573"/>
                  <a:pt x="0" y="3567"/>
                  <a:pt x="0" y="3560"/>
                </a:cubicBezTo>
                <a:lnTo>
                  <a:pt x="0" y="3560"/>
                </a:lnTo>
                <a:cubicBezTo>
                  <a:pt x="0" y="3553"/>
                  <a:pt x="6" y="3548"/>
                  <a:pt x="12" y="3548"/>
                </a:cubicBezTo>
                <a:cubicBezTo>
                  <a:pt x="19" y="3548"/>
                  <a:pt x="25" y="3553"/>
                  <a:pt x="25" y="3560"/>
                </a:cubicBezTo>
                <a:close/>
                <a:moveTo>
                  <a:pt x="25" y="3610"/>
                </a:moveTo>
                <a:lnTo>
                  <a:pt x="25" y="3610"/>
                </a:lnTo>
                <a:cubicBezTo>
                  <a:pt x="25" y="3617"/>
                  <a:pt x="19" y="3623"/>
                  <a:pt x="12" y="3623"/>
                </a:cubicBezTo>
                <a:cubicBezTo>
                  <a:pt x="6" y="3623"/>
                  <a:pt x="0" y="3617"/>
                  <a:pt x="0" y="3610"/>
                </a:cubicBezTo>
                <a:lnTo>
                  <a:pt x="0" y="3610"/>
                </a:lnTo>
                <a:cubicBezTo>
                  <a:pt x="0" y="3603"/>
                  <a:pt x="6" y="3598"/>
                  <a:pt x="12" y="3598"/>
                </a:cubicBezTo>
                <a:cubicBezTo>
                  <a:pt x="19" y="3598"/>
                  <a:pt x="25" y="3603"/>
                  <a:pt x="25" y="3610"/>
                </a:cubicBezTo>
                <a:close/>
                <a:moveTo>
                  <a:pt x="25" y="3660"/>
                </a:moveTo>
                <a:lnTo>
                  <a:pt x="25" y="3660"/>
                </a:lnTo>
                <a:cubicBezTo>
                  <a:pt x="25" y="3667"/>
                  <a:pt x="19" y="3673"/>
                  <a:pt x="12" y="3673"/>
                </a:cubicBezTo>
                <a:cubicBezTo>
                  <a:pt x="6" y="3673"/>
                  <a:pt x="0" y="3667"/>
                  <a:pt x="0" y="3660"/>
                </a:cubicBezTo>
                <a:lnTo>
                  <a:pt x="0" y="3660"/>
                </a:lnTo>
                <a:cubicBezTo>
                  <a:pt x="0" y="3654"/>
                  <a:pt x="6" y="3648"/>
                  <a:pt x="12" y="3648"/>
                </a:cubicBezTo>
                <a:cubicBezTo>
                  <a:pt x="19" y="3648"/>
                  <a:pt x="25" y="3654"/>
                  <a:pt x="25" y="3660"/>
                </a:cubicBezTo>
                <a:close/>
                <a:moveTo>
                  <a:pt x="25" y="3710"/>
                </a:moveTo>
                <a:lnTo>
                  <a:pt x="25" y="3710"/>
                </a:lnTo>
                <a:cubicBezTo>
                  <a:pt x="25" y="3717"/>
                  <a:pt x="19" y="3723"/>
                  <a:pt x="12" y="3723"/>
                </a:cubicBezTo>
                <a:cubicBezTo>
                  <a:pt x="6" y="3723"/>
                  <a:pt x="0" y="3717"/>
                  <a:pt x="0" y="3710"/>
                </a:cubicBezTo>
                <a:lnTo>
                  <a:pt x="0" y="3710"/>
                </a:lnTo>
                <a:cubicBezTo>
                  <a:pt x="0" y="3704"/>
                  <a:pt x="6" y="3698"/>
                  <a:pt x="12" y="3698"/>
                </a:cubicBezTo>
                <a:cubicBezTo>
                  <a:pt x="19" y="3698"/>
                  <a:pt x="25" y="3704"/>
                  <a:pt x="25" y="3710"/>
                </a:cubicBezTo>
                <a:close/>
                <a:moveTo>
                  <a:pt x="27" y="3760"/>
                </a:moveTo>
                <a:lnTo>
                  <a:pt x="27" y="3760"/>
                </a:lnTo>
                <a:cubicBezTo>
                  <a:pt x="27" y="3767"/>
                  <a:pt x="22" y="3773"/>
                  <a:pt x="15" y="3773"/>
                </a:cubicBezTo>
                <a:cubicBezTo>
                  <a:pt x="8" y="3773"/>
                  <a:pt x="2" y="3768"/>
                  <a:pt x="2" y="3761"/>
                </a:cubicBezTo>
                <a:lnTo>
                  <a:pt x="2" y="3761"/>
                </a:lnTo>
                <a:cubicBezTo>
                  <a:pt x="2" y="3754"/>
                  <a:pt x="7" y="3748"/>
                  <a:pt x="14" y="3748"/>
                </a:cubicBezTo>
                <a:cubicBezTo>
                  <a:pt x="21" y="3748"/>
                  <a:pt x="27" y="3753"/>
                  <a:pt x="27" y="3760"/>
                </a:cubicBezTo>
                <a:close/>
                <a:moveTo>
                  <a:pt x="32" y="3809"/>
                </a:moveTo>
                <a:lnTo>
                  <a:pt x="32" y="3809"/>
                </a:lnTo>
                <a:cubicBezTo>
                  <a:pt x="33" y="3815"/>
                  <a:pt x="28" y="3822"/>
                  <a:pt x="21" y="3823"/>
                </a:cubicBezTo>
                <a:cubicBezTo>
                  <a:pt x="15" y="3823"/>
                  <a:pt x="8" y="3818"/>
                  <a:pt x="8" y="3812"/>
                </a:cubicBezTo>
                <a:lnTo>
                  <a:pt x="8" y="3812"/>
                </a:lnTo>
                <a:cubicBezTo>
                  <a:pt x="7" y="3805"/>
                  <a:pt x="12" y="3799"/>
                  <a:pt x="18" y="3798"/>
                </a:cubicBezTo>
                <a:cubicBezTo>
                  <a:pt x="25" y="3797"/>
                  <a:pt x="32" y="3802"/>
                  <a:pt x="32" y="3809"/>
                </a:cubicBezTo>
                <a:close/>
                <a:moveTo>
                  <a:pt x="42" y="3856"/>
                </a:moveTo>
                <a:lnTo>
                  <a:pt x="42" y="3856"/>
                </a:lnTo>
                <a:cubicBezTo>
                  <a:pt x="44" y="3863"/>
                  <a:pt x="40" y="3870"/>
                  <a:pt x="33" y="3871"/>
                </a:cubicBezTo>
                <a:cubicBezTo>
                  <a:pt x="26" y="3873"/>
                  <a:pt x="19" y="3869"/>
                  <a:pt x="18" y="3862"/>
                </a:cubicBezTo>
                <a:lnTo>
                  <a:pt x="18" y="3862"/>
                </a:lnTo>
                <a:cubicBezTo>
                  <a:pt x="16" y="3855"/>
                  <a:pt x="20" y="3849"/>
                  <a:pt x="27" y="3847"/>
                </a:cubicBezTo>
                <a:cubicBezTo>
                  <a:pt x="33" y="3845"/>
                  <a:pt x="40" y="3849"/>
                  <a:pt x="42" y="3856"/>
                </a:cubicBezTo>
                <a:close/>
                <a:moveTo>
                  <a:pt x="56" y="3903"/>
                </a:moveTo>
                <a:lnTo>
                  <a:pt x="56" y="3903"/>
                </a:lnTo>
                <a:cubicBezTo>
                  <a:pt x="58" y="3910"/>
                  <a:pt x="54" y="3917"/>
                  <a:pt x="48" y="3919"/>
                </a:cubicBezTo>
                <a:cubicBezTo>
                  <a:pt x="41" y="3921"/>
                  <a:pt x="34" y="3918"/>
                  <a:pt x="32" y="3911"/>
                </a:cubicBezTo>
                <a:lnTo>
                  <a:pt x="32" y="3911"/>
                </a:lnTo>
                <a:cubicBezTo>
                  <a:pt x="30" y="3904"/>
                  <a:pt x="33" y="3897"/>
                  <a:pt x="40" y="3895"/>
                </a:cubicBezTo>
                <a:cubicBezTo>
                  <a:pt x="46" y="3893"/>
                  <a:pt x="54" y="3897"/>
                  <a:pt x="56" y="3903"/>
                </a:cubicBezTo>
                <a:close/>
                <a:moveTo>
                  <a:pt x="73" y="3948"/>
                </a:moveTo>
                <a:lnTo>
                  <a:pt x="73" y="3948"/>
                </a:lnTo>
                <a:cubicBezTo>
                  <a:pt x="76" y="3954"/>
                  <a:pt x="74" y="3962"/>
                  <a:pt x="68" y="3965"/>
                </a:cubicBezTo>
                <a:cubicBezTo>
                  <a:pt x="61" y="3968"/>
                  <a:pt x="54" y="3965"/>
                  <a:pt x="51" y="3959"/>
                </a:cubicBezTo>
                <a:lnTo>
                  <a:pt x="51" y="3959"/>
                </a:lnTo>
                <a:cubicBezTo>
                  <a:pt x="48" y="3953"/>
                  <a:pt x="50" y="3945"/>
                  <a:pt x="57" y="3942"/>
                </a:cubicBezTo>
                <a:cubicBezTo>
                  <a:pt x="63" y="3939"/>
                  <a:pt x="70" y="3942"/>
                  <a:pt x="73" y="3948"/>
                </a:cubicBezTo>
                <a:close/>
                <a:moveTo>
                  <a:pt x="95" y="3992"/>
                </a:moveTo>
                <a:lnTo>
                  <a:pt x="95" y="3992"/>
                </a:lnTo>
                <a:cubicBezTo>
                  <a:pt x="99" y="3998"/>
                  <a:pt x="97" y="4005"/>
                  <a:pt x="91" y="4009"/>
                </a:cubicBezTo>
                <a:cubicBezTo>
                  <a:pt x="85" y="4013"/>
                  <a:pt x="78" y="4011"/>
                  <a:pt x="74" y="4005"/>
                </a:cubicBezTo>
                <a:lnTo>
                  <a:pt x="74" y="4005"/>
                </a:lnTo>
                <a:cubicBezTo>
                  <a:pt x="70" y="3999"/>
                  <a:pt x="72" y="3991"/>
                  <a:pt x="78" y="3988"/>
                </a:cubicBezTo>
                <a:cubicBezTo>
                  <a:pt x="84" y="3984"/>
                  <a:pt x="92" y="3986"/>
                  <a:pt x="95" y="3992"/>
                </a:cubicBezTo>
                <a:close/>
                <a:moveTo>
                  <a:pt x="121" y="4033"/>
                </a:moveTo>
                <a:lnTo>
                  <a:pt x="121" y="4033"/>
                </a:lnTo>
                <a:cubicBezTo>
                  <a:pt x="125" y="4039"/>
                  <a:pt x="124" y="4047"/>
                  <a:pt x="118" y="4051"/>
                </a:cubicBezTo>
                <a:cubicBezTo>
                  <a:pt x="113" y="4055"/>
                  <a:pt x="105" y="4054"/>
                  <a:pt x="101" y="4048"/>
                </a:cubicBezTo>
                <a:lnTo>
                  <a:pt x="101" y="4048"/>
                </a:lnTo>
                <a:cubicBezTo>
                  <a:pt x="97" y="4043"/>
                  <a:pt x="98" y="4035"/>
                  <a:pt x="103" y="4031"/>
                </a:cubicBezTo>
                <a:cubicBezTo>
                  <a:pt x="109" y="4027"/>
                  <a:pt x="117" y="4028"/>
                  <a:pt x="121" y="4033"/>
                </a:cubicBezTo>
                <a:close/>
                <a:moveTo>
                  <a:pt x="151" y="4073"/>
                </a:moveTo>
                <a:lnTo>
                  <a:pt x="151" y="4073"/>
                </a:lnTo>
                <a:cubicBezTo>
                  <a:pt x="155" y="4079"/>
                  <a:pt x="154" y="4087"/>
                  <a:pt x="148" y="4091"/>
                </a:cubicBezTo>
                <a:cubicBezTo>
                  <a:pt x="143" y="4095"/>
                  <a:pt x="135" y="4094"/>
                  <a:pt x="131" y="4088"/>
                </a:cubicBezTo>
                <a:lnTo>
                  <a:pt x="131" y="4088"/>
                </a:lnTo>
                <a:cubicBezTo>
                  <a:pt x="127" y="4083"/>
                  <a:pt x="128" y="4075"/>
                  <a:pt x="133" y="4071"/>
                </a:cubicBezTo>
                <a:cubicBezTo>
                  <a:pt x="139" y="4067"/>
                  <a:pt x="147" y="4068"/>
                  <a:pt x="151" y="4073"/>
                </a:cubicBezTo>
                <a:close/>
                <a:moveTo>
                  <a:pt x="183" y="4109"/>
                </a:moveTo>
                <a:lnTo>
                  <a:pt x="183" y="4109"/>
                </a:lnTo>
                <a:cubicBezTo>
                  <a:pt x="188" y="4115"/>
                  <a:pt x="188" y="4122"/>
                  <a:pt x="183" y="4127"/>
                </a:cubicBezTo>
                <a:cubicBezTo>
                  <a:pt x="178" y="4132"/>
                  <a:pt x="170" y="4132"/>
                  <a:pt x="165" y="4127"/>
                </a:cubicBezTo>
                <a:lnTo>
                  <a:pt x="165" y="4127"/>
                </a:lnTo>
                <a:cubicBezTo>
                  <a:pt x="160" y="4122"/>
                  <a:pt x="161" y="4114"/>
                  <a:pt x="166" y="4109"/>
                </a:cubicBezTo>
                <a:cubicBezTo>
                  <a:pt x="171" y="4104"/>
                  <a:pt x="179" y="4104"/>
                  <a:pt x="183" y="4109"/>
                </a:cubicBezTo>
                <a:close/>
                <a:moveTo>
                  <a:pt x="219" y="4143"/>
                </a:moveTo>
                <a:lnTo>
                  <a:pt x="219" y="4143"/>
                </a:lnTo>
                <a:cubicBezTo>
                  <a:pt x="224" y="4148"/>
                  <a:pt x="225" y="4156"/>
                  <a:pt x="220" y="4161"/>
                </a:cubicBezTo>
                <a:cubicBezTo>
                  <a:pt x="215" y="4166"/>
                  <a:pt x="207" y="4166"/>
                  <a:pt x="202" y="4161"/>
                </a:cubicBezTo>
                <a:lnTo>
                  <a:pt x="202" y="4161"/>
                </a:lnTo>
                <a:cubicBezTo>
                  <a:pt x="197" y="4156"/>
                  <a:pt x="197" y="4148"/>
                  <a:pt x="202" y="4143"/>
                </a:cubicBezTo>
                <a:cubicBezTo>
                  <a:pt x="207" y="4138"/>
                  <a:pt x="214" y="4138"/>
                  <a:pt x="219" y="4143"/>
                </a:cubicBezTo>
                <a:close/>
                <a:moveTo>
                  <a:pt x="258" y="4173"/>
                </a:moveTo>
                <a:lnTo>
                  <a:pt x="258" y="4173"/>
                </a:lnTo>
                <a:cubicBezTo>
                  <a:pt x="263" y="4177"/>
                  <a:pt x="265" y="4185"/>
                  <a:pt x="260" y="4190"/>
                </a:cubicBezTo>
                <a:cubicBezTo>
                  <a:pt x="256" y="4196"/>
                  <a:pt x="248" y="4197"/>
                  <a:pt x="243" y="4193"/>
                </a:cubicBezTo>
                <a:lnTo>
                  <a:pt x="243" y="4193"/>
                </a:lnTo>
                <a:cubicBezTo>
                  <a:pt x="237" y="4189"/>
                  <a:pt x="236" y="4181"/>
                  <a:pt x="240" y="4175"/>
                </a:cubicBezTo>
                <a:cubicBezTo>
                  <a:pt x="245" y="4170"/>
                  <a:pt x="252" y="4169"/>
                  <a:pt x="258" y="4173"/>
                </a:cubicBezTo>
                <a:close/>
                <a:moveTo>
                  <a:pt x="299" y="4199"/>
                </a:moveTo>
                <a:lnTo>
                  <a:pt x="299" y="4199"/>
                </a:lnTo>
                <a:cubicBezTo>
                  <a:pt x="305" y="4203"/>
                  <a:pt x="307" y="4211"/>
                  <a:pt x="303" y="4217"/>
                </a:cubicBezTo>
                <a:cubicBezTo>
                  <a:pt x="299" y="4222"/>
                  <a:pt x="291" y="4224"/>
                  <a:pt x="286" y="4220"/>
                </a:cubicBezTo>
                <a:lnTo>
                  <a:pt x="286" y="4220"/>
                </a:lnTo>
                <a:cubicBezTo>
                  <a:pt x="280" y="4216"/>
                  <a:pt x="278" y="4209"/>
                  <a:pt x="282" y="4203"/>
                </a:cubicBezTo>
                <a:cubicBezTo>
                  <a:pt x="286" y="4197"/>
                  <a:pt x="293" y="4196"/>
                  <a:pt x="299" y="4199"/>
                </a:cubicBezTo>
                <a:close/>
                <a:moveTo>
                  <a:pt x="342" y="4222"/>
                </a:moveTo>
                <a:lnTo>
                  <a:pt x="342" y="4222"/>
                </a:lnTo>
                <a:cubicBezTo>
                  <a:pt x="348" y="4225"/>
                  <a:pt x="351" y="4233"/>
                  <a:pt x="348" y="4239"/>
                </a:cubicBezTo>
                <a:cubicBezTo>
                  <a:pt x="345" y="4245"/>
                  <a:pt x="337" y="4247"/>
                  <a:pt x="331" y="4244"/>
                </a:cubicBezTo>
                <a:lnTo>
                  <a:pt x="331" y="4244"/>
                </a:lnTo>
                <a:cubicBezTo>
                  <a:pt x="325" y="4241"/>
                  <a:pt x="322" y="4234"/>
                  <a:pt x="325" y="4228"/>
                </a:cubicBezTo>
                <a:cubicBezTo>
                  <a:pt x="328" y="4221"/>
                  <a:pt x="336" y="4219"/>
                  <a:pt x="342" y="4222"/>
                </a:cubicBezTo>
                <a:close/>
                <a:moveTo>
                  <a:pt x="387" y="4241"/>
                </a:moveTo>
                <a:lnTo>
                  <a:pt x="387" y="4241"/>
                </a:lnTo>
                <a:cubicBezTo>
                  <a:pt x="393" y="4243"/>
                  <a:pt x="397" y="4250"/>
                  <a:pt x="395" y="4256"/>
                </a:cubicBezTo>
                <a:cubicBezTo>
                  <a:pt x="392" y="4263"/>
                  <a:pt x="385" y="4266"/>
                  <a:pt x="379" y="4264"/>
                </a:cubicBezTo>
                <a:lnTo>
                  <a:pt x="379" y="4264"/>
                </a:lnTo>
                <a:cubicBezTo>
                  <a:pt x="372" y="4262"/>
                  <a:pt x="369" y="4255"/>
                  <a:pt x="371" y="4248"/>
                </a:cubicBezTo>
                <a:cubicBezTo>
                  <a:pt x="373" y="4242"/>
                  <a:pt x="380" y="4238"/>
                  <a:pt x="387" y="4241"/>
                </a:cubicBezTo>
                <a:close/>
                <a:moveTo>
                  <a:pt x="433" y="4255"/>
                </a:moveTo>
                <a:lnTo>
                  <a:pt x="433" y="4255"/>
                </a:lnTo>
                <a:cubicBezTo>
                  <a:pt x="440" y="4257"/>
                  <a:pt x="444" y="4264"/>
                  <a:pt x="442" y="4270"/>
                </a:cubicBezTo>
                <a:cubicBezTo>
                  <a:pt x="441" y="4277"/>
                  <a:pt x="434" y="4281"/>
                  <a:pt x="427" y="4280"/>
                </a:cubicBezTo>
                <a:lnTo>
                  <a:pt x="427" y="4280"/>
                </a:lnTo>
                <a:cubicBezTo>
                  <a:pt x="421" y="4278"/>
                  <a:pt x="416" y="4271"/>
                  <a:pt x="418" y="4264"/>
                </a:cubicBezTo>
                <a:cubicBezTo>
                  <a:pt x="420" y="4258"/>
                  <a:pt x="427" y="4254"/>
                  <a:pt x="433" y="4255"/>
                </a:cubicBezTo>
                <a:close/>
                <a:moveTo>
                  <a:pt x="481" y="4266"/>
                </a:moveTo>
                <a:lnTo>
                  <a:pt x="481" y="4266"/>
                </a:lnTo>
                <a:cubicBezTo>
                  <a:pt x="487" y="4267"/>
                  <a:pt x="492" y="4273"/>
                  <a:pt x="491" y="4280"/>
                </a:cubicBezTo>
                <a:cubicBezTo>
                  <a:pt x="491" y="4287"/>
                  <a:pt x="484" y="4292"/>
                  <a:pt x="478" y="4291"/>
                </a:cubicBezTo>
                <a:lnTo>
                  <a:pt x="477" y="4291"/>
                </a:lnTo>
                <a:cubicBezTo>
                  <a:pt x="471" y="4290"/>
                  <a:pt x="466" y="4284"/>
                  <a:pt x="467" y="4277"/>
                </a:cubicBezTo>
                <a:cubicBezTo>
                  <a:pt x="467" y="4270"/>
                  <a:pt x="474" y="4265"/>
                  <a:pt x="481" y="4266"/>
                </a:cubicBezTo>
                <a:close/>
                <a:moveTo>
                  <a:pt x="529" y="4272"/>
                </a:moveTo>
                <a:lnTo>
                  <a:pt x="529" y="4272"/>
                </a:lnTo>
                <a:cubicBezTo>
                  <a:pt x="536" y="4273"/>
                  <a:pt x="541" y="4279"/>
                  <a:pt x="541" y="4285"/>
                </a:cubicBezTo>
                <a:cubicBezTo>
                  <a:pt x="541" y="4292"/>
                  <a:pt x="535" y="4298"/>
                  <a:pt x="528" y="4297"/>
                </a:cubicBezTo>
                <a:lnTo>
                  <a:pt x="528" y="4297"/>
                </a:lnTo>
                <a:cubicBezTo>
                  <a:pt x="521" y="4297"/>
                  <a:pt x="516" y="4291"/>
                  <a:pt x="516" y="4284"/>
                </a:cubicBezTo>
                <a:cubicBezTo>
                  <a:pt x="516" y="4278"/>
                  <a:pt x="522" y="4272"/>
                  <a:pt x="529" y="4272"/>
                </a:cubicBezTo>
                <a:close/>
                <a:moveTo>
                  <a:pt x="579" y="4275"/>
                </a:moveTo>
                <a:lnTo>
                  <a:pt x="579" y="4275"/>
                </a:lnTo>
                <a:cubicBezTo>
                  <a:pt x="585" y="4275"/>
                  <a:pt x="591" y="4281"/>
                  <a:pt x="591" y="4287"/>
                </a:cubicBezTo>
                <a:cubicBezTo>
                  <a:pt x="591" y="4294"/>
                  <a:pt x="585" y="4300"/>
                  <a:pt x="579" y="4300"/>
                </a:cubicBezTo>
                <a:lnTo>
                  <a:pt x="579" y="4300"/>
                </a:lnTo>
                <a:cubicBezTo>
                  <a:pt x="572" y="4300"/>
                  <a:pt x="566" y="4294"/>
                  <a:pt x="566" y="4287"/>
                </a:cubicBezTo>
                <a:cubicBezTo>
                  <a:pt x="566" y="4281"/>
                  <a:pt x="572" y="4275"/>
                  <a:pt x="579" y="4275"/>
                </a:cubicBezTo>
                <a:close/>
                <a:moveTo>
                  <a:pt x="629" y="4275"/>
                </a:moveTo>
                <a:lnTo>
                  <a:pt x="629" y="4275"/>
                </a:lnTo>
                <a:cubicBezTo>
                  <a:pt x="636" y="4275"/>
                  <a:pt x="641" y="4281"/>
                  <a:pt x="641" y="4287"/>
                </a:cubicBezTo>
                <a:cubicBezTo>
                  <a:pt x="641" y="4294"/>
                  <a:pt x="636" y="4300"/>
                  <a:pt x="629" y="4300"/>
                </a:cubicBezTo>
                <a:lnTo>
                  <a:pt x="629" y="4300"/>
                </a:lnTo>
                <a:cubicBezTo>
                  <a:pt x="622" y="4300"/>
                  <a:pt x="616" y="4294"/>
                  <a:pt x="616" y="4287"/>
                </a:cubicBezTo>
                <a:cubicBezTo>
                  <a:pt x="616" y="4281"/>
                  <a:pt x="622" y="4275"/>
                  <a:pt x="629" y="4275"/>
                </a:cubicBezTo>
                <a:close/>
                <a:moveTo>
                  <a:pt x="679" y="4275"/>
                </a:moveTo>
                <a:lnTo>
                  <a:pt x="679" y="4275"/>
                </a:lnTo>
                <a:cubicBezTo>
                  <a:pt x="686" y="4275"/>
                  <a:pt x="691" y="4281"/>
                  <a:pt x="691" y="4287"/>
                </a:cubicBezTo>
                <a:cubicBezTo>
                  <a:pt x="691" y="4294"/>
                  <a:pt x="686" y="4300"/>
                  <a:pt x="679" y="4300"/>
                </a:cubicBezTo>
                <a:lnTo>
                  <a:pt x="679" y="4300"/>
                </a:lnTo>
                <a:cubicBezTo>
                  <a:pt x="672" y="4300"/>
                  <a:pt x="666" y="4294"/>
                  <a:pt x="666" y="4287"/>
                </a:cubicBezTo>
                <a:cubicBezTo>
                  <a:pt x="666" y="4281"/>
                  <a:pt x="672" y="4275"/>
                  <a:pt x="679" y="4275"/>
                </a:cubicBezTo>
                <a:close/>
                <a:moveTo>
                  <a:pt x="729" y="4275"/>
                </a:moveTo>
                <a:lnTo>
                  <a:pt x="729" y="4275"/>
                </a:lnTo>
                <a:cubicBezTo>
                  <a:pt x="736" y="4275"/>
                  <a:pt x="741" y="4281"/>
                  <a:pt x="741" y="4287"/>
                </a:cubicBezTo>
                <a:cubicBezTo>
                  <a:pt x="741" y="4294"/>
                  <a:pt x="736" y="4300"/>
                  <a:pt x="729" y="4300"/>
                </a:cubicBezTo>
                <a:lnTo>
                  <a:pt x="729" y="4300"/>
                </a:lnTo>
                <a:cubicBezTo>
                  <a:pt x="722" y="4300"/>
                  <a:pt x="716" y="4294"/>
                  <a:pt x="716" y="4287"/>
                </a:cubicBezTo>
                <a:cubicBezTo>
                  <a:pt x="716" y="4281"/>
                  <a:pt x="722" y="4275"/>
                  <a:pt x="729" y="4275"/>
                </a:cubicBezTo>
                <a:close/>
                <a:moveTo>
                  <a:pt x="779" y="4275"/>
                </a:moveTo>
                <a:lnTo>
                  <a:pt x="779" y="4275"/>
                </a:lnTo>
                <a:cubicBezTo>
                  <a:pt x="786" y="4275"/>
                  <a:pt x="791" y="4281"/>
                  <a:pt x="791" y="4287"/>
                </a:cubicBezTo>
                <a:cubicBezTo>
                  <a:pt x="791" y="4294"/>
                  <a:pt x="786" y="4300"/>
                  <a:pt x="779" y="4300"/>
                </a:cubicBezTo>
                <a:lnTo>
                  <a:pt x="779" y="4300"/>
                </a:lnTo>
                <a:cubicBezTo>
                  <a:pt x="772" y="4300"/>
                  <a:pt x="766" y="4294"/>
                  <a:pt x="766" y="4287"/>
                </a:cubicBezTo>
                <a:cubicBezTo>
                  <a:pt x="766" y="4281"/>
                  <a:pt x="772" y="4275"/>
                  <a:pt x="779" y="4275"/>
                </a:cubicBezTo>
                <a:close/>
                <a:moveTo>
                  <a:pt x="829" y="4275"/>
                </a:moveTo>
                <a:lnTo>
                  <a:pt x="829" y="4275"/>
                </a:lnTo>
                <a:cubicBezTo>
                  <a:pt x="836" y="4275"/>
                  <a:pt x="841" y="4281"/>
                  <a:pt x="841" y="4287"/>
                </a:cubicBezTo>
                <a:cubicBezTo>
                  <a:pt x="841" y="4294"/>
                  <a:pt x="836" y="4300"/>
                  <a:pt x="829" y="4300"/>
                </a:cubicBezTo>
                <a:lnTo>
                  <a:pt x="829" y="4300"/>
                </a:lnTo>
                <a:cubicBezTo>
                  <a:pt x="822" y="4300"/>
                  <a:pt x="816" y="4294"/>
                  <a:pt x="816" y="4287"/>
                </a:cubicBezTo>
                <a:cubicBezTo>
                  <a:pt x="816" y="4281"/>
                  <a:pt x="822" y="4275"/>
                  <a:pt x="829" y="4275"/>
                </a:cubicBezTo>
                <a:close/>
                <a:moveTo>
                  <a:pt x="879" y="4275"/>
                </a:moveTo>
                <a:lnTo>
                  <a:pt x="879" y="4275"/>
                </a:lnTo>
                <a:cubicBezTo>
                  <a:pt x="886" y="4275"/>
                  <a:pt x="891" y="4281"/>
                  <a:pt x="891" y="4287"/>
                </a:cubicBezTo>
                <a:cubicBezTo>
                  <a:pt x="891" y="4294"/>
                  <a:pt x="886" y="4300"/>
                  <a:pt x="879" y="4300"/>
                </a:cubicBezTo>
                <a:lnTo>
                  <a:pt x="879" y="4300"/>
                </a:lnTo>
                <a:cubicBezTo>
                  <a:pt x="872" y="4300"/>
                  <a:pt x="866" y="4294"/>
                  <a:pt x="866" y="4287"/>
                </a:cubicBezTo>
                <a:cubicBezTo>
                  <a:pt x="866" y="4281"/>
                  <a:pt x="872" y="4275"/>
                  <a:pt x="879" y="4275"/>
                </a:cubicBezTo>
                <a:close/>
                <a:moveTo>
                  <a:pt x="929" y="4275"/>
                </a:moveTo>
                <a:lnTo>
                  <a:pt x="929" y="4275"/>
                </a:lnTo>
                <a:cubicBezTo>
                  <a:pt x="936" y="4275"/>
                  <a:pt x="941" y="4281"/>
                  <a:pt x="941" y="4287"/>
                </a:cubicBezTo>
                <a:cubicBezTo>
                  <a:pt x="941" y="4294"/>
                  <a:pt x="936" y="4300"/>
                  <a:pt x="929" y="4300"/>
                </a:cubicBezTo>
                <a:lnTo>
                  <a:pt x="929" y="4300"/>
                </a:lnTo>
                <a:cubicBezTo>
                  <a:pt x="922" y="4300"/>
                  <a:pt x="916" y="4294"/>
                  <a:pt x="916" y="4287"/>
                </a:cubicBezTo>
                <a:cubicBezTo>
                  <a:pt x="916" y="4281"/>
                  <a:pt x="922" y="4275"/>
                  <a:pt x="929" y="4275"/>
                </a:cubicBezTo>
                <a:close/>
                <a:moveTo>
                  <a:pt x="979" y="4275"/>
                </a:moveTo>
                <a:lnTo>
                  <a:pt x="979" y="4275"/>
                </a:lnTo>
                <a:cubicBezTo>
                  <a:pt x="986" y="4275"/>
                  <a:pt x="991" y="4281"/>
                  <a:pt x="991" y="4287"/>
                </a:cubicBezTo>
                <a:cubicBezTo>
                  <a:pt x="991" y="4294"/>
                  <a:pt x="986" y="4300"/>
                  <a:pt x="979" y="4300"/>
                </a:cubicBezTo>
                <a:lnTo>
                  <a:pt x="979" y="4300"/>
                </a:lnTo>
                <a:cubicBezTo>
                  <a:pt x="972" y="4300"/>
                  <a:pt x="966" y="4294"/>
                  <a:pt x="966" y="4287"/>
                </a:cubicBezTo>
                <a:cubicBezTo>
                  <a:pt x="966" y="4281"/>
                  <a:pt x="972" y="4275"/>
                  <a:pt x="979" y="4275"/>
                </a:cubicBezTo>
                <a:close/>
                <a:moveTo>
                  <a:pt x="1029" y="4275"/>
                </a:moveTo>
                <a:lnTo>
                  <a:pt x="1029" y="4275"/>
                </a:lnTo>
                <a:cubicBezTo>
                  <a:pt x="1036" y="4275"/>
                  <a:pt x="1041" y="4281"/>
                  <a:pt x="1041" y="4287"/>
                </a:cubicBezTo>
                <a:cubicBezTo>
                  <a:pt x="1041" y="4294"/>
                  <a:pt x="1036" y="4300"/>
                  <a:pt x="1029" y="4300"/>
                </a:cubicBezTo>
                <a:lnTo>
                  <a:pt x="1029" y="4300"/>
                </a:lnTo>
                <a:cubicBezTo>
                  <a:pt x="1022" y="4300"/>
                  <a:pt x="1016" y="4294"/>
                  <a:pt x="1016" y="4287"/>
                </a:cubicBezTo>
                <a:cubicBezTo>
                  <a:pt x="1016" y="4281"/>
                  <a:pt x="1022" y="4275"/>
                  <a:pt x="1029" y="4275"/>
                </a:cubicBezTo>
                <a:close/>
                <a:moveTo>
                  <a:pt x="1079" y="4275"/>
                </a:moveTo>
                <a:lnTo>
                  <a:pt x="1079" y="4275"/>
                </a:lnTo>
                <a:cubicBezTo>
                  <a:pt x="1086" y="4275"/>
                  <a:pt x="1091" y="4281"/>
                  <a:pt x="1091" y="4287"/>
                </a:cubicBezTo>
                <a:cubicBezTo>
                  <a:pt x="1091" y="4294"/>
                  <a:pt x="1086" y="4300"/>
                  <a:pt x="1079" y="4300"/>
                </a:cubicBezTo>
                <a:lnTo>
                  <a:pt x="1079" y="4300"/>
                </a:lnTo>
                <a:cubicBezTo>
                  <a:pt x="1072" y="4300"/>
                  <a:pt x="1066" y="4294"/>
                  <a:pt x="1066" y="4287"/>
                </a:cubicBezTo>
                <a:cubicBezTo>
                  <a:pt x="1066" y="4281"/>
                  <a:pt x="1072" y="4275"/>
                  <a:pt x="1079" y="4275"/>
                </a:cubicBezTo>
                <a:close/>
                <a:moveTo>
                  <a:pt x="1129" y="4275"/>
                </a:moveTo>
                <a:lnTo>
                  <a:pt x="1129" y="4275"/>
                </a:lnTo>
                <a:cubicBezTo>
                  <a:pt x="1136" y="4275"/>
                  <a:pt x="1141" y="4281"/>
                  <a:pt x="1141" y="4287"/>
                </a:cubicBezTo>
                <a:cubicBezTo>
                  <a:pt x="1141" y="4294"/>
                  <a:pt x="1136" y="4300"/>
                  <a:pt x="1129" y="4300"/>
                </a:cubicBezTo>
                <a:lnTo>
                  <a:pt x="1129" y="4300"/>
                </a:lnTo>
                <a:cubicBezTo>
                  <a:pt x="1122" y="4300"/>
                  <a:pt x="1116" y="4294"/>
                  <a:pt x="1116" y="4287"/>
                </a:cubicBezTo>
                <a:cubicBezTo>
                  <a:pt x="1116" y="4281"/>
                  <a:pt x="1122" y="4275"/>
                  <a:pt x="1129" y="4275"/>
                </a:cubicBezTo>
                <a:close/>
                <a:moveTo>
                  <a:pt x="1179" y="4275"/>
                </a:moveTo>
                <a:lnTo>
                  <a:pt x="1179" y="4275"/>
                </a:lnTo>
                <a:cubicBezTo>
                  <a:pt x="1186" y="4275"/>
                  <a:pt x="1191" y="4281"/>
                  <a:pt x="1191" y="4287"/>
                </a:cubicBezTo>
                <a:cubicBezTo>
                  <a:pt x="1191" y="4294"/>
                  <a:pt x="1186" y="4300"/>
                  <a:pt x="1179" y="4300"/>
                </a:cubicBezTo>
                <a:lnTo>
                  <a:pt x="1179" y="4300"/>
                </a:lnTo>
                <a:cubicBezTo>
                  <a:pt x="1172" y="4300"/>
                  <a:pt x="1166" y="4294"/>
                  <a:pt x="1166" y="4287"/>
                </a:cubicBezTo>
                <a:cubicBezTo>
                  <a:pt x="1166" y="4281"/>
                  <a:pt x="1172" y="4275"/>
                  <a:pt x="1179" y="4275"/>
                </a:cubicBezTo>
                <a:close/>
                <a:moveTo>
                  <a:pt x="1229" y="4275"/>
                </a:moveTo>
                <a:lnTo>
                  <a:pt x="1229" y="4275"/>
                </a:lnTo>
                <a:cubicBezTo>
                  <a:pt x="1236" y="4275"/>
                  <a:pt x="1241" y="4281"/>
                  <a:pt x="1241" y="4287"/>
                </a:cubicBezTo>
                <a:cubicBezTo>
                  <a:pt x="1241" y="4294"/>
                  <a:pt x="1236" y="4300"/>
                  <a:pt x="1229" y="4300"/>
                </a:cubicBezTo>
                <a:lnTo>
                  <a:pt x="1229" y="4300"/>
                </a:lnTo>
                <a:cubicBezTo>
                  <a:pt x="1222" y="4300"/>
                  <a:pt x="1216" y="4294"/>
                  <a:pt x="1216" y="4287"/>
                </a:cubicBezTo>
                <a:cubicBezTo>
                  <a:pt x="1216" y="4281"/>
                  <a:pt x="1222" y="4275"/>
                  <a:pt x="1229" y="4275"/>
                </a:cubicBezTo>
                <a:close/>
                <a:moveTo>
                  <a:pt x="1279" y="4275"/>
                </a:moveTo>
                <a:lnTo>
                  <a:pt x="1279" y="4275"/>
                </a:lnTo>
                <a:cubicBezTo>
                  <a:pt x="1286" y="4275"/>
                  <a:pt x="1291" y="4281"/>
                  <a:pt x="1291" y="4287"/>
                </a:cubicBezTo>
                <a:cubicBezTo>
                  <a:pt x="1291" y="4294"/>
                  <a:pt x="1286" y="4300"/>
                  <a:pt x="1279" y="4300"/>
                </a:cubicBezTo>
                <a:lnTo>
                  <a:pt x="1279" y="4300"/>
                </a:lnTo>
                <a:cubicBezTo>
                  <a:pt x="1272" y="4300"/>
                  <a:pt x="1266" y="4294"/>
                  <a:pt x="1266" y="4287"/>
                </a:cubicBezTo>
                <a:cubicBezTo>
                  <a:pt x="1266" y="4281"/>
                  <a:pt x="1272" y="4275"/>
                  <a:pt x="1279" y="4275"/>
                </a:cubicBezTo>
                <a:close/>
                <a:moveTo>
                  <a:pt x="1329" y="4275"/>
                </a:moveTo>
                <a:lnTo>
                  <a:pt x="1329" y="4275"/>
                </a:lnTo>
                <a:cubicBezTo>
                  <a:pt x="1336" y="4275"/>
                  <a:pt x="1341" y="4281"/>
                  <a:pt x="1341" y="4287"/>
                </a:cubicBezTo>
                <a:cubicBezTo>
                  <a:pt x="1341" y="4294"/>
                  <a:pt x="1336" y="4300"/>
                  <a:pt x="1329" y="4300"/>
                </a:cubicBezTo>
                <a:lnTo>
                  <a:pt x="1329" y="4300"/>
                </a:lnTo>
                <a:cubicBezTo>
                  <a:pt x="1322" y="4300"/>
                  <a:pt x="1316" y="4294"/>
                  <a:pt x="1316" y="4287"/>
                </a:cubicBezTo>
                <a:cubicBezTo>
                  <a:pt x="1316" y="4281"/>
                  <a:pt x="1322" y="4275"/>
                  <a:pt x="1329" y="4275"/>
                </a:cubicBezTo>
                <a:close/>
                <a:moveTo>
                  <a:pt x="1379" y="4275"/>
                </a:moveTo>
                <a:lnTo>
                  <a:pt x="1379" y="4275"/>
                </a:lnTo>
                <a:cubicBezTo>
                  <a:pt x="1386" y="4275"/>
                  <a:pt x="1391" y="4281"/>
                  <a:pt x="1391" y="4287"/>
                </a:cubicBezTo>
                <a:cubicBezTo>
                  <a:pt x="1391" y="4294"/>
                  <a:pt x="1386" y="4300"/>
                  <a:pt x="1379" y="4300"/>
                </a:cubicBezTo>
                <a:lnTo>
                  <a:pt x="1379" y="4300"/>
                </a:lnTo>
                <a:cubicBezTo>
                  <a:pt x="1372" y="4300"/>
                  <a:pt x="1366" y="4294"/>
                  <a:pt x="1366" y="4287"/>
                </a:cubicBezTo>
                <a:cubicBezTo>
                  <a:pt x="1366" y="4281"/>
                  <a:pt x="1372" y="4275"/>
                  <a:pt x="1379" y="4275"/>
                </a:cubicBezTo>
                <a:close/>
                <a:moveTo>
                  <a:pt x="1429" y="4275"/>
                </a:moveTo>
                <a:lnTo>
                  <a:pt x="1429" y="4275"/>
                </a:lnTo>
                <a:cubicBezTo>
                  <a:pt x="1436" y="4275"/>
                  <a:pt x="1441" y="4281"/>
                  <a:pt x="1441" y="4287"/>
                </a:cubicBezTo>
                <a:cubicBezTo>
                  <a:pt x="1441" y="4294"/>
                  <a:pt x="1436" y="4300"/>
                  <a:pt x="1429" y="4300"/>
                </a:cubicBezTo>
                <a:lnTo>
                  <a:pt x="1429" y="4300"/>
                </a:lnTo>
                <a:cubicBezTo>
                  <a:pt x="1422" y="4300"/>
                  <a:pt x="1416" y="4294"/>
                  <a:pt x="1416" y="4287"/>
                </a:cubicBezTo>
                <a:cubicBezTo>
                  <a:pt x="1416" y="4281"/>
                  <a:pt x="1422" y="4275"/>
                  <a:pt x="1429" y="4275"/>
                </a:cubicBezTo>
                <a:close/>
                <a:moveTo>
                  <a:pt x="1479" y="4275"/>
                </a:moveTo>
                <a:lnTo>
                  <a:pt x="1479" y="4275"/>
                </a:lnTo>
                <a:cubicBezTo>
                  <a:pt x="1486" y="4275"/>
                  <a:pt x="1492" y="4281"/>
                  <a:pt x="1492" y="4287"/>
                </a:cubicBezTo>
                <a:cubicBezTo>
                  <a:pt x="1492" y="4294"/>
                  <a:pt x="1486" y="4300"/>
                  <a:pt x="1479" y="4300"/>
                </a:cubicBezTo>
                <a:lnTo>
                  <a:pt x="1479" y="4300"/>
                </a:lnTo>
                <a:cubicBezTo>
                  <a:pt x="1472" y="4300"/>
                  <a:pt x="1466" y="4294"/>
                  <a:pt x="1466" y="4287"/>
                </a:cubicBezTo>
                <a:cubicBezTo>
                  <a:pt x="1466" y="4281"/>
                  <a:pt x="1472" y="4275"/>
                  <a:pt x="1479" y="4275"/>
                </a:cubicBezTo>
                <a:close/>
                <a:moveTo>
                  <a:pt x="1529" y="4275"/>
                </a:moveTo>
                <a:lnTo>
                  <a:pt x="1529" y="4275"/>
                </a:lnTo>
                <a:cubicBezTo>
                  <a:pt x="1536" y="4275"/>
                  <a:pt x="1542" y="4281"/>
                  <a:pt x="1542" y="4287"/>
                </a:cubicBezTo>
                <a:cubicBezTo>
                  <a:pt x="1542" y="4294"/>
                  <a:pt x="1536" y="4300"/>
                  <a:pt x="1529" y="4300"/>
                </a:cubicBezTo>
                <a:lnTo>
                  <a:pt x="1529" y="4300"/>
                </a:lnTo>
                <a:cubicBezTo>
                  <a:pt x="1522" y="4300"/>
                  <a:pt x="1517" y="4294"/>
                  <a:pt x="1517" y="4287"/>
                </a:cubicBezTo>
                <a:cubicBezTo>
                  <a:pt x="1517" y="4281"/>
                  <a:pt x="1522" y="4275"/>
                  <a:pt x="1529" y="4275"/>
                </a:cubicBezTo>
                <a:close/>
                <a:moveTo>
                  <a:pt x="1579" y="4275"/>
                </a:moveTo>
                <a:lnTo>
                  <a:pt x="1579" y="4275"/>
                </a:lnTo>
                <a:cubicBezTo>
                  <a:pt x="1586" y="4275"/>
                  <a:pt x="1592" y="4281"/>
                  <a:pt x="1592" y="4287"/>
                </a:cubicBezTo>
                <a:cubicBezTo>
                  <a:pt x="1592" y="4294"/>
                  <a:pt x="1586" y="4300"/>
                  <a:pt x="1579" y="4300"/>
                </a:cubicBezTo>
                <a:lnTo>
                  <a:pt x="1579" y="4300"/>
                </a:lnTo>
                <a:cubicBezTo>
                  <a:pt x="1572" y="4300"/>
                  <a:pt x="1567" y="4294"/>
                  <a:pt x="1567" y="4287"/>
                </a:cubicBezTo>
                <a:cubicBezTo>
                  <a:pt x="1567" y="4281"/>
                  <a:pt x="1572" y="4275"/>
                  <a:pt x="1579" y="4275"/>
                </a:cubicBezTo>
                <a:close/>
                <a:moveTo>
                  <a:pt x="1629" y="4275"/>
                </a:moveTo>
                <a:lnTo>
                  <a:pt x="1629" y="4275"/>
                </a:lnTo>
                <a:cubicBezTo>
                  <a:pt x="1636" y="4275"/>
                  <a:pt x="1642" y="4281"/>
                  <a:pt x="1642" y="4287"/>
                </a:cubicBezTo>
                <a:cubicBezTo>
                  <a:pt x="1642" y="4294"/>
                  <a:pt x="1636" y="4300"/>
                  <a:pt x="1629" y="4300"/>
                </a:cubicBezTo>
                <a:lnTo>
                  <a:pt x="1629" y="4300"/>
                </a:lnTo>
                <a:cubicBezTo>
                  <a:pt x="1622" y="4300"/>
                  <a:pt x="1617" y="4294"/>
                  <a:pt x="1617" y="4287"/>
                </a:cubicBezTo>
                <a:cubicBezTo>
                  <a:pt x="1617" y="4281"/>
                  <a:pt x="1622" y="4275"/>
                  <a:pt x="1629" y="4275"/>
                </a:cubicBezTo>
                <a:close/>
                <a:moveTo>
                  <a:pt x="1679" y="4275"/>
                </a:moveTo>
                <a:lnTo>
                  <a:pt x="1679" y="4275"/>
                </a:lnTo>
                <a:cubicBezTo>
                  <a:pt x="1686" y="4275"/>
                  <a:pt x="1692" y="4281"/>
                  <a:pt x="1692" y="4287"/>
                </a:cubicBezTo>
                <a:cubicBezTo>
                  <a:pt x="1692" y="4294"/>
                  <a:pt x="1686" y="4300"/>
                  <a:pt x="1679" y="4300"/>
                </a:cubicBezTo>
                <a:lnTo>
                  <a:pt x="1679" y="4300"/>
                </a:lnTo>
                <a:cubicBezTo>
                  <a:pt x="1672" y="4300"/>
                  <a:pt x="1667" y="4294"/>
                  <a:pt x="1667" y="4287"/>
                </a:cubicBezTo>
                <a:cubicBezTo>
                  <a:pt x="1667" y="4281"/>
                  <a:pt x="1672" y="4275"/>
                  <a:pt x="1679" y="4275"/>
                </a:cubicBezTo>
                <a:close/>
                <a:moveTo>
                  <a:pt x="1729" y="4275"/>
                </a:moveTo>
                <a:lnTo>
                  <a:pt x="1729" y="4275"/>
                </a:lnTo>
                <a:cubicBezTo>
                  <a:pt x="1736" y="4275"/>
                  <a:pt x="1742" y="4281"/>
                  <a:pt x="1742" y="4287"/>
                </a:cubicBezTo>
                <a:cubicBezTo>
                  <a:pt x="1742" y="4294"/>
                  <a:pt x="1736" y="4300"/>
                  <a:pt x="1729" y="4300"/>
                </a:cubicBezTo>
                <a:lnTo>
                  <a:pt x="1729" y="4300"/>
                </a:lnTo>
                <a:cubicBezTo>
                  <a:pt x="1722" y="4300"/>
                  <a:pt x="1717" y="4294"/>
                  <a:pt x="1717" y="4287"/>
                </a:cubicBezTo>
                <a:cubicBezTo>
                  <a:pt x="1717" y="4281"/>
                  <a:pt x="1722" y="4275"/>
                  <a:pt x="1729" y="4275"/>
                </a:cubicBezTo>
                <a:close/>
                <a:moveTo>
                  <a:pt x="1779" y="4275"/>
                </a:moveTo>
                <a:lnTo>
                  <a:pt x="1779" y="4275"/>
                </a:lnTo>
                <a:cubicBezTo>
                  <a:pt x="1786" y="4275"/>
                  <a:pt x="1792" y="4281"/>
                  <a:pt x="1792" y="4287"/>
                </a:cubicBezTo>
                <a:cubicBezTo>
                  <a:pt x="1792" y="4294"/>
                  <a:pt x="1786" y="4300"/>
                  <a:pt x="1779" y="4300"/>
                </a:cubicBezTo>
                <a:lnTo>
                  <a:pt x="1779" y="4300"/>
                </a:lnTo>
                <a:cubicBezTo>
                  <a:pt x="1772" y="4300"/>
                  <a:pt x="1767" y="4294"/>
                  <a:pt x="1767" y="4287"/>
                </a:cubicBezTo>
                <a:cubicBezTo>
                  <a:pt x="1767" y="4281"/>
                  <a:pt x="1772" y="4275"/>
                  <a:pt x="1779" y="4275"/>
                </a:cubicBezTo>
                <a:close/>
                <a:moveTo>
                  <a:pt x="1829" y="4275"/>
                </a:moveTo>
                <a:lnTo>
                  <a:pt x="1829" y="4275"/>
                </a:lnTo>
                <a:cubicBezTo>
                  <a:pt x="1836" y="4275"/>
                  <a:pt x="1842" y="4281"/>
                  <a:pt x="1842" y="4287"/>
                </a:cubicBezTo>
                <a:cubicBezTo>
                  <a:pt x="1842" y="4294"/>
                  <a:pt x="1836" y="4300"/>
                  <a:pt x="1829" y="4300"/>
                </a:cubicBezTo>
                <a:lnTo>
                  <a:pt x="1829" y="4300"/>
                </a:lnTo>
                <a:cubicBezTo>
                  <a:pt x="1822" y="4300"/>
                  <a:pt x="1817" y="4294"/>
                  <a:pt x="1817" y="4287"/>
                </a:cubicBezTo>
                <a:cubicBezTo>
                  <a:pt x="1817" y="4281"/>
                  <a:pt x="1822" y="4275"/>
                  <a:pt x="1829" y="4275"/>
                </a:cubicBezTo>
                <a:close/>
                <a:moveTo>
                  <a:pt x="1879" y="4275"/>
                </a:moveTo>
                <a:lnTo>
                  <a:pt x="1879" y="4275"/>
                </a:lnTo>
                <a:cubicBezTo>
                  <a:pt x="1886" y="4275"/>
                  <a:pt x="1892" y="4281"/>
                  <a:pt x="1892" y="4287"/>
                </a:cubicBezTo>
                <a:cubicBezTo>
                  <a:pt x="1892" y="4294"/>
                  <a:pt x="1886" y="4300"/>
                  <a:pt x="1879" y="4300"/>
                </a:cubicBezTo>
                <a:lnTo>
                  <a:pt x="1879" y="4300"/>
                </a:lnTo>
                <a:cubicBezTo>
                  <a:pt x="1872" y="4300"/>
                  <a:pt x="1867" y="4294"/>
                  <a:pt x="1867" y="4287"/>
                </a:cubicBezTo>
                <a:cubicBezTo>
                  <a:pt x="1867" y="4281"/>
                  <a:pt x="1872" y="4275"/>
                  <a:pt x="1879" y="4275"/>
                </a:cubicBezTo>
                <a:close/>
                <a:moveTo>
                  <a:pt x="1929" y="4275"/>
                </a:moveTo>
                <a:lnTo>
                  <a:pt x="1929" y="4275"/>
                </a:lnTo>
                <a:cubicBezTo>
                  <a:pt x="1936" y="4275"/>
                  <a:pt x="1942" y="4281"/>
                  <a:pt x="1942" y="4287"/>
                </a:cubicBezTo>
                <a:cubicBezTo>
                  <a:pt x="1942" y="4294"/>
                  <a:pt x="1936" y="4300"/>
                  <a:pt x="1929" y="4300"/>
                </a:cubicBezTo>
                <a:lnTo>
                  <a:pt x="1929" y="4300"/>
                </a:lnTo>
                <a:cubicBezTo>
                  <a:pt x="1922" y="4300"/>
                  <a:pt x="1917" y="4294"/>
                  <a:pt x="1917" y="4287"/>
                </a:cubicBezTo>
                <a:cubicBezTo>
                  <a:pt x="1917" y="4281"/>
                  <a:pt x="1922" y="4275"/>
                  <a:pt x="1929" y="4275"/>
                </a:cubicBezTo>
                <a:close/>
                <a:moveTo>
                  <a:pt x="1979" y="4275"/>
                </a:moveTo>
                <a:lnTo>
                  <a:pt x="1979" y="4275"/>
                </a:lnTo>
                <a:cubicBezTo>
                  <a:pt x="1986" y="4275"/>
                  <a:pt x="1992" y="4281"/>
                  <a:pt x="1992" y="4287"/>
                </a:cubicBezTo>
                <a:cubicBezTo>
                  <a:pt x="1992" y="4294"/>
                  <a:pt x="1986" y="4300"/>
                  <a:pt x="1979" y="4300"/>
                </a:cubicBezTo>
                <a:lnTo>
                  <a:pt x="1979" y="4300"/>
                </a:lnTo>
                <a:cubicBezTo>
                  <a:pt x="1972" y="4300"/>
                  <a:pt x="1967" y="4294"/>
                  <a:pt x="1967" y="4287"/>
                </a:cubicBezTo>
                <a:cubicBezTo>
                  <a:pt x="1967" y="4281"/>
                  <a:pt x="1972" y="4275"/>
                  <a:pt x="1979" y="4275"/>
                </a:cubicBezTo>
                <a:close/>
                <a:moveTo>
                  <a:pt x="2029" y="4275"/>
                </a:moveTo>
                <a:lnTo>
                  <a:pt x="2029" y="4275"/>
                </a:lnTo>
                <a:cubicBezTo>
                  <a:pt x="2036" y="4275"/>
                  <a:pt x="2042" y="4281"/>
                  <a:pt x="2042" y="4287"/>
                </a:cubicBezTo>
                <a:cubicBezTo>
                  <a:pt x="2042" y="4294"/>
                  <a:pt x="2036" y="4300"/>
                  <a:pt x="2029" y="4300"/>
                </a:cubicBezTo>
                <a:lnTo>
                  <a:pt x="2029" y="4300"/>
                </a:lnTo>
                <a:cubicBezTo>
                  <a:pt x="2022" y="4300"/>
                  <a:pt x="2017" y="4294"/>
                  <a:pt x="2017" y="4287"/>
                </a:cubicBezTo>
                <a:cubicBezTo>
                  <a:pt x="2017" y="4281"/>
                  <a:pt x="2022" y="4275"/>
                  <a:pt x="2029" y="4275"/>
                </a:cubicBezTo>
                <a:close/>
                <a:moveTo>
                  <a:pt x="2079" y="4275"/>
                </a:moveTo>
                <a:lnTo>
                  <a:pt x="2079" y="4275"/>
                </a:lnTo>
                <a:cubicBezTo>
                  <a:pt x="2086" y="4275"/>
                  <a:pt x="2092" y="4281"/>
                  <a:pt x="2092" y="4287"/>
                </a:cubicBezTo>
                <a:cubicBezTo>
                  <a:pt x="2092" y="4294"/>
                  <a:pt x="2086" y="4300"/>
                  <a:pt x="2079" y="4300"/>
                </a:cubicBezTo>
                <a:lnTo>
                  <a:pt x="2079" y="4300"/>
                </a:lnTo>
                <a:cubicBezTo>
                  <a:pt x="2072" y="4300"/>
                  <a:pt x="2067" y="4294"/>
                  <a:pt x="2067" y="4287"/>
                </a:cubicBezTo>
                <a:cubicBezTo>
                  <a:pt x="2067" y="4281"/>
                  <a:pt x="2072" y="4275"/>
                  <a:pt x="2079" y="4275"/>
                </a:cubicBezTo>
                <a:close/>
                <a:moveTo>
                  <a:pt x="2129" y="4275"/>
                </a:moveTo>
                <a:lnTo>
                  <a:pt x="2129" y="4275"/>
                </a:lnTo>
                <a:cubicBezTo>
                  <a:pt x="2136" y="4275"/>
                  <a:pt x="2142" y="4281"/>
                  <a:pt x="2142" y="4287"/>
                </a:cubicBezTo>
                <a:cubicBezTo>
                  <a:pt x="2142" y="4294"/>
                  <a:pt x="2136" y="4300"/>
                  <a:pt x="2129" y="4300"/>
                </a:cubicBezTo>
                <a:lnTo>
                  <a:pt x="2129" y="4300"/>
                </a:lnTo>
                <a:cubicBezTo>
                  <a:pt x="2122" y="4300"/>
                  <a:pt x="2117" y="4294"/>
                  <a:pt x="2117" y="4287"/>
                </a:cubicBezTo>
                <a:cubicBezTo>
                  <a:pt x="2117" y="4281"/>
                  <a:pt x="2122" y="4275"/>
                  <a:pt x="2129" y="4275"/>
                </a:cubicBezTo>
                <a:close/>
                <a:moveTo>
                  <a:pt x="2179" y="4275"/>
                </a:moveTo>
                <a:lnTo>
                  <a:pt x="2179" y="4275"/>
                </a:lnTo>
                <a:cubicBezTo>
                  <a:pt x="2186" y="4275"/>
                  <a:pt x="2192" y="4281"/>
                  <a:pt x="2192" y="4287"/>
                </a:cubicBezTo>
                <a:cubicBezTo>
                  <a:pt x="2192" y="4294"/>
                  <a:pt x="2186" y="4300"/>
                  <a:pt x="2179" y="4300"/>
                </a:cubicBezTo>
                <a:lnTo>
                  <a:pt x="2179" y="4300"/>
                </a:lnTo>
                <a:cubicBezTo>
                  <a:pt x="2172" y="4300"/>
                  <a:pt x="2167" y="4294"/>
                  <a:pt x="2167" y="4287"/>
                </a:cubicBezTo>
                <a:cubicBezTo>
                  <a:pt x="2167" y="4281"/>
                  <a:pt x="2172" y="4275"/>
                  <a:pt x="2179" y="4275"/>
                </a:cubicBezTo>
                <a:close/>
                <a:moveTo>
                  <a:pt x="2229" y="4275"/>
                </a:moveTo>
                <a:lnTo>
                  <a:pt x="2229" y="4275"/>
                </a:lnTo>
                <a:cubicBezTo>
                  <a:pt x="2236" y="4275"/>
                  <a:pt x="2242" y="4281"/>
                  <a:pt x="2242" y="4287"/>
                </a:cubicBezTo>
                <a:cubicBezTo>
                  <a:pt x="2242" y="4294"/>
                  <a:pt x="2236" y="4300"/>
                  <a:pt x="2229" y="4300"/>
                </a:cubicBezTo>
                <a:lnTo>
                  <a:pt x="2229" y="4300"/>
                </a:lnTo>
                <a:cubicBezTo>
                  <a:pt x="2222" y="4300"/>
                  <a:pt x="2217" y="4294"/>
                  <a:pt x="2217" y="4287"/>
                </a:cubicBezTo>
                <a:cubicBezTo>
                  <a:pt x="2217" y="4281"/>
                  <a:pt x="2222" y="4275"/>
                  <a:pt x="2229" y="4275"/>
                </a:cubicBezTo>
                <a:close/>
                <a:moveTo>
                  <a:pt x="2279" y="4275"/>
                </a:moveTo>
                <a:lnTo>
                  <a:pt x="2279" y="4275"/>
                </a:lnTo>
                <a:cubicBezTo>
                  <a:pt x="2286" y="4275"/>
                  <a:pt x="2292" y="4281"/>
                  <a:pt x="2292" y="4287"/>
                </a:cubicBezTo>
                <a:cubicBezTo>
                  <a:pt x="2292" y="4294"/>
                  <a:pt x="2286" y="4300"/>
                  <a:pt x="2279" y="4300"/>
                </a:cubicBezTo>
                <a:lnTo>
                  <a:pt x="2279" y="4300"/>
                </a:lnTo>
                <a:cubicBezTo>
                  <a:pt x="2272" y="4300"/>
                  <a:pt x="2267" y="4294"/>
                  <a:pt x="2267" y="4287"/>
                </a:cubicBezTo>
                <a:cubicBezTo>
                  <a:pt x="2267" y="4281"/>
                  <a:pt x="2272" y="4275"/>
                  <a:pt x="2279" y="4275"/>
                </a:cubicBezTo>
                <a:close/>
                <a:moveTo>
                  <a:pt x="2329" y="4275"/>
                </a:moveTo>
                <a:lnTo>
                  <a:pt x="2329" y="4275"/>
                </a:lnTo>
                <a:cubicBezTo>
                  <a:pt x="2336" y="4275"/>
                  <a:pt x="2342" y="4281"/>
                  <a:pt x="2342" y="4287"/>
                </a:cubicBezTo>
                <a:cubicBezTo>
                  <a:pt x="2342" y="4294"/>
                  <a:pt x="2336" y="4300"/>
                  <a:pt x="2329" y="4300"/>
                </a:cubicBezTo>
                <a:lnTo>
                  <a:pt x="2329" y="4300"/>
                </a:lnTo>
                <a:cubicBezTo>
                  <a:pt x="2322" y="4300"/>
                  <a:pt x="2317" y="4294"/>
                  <a:pt x="2317" y="4287"/>
                </a:cubicBezTo>
                <a:cubicBezTo>
                  <a:pt x="2317" y="4281"/>
                  <a:pt x="2322" y="4275"/>
                  <a:pt x="2329" y="4275"/>
                </a:cubicBezTo>
                <a:close/>
                <a:moveTo>
                  <a:pt x="2379" y="4275"/>
                </a:moveTo>
                <a:lnTo>
                  <a:pt x="2379" y="4275"/>
                </a:lnTo>
                <a:cubicBezTo>
                  <a:pt x="2386" y="4275"/>
                  <a:pt x="2392" y="4281"/>
                  <a:pt x="2392" y="4287"/>
                </a:cubicBezTo>
                <a:cubicBezTo>
                  <a:pt x="2392" y="4294"/>
                  <a:pt x="2386" y="4300"/>
                  <a:pt x="2379" y="4300"/>
                </a:cubicBezTo>
                <a:lnTo>
                  <a:pt x="2379" y="4300"/>
                </a:lnTo>
                <a:cubicBezTo>
                  <a:pt x="2373" y="4300"/>
                  <a:pt x="2367" y="4294"/>
                  <a:pt x="2367" y="4287"/>
                </a:cubicBezTo>
                <a:cubicBezTo>
                  <a:pt x="2367" y="4281"/>
                  <a:pt x="2373" y="4275"/>
                  <a:pt x="2379" y="4275"/>
                </a:cubicBezTo>
                <a:close/>
                <a:moveTo>
                  <a:pt x="2429" y="4275"/>
                </a:moveTo>
                <a:lnTo>
                  <a:pt x="2429" y="4275"/>
                </a:lnTo>
                <a:cubicBezTo>
                  <a:pt x="2436" y="4275"/>
                  <a:pt x="2442" y="4281"/>
                  <a:pt x="2442" y="4287"/>
                </a:cubicBezTo>
                <a:cubicBezTo>
                  <a:pt x="2442" y="4294"/>
                  <a:pt x="2436" y="4300"/>
                  <a:pt x="2429" y="4300"/>
                </a:cubicBezTo>
                <a:lnTo>
                  <a:pt x="2429" y="4300"/>
                </a:lnTo>
                <a:cubicBezTo>
                  <a:pt x="2423" y="4300"/>
                  <a:pt x="2417" y="4294"/>
                  <a:pt x="2417" y="4287"/>
                </a:cubicBezTo>
                <a:cubicBezTo>
                  <a:pt x="2417" y="4281"/>
                  <a:pt x="2423" y="4275"/>
                  <a:pt x="2429" y="4275"/>
                </a:cubicBezTo>
                <a:close/>
                <a:moveTo>
                  <a:pt x="2479" y="4275"/>
                </a:moveTo>
                <a:lnTo>
                  <a:pt x="2480" y="4275"/>
                </a:lnTo>
                <a:cubicBezTo>
                  <a:pt x="2486" y="4275"/>
                  <a:pt x="2492" y="4281"/>
                  <a:pt x="2492" y="4287"/>
                </a:cubicBezTo>
                <a:cubicBezTo>
                  <a:pt x="2492" y="4294"/>
                  <a:pt x="2486" y="4300"/>
                  <a:pt x="2480" y="4300"/>
                </a:cubicBezTo>
                <a:lnTo>
                  <a:pt x="2479" y="4300"/>
                </a:lnTo>
                <a:cubicBezTo>
                  <a:pt x="2473" y="4300"/>
                  <a:pt x="2467" y="4294"/>
                  <a:pt x="2467" y="4287"/>
                </a:cubicBezTo>
                <a:cubicBezTo>
                  <a:pt x="2467" y="4281"/>
                  <a:pt x="2473" y="4275"/>
                  <a:pt x="2479" y="4275"/>
                </a:cubicBezTo>
                <a:close/>
                <a:moveTo>
                  <a:pt x="2530" y="4275"/>
                </a:moveTo>
                <a:lnTo>
                  <a:pt x="2530" y="4275"/>
                </a:lnTo>
                <a:cubicBezTo>
                  <a:pt x="2536" y="4275"/>
                  <a:pt x="2542" y="4281"/>
                  <a:pt x="2542" y="4287"/>
                </a:cubicBezTo>
                <a:cubicBezTo>
                  <a:pt x="2542" y="4294"/>
                  <a:pt x="2536" y="4300"/>
                  <a:pt x="2530" y="4300"/>
                </a:cubicBezTo>
                <a:lnTo>
                  <a:pt x="2530" y="4300"/>
                </a:lnTo>
                <a:cubicBezTo>
                  <a:pt x="2523" y="4300"/>
                  <a:pt x="2517" y="4294"/>
                  <a:pt x="2517" y="4287"/>
                </a:cubicBezTo>
                <a:cubicBezTo>
                  <a:pt x="2517" y="4281"/>
                  <a:pt x="2523" y="4275"/>
                  <a:pt x="2530" y="4275"/>
                </a:cubicBezTo>
                <a:close/>
                <a:moveTo>
                  <a:pt x="2580" y="4275"/>
                </a:moveTo>
                <a:lnTo>
                  <a:pt x="2580" y="4275"/>
                </a:lnTo>
                <a:cubicBezTo>
                  <a:pt x="2586" y="4275"/>
                  <a:pt x="2592" y="4281"/>
                  <a:pt x="2592" y="4287"/>
                </a:cubicBezTo>
                <a:cubicBezTo>
                  <a:pt x="2592" y="4294"/>
                  <a:pt x="2586" y="4300"/>
                  <a:pt x="2580" y="4300"/>
                </a:cubicBezTo>
                <a:lnTo>
                  <a:pt x="2580" y="4300"/>
                </a:lnTo>
                <a:cubicBezTo>
                  <a:pt x="2573" y="4300"/>
                  <a:pt x="2567" y="4294"/>
                  <a:pt x="2567" y="4287"/>
                </a:cubicBezTo>
                <a:cubicBezTo>
                  <a:pt x="2567" y="4281"/>
                  <a:pt x="2573" y="4275"/>
                  <a:pt x="2580" y="4275"/>
                </a:cubicBezTo>
                <a:close/>
                <a:moveTo>
                  <a:pt x="2630" y="4275"/>
                </a:moveTo>
                <a:lnTo>
                  <a:pt x="2630" y="4275"/>
                </a:lnTo>
                <a:cubicBezTo>
                  <a:pt x="2636" y="4275"/>
                  <a:pt x="2642" y="4281"/>
                  <a:pt x="2642" y="4287"/>
                </a:cubicBezTo>
                <a:cubicBezTo>
                  <a:pt x="2642" y="4294"/>
                  <a:pt x="2636" y="4300"/>
                  <a:pt x="2630" y="4300"/>
                </a:cubicBezTo>
                <a:lnTo>
                  <a:pt x="2630" y="4300"/>
                </a:lnTo>
                <a:cubicBezTo>
                  <a:pt x="2623" y="4300"/>
                  <a:pt x="2617" y="4294"/>
                  <a:pt x="2617" y="4287"/>
                </a:cubicBezTo>
                <a:cubicBezTo>
                  <a:pt x="2617" y="4281"/>
                  <a:pt x="2623" y="4275"/>
                  <a:pt x="2630" y="4275"/>
                </a:cubicBezTo>
                <a:close/>
                <a:moveTo>
                  <a:pt x="2680" y="4275"/>
                </a:moveTo>
                <a:lnTo>
                  <a:pt x="2680" y="4275"/>
                </a:lnTo>
                <a:cubicBezTo>
                  <a:pt x="2687" y="4275"/>
                  <a:pt x="2692" y="4281"/>
                  <a:pt x="2692" y="4287"/>
                </a:cubicBezTo>
                <a:cubicBezTo>
                  <a:pt x="2692" y="4294"/>
                  <a:pt x="2687" y="4300"/>
                  <a:pt x="2680" y="4300"/>
                </a:cubicBezTo>
                <a:lnTo>
                  <a:pt x="2680" y="4300"/>
                </a:lnTo>
                <a:cubicBezTo>
                  <a:pt x="2673" y="4300"/>
                  <a:pt x="2667" y="4294"/>
                  <a:pt x="2667" y="4287"/>
                </a:cubicBezTo>
                <a:cubicBezTo>
                  <a:pt x="2667" y="4281"/>
                  <a:pt x="2673" y="4275"/>
                  <a:pt x="2680" y="4275"/>
                </a:cubicBezTo>
                <a:close/>
                <a:moveTo>
                  <a:pt x="2730" y="4275"/>
                </a:moveTo>
                <a:lnTo>
                  <a:pt x="2730" y="4275"/>
                </a:lnTo>
                <a:cubicBezTo>
                  <a:pt x="2737" y="4275"/>
                  <a:pt x="2742" y="4281"/>
                  <a:pt x="2742" y="4287"/>
                </a:cubicBezTo>
                <a:cubicBezTo>
                  <a:pt x="2742" y="4294"/>
                  <a:pt x="2737" y="4300"/>
                  <a:pt x="2730" y="4300"/>
                </a:cubicBezTo>
                <a:lnTo>
                  <a:pt x="2730" y="4300"/>
                </a:lnTo>
                <a:cubicBezTo>
                  <a:pt x="2723" y="4300"/>
                  <a:pt x="2717" y="4294"/>
                  <a:pt x="2717" y="4287"/>
                </a:cubicBezTo>
                <a:cubicBezTo>
                  <a:pt x="2717" y="4281"/>
                  <a:pt x="2723" y="4275"/>
                  <a:pt x="2730" y="4275"/>
                </a:cubicBezTo>
                <a:close/>
                <a:moveTo>
                  <a:pt x="2780" y="4275"/>
                </a:moveTo>
                <a:lnTo>
                  <a:pt x="2780" y="4275"/>
                </a:lnTo>
                <a:cubicBezTo>
                  <a:pt x="2787" y="4275"/>
                  <a:pt x="2792" y="4281"/>
                  <a:pt x="2792" y="4287"/>
                </a:cubicBezTo>
                <a:cubicBezTo>
                  <a:pt x="2792" y="4294"/>
                  <a:pt x="2787" y="4300"/>
                  <a:pt x="2780" y="4300"/>
                </a:cubicBezTo>
                <a:lnTo>
                  <a:pt x="2780" y="4300"/>
                </a:lnTo>
                <a:cubicBezTo>
                  <a:pt x="2773" y="4300"/>
                  <a:pt x="2767" y="4294"/>
                  <a:pt x="2767" y="4287"/>
                </a:cubicBezTo>
                <a:cubicBezTo>
                  <a:pt x="2767" y="4281"/>
                  <a:pt x="2773" y="4275"/>
                  <a:pt x="2780" y="4275"/>
                </a:cubicBezTo>
                <a:close/>
                <a:moveTo>
                  <a:pt x="2830" y="4275"/>
                </a:moveTo>
                <a:lnTo>
                  <a:pt x="2830" y="4275"/>
                </a:lnTo>
                <a:cubicBezTo>
                  <a:pt x="2837" y="4275"/>
                  <a:pt x="2842" y="4281"/>
                  <a:pt x="2842" y="4287"/>
                </a:cubicBezTo>
                <a:cubicBezTo>
                  <a:pt x="2842" y="4294"/>
                  <a:pt x="2837" y="4300"/>
                  <a:pt x="2830" y="4300"/>
                </a:cubicBezTo>
                <a:lnTo>
                  <a:pt x="2830" y="4300"/>
                </a:lnTo>
                <a:cubicBezTo>
                  <a:pt x="2823" y="4300"/>
                  <a:pt x="2817" y="4294"/>
                  <a:pt x="2817" y="4287"/>
                </a:cubicBezTo>
                <a:cubicBezTo>
                  <a:pt x="2817" y="4281"/>
                  <a:pt x="2823" y="4275"/>
                  <a:pt x="2830" y="4275"/>
                </a:cubicBezTo>
                <a:close/>
                <a:moveTo>
                  <a:pt x="2879" y="4273"/>
                </a:moveTo>
                <a:lnTo>
                  <a:pt x="2879" y="4273"/>
                </a:lnTo>
                <a:cubicBezTo>
                  <a:pt x="2886" y="4272"/>
                  <a:pt x="2892" y="4277"/>
                  <a:pt x="2892" y="4284"/>
                </a:cubicBezTo>
                <a:cubicBezTo>
                  <a:pt x="2893" y="4291"/>
                  <a:pt x="2888" y="4297"/>
                  <a:pt x="2881" y="4298"/>
                </a:cubicBezTo>
                <a:lnTo>
                  <a:pt x="2881" y="4298"/>
                </a:lnTo>
                <a:cubicBezTo>
                  <a:pt x="2874" y="4298"/>
                  <a:pt x="2868" y="4293"/>
                  <a:pt x="2867" y="4286"/>
                </a:cubicBezTo>
                <a:cubicBezTo>
                  <a:pt x="2867" y="4279"/>
                  <a:pt x="2872" y="4273"/>
                  <a:pt x="2879" y="4273"/>
                </a:cubicBezTo>
                <a:close/>
                <a:moveTo>
                  <a:pt x="2927" y="4267"/>
                </a:moveTo>
                <a:lnTo>
                  <a:pt x="2927" y="4267"/>
                </a:lnTo>
                <a:cubicBezTo>
                  <a:pt x="2934" y="4265"/>
                  <a:pt x="2940" y="4270"/>
                  <a:pt x="2942" y="4277"/>
                </a:cubicBezTo>
                <a:cubicBezTo>
                  <a:pt x="2943" y="4284"/>
                  <a:pt x="2938" y="4290"/>
                  <a:pt x="2931" y="4291"/>
                </a:cubicBezTo>
                <a:lnTo>
                  <a:pt x="2931" y="4291"/>
                </a:lnTo>
                <a:cubicBezTo>
                  <a:pt x="2924" y="4292"/>
                  <a:pt x="2918" y="4288"/>
                  <a:pt x="2917" y="4281"/>
                </a:cubicBezTo>
                <a:cubicBezTo>
                  <a:pt x="2916" y="4274"/>
                  <a:pt x="2920" y="4268"/>
                  <a:pt x="2927" y="4267"/>
                </a:cubicBezTo>
                <a:close/>
                <a:moveTo>
                  <a:pt x="2975" y="4256"/>
                </a:moveTo>
                <a:lnTo>
                  <a:pt x="2975" y="4256"/>
                </a:lnTo>
                <a:cubicBezTo>
                  <a:pt x="2981" y="4255"/>
                  <a:pt x="2988" y="4258"/>
                  <a:pt x="2990" y="4265"/>
                </a:cubicBezTo>
                <a:cubicBezTo>
                  <a:pt x="2992" y="4272"/>
                  <a:pt x="2988" y="4279"/>
                  <a:pt x="2982" y="4280"/>
                </a:cubicBezTo>
                <a:lnTo>
                  <a:pt x="2982" y="4280"/>
                </a:lnTo>
                <a:cubicBezTo>
                  <a:pt x="2975" y="4282"/>
                  <a:pt x="2968" y="4279"/>
                  <a:pt x="2966" y="4272"/>
                </a:cubicBezTo>
                <a:cubicBezTo>
                  <a:pt x="2964" y="4265"/>
                  <a:pt x="2968" y="4258"/>
                  <a:pt x="2975" y="4256"/>
                </a:cubicBezTo>
                <a:close/>
                <a:moveTo>
                  <a:pt x="3021" y="4242"/>
                </a:moveTo>
                <a:lnTo>
                  <a:pt x="3021" y="4242"/>
                </a:lnTo>
                <a:cubicBezTo>
                  <a:pt x="3028" y="4240"/>
                  <a:pt x="3035" y="4243"/>
                  <a:pt x="3038" y="4249"/>
                </a:cubicBezTo>
                <a:cubicBezTo>
                  <a:pt x="3040" y="4256"/>
                  <a:pt x="3037" y="4263"/>
                  <a:pt x="3030" y="4265"/>
                </a:cubicBezTo>
                <a:lnTo>
                  <a:pt x="3030" y="4265"/>
                </a:lnTo>
                <a:cubicBezTo>
                  <a:pt x="3024" y="4268"/>
                  <a:pt x="3017" y="4265"/>
                  <a:pt x="3014" y="4258"/>
                </a:cubicBezTo>
                <a:cubicBezTo>
                  <a:pt x="3012" y="4252"/>
                  <a:pt x="3015" y="4244"/>
                  <a:pt x="3021" y="4242"/>
                </a:cubicBezTo>
                <a:close/>
                <a:moveTo>
                  <a:pt x="3066" y="4224"/>
                </a:moveTo>
                <a:lnTo>
                  <a:pt x="3066" y="4224"/>
                </a:lnTo>
                <a:cubicBezTo>
                  <a:pt x="3072" y="4221"/>
                  <a:pt x="3080" y="4223"/>
                  <a:pt x="3083" y="4229"/>
                </a:cubicBezTo>
                <a:cubicBezTo>
                  <a:pt x="3086" y="4235"/>
                  <a:pt x="3084" y="4243"/>
                  <a:pt x="3078" y="4246"/>
                </a:cubicBezTo>
                <a:lnTo>
                  <a:pt x="3078" y="4246"/>
                </a:lnTo>
                <a:cubicBezTo>
                  <a:pt x="3072" y="4249"/>
                  <a:pt x="3064" y="4247"/>
                  <a:pt x="3061" y="4241"/>
                </a:cubicBezTo>
                <a:cubicBezTo>
                  <a:pt x="3058" y="4235"/>
                  <a:pt x="3060" y="4227"/>
                  <a:pt x="3066" y="4224"/>
                </a:cubicBezTo>
                <a:close/>
                <a:moveTo>
                  <a:pt x="3109" y="4202"/>
                </a:moveTo>
                <a:lnTo>
                  <a:pt x="3109" y="4202"/>
                </a:lnTo>
                <a:cubicBezTo>
                  <a:pt x="3115" y="4198"/>
                  <a:pt x="3123" y="4199"/>
                  <a:pt x="3127" y="4205"/>
                </a:cubicBezTo>
                <a:cubicBezTo>
                  <a:pt x="3131" y="4210"/>
                  <a:pt x="3129" y="4218"/>
                  <a:pt x="3124" y="4222"/>
                </a:cubicBezTo>
                <a:lnTo>
                  <a:pt x="3124" y="4222"/>
                </a:lnTo>
                <a:cubicBezTo>
                  <a:pt x="3118" y="4226"/>
                  <a:pt x="3110" y="4225"/>
                  <a:pt x="3106" y="4219"/>
                </a:cubicBezTo>
                <a:cubicBezTo>
                  <a:pt x="3102" y="4213"/>
                  <a:pt x="3104" y="4206"/>
                  <a:pt x="3109" y="4202"/>
                </a:cubicBezTo>
                <a:close/>
                <a:moveTo>
                  <a:pt x="3151" y="4175"/>
                </a:moveTo>
                <a:lnTo>
                  <a:pt x="3151" y="4175"/>
                </a:lnTo>
                <a:cubicBezTo>
                  <a:pt x="3156" y="4171"/>
                  <a:pt x="3164" y="4172"/>
                  <a:pt x="3169" y="4177"/>
                </a:cubicBezTo>
                <a:cubicBezTo>
                  <a:pt x="3173" y="4183"/>
                  <a:pt x="3172" y="4191"/>
                  <a:pt x="3167" y="4195"/>
                </a:cubicBezTo>
                <a:lnTo>
                  <a:pt x="3167" y="4195"/>
                </a:lnTo>
                <a:cubicBezTo>
                  <a:pt x="3161" y="4199"/>
                  <a:pt x="3153" y="4198"/>
                  <a:pt x="3149" y="4193"/>
                </a:cubicBezTo>
                <a:cubicBezTo>
                  <a:pt x="3145" y="4188"/>
                  <a:pt x="3146" y="4180"/>
                  <a:pt x="3151" y="4175"/>
                </a:cubicBezTo>
                <a:close/>
                <a:moveTo>
                  <a:pt x="3190" y="4146"/>
                </a:moveTo>
                <a:lnTo>
                  <a:pt x="3190" y="4146"/>
                </a:lnTo>
                <a:cubicBezTo>
                  <a:pt x="3195" y="4141"/>
                  <a:pt x="3202" y="4141"/>
                  <a:pt x="3207" y="4146"/>
                </a:cubicBezTo>
                <a:cubicBezTo>
                  <a:pt x="3212" y="4151"/>
                  <a:pt x="3212" y="4159"/>
                  <a:pt x="3207" y="4164"/>
                </a:cubicBezTo>
                <a:lnTo>
                  <a:pt x="3207" y="4164"/>
                </a:lnTo>
                <a:cubicBezTo>
                  <a:pt x="3202" y="4169"/>
                  <a:pt x="3195" y="4169"/>
                  <a:pt x="3190" y="4164"/>
                </a:cubicBezTo>
                <a:cubicBezTo>
                  <a:pt x="3185" y="4159"/>
                  <a:pt x="3185" y="4151"/>
                  <a:pt x="3190" y="4146"/>
                </a:cubicBezTo>
                <a:close/>
                <a:moveTo>
                  <a:pt x="3226" y="4113"/>
                </a:moveTo>
                <a:lnTo>
                  <a:pt x="3226" y="4113"/>
                </a:lnTo>
                <a:cubicBezTo>
                  <a:pt x="3230" y="4108"/>
                  <a:pt x="3238" y="4107"/>
                  <a:pt x="3243" y="4111"/>
                </a:cubicBezTo>
                <a:cubicBezTo>
                  <a:pt x="3249" y="4116"/>
                  <a:pt x="3249" y="4124"/>
                  <a:pt x="3245" y="4129"/>
                </a:cubicBezTo>
                <a:lnTo>
                  <a:pt x="3245" y="4129"/>
                </a:lnTo>
                <a:cubicBezTo>
                  <a:pt x="3240" y="4134"/>
                  <a:pt x="3233" y="4135"/>
                  <a:pt x="3227" y="4131"/>
                </a:cubicBezTo>
                <a:cubicBezTo>
                  <a:pt x="3222" y="4126"/>
                  <a:pt x="3221" y="4118"/>
                  <a:pt x="3226" y="4113"/>
                </a:cubicBezTo>
                <a:close/>
                <a:moveTo>
                  <a:pt x="3259" y="4076"/>
                </a:moveTo>
                <a:lnTo>
                  <a:pt x="3260" y="4076"/>
                </a:lnTo>
                <a:cubicBezTo>
                  <a:pt x="3264" y="4071"/>
                  <a:pt x="3272" y="4070"/>
                  <a:pt x="3277" y="4074"/>
                </a:cubicBezTo>
                <a:cubicBezTo>
                  <a:pt x="3282" y="4079"/>
                  <a:pt x="3283" y="4087"/>
                  <a:pt x="3279" y="4092"/>
                </a:cubicBezTo>
                <a:lnTo>
                  <a:pt x="3279" y="4092"/>
                </a:lnTo>
                <a:cubicBezTo>
                  <a:pt x="3274" y="4097"/>
                  <a:pt x="3266" y="4098"/>
                  <a:pt x="3261" y="4094"/>
                </a:cubicBezTo>
                <a:cubicBezTo>
                  <a:pt x="3256" y="4089"/>
                  <a:pt x="3255" y="4081"/>
                  <a:pt x="3259" y="4076"/>
                </a:cubicBezTo>
                <a:close/>
                <a:moveTo>
                  <a:pt x="3289" y="4037"/>
                </a:moveTo>
                <a:lnTo>
                  <a:pt x="3289" y="4037"/>
                </a:lnTo>
                <a:cubicBezTo>
                  <a:pt x="3293" y="4031"/>
                  <a:pt x="3300" y="4030"/>
                  <a:pt x="3306" y="4034"/>
                </a:cubicBezTo>
                <a:cubicBezTo>
                  <a:pt x="3312" y="4038"/>
                  <a:pt x="3313" y="4045"/>
                  <a:pt x="3310" y="4051"/>
                </a:cubicBezTo>
                <a:lnTo>
                  <a:pt x="3310" y="4051"/>
                </a:lnTo>
                <a:cubicBezTo>
                  <a:pt x="3306" y="4057"/>
                  <a:pt x="3298" y="4058"/>
                  <a:pt x="3292" y="4055"/>
                </a:cubicBezTo>
                <a:cubicBezTo>
                  <a:pt x="3287" y="4051"/>
                  <a:pt x="3285" y="4043"/>
                  <a:pt x="3289" y="4037"/>
                </a:cubicBezTo>
                <a:close/>
                <a:moveTo>
                  <a:pt x="3315" y="3996"/>
                </a:moveTo>
                <a:lnTo>
                  <a:pt x="3315" y="3996"/>
                </a:lnTo>
                <a:cubicBezTo>
                  <a:pt x="3318" y="3990"/>
                  <a:pt x="3326" y="3987"/>
                  <a:pt x="3332" y="3991"/>
                </a:cubicBezTo>
                <a:cubicBezTo>
                  <a:pt x="3338" y="3994"/>
                  <a:pt x="3340" y="4002"/>
                  <a:pt x="3337" y="4008"/>
                </a:cubicBezTo>
                <a:lnTo>
                  <a:pt x="3337" y="4008"/>
                </a:lnTo>
                <a:cubicBezTo>
                  <a:pt x="3333" y="4014"/>
                  <a:pt x="3326" y="4016"/>
                  <a:pt x="3320" y="4013"/>
                </a:cubicBezTo>
                <a:cubicBezTo>
                  <a:pt x="3314" y="4009"/>
                  <a:pt x="3311" y="4002"/>
                  <a:pt x="3315" y="3996"/>
                </a:cubicBezTo>
                <a:close/>
                <a:moveTo>
                  <a:pt x="3337" y="3952"/>
                </a:moveTo>
                <a:lnTo>
                  <a:pt x="3337" y="3952"/>
                </a:lnTo>
                <a:cubicBezTo>
                  <a:pt x="3340" y="3946"/>
                  <a:pt x="3347" y="3943"/>
                  <a:pt x="3353" y="3946"/>
                </a:cubicBezTo>
                <a:cubicBezTo>
                  <a:pt x="3360" y="3948"/>
                  <a:pt x="3363" y="3956"/>
                  <a:pt x="3360" y="3962"/>
                </a:cubicBezTo>
                <a:lnTo>
                  <a:pt x="3360" y="3962"/>
                </a:lnTo>
                <a:cubicBezTo>
                  <a:pt x="3357" y="3968"/>
                  <a:pt x="3350" y="3971"/>
                  <a:pt x="3344" y="3969"/>
                </a:cubicBezTo>
                <a:cubicBezTo>
                  <a:pt x="3337" y="3966"/>
                  <a:pt x="3334" y="3959"/>
                  <a:pt x="3337" y="3952"/>
                </a:cubicBezTo>
                <a:close/>
                <a:moveTo>
                  <a:pt x="3355" y="3907"/>
                </a:moveTo>
                <a:lnTo>
                  <a:pt x="3355" y="3907"/>
                </a:lnTo>
                <a:cubicBezTo>
                  <a:pt x="3357" y="3901"/>
                  <a:pt x="3364" y="3897"/>
                  <a:pt x="3371" y="3899"/>
                </a:cubicBezTo>
                <a:cubicBezTo>
                  <a:pt x="3378" y="3901"/>
                  <a:pt x="3381" y="3908"/>
                  <a:pt x="3379" y="3915"/>
                </a:cubicBezTo>
                <a:lnTo>
                  <a:pt x="3379" y="3915"/>
                </a:lnTo>
                <a:cubicBezTo>
                  <a:pt x="3377" y="3921"/>
                  <a:pt x="3370" y="3925"/>
                  <a:pt x="3363" y="3923"/>
                </a:cubicBezTo>
                <a:cubicBezTo>
                  <a:pt x="3357" y="3921"/>
                  <a:pt x="3353" y="3914"/>
                  <a:pt x="3355" y="3907"/>
                </a:cubicBezTo>
                <a:close/>
                <a:moveTo>
                  <a:pt x="3369" y="3860"/>
                </a:moveTo>
                <a:lnTo>
                  <a:pt x="3369" y="3860"/>
                </a:lnTo>
                <a:cubicBezTo>
                  <a:pt x="3371" y="3853"/>
                  <a:pt x="3378" y="3849"/>
                  <a:pt x="3385" y="3851"/>
                </a:cubicBezTo>
                <a:cubicBezTo>
                  <a:pt x="3391" y="3853"/>
                  <a:pt x="3395" y="3859"/>
                  <a:pt x="3394" y="3866"/>
                </a:cubicBezTo>
                <a:lnTo>
                  <a:pt x="3394" y="3866"/>
                </a:lnTo>
                <a:cubicBezTo>
                  <a:pt x="3392" y="3873"/>
                  <a:pt x="3385" y="3877"/>
                  <a:pt x="3379" y="3875"/>
                </a:cubicBezTo>
                <a:cubicBezTo>
                  <a:pt x="3372" y="3874"/>
                  <a:pt x="3368" y="3867"/>
                  <a:pt x="3369" y="3860"/>
                </a:cubicBezTo>
                <a:close/>
                <a:moveTo>
                  <a:pt x="3379" y="3813"/>
                </a:moveTo>
                <a:lnTo>
                  <a:pt x="3379" y="3813"/>
                </a:lnTo>
                <a:cubicBezTo>
                  <a:pt x="3380" y="3806"/>
                  <a:pt x="3386" y="3801"/>
                  <a:pt x="3393" y="3802"/>
                </a:cubicBezTo>
                <a:cubicBezTo>
                  <a:pt x="3400" y="3802"/>
                  <a:pt x="3405" y="3808"/>
                  <a:pt x="3404" y="3815"/>
                </a:cubicBezTo>
                <a:lnTo>
                  <a:pt x="3404" y="3815"/>
                </a:lnTo>
                <a:cubicBezTo>
                  <a:pt x="3404" y="3822"/>
                  <a:pt x="3398" y="3827"/>
                  <a:pt x="3391" y="3827"/>
                </a:cubicBezTo>
                <a:cubicBezTo>
                  <a:pt x="3384" y="3826"/>
                  <a:pt x="3379" y="3820"/>
                  <a:pt x="3379" y="3813"/>
                </a:cubicBezTo>
                <a:close/>
                <a:moveTo>
                  <a:pt x="3385" y="3765"/>
                </a:moveTo>
                <a:lnTo>
                  <a:pt x="3385" y="3765"/>
                </a:lnTo>
                <a:cubicBezTo>
                  <a:pt x="3385" y="3758"/>
                  <a:pt x="3391" y="3752"/>
                  <a:pt x="3398" y="3752"/>
                </a:cubicBezTo>
                <a:cubicBezTo>
                  <a:pt x="3405" y="3752"/>
                  <a:pt x="3410" y="3758"/>
                  <a:pt x="3410" y="3765"/>
                </a:cubicBezTo>
                <a:lnTo>
                  <a:pt x="3410" y="3765"/>
                </a:lnTo>
                <a:cubicBezTo>
                  <a:pt x="3410" y="3771"/>
                  <a:pt x="3405" y="3777"/>
                  <a:pt x="3398" y="3777"/>
                </a:cubicBezTo>
                <a:cubicBezTo>
                  <a:pt x="3391" y="3777"/>
                  <a:pt x="3385" y="3771"/>
                  <a:pt x="3385" y="3765"/>
                </a:cubicBezTo>
                <a:close/>
                <a:moveTo>
                  <a:pt x="3387" y="3715"/>
                </a:moveTo>
                <a:lnTo>
                  <a:pt x="3387" y="3715"/>
                </a:lnTo>
                <a:cubicBezTo>
                  <a:pt x="3387" y="3708"/>
                  <a:pt x="3393" y="3702"/>
                  <a:pt x="3400" y="3702"/>
                </a:cubicBezTo>
                <a:cubicBezTo>
                  <a:pt x="3407" y="3702"/>
                  <a:pt x="3412" y="3708"/>
                  <a:pt x="3412" y="3715"/>
                </a:cubicBezTo>
                <a:lnTo>
                  <a:pt x="3412" y="3715"/>
                </a:lnTo>
                <a:cubicBezTo>
                  <a:pt x="3412" y="3722"/>
                  <a:pt x="3407" y="3727"/>
                  <a:pt x="3400" y="3727"/>
                </a:cubicBezTo>
                <a:cubicBezTo>
                  <a:pt x="3393" y="3727"/>
                  <a:pt x="3387" y="3722"/>
                  <a:pt x="3387" y="3715"/>
                </a:cubicBezTo>
                <a:close/>
                <a:moveTo>
                  <a:pt x="3387" y="3665"/>
                </a:moveTo>
                <a:lnTo>
                  <a:pt x="3387" y="3665"/>
                </a:lnTo>
                <a:cubicBezTo>
                  <a:pt x="3387" y="3658"/>
                  <a:pt x="3393" y="3652"/>
                  <a:pt x="3400" y="3652"/>
                </a:cubicBezTo>
                <a:cubicBezTo>
                  <a:pt x="3407" y="3652"/>
                  <a:pt x="3412" y="3658"/>
                  <a:pt x="3412" y="3665"/>
                </a:cubicBezTo>
                <a:lnTo>
                  <a:pt x="3412" y="3665"/>
                </a:lnTo>
                <a:cubicBezTo>
                  <a:pt x="3412" y="3671"/>
                  <a:pt x="3407" y="3677"/>
                  <a:pt x="3400" y="3677"/>
                </a:cubicBezTo>
                <a:cubicBezTo>
                  <a:pt x="3393" y="3677"/>
                  <a:pt x="3387" y="3671"/>
                  <a:pt x="3387" y="3665"/>
                </a:cubicBezTo>
                <a:close/>
                <a:moveTo>
                  <a:pt x="3387" y="3615"/>
                </a:moveTo>
                <a:lnTo>
                  <a:pt x="3387" y="3615"/>
                </a:lnTo>
                <a:cubicBezTo>
                  <a:pt x="3387" y="3608"/>
                  <a:pt x="3393" y="3602"/>
                  <a:pt x="3400" y="3602"/>
                </a:cubicBezTo>
                <a:cubicBezTo>
                  <a:pt x="3407" y="3602"/>
                  <a:pt x="3412" y="3608"/>
                  <a:pt x="3412" y="3615"/>
                </a:cubicBezTo>
                <a:lnTo>
                  <a:pt x="3412" y="3615"/>
                </a:lnTo>
                <a:cubicBezTo>
                  <a:pt x="3412" y="3621"/>
                  <a:pt x="3407" y="3627"/>
                  <a:pt x="3400" y="3627"/>
                </a:cubicBezTo>
                <a:cubicBezTo>
                  <a:pt x="3393" y="3627"/>
                  <a:pt x="3387" y="3621"/>
                  <a:pt x="3387" y="3615"/>
                </a:cubicBezTo>
                <a:close/>
                <a:moveTo>
                  <a:pt x="3387" y="3565"/>
                </a:moveTo>
                <a:lnTo>
                  <a:pt x="3387" y="3565"/>
                </a:lnTo>
                <a:cubicBezTo>
                  <a:pt x="3387" y="3558"/>
                  <a:pt x="3393" y="3552"/>
                  <a:pt x="3400" y="3552"/>
                </a:cubicBezTo>
                <a:cubicBezTo>
                  <a:pt x="3407" y="3552"/>
                  <a:pt x="3412" y="3558"/>
                  <a:pt x="3412" y="3565"/>
                </a:cubicBezTo>
                <a:lnTo>
                  <a:pt x="3412" y="3565"/>
                </a:lnTo>
                <a:cubicBezTo>
                  <a:pt x="3412" y="3571"/>
                  <a:pt x="3407" y="3577"/>
                  <a:pt x="3400" y="3577"/>
                </a:cubicBezTo>
                <a:cubicBezTo>
                  <a:pt x="3393" y="3577"/>
                  <a:pt x="3387" y="3571"/>
                  <a:pt x="3387" y="3565"/>
                </a:cubicBezTo>
                <a:close/>
                <a:moveTo>
                  <a:pt x="3387" y="3515"/>
                </a:moveTo>
                <a:lnTo>
                  <a:pt x="3387" y="3514"/>
                </a:lnTo>
                <a:cubicBezTo>
                  <a:pt x="3387" y="3508"/>
                  <a:pt x="3393" y="3502"/>
                  <a:pt x="3400" y="3502"/>
                </a:cubicBezTo>
                <a:cubicBezTo>
                  <a:pt x="3407" y="3502"/>
                  <a:pt x="3412" y="3508"/>
                  <a:pt x="3412" y="3514"/>
                </a:cubicBezTo>
                <a:lnTo>
                  <a:pt x="3412" y="3515"/>
                </a:lnTo>
                <a:cubicBezTo>
                  <a:pt x="3412" y="3521"/>
                  <a:pt x="3407" y="3527"/>
                  <a:pt x="3400" y="3527"/>
                </a:cubicBezTo>
                <a:cubicBezTo>
                  <a:pt x="3393" y="3527"/>
                  <a:pt x="3387" y="3521"/>
                  <a:pt x="3387" y="3515"/>
                </a:cubicBezTo>
                <a:close/>
                <a:moveTo>
                  <a:pt x="3387" y="3464"/>
                </a:moveTo>
                <a:lnTo>
                  <a:pt x="3387" y="3464"/>
                </a:lnTo>
                <a:cubicBezTo>
                  <a:pt x="3387" y="3458"/>
                  <a:pt x="3393" y="3452"/>
                  <a:pt x="3400" y="3452"/>
                </a:cubicBezTo>
                <a:cubicBezTo>
                  <a:pt x="3407" y="3452"/>
                  <a:pt x="3412" y="3458"/>
                  <a:pt x="3412" y="3464"/>
                </a:cubicBezTo>
                <a:lnTo>
                  <a:pt x="3412" y="3464"/>
                </a:lnTo>
                <a:cubicBezTo>
                  <a:pt x="3412" y="3471"/>
                  <a:pt x="3407" y="3477"/>
                  <a:pt x="3400" y="3477"/>
                </a:cubicBezTo>
                <a:cubicBezTo>
                  <a:pt x="3393" y="3477"/>
                  <a:pt x="3387" y="3471"/>
                  <a:pt x="3387" y="3464"/>
                </a:cubicBezTo>
                <a:close/>
                <a:moveTo>
                  <a:pt x="3387" y="3414"/>
                </a:moveTo>
                <a:lnTo>
                  <a:pt x="3387" y="3414"/>
                </a:lnTo>
                <a:cubicBezTo>
                  <a:pt x="3387" y="3408"/>
                  <a:pt x="3393" y="3402"/>
                  <a:pt x="3400" y="3402"/>
                </a:cubicBezTo>
                <a:cubicBezTo>
                  <a:pt x="3407" y="3402"/>
                  <a:pt x="3412" y="3408"/>
                  <a:pt x="3412" y="3414"/>
                </a:cubicBezTo>
                <a:lnTo>
                  <a:pt x="3412" y="3414"/>
                </a:lnTo>
                <a:cubicBezTo>
                  <a:pt x="3412" y="3421"/>
                  <a:pt x="3407" y="3427"/>
                  <a:pt x="3400" y="3427"/>
                </a:cubicBezTo>
                <a:cubicBezTo>
                  <a:pt x="3393" y="3427"/>
                  <a:pt x="3387" y="3421"/>
                  <a:pt x="3387" y="3414"/>
                </a:cubicBezTo>
                <a:close/>
                <a:moveTo>
                  <a:pt x="3387" y="3364"/>
                </a:moveTo>
                <a:lnTo>
                  <a:pt x="3387" y="3364"/>
                </a:lnTo>
                <a:cubicBezTo>
                  <a:pt x="3387" y="3358"/>
                  <a:pt x="3393" y="3352"/>
                  <a:pt x="3400" y="3352"/>
                </a:cubicBezTo>
                <a:cubicBezTo>
                  <a:pt x="3407" y="3352"/>
                  <a:pt x="3412" y="3358"/>
                  <a:pt x="3412" y="3364"/>
                </a:cubicBezTo>
                <a:lnTo>
                  <a:pt x="3412" y="3364"/>
                </a:lnTo>
                <a:cubicBezTo>
                  <a:pt x="3412" y="3371"/>
                  <a:pt x="3407" y="3377"/>
                  <a:pt x="3400" y="3377"/>
                </a:cubicBezTo>
                <a:cubicBezTo>
                  <a:pt x="3393" y="3377"/>
                  <a:pt x="3387" y="3371"/>
                  <a:pt x="3387" y="3364"/>
                </a:cubicBezTo>
                <a:close/>
                <a:moveTo>
                  <a:pt x="3387" y="3314"/>
                </a:moveTo>
                <a:lnTo>
                  <a:pt x="3387" y="3314"/>
                </a:lnTo>
                <a:cubicBezTo>
                  <a:pt x="3387" y="3307"/>
                  <a:pt x="3393" y="3302"/>
                  <a:pt x="3400" y="3302"/>
                </a:cubicBezTo>
                <a:cubicBezTo>
                  <a:pt x="3407" y="3302"/>
                  <a:pt x="3412" y="3307"/>
                  <a:pt x="3412" y="3314"/>
                </a:cubicBezTo>
                <a:lnTo>
                  <a:pt x="3412" y="3314"/>
                </a:lnTo>
                <a:cubicBezTo>
                  <a:pt x="3412" y="3321"/>
                  <a:pt x="3407" y="3327"/>
                  <a:pt x="3400" y="3327"/>
                </a:cubicBezTo>
                <a:cubicBezTo>
                  <a:pt x="3393" y="3327"/>
                  <a:pt x="3387" y="3321"/>
                  <a:pt x="3387" y="3314"/>
                </a:cubicBezTo>
                <a:close/>
                <a:moveTo>
                  <a:pt x="3387" y="3264"/>
                </a:moveTo>
                <a:lnTo>
                  <a:pt x="3387" y="3264"/>
                </a:lnTo>
                <a:cubicBezTo>
                  <a:pt x="3387" y="3257"/>
                  <a:pt x="3393" y="3252"/>
                  <a:pt x="3400" y="3252"/>
                </a:cubicBezTo>
                <a:cubicBezTo>
                  <a:pt x="3407" y="3252"/>
                  <a:pt x="3412" y="3257"/>
                  <a:pt x="3412" y="3264"/>
                </a:cubicBezTo>
                <a:lnTo>
                  <a:pt x="3412" y="3264"/>
                </a:lnTo>
                <a:cubicBezTo>
                  <a:pt x="3412" y="3271"/>
                  <a:pt x="3407" y="3277"/>
                  <a:pt x="3400" y="3277"/>
                </a:cubicBezTo>
                <a:cubicBezTo>
                  <a:pt x="3393" y="3277"/>
                  <a:pt x="3387" y="3271"/>
                  <a:pt x="3387" y="3264"/>
                </a:cubicBezTo>
                <a:close/>
                <a:moveTo>
                  <a:pt x="3387" y="3214"/>
                </a:moveTo>
                <a:lnTo>
                  <a:pt x="3387" y="3214"/>
                </a:lnTo>
                <a:cubicBezTo>
                  <a:pt x="3387" y="3207"/>
                  <a:pt x="3393" y="3202"/>
                  <a:pt x="3400" y="3202"/>
                </a:cubicBezTo>
                <a:cubicBezTo>
                  <a:pt x="3407" y="3202"/>
                  <a:pt x="3412" y="3207"/>
                  <a:pt x="3412" y="3214"/>
                </a:cubicBezTo>
                <a:lnTo>
                  <a:pt x="3412" y="3214"/>
                </a:lnTo>
                <a:cubicBezTo>
                  <a:pt x="3412" y="3221"/>
                  <a:pt x="3407" y="3227"/>
                  <a:pt x="3400" y="3227"/>
                </a:cubicBezTo>
                <a:cubicBezTo>
                  <a:pt x="3393" y="3227"/>
                  <a:pt x="3387" y="3221"/>
                  <a:pt x="3387" y="3214"/>
                </a:cubicBezTo>
                <a:close/>
                <a:moveTo>
                  <a:pt x="3387" y="3164"/>
                </a:moveTo>
                <a:lnTo>
                  <a:pt x="3387" y="3164"/>
                </a:lnTo>
                <a:cubicBezTo>
                  <a:pt x="3387" y="3157"/>
                  <a:pt x="3393" y="3152"/>
                  <a:pt x="3400" y="3152"/>
                </a:cubicBezTo>
                <a:cubicBezTo>
                  <a:pt x="3407" y="3152"/>
                  <a:pt x="3412" y="3157"/>
                  <a:pt x="3412" y="3164"/>
                </a:cubicBezTo>
                <a:lnTo>
                  <a:pt x="3412" y="3164"/>
                </a:lnTo>
                <a:cubicBezTo>
                  <a:pt x="3412" y="3171"/>
                  <a:pt x="3407" y="3177"/>
                  <a:pt x="3400" y="3177"/>
                </a:cubicBezTo>
                <a:cubicBezTo>
                  <a:pt x="3393" y="3177"/>
                  <a:pt x="3387" y="3171"/>
                  <a:pt x="3387" y="3164"/>
                </a:cubicBezTo>
                <a:close/>
                <a:moveTo>
                  <a:pt x="3387" y="3114"/>
                </a:moveTo>
                <a:lnTo>
                  <a:pt x="3387" y="3114"/>
                </a:lnTo>
                <a:cubicBezTo>
                  <a:pt x="3387" y="3107"/>
                  <a:pt x="3393" y="3102"/>
                  <a:pt x="3400" y="3102"/>
                </a:cubicBezTo>
                <a:cubicBezTo>
                  <a:pt x="3407" y="3102"/>
                  <a:pt x="3412" y="3107"/>
                  <a:pt x="3412" y="3114"/>
                </a:cubicBezTo>
                <a:lnTo>
                  <a:pt x="3412" y="3114"/>
                </a:lnTo>
                <a:cubicBezTo>
                  <a:pt x="3412" y="3121"/>
                  <a:pt x="3407" y="3127"/>
                  <a:pt x="3400" y="3127"/>
                </a:cubicBezTo>
                <a:cubicBezTo>
                  <a:pt x="3393" y="3127"/>
                  <a:pt x="3387" y="3121"/>
                  <a:pt x="3387" y="3114"/>
                </a:cubicBezTo>
                <a:close/>
                <a:moveTo>
                  <a:pt x="3387" y="3064"/>
                </a:moveTo>
                <a:lnTo>
                  <a:pt x="3387" y="3064"/>
                </a:lnTo>
                <a:cubicBezTo>
                  <a:pt x="3387" y="3057"/>
                  <a:pt x="3393" y="3052"/>
                  <a:pt x="3400" y="3052"/>
                </a:cubicBezTo>
                <a:cubicBezTo>
                  <a:pt x="3407" y="3052"/>
                  <a:pt x="3412" y="3057"/>
                  <a:pt x="3412" y="3064"/>
                </a:cubicBezTo>
                <a:lnTo>
                  <a:pt x="3412" y="3064"/>
                </a:lnTo>
                <a:cubicBezTo>
                  <a:pt x="3412" y="3071"/>
                  <a:pt x="3407" y="3077"/>
                  <a:pt x="3400" y="3077"/>
                </a:cubicBezTo>
                <a:cubicBezTo>
                  <a:pt x="3393" y="3077"/>
                  <a:pt x="3387" y="3071"/>
                  <a:pt x="3387" y="3064"/>
                </a:cubicBezTo>
                <a:close/>
                <a:moveTo>
                  <a:pt x="3387" y="3014"/>
                </a:moveTo>
                <a:lnTo>
                  <a:pt x="3387" y="3014"/>
                </a:lnTo>
                <a:cubicBezTo>
                  <a:pt x="3387" y="3007"/>
                  <a:pt x="3393" y="3002"/>
                  <a:pt x="3400" y="3002"/>
                </a:cubicBezTo>
                <a:cubicBezTo>
                  <a:pt x="3407" y="3002"/>
                  <a:pt x="3412" y="3007"/>
                  <a:pt x="3412" y="3014"/>
                </a:cubicBezTo>
                <a:lnTo>
                  <a:pt x="3412" y="3014"/>
                </a:lnTo>
                <a:cubicBezTo>
                  <a:pt x="3412" y="3021"/>
                  <a:pt x="3407" y="3027"/>
                  <a:pt x="3400" y="3027"/>
                </a:cubicBezTo>
                <a:cubicBezTo>
                  <a:pt x="3393" y="3027"/>
                  <a:pt x="3387" y="3021"/>
                  <a:pt x="3387" y="3014"/>
                </a:cubicBezTo>
                <a:close/>
                <a:moveTo>
                  <a:pt x="3387" y="2964"/>
                </a:moveTo>
                <a:lnTo>
                  <a:pt x="3387" y="2964"/>
                </a:lnTo>
                <a:cubicBezTo>
                  <a:pt x="3387" y="2957"/>
                  <a:pt x="3393" y="2952"/>
                  <a:pt x="3400" y="2952"/>
                </a:cubicBezTo>
                <a:cubicBezTo>
                  <a:pt x="3407" y="2952"/>
                  <a:pt x="3412" y="2957"/>
                  <a:pt x="3412" y="2964"/>
                </a:cubicBezTo>
                <a:lnTo>
                  <a:pt x="3412" y="2964"/>
                </a:lnTo>
                <a:cubicBezTo>
                  <a:pt x="3412" y="2971"/>
                  <a:pt x="3407" y="2977"/>
                  <a:pt x="3400" y="2977"/>
                </a:cubicBezTo>
                <a:cubicBezTo>
                  <a:pt x="3393" y="2977"/>
                  <a:pt x="3387" y="2971"/>
                  <a:pt x="3387" y="2964"/>
                </a:cubicBezTo>
                <a:close/>
                <a:moveTo>
                  <a:pt x="3387" y="2914"/>
                </a:moveTo>
                <a:lnTo>
                  <a:pt x="3387" y="2914"/>
                </a:lnTo>
                <a:cubicBezTo>
                  <a:pt x="3387" y="2907"/>
                  <a:pt x="3393" y="2902"/>
                  <a:pt x="3400" y="2902"/>
                </a:cubicBezTo>
                <a:cubicBezTo>
                  <a:pt x="3407" y="2902"/>
                  <a:pt x="3412" y="2907"/>
                  <a:pt x="3412" y="2914"/>
                </a:cubicBezTo>
                <a:lnTo>
                  <a:pt x="3412" y="2914"/>
                </a:lnTo>
                <a:cubicBezTo>
                  <a:pt x="3412" y="2921"/>
                  <a:pt x="3407" y="2927"/>
                  <a:pt x="3400" y="2927"/>
                </a:cubicBezTo>
                <a:cubicBezTo>
                  <a:pt x="3393" y="2927"/>
                  <a:pt x="3387" y="2921"/>
                  <a:pt x="3387" y="2914"/>
                </a:cubicBezTo>
                <a:close/>
                <a:moveTo>
                  <a:pt x="3387" y="2864"/>
                </a:moveTo>
                <a:lnTo>
                  <a:pt x="3387" y="2864"/>
                </a:lnTo>
                <a:cubicBezTo>
                  <a:pt x="3387" y="2857"/>
                  <a:pt x="3393" y="2852"/>
                  <a:pt x="3400" y="2852"/>
                </a:cubicBezTo>
                <a:cubicBezTo>
                  <a:pt x="3407" y="2852"/>
                  <a:pt x="3412" y="2857"/>
                  <a:pt x="3412" y="2864"/>
                </a:cubicBezTo>
                <a:lnTo>
                  <a:pt x="3412" y="2864"/>
                </a:lnTo>
                <a:cubicBezTo>
                  <a:pt x="3412" y="2871"/>
                  <a:pt x="3407" y="2877"/>
                  <a:pt x="3400" y="2877"/>
                </a:cubicBezTo>
                <a:cubicBezTo>
                  <a:pt x="3393" y="2877"/>
                  <a:pt x="3387" y="2871"/>
                  <a:pt x="3387" y="2864"/>
                </a:cubicBezTo>
                <a:close/>
                <a:moveTo>
                  <a:pt x="3387" y="2814"/>
                </a:moveTo>
                <a:lnTo>
                  <a:pt x="3387" y="2814"/>
                </a:lnTo>
                <a:cubicBezTo>
                  <a:pt x="3387" y="2807"/>
                  <a:pt x="3393" y="2802"/>
                  <a:pt x="3400" y="2802"/>
                </a:cubicBezTo>
                <a:cubicBezTo>
                  <a:pt x="3407" y="2802"/>
                  <a:pt x="3412" y="2807"/>
                  <a:pt x="3412" y="2814"/>
                </a:cubicBezTo>
                <a:lnTo>
                  <a:pt x="3412" y="2814"/>
                </a:lnTo>
                <a:cubicBezTo>
                  <a:pt x="3412" y="2821"/>
                  <a:pt x="3407" y="2827"/>
                  <a:pt x="3400" y="2827"/>
                </a:cubicBezTo>
                <a:cubicBezTo>
                  <a:pt x="3393" y="2827"/>
                  <a:pt x="3387" y="2821"/>
                  <a:pt x="3387" y="2814"/>
                </a:cubicBezTo>
                <a:close/>
                <a:moveTo>
                  <a:pt x="3387" y="2764"/>
                </a:moveTo>
                <a:lnTo>
                  <a:pt x="3387" y="2764"/>
                </a:lnTo>
                <a:cubicBezTo>
                  <a:pt x="3387" y="2757"/>
                  <a:pt x="3393" y="2752"/>
                  <a:pt x="3400" y="2752"/>
                </a:cubicBezTo>
                <a:cubicBezTo>
                  <a:pt x="3407" y="2752"/>
                  <a:pt x="3412" y="2757"/>
                  <a:pt x="3412" y="2764"/>
                </a:cubicBezTo>
                <a:lnTo>
                  <a:pt x="3412" y="2764"/>
                </a:lnTo>
                <a:cubicBezTo>
                  <a:pt x="3412" y="2771"/>
                  <a:pt x="3407" y="2777"/>
                  <a:pt x="3400" y="2777"/>
                </a:cubicBezTo>
                <a:cubicBezTo>
                  <a:pt x="3393" y="2777"/>
                  <a:pt x="3387" y="2771"/>
                  <a:pt x="3387" y="2764"/>
                </a:cubicBezTo>
                <a:close/>
                <a:moveTo>
                  <a:pt x="3387" y="2714"/>
                </a:moveTo>
                <a:lnTo>
                  <a:pt x="3387" y="2714"/>
                </a:lnTo>
                <a:cubicBezTo>
                  <a:pt x="3387" y="2707"/>
                  <a:pt x="3393" y="2702"/>
                  <a:pt x="3400" y="2702"/>
                </a:cubicBezTo>
                <a:cubicBezTo>
                  <a:pt x="3407" y="2702"/>
                  <a:pt x="3412" y="2707"/>
                  <a:pt x="3412" y="2714"/>
                </a:cubicBezTo>
                <a:lnTo>
                  <a:pt x="3412" y="2714"/>
                </a:lnTo>
                <a:cubicBezTo>
                  <a:pt x="3412" y="2721"/>
                  <a:pt x="3407" y="2727"/>
                  <a:pt x="3400" y="2727"/>
                </a:cubicBezTo>
                <a:cubicBezTo>
                  <a:pt x="3393" y="2727"/>
                  <a:pt x="3387" y="2721"/>
                  <a:pt x="3387" y="2714"/>
                </a:cubicBezTo>
                <a:close/>
                <a:moveTo>
                  <a:pt x="3387" y="2664"/>
                </a:moveTo>
                <a:lnTo>
                  <a:pt x="3387" y="2664"/>
                </a:lnTo>
                <a:cubicBezTo>
                  <a:pt x="3387" y="2657"/>
                  <a:pt x="3393" y="2652"/>
                  <a:pt x="3400" y="2652"/>
                </a:cubicBezTo>
                <a:cubicBezTo>
                  <a:pt x="3407" y="2652"/>
                  <a:pt x="3412" y="2657"/>
                  <a:pt x="3412" y="2664"/>
                </a:cubicBezTo>
                <a:lnTo>
                  <a:pt x="3412" y="2664"/>
                </a:lnTo>
                <a:cubicBezTo>
                  <a:pt x="3412" y="2671"/>
                  <a:pt x="3407" y="2677"/>
                  <a:pt x="3400" y="2677"/>
                </a:cubicBezTo>
                <a:cubicBezTo>
                  <a:pt x="3393" y="2677"/>
                  <a:pt x="3387" y="2671"/>
                  <a:pt x="3387" y="2664"/>
                </a:cubicBezTo>
                <a:close/>
                <a:moveTo>
                  <a:pt x="3387" y="2614"/>
                </a:moveTo>
                <a:lnTo>
                  <a:pt x="3387" y="2614"/>
                </a:lnTo>
                <a:cubicBezTo>
                  <a:pt x="3387" y="2607"/>
                  <a:pt x="3393" y="2602"/>
                  <a:pt x="3400" y="2602"/>
                </a:cubicBezTo>
                <a:cubicBezTo>
                  <a:pt x="3407" y="2602"/>
                  <a:pt x="3412" y="2607"/>
                  <a:pt x="3412" y="2614"/>
                </a:cubicBezTo>
                <a:lnTo>
                  <a:pt x="3412" y="2614"/>
                </a:lnTo>
                <a:cubicBezTo>
                  <a:pt x="3412" y="2621"/>
                  <a:pt x="3407" y="2627"/>
                  <a:pt x="3400" y="2627"/>
                </a:cubicBezTo>
                <a:cubicBezTo>
                  <a:pt x="3393" y="2627"/>
                  <a:pt x="3387" y="2621"/>
                  <a:pt x="3387" y="2614"/>
                </a:cubicBezTo>
                <a:close/>
                <a:moveTo>
                  <a:pt x="3387" y="2564"/>
                </a:moveTo>
                <a:lnTo>
                  <a:pt x="3387" y="2564"/>
                </a:lnTo>
                <a:cubicBezTo>
                  <a:pt x="3387" y="2557"/>
                  <a:pt x="3393" y="2552"/>
                  <a:pt x="3400" y="2552"/>
                </a:cubicBezTo>
                <a:cubicBezTo>
                  <a:pt x="3407" y="2552"/>
                  <a:pt x="3412" y="2557"/>
                  <a:pt x="3412" y="2564"/>
                </a:cubicBezTo>
                <a:lnTo>
                  <a:pt x="3412" y="2564"/>
                </a:lnTo>
                <a:cubicBezTo>
                  <a:pt x="3412" y="2571"/>
                  <a:pt x="3407" y="2577"/>
                  <a:pt x="3400" y="2577"/>
                </a:cubicBezTo>
                <a:cubicBezTo>
                  <a:pt x="3393" y="2577"/>
                  <a:pt x="3387" y="2571"/>
                  <a:pt x="3387" y="2564"/>
                </a:cubicBezTo>
                <a:close/>
                <a:moveTo>
                  <a:pt x="3387" y="2514"/>
                </a:moveTo>
                <a:lnTo>
                  <a:pt x="3387" y="2514"/>
                </a:lnTo>
                <a:cubicBezTo>
                  <a:pt x="3387" y="2507"/>
                  <a:pt x="3393" y="2501"/>
                  <a:pt x="3400" y="2501"/>
                </a:cubicBezTo>
                <a:cubicBezTo>
                  <a:pt x="3407" y="2501"/>
                  <a:pt x="3412" y="2507"/>
                  <a:pt x="3412" y="2514"/>
                </a:cubicBezTo>
                <a:lnTo>
                  <a:pt x="3412" y="2514"/>
                </a:lnTo>
                <a:cubicBezTo>
                  <a:pt x="3412" y="2521"/>
                  <a:pt x="3407" y="2527"/>
                  <a:pt x="3400" y="2527"/>
                </a:cubicBezTo>
                <a:cubicBezTo>
                  <a:pt x="3393" y="2527"/>
                  <a:pt x="3387" y="2521"/>
                  <a:pt x="3387" y="2514"/>
                </a:cubicBezTo>
                <a:close/>
                <a:moveTo>
                  <a:pt x="3387" y="2464"/>
                </a:moveTo>
                <a:lnTo>
                  <a:pt x="3387" y="2464"/>
                </a:lnTo>
                <a:cubicBezTo>
                  <a:pt x="3387" y="2457"/>
                  <a:pt x="3393" y="2451"/>
                  <a:pt x="3400" y="2451"/>
                </a:cubicBezTo>
                <a:cubicBezTo>
                  <a:pt x="3407" y="2451"/>
                  <a:pt x="3412" y="2457"/>
                  <a:pt x="3412" y="2464"/>
                </a:cubicBezTo>
                <a:lnTo>
                  <a:pt x="3412" y="2464"/>
                </a:lnTo>
                <a:cubicBezTo>
                  <a:pt x="3412" y="2471"/>
                  <a:pt x="3407" y="2476"/>
                  <a:pt x="3400" y="2476"/>
                </a:cubicBezTo>
                <a:cubicBezTo>
                  <a:pt x="3393" y="2476"/>
                  <a:pt x="3387" y="2471"/>
                  <a:pt x="3387" y="2464"/>
                </a:cubicBezTo>
                <a:close/>
                <a:moveTo>
                  <a:pt x="3387" y="2414"/>
                </a:moveTo>
                <a:lnTo>
                  <a:pt x="3387" y="2414"/>
                </a:lnTo>
                <a:cubicBezTo>
                  <a:pt x="3387" y="2407"/>
                  <a:pt x="3393" y="2401"/>
                  <a:pt x="3400" y="2401"/>
                </a:cubicBezTo>
                <a:cubicBezTo>
                  <a:pt x="3407" y="2401"/>
                  <a:pt x="3412" y="2407"/>
                  <a:pt x="3412" y="2414"/>
                </a:cubicBezTo>
                <a:lnTo>
                  <a:pt x="3412" y="2414"/>
                </a:lnTo>
                <a:cubicBezTo>
                  <a:pt x="3412" y="2421"/>
                  <a:pt x="3407" y="2426"/>
                  <a:pt x="3400" y="2426"/>
                </a:cubicBezTo>
                <a:cubicBezTo>
                  <a:pt x="3393" y="2426"/>
                  <a:pt x="3387" y="2421"/>
                  <a:pt x="3387" y="2414"/>
                </a:cubicBezTo>
                <a:close/>
                <a:moveTo>
                  <a:pt x="3387" y="2364"/>
                </a:moveTo>
                <a:lnTo>
                  <a:pt x="3387" y="2364"/>
                </a:lnTo>
                <a:cubicBezTo>
                  <a:pt x="3387" y="2357"/>
                  <a:pt x="3393" y="2351"/>
                  <a:pt x="3400" y="2351"/>
                </a:cubicBezTo>
                <a:cubicBezTo>
                  <a:pt x="3407" y="2351"/>
                  <a:pt x="3412" y="2357"/>
                  <a:pt x="3412" y="2364"/>
                </a:cubicBezTo>
                <a:lnTo>
                  <a:pt x="3412" y="2364"/>
                </a:lnTo>
                <a:cubicBezTo>
                  <a:pt x="3412" y="2371"/>
                  <a:pt x="3407" y="2376"/>
                  <a:pt x="3400" y="2376"/>
                </a:cubicBezTo>
                <a:cubicBezTo>
                  <a:pt x="3393" y="2376"/>
                  <a:pt x="3387" y="2371"/>
                  <a:pt x="3387" y="2364"/>
                </a:cubicBezTo>
                <a:close/>
                <a:moveTo>
                  <a:pt x="3387" y="2314"/>
                </a:moveTo>
                <a:lnTo>
                  <a:pt x="3387" y="2314"/>
                </a:lnTo>
                <a:cubicBezTo>
                  <a:pt x="3387" y="2307"/>
                  <a:pt x="3393" y="2301"/>
                  <a:pt x="3400" y="2301"/>
                </a:cubicBezTo>
                <a:cubicBezTo>
                  <a:pt x="3407" y="2301"/>
                  <a:pt x="3412" y="2307"/>
                  <a:pt x="3412" y="2314"/>
                </a:cubicBezTo>
                <a:lnTo>
                  <a:pt x="3412" y="2314"/>
                </a:lnTo>
                <a:cubicBezTo>
                  <a:pt x="3412" y="2321"/>
                  <a:pt x="3407" y="2326"/>
                  <a:pt x="3400" y="2326"/>
                </a:cubicBezTo>
                <a:cubicBezTo>
                  <a:pt x="3393" y="2326"/>
                  <a:pt x="3387" y="2321"/>
                  <a:pt x="3387" y="2314"/>
                </a:cubicBezTo>
                <a:close/>
                <a:moveTo>
                  <a:pt x="3387" y="2264"/>
                </a:moveTo>
                <a:lnTo>
                  <a:pt x="3387" y="2264"/>
                </a:lnTo>
                <a:cubicBezTo>
                  <a:pt x="3387" y="2257"/>
                  <a:pt x="3393" y="2251"/>
                  <a:pt x="3400" y="2251"/>
                </a:cubicBezTo>
                <a:cubicBezTo>
                  <a:pt x="3407" y="2251"/>
                  <a:pt x="3412" y="2257"/>
                  <a:pt x="3412" y="2264"/>
                </a:cubicBezTo>
                <a:lnTo>
                  <a:pt x="3412" y="2264"/>
                </a:lnTo>
                <a:cubicBezTo>
                  <a:pt x="3412" y="2271"/>
                  <a:pt x="3407" y="2276"/>
                  <a:pt x="3400" y="2276"/>
                </a:cubicBezTo>
                <a:cubicBezTo>
                  <a:pt x="3393" y="2276"/>
                  <a:pt x="3387" y="2271"/>
                  <a:pt x="3387" y="2264"/>
                </a:cubicBezTo>
                <a:close/>
                <a:moveTo>
                  <a:pt x="3387" y="2214"/>
                </a:moveTo>
                <a:lnTo>
                  <a:pt x="3387" y="2214"/>
                </a:lnTo>
                <a:cubicBezTo>
                  <a:pt x="3387" y="2207"/>
                  <a:pt x="3393" y="2201"/>
                  <a:pt x="3400" y="2201"/>
                </a:cubicBezTo>
                <a:cubicBezTo>
                  <a:pt x="3407" y="2201"/>
                  <a:pt x="3412" y="2207"/>
                  <a:pt x="3412" y="2214"/>
                </a:cubicBezTo>
                <a:lnTo>
                  <a:pt x="3412" y="2214"/>
                </a:lnTo>
                <a:cubicBezTo>
                  <a:pt x="3412" y="2221"/>
                  <a:pt x="3407" y="2226"/>
                  <a:pt x="3400" y="2226"/>
                </a:cubicBezTo>
                <a:cubicBezTo>
                  <a:pt x="3393" y="2226"/>
                  <a:pt x="3387" y="2221"/>
                  <a:pt x="3387" y="2214"/>
                </a:cubicBezTo>
                <a:close/>
                <a:moveTo>
                  <a:pt x="3387" y="2164"/>
                </a:moveTo>
                <a:lnTo>
                  <a:pt x="3387" y="2164"/>
                </a:lnTo>
                <a:cubicBezTo>
                  <a:pt x="3387" y="2157"/>
                  <a:pt x="3393" y="2151"/>
                  <a:pt x="3400" y="2151"/>
                </a:cubicBezTo>
                <a:cubicBezTo>
                  <a:pt x="3407" y="2151"/>
                  <a:pt x="3412" y="2157"/>
                  <a:pt x="3412" y="2164"/>
                </a:cubicBezTo>
                <a:lnTo>
                  <a:pt x="3412" y="2164"/>
                </a:lnTo>
                <a:cubicBezTo>
                  <a:pt x="3412" y="2171"/>
                  <a:pt x="3407" y="2176"/>
                  <a:pt x="3400" y="2176"/>
                </a:cubicBezTo>
                <a:cubicBezTo>
                  <a:pt x="3393" y="2176"/>
                  <a:pt x="3387" y="2171"/>
                  <a:pt x="3387" y="2164"/>
                </a:cubicBezTo>
                <a:close/>
                <a:moveTo>
                  <a:pt x="3387" y="2114"/>
                </a:moveTo>
                <a:lnTo>
                  <a:pt x="3387" y="2114"/>
                </a:lnTo>
                <a:cubicBezTo>
                  <a:pt x="3387" y="2107"/>
                  <a:pt x="3393" y="2101"/>
                  <a:pt x="3400" y="2101"/>
                </a:cubicBezTo>
                <a:cubicBezTo>
                  <a:pt x="3407" y="2101"/>
                  <a:pt x="3412" y="2107"/>
                  <a:pt x="3412" y="2114"/>
                </a:cubicBezTo>
                <a:lnTo>
                  <a:pt x="3412" y="2114"/>
                </a:lnTo>
                <a:cubicBezTo>
                  <a:pt x="3412" y="2121"/>
                  <a:pt x="3407" y="2126"/>
                  <a:pt x="3400" y="2126"/>
                </a:cubicBezTo>
                <a:cubicBezTo>
                  <a:pt x="3393" y="2126"/>
                  <a:pt x="3387" y="2121"/>
                  <a:pt x="3387" y="2114"/>
                </a:cubicBezTo>
                <a:close/>
                <a:moveTo>
                  <a:pt x="3387" y="2064"/>
                </a:moveTo>
                <a:lnTo>
                  <a:pt x="3387" y="2064"/>
                </a:lnTo>
                <a:cubicBezTo>
                  <a:pt x="3387" y="2057"/>
                  <a:pt x="3393" y="2051"/>
                  <a:pt x="3400" y="2051"/>
                </a:cubicBezTo>
                <a:cubicBezTo>
                  <a:pt x="3407" y="2051"/>
                  <a:pt x="3412" y="2057"/>
                  <a:pt x="3412" y="2064"/>
                </a:cubicBezTo>
                <a:lnTo>
                  <a:pt x="3412" y="2064"/>
                </a:lnTo>
                <a:cubicBezTo>
                  <a:pt x="3412" y="2071"/>
                  <a:pt x="3407" y="2076"/>
                  <a:pt x="3400" y="2076"/>
                </a:cubicBezTo>
                <a:cubicBezTo>
                  <a:pt x="3393" y="2076"/>
                  <a:pt x="3387" y="2071"/>
                  <a:pt x="3387" y="2064"/>
                </a:cubicBezTo>
                <a:close/>
                <a:moveTo>
                  <a:pt x="3387" y="2014"/>
                </a:moveTo>
                <a:lnTo>
                  <a:pt x="3387" y="2014"/>
                </a:lnTo>
                <a:cubicBezTo>
                  <a:pt x="3387" y="2007"/>
                  <a:pt x="3393" y="2001"/>
                  <a:pt x="3400" y="2001"/>
                </a:cubicBezTo>
                <a:cubicBezTo>
                  <a:pt x="3407" y="2001"/>
                  <a:pt x="3412" y="2007"/>
                  <a:pt x="3412" y="2014"/>
                </a:cubicBezTo>
                <a:lnTo>
                  <a:pt x="3412" y="2014"/>
                </a:lnTo>
                <a:cubicBezTo>
                  <a:pt x="3412" y="2021"/>
                  <a:pt x="3407" y="2026"/>
                  <a:pt x="3400" y="2026"/>
                </a:cubicBezTo>
                <a:cubicBezTo>
                  <a:pt x="3393" y="2026"/>
                  <a:pt x="3387" y="2021"/>
                  <a:pt x="3387" y="2014"/>
                </a:cubicBezTo>
                <a:close/>
                <a:moveTo>
                  <a:pt x="3387" y="1964"/>
                </a:moveTo>
                <a:lnTo>
                  <a:pt x="3387" y="1964"/>
                </a:lnTo>
                <a:cubicBezTo>
                  <a:pt x="3387" y="1957"/>
                  <a:pt x="3393" y="1951"/>
                  <a:pt x="3400" y="1951"/>
                </a:cubicBezTo>
                <a:cubicBezTo>
                  <a:pt x="3407" y="1951"/>
                  <a:pt x="3412" y="1957"/>
                  <a:pt x="3412" y="1964"/>
                </a:cubicBezTo>
                <a:lnTo>
                  <a:pt x="3412" y="1964"/>
                </a:lnTo>
                <a:cubicBezTo>
                  <a:pt x="3412" y="1971"/>
                  <a:pt x="3407" y="1976"/>
                  <a:pt x="3400" y="1976"/>
                </a:cubicBezTo>
                <a:cubicBezTo>
                  <a:pt x="3393" y="1976"/>
                  <a:pt x="3387" y="1971"/>
                  <a:pt x="3387" y="1964"/>
                </a:cubicBezTo>
                <a:close/>
                <a:moveTo>
                  <a:pt x="3387" y="1914"/>
                </a:moveTo>
                <a:lnTo>
                  <a:pt x="3387" y="1914"/>
                </a:lnTo>
                <a:cubicBezTo>
                  <a:pt x="3387" y="1907"/>
                  <a:pt x="3393" y="1901"/>
                  <a:pt x="3400" y="1901"/>
                </a:cubicBezTo>
                <a:cubicBezTo>
                  <a:pt x="3407" y="1901"/>
                  <a:pt x="3412" y="1907"/>
                  <a:pt x="3412" y="1914"/>
                </a:cubicBezTo>
                <a:lnTo>
                  <a:pt x="3412" y="1914"/>
                </a:lnTo>
                <a:cubicBezTo>
                  <a:pt x="3412" y="1921"/>
                  <a:pt x="3407" y="1926"/>
                  <a:pt x="3400" y="1926"/>
                </a:cubicBezTo>
                <a:cubicBezTo>
                  <a:pt x="3393" y="1926"/>
                  <a:pt x="3387" y="1921"/>
                  <a:pt x="3387" y="1914"/>
                </a:cubicBezTo>
                <a:close/>
                <a:moveTo>
                  <a:pt x="3387" y="1864"/>
                </a:moveTo>
                <a:lnTo>
                  <a:pt x="3387" y="1864"/>
                </a:lnTo>
                <a:cubicBezTo>
                  <a:pt x="3387" y="1857"/>
                  <a:pt x="3393" y="1851"/>
                  <a:pt x="3400" y="1851"/>
                </a:cubicBezTo>
                <a:cubicBezTo>
                  <a:pt x="3407" y="1851"/>
                  <a:pt x="3412" y="1857"/>
                  <a:pt x="3412" y="1864"/>
                </a:cubicBezTo>
                <a:lnTo>
                  <a:pt x="3412" y="1864"/>
                </a:lnTo>
                <a:cubicBezTo>
                  <a:pt x="3412" y="1871"/>
                  <a:pt x="3407" y="1876"/>
                  <a:pt x="3400" y="1876"/>
                </a:cubicBezTo>
                <a:cubicBezTo>
                  <a:pt x="3393" y="1876"/>
                  <a:pt x="3387" y="1871"/>
                  <a:pt x="3387" y="1864"/>
                </a:cubicBezTo>
                <a:close/>
                <a:moveTo>
                  <a:pt x="3387" y="1814"/>
                </a:moveTo>
                <a:lnTo>
                  <a:pt x="3387" y="1814"/>
                </a:lnTo>
                <a:cubicBezTo>
                  <a:pt x="3387" y="1807"/>
                  <a:pt x="3393" y="1801"/>
                  <a:pt x="3400" y="1801"/>
                </a:cubicBezTo>
                <a:cubicBezTo>
                  <a:pt x="3407" y="1801"/>
                  <a:pt x="3412" y="1807"/>
                  <a:pt x="3412" y="1814"/>
                </a:cubicBezTo>
                <a:lnTo>
                  <a:pt x="3412" y="1814"/>
                </a:lnTo>
                <a:cubicBezTo>
                  <a:pt x="3412" y="1821"/>
                  <a:pt x="3407" y="1826"/>
                  <a:pt x="3400" y="1826"/>
                </a:cubicBezTo>
                <a:cubicBezTo>
                  <a:pt x="3393" y="1826"/>
                  <a:pt x="3387" y="1821"/>
                  <a:pt x="3387" y="1814"/>
                </a:cubicBezTo>
                <a:close/>
                <a:moveTo>
                  <a:pt x="3387" y="1764"/>
                </a:moveTo>
                <a:lnTo>
                  <a:pt x="3387" y="1764"/>
                </a:lnTo>
                <a:cubicBezTo>
                  <a:pt x="3387" y="1757"/>
                  <a:pt x="3393" y="1751"/>
                  <a:pt x="3400" y="1751"/>
                </a:cubicBezTo>
                <a:cubicBezTo>
                  <a:pt x="3407" y="1751"/>
                  <a:pt x="3412" y="1757"/>
                  <a:pt x="3412" y="1764"/>
                </a:cubicBezTo>
                <a:lnTo>
                  <a:pt x="3412" y="1764"/>
                </a:lnTo>
                <a:cubicBezTo>
                  <a:pt x="3412" y="1771"/>
                  <a:pt x="3407" y="1776"/>
                  <a:pt x="3400" y="1776"/>
                </a:cubicBezTo>
                <a:cubicBezTo>
                  <a:pt x="3393" y="1776"/>
                  <a:pt x="3387" y="1771"/>
                  <a:pt x="3387" y="1764"/>
                </a:cubicBezTo>
                <a:close/>
                <a:moveTo>
                  <a:pt x="3387" y="1714"/>
                </a:moveTo>
                <a:lnTo>
                  <a:pt x="3387" y="1714"/>
                </a:lnTo>
                <a:cubicBezTo>
                  <a:pt x="3387" y="1707"/>
                  <a:pt x="3393" y="1701"/>
                  <a:pt x="3400" y="1701"/>
                </a:cubicBezTo>
                <a:cubicBezTo>
                  <a:pt x="3407" y="1701"/>
                  <a:pt x="3412" y="1707"/>
                  <a:pt x="3412" y="1714"/>
                </a:cubicBezTo>
                <a:lnTo>
                  <a:pt x="3412" y="1714"/>
                </a:lnTo>
                <a:cubicBezTo>
                  <a:pt x="3412" y="1721"/>
                  <a:pt x="3407" y="1726"/>
                  <a:pt x="3400" y="1726"/>
                </a:cubicBezTo>
                <a:cubicBezTo>
                  <a:pt x="3393" y="1726"/>
                  <a:pt x="3387" y="1721"/>
                  <a:pt x="3387" y="1714"/>
                </a:cubicBezTo>
                <a:close/>
                <a:moveTo>
                  <a:pt x="3387" y="1664"/>
                </a:moveTo>
                <a:lnTo>
                  <a:pt x="3387" y="1664"/>
                </a:lnTo>
                <a:cubicBezTo>
                  <a:pt x="3387" y="1657"/>
                  <a:pt x="3393" y="1651"/>
                  <a:pt x="3400" y="1651"/>
                </a:cubicBezTo>
                <a:cubicBezTo>
                  <a:pt x="3407" y="1651"/>
                  <a:pt x="3412" y="1657"/>
                  <a:pt x="3412" y="1664"/>
                </a:cubicBezTo>
                <a:lnTo>
                  <a:pt x="3412" y="1664"/>
                </a:lnTo>
                <a:cubicBezTo>
                  <a:pt x="3412" y="1670"/>
                  <a:pt x="3407" y="1676"/>
                  <a:pt x="3400" y="1676"/>
                </a:cubicBezTo>
                <a:cubicBezTo>
                  <a:pt x="3393" y="1676"/>
                  <a:pt x="3387" y="1670"/>
                  <a:pt x="3387" y="1664"/>
                </a:cubicBezTo>
                <a:close/>
                <a:moveTo>
                  <a:pt x="3387" y="1614"/>
                </a:moveTo>
                <a:lnTo>
                  <a:pt x="3387" y="1614"/>
                </a:lnTo>
                <a:cubicBezTo>
                  <a:pt x="3387" y="1607"/>
                  <a:pt x="3393" y="1601"/>
                  <a:pt x="3400" y="1601"/>
                </a:cubicBezTo>
                <a:cubicBezTo>
                  <a:pt x="3407" y="1601"/>
                  <a:pt x="3412" y="1607"/>
                  <a:pt x="3412" y="1614"/>
                </a:cubicBezTo>
                <a:lnTo>
                  <a:pt x="3412" y="1614"/>
                </a:lnTo>
                <a:cubicBezTo>
                  <a:pt x="3412" y="1620"/>
                  <a:pt x="3407" y="1626"/>
                  <a:pt x="3400" y="1626"/>
                </a:cubicBezTo>
                <a:cubicBezTo>
                  <a:pt x="3393" y="1626"/>
                  <a:pt x="3387" y="1620"/>
                  <a:pt x="3387" y="1614"/>
                </a:cubicBezTo>
                <a:close/>
                <a:moveTo>
                  <a:pt x="3387" y="1564"/>
                </a:moveTo>
                <a:lnTo>
                  <a:pt x="3387" y="1564"/>
                </a:lnTo>
                <a:cubicBezTo>
                  <a:pt x="3387" y="1557"/>
                  <a:pt x="3393" y="1551"/>
                  <a:pt x="3400" y="1551"/>
                </a:cubicBezTo>
                <a:cubicBezTo>
                  <a:pt x="3407" y="1551"/>
                  <a:pt x="3412" y="1557"/>
                  <a:pt x="3412" y="1564"/>
                </a:cubicBezTo>
                <a:lnTo>
                  <a:pt x="3412" y="1564"/>
                </a:lnTo>
                <a:cubicBezTo>
                  <a:pt x="3412" y="1570"/>
                  <a:pt x="3407" y="1576"/>
                  <a:pt x="3400" y="1576"/>
                </a:cubicBezTo>
                <a:cubicBezTo>
                  <a:pt x="3393" y="1576"/>
                  <a:pt x="3387" y="1570"/>
                  <a:pt x="3387" y="1564"/>
                </a:cubicBezTo>
                <a:close/>
                <a:moveTo>
                  <a:pt x="3387" y="1514"/>
                </a:moveTo>
                <a:lnTo>
                  <a:pt x="3387" y="1513"/>
                </a:lnTo>
                <a:cubicBezTo>
                  <a:pt x="3387" y="1507"/>
                  <a:pt x="3393" y="1501"/>
                  <a:pt x="3400" y="1501"/>
                </a:cubicBezTo>
                <a:cubicBezTo>
                  <a:pt x="3407" y="1501"/>
                  <a:pt x="3412" y="1507"/>
                  <a:pt x="3412" y="1513"/>
                </a:cubicBezTo>
                <a:lnTo>
                  <a:pt x="3412" y="1514"/>
                </a:lnTo>
                <a:cubicBezTo>
                  <a:pt x="3412" y="1520"/>
                  <a:pt x="3407" y="1526"/>
                  <a:pt x="3400" y="1526"/>
                </a:cubicBezTo>
                <a:cubicBezTo>
                  <a:pt x="3393" y="1526"/>
                  <a:pt x="3387" y="1520"/>
                  <a:pt x="3387" y="1514"/>
                </a:cubicBezTo>
                <a:close/>
                <a:moveTo>
                  <a:pt x="3387" y="1463"/>
                </a:moveTo>
                <a:lnTo>
                  <a:pt x="3387" y="1463"/>
                </a:lnTo>
                <a:cubicBezTo>
                  <a:pt x="3387" y="1457"/>
                  <a:pt x="3393" y="1451"/>
                  <a:pt x="3400" y="1451"/>
                </a:cubicBezTo>
                <a:cubicBezTo>
                  <a:pt x="3407" y="1451"/>
                  <a:pt x="3412" y="1457"/>
                  <a:pt x="3412" y="1463"/>
                </a:cubicBezTo>
                <a:lnTo>
                  <a:pt x="3412" y="1463"/>
                </a:lnTo>
                <a:cubicBezTo>
                  <a:pt x="3412" y="1470"/>
                  <a:pt x="3407" y="1476"/>
                  <a:pt x="3400" y="1476"/>
                </a:cubicBezTo>
                <a:cubicBezTo>
                  <a:pt x="3393" y="1476"/>
                  <a:pt x="3387" y="1470"/>
                  <a:pt x="3387" y="1463"/>
                </a:cubicBezTo>
                <a:close/>
                <a:moveTo>
                  <a:pt x="3387" y="1413"/>
                </a:moveTo>
                <a:lnTo>
                  <a:pt x="3387" y="1413"/>
                </a:lnTo>
                <a:cubicBezTo>
                  <a:pt x="3387" y="1407"/>
                  <a:pt x="3393" y="1401"/>
                  <a:pt x="3400" y="1401"/>
                </a:cubicBezTo>
                <a:cubicBezTo>
                  <a:pt x="3407" y="1401"/>
                  <a:pt x="3412" y="1407"/>
                  <a:pt x="3412" y="1413"/>
                </a:cubicBezTo>
                <a:lnTo>
                  <a:pt x="3412" y="1413"/>
                </a:lnTo>
                <a:cubicBezTo>
                  <a:pt x="3412" y="1420"/>
                  <a:pt x="3407" y="1426"/>
                  <a:pt x="3400" y="1426"/>
                </a:cubicBezTo>
                <a:cubicBezTo>
                  <a:pt x="3393" y="1426"/>
                  <a:pt x="3387" y="1420"/>
                  <a:pt x="3387" y="1413"/>
                </a:cubicBezTo>
                <a:close/>
                <a:moveTo>
                  <a:pt x="3387" y="1363"/>
                </a:moveTo>
                <a:lnTo>
                  <a:pt x="3387" y="1363"/>
                </a:lnTo>
                <a:cubicBezTo>
                  <a:pt x="3387" y="1356"/>
                  <a:pt x="3393" y="1351"/>
                  <a:pt x="3400" y="1351"/>
                </a:cubicBezTo>
                <a:cubicBezTo>
                  <a:pt x="3407" y="1351"/>
                  <a:pt x="3412" y="1356"/>
                  <a:pt x="3412" y="1363"/>
                </a:cubicBezTo>
                <a:lnTo>
                  <a:pt x="3412" y="1363"/>
                </a:lnTo>
                <a:cubicBezTo>
                  <a:pt x="3412" y="1370"/>
                  <a:pt x="3407" y="1376"/>
                  <a:pt x="3400" y="1376"/>
                </a:cubicBezTo>
                <a:cubicBezTo>
                  <a:pt x="3393" y="1376"/>
                  <a:pt x="3387" y="1370"/>
                  <a:pt x="3387" y="1363"/>
                </a:cubicBezTo>
                <a:close/>
                <a:moveTo>
                  <a:pt x="3387" y="1313"/>
                </a:moveTo>
                <a:lnTo>
                  <a:pt x="3387" y="1313"/>
                </a:lnTo>
                <a:cubicBezTo>
                  <a:pt x="3387" y="1306"/>
                  <a:pt x="3393" y="1301"/>
                  <a:pt x="3400" y="1301"/>
                </a:cubicBezTo>
                <a:cubicBezTo>
                  <a:pt x="3407" y="1301"/>
                  <a:pt x="3412" y="1306"/>
                  <a:pt x="3412" y="1313"/>
                </a:cubicBezTo>
                <a:lnTo>
                  <a:pt x="3412" y="1313"/>
                </a:lnTo>
                <a:cubicBezTo>
                  <a:pt x="3412" y="1320"/>
                  <a:pt x="3407" y="1326"/>
                  <a:pt x="3400" y="1326"/>
                </a:cubicBezTo>
                <a:cubicBezTo>
                  <a:pt x="3393" y="1326"/>
                  <a:pt x="3387" y="1320"/>
                  <a:pt x="3387" y="1313"/>
                </a:cubicBezTo>
                <a:close/>
                <a:moveTo>
                  <a:pt x="3387" y="1263"/>
                </a:moveTo>
                <a:lnTo>
                  <a:pt x="3387" y="1263"/>
                </a:lnTo>
                <a:cubicBezTo>
                  <a:pt x="3387" y="1256"/>
                  <a:pt x="3393" y="1251"/>
                  <a:pt x="3400" y="1251"/>
                </a:cubicBezTo>
                <a:cubicBezTo>
                  <a:pt x="3407" y="1251"/>
                  <a:pt x="3412" y="1256"/>
                  <a:pt x="3412" y="1263"/>
                </a:cubicBezTo>
                <a:lnTo>
                  <a:pt x="3412" y="1263"/>
                </a:lnTo>
                <a:cubicBezTo>
                  <a:pt x="3412" y="1270"/>
                  <a:pt x="3407" y="1276"/>
                  <a:pt x="3400" y="1276"/>
                </a:cubicBezTo>
                <a:cubicBezTo>
                  <a:pt x="3393" y="1276"/>
                  <a:pt x="3387" y="1270"/>
                  <a:pt x="3387" y="1263"/>
                </a:cubicBezTo>
                <a:close/>
                <a:moveTo>
                  <a:pt x="3387" y="1213"/>
                </a:moveTo>
                <a:lnTo>
                  <a:pt x="3387" y="1213"/>
                </a:lnTo>
                <a:cubicBezTo>
                  <a:pt x="3387" y="1206"/>
                  <a:pt x="3393" y="1201"/>
                  <a:pt x="3400" y="1201"/>
                </a:cubicBezTo>
                <a:cubicBezTo>
                  <a:pt x="3407" y="1201"/>
                  <a:pt x="3412" y="1206"/>
                  <a:pt x="3412" y="1213"/>
                </a:cubicBezTo>
                <a:lnTo>
                  <a:pt x="3412" y="1213"/>
                </a:lnTo>
                <a:cubicBezTo>
                  <a:pt x="3412" y="1220"/>
                  <a:pt x="3407" y="1226"/>
                  <a:pt x="3400" y="1226"/>
                </a:cubicBezTo>
                <a:cubicBezTo>
                  <a:pt x="3393" y="1226"/>
                  <a:pt x="3387" y="1220"/>
                  <a:pt x="3387" y="1213"/>
                </a:cubicBezTo>
                <a:close/>
                <a:moveTo>
                  <a:pt x="3387" y="1163"/>
                </a:moveTo>
                <a:lnTo>
                  <a:pt x="3387" y="1163"/>
                </a:lnTo>
                <a:cubicBezTo>
                  <a:pt x="3387" y="1156"/>
                  <a:pt x="3393" y="1151"/>
                  <a:pt x="3400" y="1151"/>
                </a:cubicBezTo>
                <a:cubicBezTo>
                  <a:pt x="3407" y="1151"/>
                  <a:pt x="3412" y="1156"/>
                  <a:pt x="3412" y="1163"/>
                </a:cubicBezTo>
                <a:lnTo>
                  <a:pt x="3412" y="1163"/>
                </a:lnTo>
                <a:cubicBezTo>
                  <a:pt x="3412" y="1170"/>
                  <a:pt x="3407" y="1176"/>
                  <a:pt x="3400" y="1176"/>
                </a:cubicBezTo>
                <a:cubicBezTo>
                  <a:pt x="3393" y="1176"/>
                  <a:pt x="3387" y="1170"/>
                  <a:pt x="3387" y="1163"/>
                </a:cubicBezTo>
                <a:close/>
                <a:moveTo>
                  <a:pt x="3387" y="1113"/>
                </a:moveTo>
                <a:lnTo>
                  <a:pt x="3387" y="1113"/>
                </a:lnTo>
                <a:cubicBezTo>
                  <a:pt x="3387" y="1106"/>
                  <a:pt x="3393" y="1101"/>
                  <a:pt x="3400" y="1101"/>
                </a:cubicBezTo>
                <a:cubicBezTo>
                  <a:pt x="3407" y="1101"/>
                  <a:pt x="3412" y="1106"/>
                  <a:pt x="3412" y="1113"/>
                </a:cubicBezTo>
                <a:lnTo>
                  <a:pt x="3412" y="1113"/>
                </a:lnTo>
                <a:cubicBezTo>
                  <a:pt x="3412" y="1120"/>
                  <a:pt x="3407" y="1126"/>
                  <a:pt x="3400" y="1126"/>
                </a:cubicBezTo>
                <a:cubicBezTo>
                  <a:pt x="3393" y="1126"/>
                  <a:pt x="3387" y="1120"/>
                  <a:pt x="3387" y="1113"/>
                </a:cubicBezTo>
                <a:close/>
                <a:moveTo>
                  <a:pt x="3387" y="1063"/>
                </a:moveTo>
                <a:lnTo>
                  <a:pt x="3387" y="1063"/>
                </a:lnTo>
                <a:cubicBezTo>
                  <a:pt x="3387" y="1056"/>
                  <a:pt x="3393" y="1051"/>
                  <a:pt x="3400" y="1051"/>
                </a:cubicBezTo>
                <a:cubicBezTo>
                  <a:pt x="3407" y="1051"/>
                  <a:pt x="3412" y="1056"/>
                  <a:pt x="3412" y="1063"/>
                </a:cubicBezTo>
                <a:lnTo>
                  <a:pt x="3412" y="1063"/>
                </a:lnTo>
                <a:cubicBezTo>
                  <a:pt x="3412" y="1070"/>
                  <a:pt x="3407" y="1076"/>
                  <a:pt x="3400" y="1076"/>
                </a:cubicBezTo>
                <a:cubicBezTo>
                  <a:pt x="3393" y="1076"/>
                  <a:pt x="3387" y="1070"/>
                  <a:pt x="3387" y="1063"/>
                </a:cubicBezTo>
                <a:close/>
                <a:moveTo>
                  <a:pt x="3387" y="1013"/>
                </a:moveTo>
                <a:lnTo>
                  <a:pt x="3387" y="1013"/>
                </a:lnTo>
                <a:cubicBezTo>
                  <a:pt x="3387" y="1006"/>
                  <a:pt x="3393" y="1001"/>
                  <a:pt x="3400" y="1001"/>
                </a:cubicBezTo>
                <a:cubicBezTo>
                  <a:pt x="3407" y="1001"/>
                  <a:pt x="3412" y="1006"/>
                  <a:pt x="3412" y="1013"/>
                </a:cubicBezTo>
                <a:lnTo>
                  <a:pt x="3412" y="1013"/>
                </a:lnTo>
                <a:cubicBezTo>
                  <a:pt x="3412" y="1020"/>
                  <a:pt x="3407" y="1026"/>
                  <a:pt x="3400" y="1026"/>
                </a:cubicBezTo>
                <a:cubicBezTo>
                  <a:pt x="3393" y="1026"/>
                  <a:pt x="3387" y="1020"/>
                  <a:pt x="3387" y="1013"/>
                </a:cubicBezTo>
                <a:close/>
                <a:moveTo>
                  <a:pt x="3387" y="963"/>
                </a:moveTo>
                <a:lnTo>
                  <a:pt x="3387" y="963"/>
                </a:lnTo>
                <a:cubicBezTo>
                  <a:pt x="3387" y="956"/>
                  <a:pt x="3393" y="951"/>
                  <a:pt x="3400" y="951"/>
                </a:cubicBezTo>
                <a:cubicBezTo>
                  <a:pt x="3407" y="951"/>
                  <a:pt x="3412" y="956"/>
                  <a:pt x="3412" y="963"/>
                </a:cubicBezTo>
                <a:lnTo>
                  <a:pt x="3412" y="963"/>
                </a:lnTo>
                <a:cubicBezTo>
                  <a:pt x="3412" y="970"/>
                  <a:pt x="3407" y="976"/>
                  <a:pt x="3400" y="976"/>
                </a:cubicBezTo>
                <a:cubicBezTo>
                  <a:pt x="3393" y="976"/>
                  <a:pt x="3387" y="970"/>
                  <a:pt x="3387" y="963"/>
                </a:cubicBezTo>
                <a:close/>
                <a:moveTo>
                  <a:pt x="3387" y="913"/>
                </a:moveTo>
                <a:lnTo>
                  <a:pt x="3387" y="913"/>
                </a:lnTo>
                <a:cubicBezTo>
                  <a:pt x="3387" y="906"/>
                  <a:pt x="3393" y="901"/>
                  <a:pt x="3400" y="901"/>
                </a:cubicBezTo>
                <a:cubicBezTo>
                  <a:pt x="3407" y="901"/>
                  <a:pt x="3412" y="906"/>
                  <a:pt x="3412" y="913"/>
                </a:cubicBezTo>
                <a:lnTo>
                  <a:pt x="3412" y="913"/>
                </a:lnTo>
                <a:cubicBezTo>
                  <a:pt x="3412" y="920"/>
                  <a:pt x="3407" y="926"/>
                  <a:pt x="3400" y="926"/>
                </a:cubicBezTo>
                <a:cubicBezTo>
                  <a:pt x="3393" y="926"/>
                  <a:pt x="3387" y="920"/>
                  <a:pt x="3387" y="913"/>
                </a:cubicBezTo>
                <a:close/>
                <a:moveTo>
                  <a:pt x="3387" y="863"/>
                </a:moveTo>
                <a:lnTo>
                  <a:pt x="3387" y="863"/>
                </a:lnTo>
                <a:cubicBezTo>
                  <a:pt x="3387" y="856"/>
                  <a:pt x="3393" y="851"/>
                  <a:pt x="3400" y="851"/>
                </a:cubicBezTo>
                <a:cubicBezTo>
                  <a:pt x="3407" y="851"/>
                  <a:pt x="3412" y="856"/>
                  <a:pt x="3412" y="863"/>
                </a:cubicBezTo>
                <a:lnTo>
                  <a:pt x="3412" y="863"/>
                </a:lnTo>
                <a:cubicBezTo>
                  <a:pt x="3412" y="870"/>
                  <a:pt x="3407" y="876"/>
                  <a:pt x="3400" y="876"/>
                </a:cubicBezTo>
                <a:cubicBezTo>
                  <a:pt x="3393" y="876"/>
                  <a:pt x="3387" y="870"/>
                  <a:pt x="3387" y="863"/>
                </a:cubicBezTo>
                <a:close/>
                <a:moveTo>
                  <a:pt x="3387" y="813"/>
                </a:moveTo>
                <a:lnTo>
                  <a:pt x="3387" y="813"/>
                </a:lnTo>
                <a:cubicBezTo>
                  <a:pt x="3387" y="806"/>
                  <a:pt x="3393" y="801"/>
                  <a:pt x="3400" y="801"/>
                </a:cubicBezTo>
                <a:cubicBezTo>
                  <a:pt x="3407" y="801"/>
                  <a:pt x="3412" y="806"/>
                  <a:pt x="3412" y="813"/>
                </a:cubicBezTo>
                <a:lnTo>
                  <a:pt x="3412" y="813"/>
                </a:lnTo>
                <a:cubicBezTo>
                  <a:pt x="3412" y="820"/>
                  <a:pt x="3407" y="826"/>
                  <a:pt x="3400" y="826"/>
                </a:cubicBezTo>
                <a:cubicBezTo>
                  <a:pt x="3393" y="826"/>
                  <a:pt x="3387" y="820"/>
                  <a:pt x="3387" y="813"/>
                </a:cubicBezTo>
                <a:close/>
                <a:moveTo>
                  <a:pt x="3387" y="763"/>
                </a:moveTo>
                <a:lnTo>
                  <a:pt x="3387" y="763"/>
                </a:lnTo>
                <a:cubicBezTo>
                  <a:pt x="3387" y="756"/>
                  <a:pt x="3393" y="751"/>
                  <a:pt x="3400" y="751"/>
                </a:cubicBezTo>
                <a:cubicBezTo>
                  <a:pt x="3407" y="751"/>
                  <a:pt x="3412" y="756"/>
                  <a:pt x="3412" y="763"/>
                </a:cubicBezTo>
                <a:lnTo>
                  <a:pt x="3412" y="763"/>
                </a:lnTo>
                <a:cubicBezTo>
                  <a:pt x="3412" y="770"/>
                  <a:pt x="3407" y="776"/>
                  <a:pt x="3400" y="776"/>
                </a:cubicBezTo>
                <a:cubicBezTo>
                  <a:pt x="3393" y="776"/>
                  <a:pt x="3387" y="770"/>
                  <a:pt x="3387" y="763"/>
                </a:cubicBezTo>
                <a:close/>
                <a:moveTo>
                  <a:pt x="3387" y="713"/>
                </a:moveTo>
                <a:lnTo>
                  <a:pt x="3387" y="713"/>
                </a:lnTo>
                <a:cubicBezTo>
                  <a:pt x="3387" y="706"/>
                  <a:pt x="3393" y="701"/>
                  <a:pt x="3400" y="701"/>
                </a:cubicBezTo>
                <a:cubicBezTo>
                  <a:pt x="3407" y="701"/>
                  <a:pt x="3412" y="706"/>
                  <a:pt x="3412" y="713"/>
                </a:cubicBezTo>
                <a:lnTo>
                  <a:pt x="3412" y="713"/>
                </a:lnTo>
                <a:cubicBezTo>
                  <a:pt x="3412" y="720"/>
                  <a:pt x="3407" y="726"/>
                  <a:pt x="3400" y="726"/>
                </a:cubicBezTo>
                <a:cubicBezTo>
                  <a:pt x="3393" y="726"/>
                  <a:pt x="3387" y="720"/>
                  <a:pt x="3387" y="713"/>
                </a:cubicBezTo>
                <a:close/>
                <a:moveTo>
                  <a:pt x="3387" y="663"/>
                </a:moveTo>
                <a:lnTo>
                  <a:pt x="3387" y="663"/>
                </a:lnTo>
                <a:cubicBezTo>
                  <a:pt x="3387" y="656"/>
                  <a:pt x="3393" y="651"/>
                  <a:pt x="3400" y="651"/>
                </a:cubicBezTo>
                <a:cubicBezTo>
                  <a:pt x="3407" y="651"/>
                  <a:pt x="3412" y="656"/>
                  <a:pt x="3412" y="663"/>
                </a:cubicBezTo>
                <a:lnTo>
                  <a:pt x="3412" y="663"/>
                </a:lnTo>
                <a:cubicBezTo>
                  <a:pt x="3412" y="670"/>
                  <a:pt x="3407" y="676"/>
                  <a:pt x="3400" y="676"/>
                </a:cubicBezTo>
                <a:cubicBezTo>
                  <a:pt x="3393" y="676"/>
                  <a:pt x="3387" y="670"/>
                  <a:pt x="3387" y="663"/>
                </a:cubicBezTo>
                <a:close/>
                <a:moveTo>
                  <a:pt x="3387" y="613"/>
                </a:moveTo>
                <a:lnTo>
                  <a:pt x="3387" y="613"/>
                </a:lnTo>
                <a:cubicBezTo>
                  <a:pt x="3387" y="606"/>
                  <a:pt x="3393" y="601"/>
                  <a:pt x="3400" y="601"/>
                </a:cubicBezTo>
                <a:cubicBezTo>
                  <a:pt x="3407" y="601"/>
                  <a:pt x="3412" y="606"/>
                  <a:pt x="3412" y="613"/>
                </a:cubicBezTo>
                <a:lnTo>
                  <a:pt x="3412" y="613"/>
                </a:lnTo>
                <a:cubicBezTo>
                  <a:pt x="3412" y="620"/>
                  <a:pt x="3407" y="626"/>
                  <a:pt x="3400" y="626"/>
                </a:cubicBezTo>
                <a:cubicBezTo>
                  <a:pt x="3393" y="626"/>
                  <a:pt x="3387" y="620"/>
                  <a:pt x="3387" y="613"/>
                </a:cubicBezTo>
                <a:close/>
                <a:moveTo>
                  <a:pt x="3387" y="564"/>
                </a:moveTo>
                <a:lnTo>
                  <a:pt x="3387" y="564"/>
                </a:lnTo>
                <a:cubicBezTo>
                  <a:pt x="3386" y="557"/>
                  <a:pt x="3391" y="551"/>
                  <a:pt x="3398" y="551"/>
                </a:cubicBezTo>
                <a:cubicBezTo>
                  <a:pt x="3405" y="550"/>
                  <a:pt x="3411" y="555"/>
                  <a:pt x="3412" y="562"/>
                </a:cubicBezTo>
                <a:lnTo>
                  <a:pt x="3412" y="562"/>
                </a:lnTo>
                <a:cubicBezTo>
                  <a:pt x="3412" y="569"/>
                  <a:pt x="3407" y="575"/>
                  <a:pt x="3400" y="576"/>
                </a:cubicBezTo>
                <a:cubicBezTo>
                  <a:pt x="3393" y="576"/>
                  <a:pt x="3387" y="571"/>
                  <a:pt x="3387" y="564"/>
                </a:cubicBezTo>
                <a:close/>
                <a:moveTo>
                  <a:pt x="3384" y="515"/>
                </a:moveTo>
                <a:lnTo>
                  <a:pt x="3384" y="515"/>
                </a:lnTo>
                <a:cubicBezTo>
                  <a:pt x="3383" y="508"/>
                  <a:pt x="3387" y="502"/>
                  <a:pt x="3394" y="501"/>
                </a:cubicBezTo>
                <a:cubicBezTo>
                  <a:pt x="3401" y="500"/>
                  <a:pt x="3407" y="504"/>
                  <a:pt x="3408" y="511"/>
                </a:cubicBezTo>
                <a:lnTo>
                  <a:pt x="3408" y="511"/>
                </a:lnTo>
                <a:cubicBezTo>
                  <a:pt x="3409" y="518"/>
                  <a:pt x="3405" y="524"/>
                  <a:pt x="3398" y="526"/>
                </a:cubicBezTo>
                <a:cubicBezTo>
                  <a:pt x="3391" y="527"/>
                  <a:pt x="3385" y="522"/>
                  <a:pt x="3384" y="515"/>
                </a:cubicBezTo>
                <a:close/>
                <a:moveTo>
                  <a:pt x="3376" y="466"/>
                </a:moveTo>
                <a:lnTo>
                  <a:pt x="3376" y="466"/>
                </a:lnTo>
                <a:cubicBezTo>
                  <a:pt x="3375" y="459"/>
                  <a:pt x="3380" y="452"/>
                  <a:pt x="3387" y="451"/>
                </a:cubicBezTo>
                <a:cubicBezTo>
                  <a:pt x="3393" y="450"/>
                  <a:pt x="3400" y="455"/>
                  <a:pt x="3401" y="462"/>
                </a:cubicBezTo>
                <a:lnTo>
                  <a:pt x="3401" y="462"/>
                </a:lnTo>
                <a:cubicBezTo>
                  <a:pt x="3402" y="469"/>
                  <a:pt x="3397" y="475"/>
                  <a:pt x="3390" y="476"/>
                </a:cubicBezTo>
                <a:cubicBezTo>
                  <a:pt x="3384" y="477"/>
                  <a:pt x="3377" y="472"/>
                  <a:pt x="3376" y="466"/>
                </a:cubicBezTo>
                <a:close/>
                <a:moveTo>
                  <a:pt x="3364" y="419"/>
                </a:moveTo>
                <a:lnTo>
                  <a:pt x="3364" y="419"/>
                </a:lnTo>
                <a:cubicBezTo>
                  <a:pt x="3362" y="412"/>
                  <a:pt x="3366" y="405"/>
                  <a:pt x="3372" y="403"/>
                </a:cubicBezTo>
                <a:cubicBezTo>
                  <a:pt x="3379" y="401"/>
                  <a:pt x="3386" y="405"/>
                  <a:pt x="3388" y="411"/>
                </a:cubicBezTo>
                <a:lnTo>
                  <a:pt x="3388" y="411"/>
                </a:lnTo>
                <a:cubicBezTo>
                  <a:pt x="3390" y="418"/>
                  <a:pt x="3386" y="425"/>
                  <a:pt x="3380" y="427"/>
                </a:cubicBezTo>
                <a:cubicBezTo>
                  <a:pt x="3373" y="429"/>
                  <a:pt x="3366" y="426"/>
                  <a:pt x="3364" y="419"/>
                </a:cubicBezTo>
                <a:close/>
                <a:moveTo>
                  <a:pt x="3348" y="373"/>
                </a:moveTo>
                <a:lnTo>
                  <a:pt x="3348" y="373"/>
                </a:lnTo>
                <a:cubicBezTo>
                  <a:pt x="3345" y="366"/>
                  <a:pt x="3349" y="359"/>
                  <a:pt x="3355" y="356"/>
                </a:cubicBezTo>
                <a:cubicBezTo>
                  <a:pt x="3361" y="354"/>
                  <a:pt x="3369" y="357"/>
                  <a:pt x="3371" y="363"/>
                </a:cubicBezTo>
                <a:lnTo>
                  <a:pt x="3371" y="363"/>
                </a:lnTo>
                <a:cubicBezTo>
                  <a:pt x="3374" y="370"/>
                  <a:pt x="3371" y="377"/>
                  <a:pt x="3364" y="380"/>
                </a:cubicBezTo>
                <a:cubicBezTo>
                  <a:pt x="3358" y="382"/>
                  <a:pt x="3351" y="379"/>
                  <a:pt x="3348" y="373"/>
                </a:cubicBezTo>
                <a:close/>
                <a:moveTo>
                  <a:pt x="3328" y="328"/>
                </a:moveTo>
                <a:lnTo>
                  <a:pt x="3328" y="328"/>
                </a:lnTo>
                <a:cubicBezTo>
                  <a:pt x="3325" y="322"/>
                  <a:pt x="3327" y="314"/>
                  <a:pt x="3333" y="311"/>
                </a:cubicBezTo>
                <a:cubicBezTo>
                  <a:pt x="3339" y="308"/>
                  <a:pt x="3347" y="311"/>
                  <a:pt x="3350" y="317"/>
                </a:cubicBezTo>
                <a:lnTo>
                  <a:pt x="3350" y="317"/>
                </a:lnTo>
                <a:cubicBezTo>
                  <a:pt x="3353" y="323"/>
                  <a:pt x="3351" y="331"/>
                  <a:pt x="3344" y="334"/>
                </a:cubicBezTo>
                <a:cubicBezTo>
                  <a:pt x="3338" y="337"/>
                  <a:pt x="3331" y="334"/>
                  <a:pt x="3328" y="328"/>
                </a:cubicBezTo>
                <a:close/>
                <a:moveTo>
                  <a:pt x="3304" y="286"/>
                </a:moveTo>
                <a:lnTo>
                  <a:pt x="3304" y="286"/>
                </a:lnTo>
                <a:cubicBezTo>
                  <a:pt x="3300" y="280"/>
                  <a:pt x="3302" y="272"/>
                  <a:pt x="3307" y="269"/>
                </a:cubicBezTo>
                <a:cubicBezTo>
                  <a:pt x="3313" y="265"/>
                  <a:pt x="3321" y="267"/>
                  <a:pt x="3325" y="272"/>
                </a:cubicBezTo>
                <a:lnTo>
                  <a:pt x="3325" y="272"/>
                </a:lnTo>
                <a:cubicBezTo>
                  <a:pt x="3328" y="278"/>
                  <a:pt x="3327" y="286"/>
                  <a:pt x="3321" y="290"/>
                </a:cubicBezTo>
                <a:cubicBezTo>
                  <a:pt x="3315" y="293"/>
                  <a:pt x="3307" y="292"/>
                  <a:pt x="3304" y="286"/>
                </a:cubicBezTo>
                <a:close/>
                <a:moveTo>
                  <a:pt x="3276" y="246"/>
                </a:moveTo>
                <a:lnTo>
                  <a:pt x="3276" y="245"/>
                </a:lnTo>
                <a:cubicBezTo>
                  <a:pt x="3272" y="240"/>
                  <a:pt x="3273" y="232"/>
                  <a:pt x="3278" y="228"/>
                </a:cubicBezTo>
                <a:cubicBezTo>
                  <a:pt x="3284" y="224"/>
                  <a:pt x="3292" y="225"/>
                  <a:pt x="3296" y="230"/>
                </a:cubicBezTo>
                <a:lnTo>
                  <a:pt x="3296" y="230"/>
                </a:lnTo>
                <a:cubicBezTo>
                  <a:pt x="3300" y="236"/>
                  <a:pt x="3299" y="244"/>
                  <a:pt x="3293" y="248"/>
                </a:cubicBezTo>
                <a:cubicBezTo>
                  <a:pt x="3288" y="252"/>
                  <a:pt x="3280" y="251"/>
                  <a:pt x="3276" y="246"/>
                </a:cubicBezTo>
                <a:close/>
                <a:moveTo>
                  <a:pt x="3245" y="208"/>
                </a:moveTo>
                <a:lnTo>
                  <a:pt x="3245" y="208"/>
                </a:lnTo>
                <a:cubicBezTo>
                  <a:pt x="3240" y="203"/>
                  <a:pt x="3240" y="195"/>
                  <a:pt x="3245" y="190"/>
                </a:cubicBezTo>
                <a:cubicBezTo>
                  <a:pt x="3251" y="186"/>
                  <a:pt x="3258" y="186"/>
                  <a:pt x="3263" y="191"/>
                </a:cubicBezTo>
                <a:lnTo>
                  <a:pt x="3263" y="191"/>
                </a:lnTo>
                <a:cubicBezTo>
                  <a:pt x="3268" y="196"/>
                  <a:pt x="3268" y="204"/>
                  <a:pt x="3263" y="208"/>
                </a:cubicBezTo>
                <a:cubicBezTo>
                  <a:pt x="3258" y="213"/>
                  <a:pt x="3250" y="213"/>
                  <a:pt x="3245" y="208"/>
                </a:cubicBezTo>
                <a:close/>
                <a:moveTo>
                  <a:pt x="3211" y="173"/>
                </a:moveTo>
                <a:lnTo>
                  <a:pt x="3211" y="173"/>
                </a:lnTo>
                <a:cubicBezTo>
                  <a:pt x="3206" y="168"/>
                  <a:pt x="3205" y="161"/>
                  <a:pt x="3210" y="155"/>
                </a:cubicBezTo>
                <a:cubicBezTo>
                  <a:pt x="3214" y="150"/>
                  <a:pt x="3222" y="150"/>
                  <a:pt x="3227" y="154"/>
                </a:cubicBezTo>
                <a:lnTo>
                  <a:pt x="3227" y="154"/>
                </a:lnTo>
                <a:cubicBezTo>
                  <a:pt x="3233" y="159"/>
                  <a:pt x="3233" y="167"/>
                  <a:pt x="3228" y="172"/>
                </a:cubicBezTo>
                <a:cubicBezTo>
                  <a:pt x="3224" y="177"/>
                  <a:pt x="3216" y="178"/>
                  <a:pt x="3211" y="173"/>
                </a:cubicBezTo>
                <a:close/>
                <a:moveTo>
                  <a:pt x="3174" y="142"/>
                </a:moveTo>
                <a:lnTo>
                  <a:pt x="3174" y="141"/>
                </a:lnTo>
                <a:cubicBezTo>
                  <a:pt x="3168" y="137"/>
                  <a:pt x="3167" y="130"/>
                  <a:pt x="3171" y="124"/>
                </a:cubicBezTo>
                <a:cubicBezTo>
                  <a:pt x="3175" y="118"/>
                  <a:pt x="3183" y="117"/>
                  <a:pt x="3188" y="121"/>
                </a:cubicBezTo>
                <a:lnTo>
                  <a:pt x="3188" y="121"/>
                </a:lnTo>
                <a:cubicBezTo>
                  <a:pt x="3194" y="125"/>
                  <a:pt x="3195" y="133"/>
                  <a:pt x="3191" y="139"/>
                </a:cubicBezTo>
                <a:cubicBezTo>
                  <a:pt x="3187" y="144"/>
                  <a:pt x="3179" y="146"/>
                  <a:pt x="3174" y="142"/>
                </a:cubicBezTo>
                <a:close/>
                <a:moveTo>
                  <a:pt x="3134" y="113"/>
                </a:moveTo>
                <a:lnTo>
                  <a:pt x="3134" y="113"/>
                </a:lnTo>
                <a:cubicBezTo>
                  <a:pt x="3128" y="109"/>
                  <a:pt x="3126" y="102"/>
                  <a:pt x="3130" y="96"/>
                </a:cubicBezTo>
                <a:cubicBezTo>
                  <a:pt x="3133" y="90"/>
                  <a:pt x="3141" y="88"/>
                  <a:pt x="3147" y="92"/>
                </a:cubicBezTo>
                <a:lnTo>
                  <a:pt x="3147" y="92"/>
                </a:lnTo>
                <a:cubicBezTo>
                  <a:pt x="3153" y="96"/>
                  <a:pt x="3154" y="103"/>
                  <a:pt x="3151" y="109"/>
                </a:cubicBezTo>
                <a:cubicBezTo>
                  <a:pt x="3147" y="115"/>
                  <a:pt x="3139" y="117"/>
                  <a:pt x="3134" y="113"/>
                </a:cubicBezTo>
                <a:close/>
                <a:moveTo>
                  <a:pt x="3092" y="88"/>
                </a:moveTo>
                <a:lnTo>
                  <a:pt x="3091" y="88"/>
                </a:lnTo>
                <a:cubicBezTo>
                  <a:pt x="3085" y="85"/>
                  <a:pt x="3083" y="78"/>
                  <a:pt x="3086" y="72"/>
                </a:cubicBezTo>
                <a:cubicBezTo>
                  <a:pt x="3089" y="65"/>
                  <a:pt x="3097" y="63"/>
                  <a:pt x="3103" y="66"/>
                </a:cubicBezTo>
                <a:lnTo>
                  <a:pt x="3103" y="66"/>
                </a:lnTo>
                <a:cubicBezTo>
                  <a:pt x="3109" y="69"/>
                  <a:pt x="3111" y="77"/>
                  <a:pt x="3108" y="83"/>
                </a:cubicBezTo>
                <a:cubicBezTo>
                  <a:pt x="3105" y="89"/>
                  <a:pt x="3098" y="91"/>
                  <a:pt x="3092" y="88"/>
                </a:cubicBezTo>
                <a:close/>
                <a:moveTo>
                  <a:pt x="3048" y="67"/>
                </a:moveTo>
                <a:lnTo>
                  <a:pt x="3048" y="67"/>
                </a:lnTo>
                <a:cubicBezTo>
                  <a:pt x="3041" y="65"/>
                  <a:pt x="3038" y="58"/>
                  <a:pt x="3040" y="52"/>
                </a:cubicBezTo>
                <a:cubicBezTo>
                  <a:pt x="3042" y="45"/>
                  <a:pt x="3050" y="42"/>
                  <a:pt x="3056" y="44"/>
                </a:cubicBezTo>
                <a:lnTo>
                  <a:pt x="3056" y="44"/>
                </a:lnTo>
                <a:cubicBezTo>
                  <a:pt x="3063" y="46"/>
                  <a:pt x="3066" y="53"/>
                  <a:pt x="3064" y="60"/>
                </a:cubicBezTo>
                <a:cubicBezTo>
                  <a:pt x="3062" y="66"/>
                  <a:pt x="3054" y="70"/>
                  <a:pt x="3048" y="67"/>
                </a:cubicBezTo>
                <a:close/>
                <a:moveTo>
                  <a:pt x="3001" y="50"/>
                </a:moveTo>
                <a:lnTo>
                  <a:pt x="3001" y="50"/>
                </a:lnTo>
                <a:cubicBezTo>
                  <a:pt x="2994" y="48"/>
                  <a:pt x="2991" y="41"/>
                  <a:pt x="2993" y="34"/>
                </a:cubicBezTo>
                <a:cubicBezTo>
                  <a:pt x="2995" y="28"/>
                  <a:pt x="3002" y="25"/>
                  <a:pt x="3009" y="27"/>
                </a:cubicBezTo>
                <a:lnTo>
                  <a:pt x="3009" y="27"/>
                </a:lnTo>
                <a:cubicBezTo>
                  <a:pt x="3016" y="29"/>
                  <a:pt x="3019" y="36"/>
                  <a:pt x="3017" y="43"/>
                </a:cubicBezTo>
                <a:cubicBezTo>
                  <a:pt x="3014" y="49"/>
                  <a:pt x="3007" y="53"/>
                  <a:pt x="3001" y="50"/>
                </a:cubicBezTo>
                <a:close/>
                <a:moveTo>
                  <a:pt x="2953" y="38"/>
                </a:moveTo>
                <a:lnTo>
                  <a:pt x="2953" y="38"/>
                </a:lnTo>
                <a:cubicBezTo>
                  <a:pt x="2947" y="36"/>
                  <a:pt x="2943" y="29"/>
                  <a:pt x="2944" y="23"/>
                </a:cubicBezTo>
                <a:cubicBezTo>
                  <a:pt x="2946" y="16"/>
                  <a:pt x="2953" y="12"/>
                  <a:pt x="2960" y="14"/>
                </a:cubicBezTo>
                <a:lnTo>
                  <a:pt x="2960" y="14"/>
                </a:lnTo>
                <a:cubicBezTo>
                  <a:pt x="2966" y="16"/>
                  <a:pt x="2970" y="23"/>
                  <a:pt x="2969" y="29"/>
                </a:cubicBezTo>
                <a:cubicBezTo>
                  <a:pt x="2967" y="36"/>
                  <a:pt x="2960" y="40"/>
                  <a:pt x="2953" y="38"/>
                </a:cubicBezTo>
                <a:close/>
                <a:moveTo>
                  <a:pt x="2905" y="30"/>
                </a:moveTo>
                <a:lnTo>
                  <a:pt x="2905" y="30"/>
                </a:lnTo>
                <a:cubicBezTo>
                  <a:pt x="2899" y="29"/>
                  <a:pt x="2894" y="23"/>
                  <a:pt x="2895" y="16"/>
                </a:cubicBezTo>
                <a:cubicBezTo>
                  <a:pt x="2896" y="9"/>
                  <a:pt x="2902" y="4"/>
                  <a:pt x="2909" y="5"/>
                </a:cubicBezTo>
                <a:lnTo>
                  <a:pt x="2909" y="5"/>
                </a:lnTo>
                <a:cubicBezTo>
                  <a:pt x="2916" y="6"/>
                  <a:pt x="2921" y="13"/>
                  <a:pt x="2920" y="20"/>
                </a:cubicBezTo>
                <a:cubicBezTo>
                  <a:pt x="2919" y="26"/>
                  <a:pt x="2912" y="31"/>
                  <a:pt x="2905" y="30"/>
                </a:cubicBezTo>
                <a:close/>
                <a:moveTo>
                  <a:pt x="2856" y="26"/>
                </a:moveTo>
                <a:lnTo>
                  <a:pt x="2856" y="26"/>
                </a:lnTo>
                <a:cubicBezTo>
                  <a:pt x="2850" y="26"/>
                  <a:pt x="2844" y="20"/>
                  <a:pt x="2845" y="13"/>
                </a:cubicBezTo>
                <a:cubicBezTo>
                  <a:pt x="2845" y="6"/>
                  <a:pt x="2851" y="1"/>
                  <a:pt x="2858" y="1"/>
                </a:cubicBezTo>
                <a:lnTo>
                  <a:pt x="2858" y="1"/>
                </a:lnTo>
                <a:cubicBezTo>
                  <a:pt x="2865" y="2"/>
                  <a:pt x="2870" y="8"/>
                  <a:pt x="2870" y="15"/>
                </a:cubicBezTo>
                <a:cubicBezTo>
                  <a:pt x="2869" y="21"/>
                  <a:pt x="2863" y="27"/>
                  <a:pt x="2856" y="26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73"/>
          <p:cNvSpPr>
            <a:spLocks noChangeArrowheads="1"/>
          </p:cNvSpPr>
          <p:nvPr/>
        </p:nvSpPr>
        <p:spPr bwMode="auto">
          <a:xfrm>
            <a:off x="7561401" y="3851756"/>
            <a:ext cx="88806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scanvoltage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6" name="Gruppieren 114"/>
          <p:cNvGrpSpPr/>
          <p:nvPr/>
        </p:nvGrpSpPr>
        <p:grpSpPr>
          <a:xfrm>
            <a:off x="3635896" y="3100898"/>
            <a:ext cx="246757" cy="400110"/>
            <a:chOff x="-859333" y="2549262"/>
            <a:chExt cx="246757" cy="400110"/>
          </a:xfrm>
        </p:grpSpPr>
        <p:sp>
          <p:nvSpPr>
            <p:cNvPr id="37" name="Ellipse 36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39" name="Gruppieren 117"/>
          <p:cNvGrpSpPr/>
          <p:nvPr/>
        </p:nvGrpSpPr>
        <p:grpSpPr>
          <a:xfrm>
            <a:off x="1835696" y="2420888"/>
            <a:ext cx="246757" cy="400110"/>
            <a:chOff x="-859333" y="2549262"/>
            <a:chExt cx="246757" cy="400110"/>
          </a:xfrm>
        </p:grpSpPr>
        <p:sp>
          <p:nvSpPr>
            <p:cNvPr id="40" name="Ellipse 39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42" name="Gruppieren 120"/>
          <p:cNvGrpSpPr/>
          <p:nvPr/>
        </p:nvGrpSpPr>
        <p:grpSpPr>
          <a:xfrm>
            <a:off x="1012875" y="2060848"/>
            <a:ext cx="246757" cy="400110"/>
            <a:chOff x="-859333" y="2549262"/>
            <a:chExt cx="246757" cy="400110"/>
          </a:xfrm>
        </p:grpSpPr>
        <p:sp>
          <p:nvSpPr>
            <p:cNvPr id="43" name="Ellipse 42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45" name="Gruppieren 103"/>
          <p:cNvGrpSpPr/>
          <p:nvPr/>
        </p:nvGrpSpPr>
        <p:grpSpPr>
          <a:xfrm>
            <a:off x="7524328" y="5373216"/>
            <a:ext cx="246757" cy="400110"/>
            <a:chOff x="-859333" y="2549262"/>
            <a:chExt cx="246757" cy="400110"/>
          </a:xfrm>
        </p:grpSpPr>
        <p:sp>
          <p:nvSpPr>
            <p:cNvPr id="46" name="Ellipse 45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sp>
        <p:nvSpPr>
          <p:cNvPr id="48" name="Stern mit 4 Zacken 47"/>
          <p:cNvSpPr/>
          <p:nvPr/>
        </p:nvSpPr>
        <p:spPr bwMode="auto">
          <a:xfrm rot="20112183">
            <a:off x="7655240" y="5432120"/>
            <a:ext cx="360040" cy="360040"/>
          </a:xfrm>
          <a:prstGeom prst="star4">
            <a:avLst/>
          </a:prstGeom>
          <a:solidFill>
            <a:srgbClr val="FF0000"/>
          </a:solidFill>
          <a:ln w="57150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2" name="Rectangle 73"/>
          <p:cNvSpPr>
            <a:spLocks noChangeArrowheads="1"/>
          </p:cNvSpPr>
          <p:nvPr/>
        </p:nvSpPr>
        <p:spPr bwMode="auto">
          <a:xfrm>
            <a:off x="5162695" y="5488023"/>
            <a:ext cx="155491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charge</a:t>
            </a:r>
            <a:r>
              <a:rPr lang="de-DE" sz="1200" b="1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exchange</a:t>
            </a:r>
            <a:r>
              <a:rPr lang="de-DE" sz="1200" b="1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cell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137530" y="4441824"/>
            <a:ext cx="4421674" cy="2263775"/>
            <a:chOff x="137530" y="4441824"/>
            <a:chExt cx="4421674" cy="2263775"/>
          </a:xfrm>
        </p:grpSpPr>
        <p:grpSp>
          <p:nvGrpSpPr>
            <p:cNvPr id="3" name="Gruppieren 2"/>
            <p:cNvGrpSpPr/>
            <p:nvPr/>
          </p:nvGrpSpPr>
          <p:grpSpPr>
            <a:xfrm>
              <a:off x="137530" y="4441824"/>
              <a:ext cx="4421674" cy="2263775"/>
              <a:chOff x="629345" y="4509120"/>
              <a:chExt cx="3024336" cy="1800200"/>
            </a:xfrm>
          </p:grpSpPr>
          <p:sp>
            <p:nvSpPr>
              <p:cNvPr id="54" name="Rechteck 53"/>
              <p:cNvSpPr/>
              <p:nvPr/>
            </p:nvSpPr>
            <p:spPr>
              <a:xfrm>
                <a:off x="629345" y="4509120"/>
                <a:ext cx="3024336" cy="18002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2">
                    <a:lumMod val="50000"/>
                  </a:schemeClr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lang="de-DE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Dopplertuning</a:t>
                </a:r>
                <a:endParaRPr lang="de-DE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Rechteck 54"/>
              <p:cNvSpPr/>
              <p:nvPr/>
            </p:nvSpPr>
            <p:spPr>
              <a:xfrm>
                <a:off x="629345" y="4866384"/>
                <a:ext cx="3024336" cy="144293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by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accelerating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ions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laser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frequency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rest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frame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is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shifted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according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doppler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formula</a:t>
                </a:r>
                <a:r>
                  <a:rPr lang="de-DE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</p:txBody>
          </p:sp>
        </p:grpSp>
        <p:graphicFrame>
          <p:nvGraphicFramePr>
            <p:cNvPr id="4" name="Objek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0828448"/>
                </p:ext>
              </p:extLst>
            </p:nvPr>
          </p:nvGraphicFramePr>
          <p:xfrm>
            <a:off x="1108075" y="6075363"/>
            <a:ext cx="2206625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4" name="Formel" r:id="rId4" imgW="1079280" imgH="228600" progId="Equation.3">
                    <p:embed/>
                  </p:oleObj>
                </mc:Choice>
                <mc:Fallback>
                  <p:oleObj name="Formel" r:id="rId4" imgW="1079280" imgH="228600" progId="Equation.3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8075" y="6075363"/>
                          <a:ext cx="2206625" cy="3857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8FBC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57150">
                              <a:solidFill>
                                <a:srgbClr val="7DB2FF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BA160-7482-4174-A6EC-F31382417D83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784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B9E2D-0C6B-4222-AD7E-9D100612C850}" type="slidenum">
              <a:rPr lang="de-DE" smtClean="0"/>
              <a:pPr>
                <a:defRPr/>
              </a:pPr>
              <a:t>30</a:t>
            </a:fld>
            <a:endParaRPr lang="de-DE"/>
          </a:p>
        </p:txBody>
      </p:sp>
      <p:pic>
        <p:nvPicPr>
          <p:cNvPr id="11266" name="Picture 2" descr="D:\Workspace\DiplomarbeitSimon\Arbeit\Graphen\Kickspannung100V40V0V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2263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227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B9E2D-0C6B-4222-AD7E-9D100612C850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12290" name="Picture 2" descr="D:\Workspace\DiplomarbeitSimon\Arbeit\Graphen\Saugspannung100V25V25V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1295400"/>
            <a:ext cx="72263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367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gasflow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variation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C5B9E2D-0C6B-4222-AD7E-9D100612C850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  <p:pic>
        <p:nvPicPr>
          <p:cNvPr id="13314" name="Picture 2" descr="D:\Workspace\DiplomarbeitSimon\Arbeit\Graphen\gasfl_CoR_Vw_1907_2407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40" y="866081"/>
            <a:ext cx="4071920" cy="583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061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Ions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33</a:t>
            </a:fld>
            <a:endParaRPr lang="de-DE"/>
          </a:p>
        </p:txBody>
      </p:sp>
      <p:pic>
        <p:nvPicPr>
          <p:cNvPr id="15362" name="Picture 2" descr="D:\Workspace\DiplomarbeitSimon\Arbeit\Graphen\ionenzahl_Area_2307_2407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7226300" cy="504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641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ions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5665AC-673D-4AAC-ADB5-B75B7BA841C6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  <p:pic>
        <p:nvPicPr>
          <p:cNvPr id="16387" name="Picture 3" descr="D:\Workspace\DiplomarbeitSimon\Arbeit\Graphen\ionenzahl_cor_w_2307_2407.ep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42281"/>
            <a:ext cx="4071920" cy="583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81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Variation der Kühlzeit</a:t>
            </a:r>
            <a:endParaRPr lang="de-DE" dirty="0"/>
          </a:p>
        </p:txBody>
      </p:sp>
      <p:graphicFrame>
        <p:nvGraphicFramePr>
          <p:cNvPr id="3" name="Objek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1483494"/>
              </p:ext>
            </p:extLst>
          </p:nvPr>
        </p:nvGraphicFramePr>
        <p:xfrm>
          <a:off x="443542" y="836712"/>
          <a:ext cx="8256917" cy="6192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0" name="Graph" r:id="rId4" imgW="4143960" imgH="2890440" progId="Origin50.Graph">
                  <p:embed/>
                </p:oleObj>
              </mc:Choice>
              <mc:Fallback>
                <p:oleObj name="Graph" r:id="rId4" imgW="4143960" imgH="289044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542" y="836712"/>
                        <a:ext cx="8256917" cy="6192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hteck 4"/>
          <p:cNvSpPr/>
          <p:nvPr/>
        </p:nvSpPr>
        <p:spPr>
          <a:xfrm>
            <a:off x="4716016" y="1700808"/>
            <a:ext cx="2736304" cy="576064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Fläche ist konstant</a:t>
            </a:r>
          </a:p>
          <a:p>
            <a:pPr algn="ctr"/>
            <a:r>
              <a:rPr lang="de-DE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/>
              </a:rPr>
              <a:t>keine Ionen gehen verloren</a:t>
            </a:r>
            <a:endParaRPr lang="de-DE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70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Variation der Kühlzeit</a:t>
            </a:r>
            <a:endParaRPr lang="de-DE" dirty="0"/>
          </a:p>
        </p:txBody>
      </p:sp>
      <p:graphicFrame>
        <p:nvGraphicFramePr>
          <p:cNvPr id="4" name="Objek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52740198"/>
              </p:ext>
            </p:extLst>
          </p:nvPr>
        </p:nvGraphicFramePr>
        <p:xfrm>
          <a:off x="521804" y="954106"/>
          <a:ext cx="8100392" cy="60752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34" name="Graph" r:id="rId4" imgW="4143960" imgH="2890440" progId="Origin50.Graph">
                  <p:embed/>
                </p:oleObj>
              </mc:Choice>
              <mc:Fallback>
                <p:oleObj name="Graph" r:id="rId4" imgW="4143960" imgH="289044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804" y="954106"/>
                        <a:ext cx="8100392" cy="60752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hteck 9"/>
          <p:cNvSpPr/>
          <p:nvPr/>
        </p:nvSpPr>
        <p:spPr>
          <a:xfrm>
            <a:off x="4788024" y="1772816"/>
            <a:ext cx="2520280" cy="864096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Linienlage verschiebt sich</a:t>
            </a:r>
          </a:p>
          <a:p>
            <a:pPr algn="ctr"/>
            <a:r>
              <a:rPr lang="de-DE" sz="1400" dirty="0" smtClean="0">
                <a:solidFill>
                  <a:schemeClr val="tx1"/>
                </a:solidFill>
                <a:sym typeface="Wingdings"/>
              </a:rPr>
              <a:t>Ionene</a:t>
            </a:r>
            <a:r>
              <a:rPr lang="de-DE" sz="1400" dirty="0" smtClean="0">
                <a:solidFill>
                  <a:schemeClr val="tx1"/>
                </a:solidFill>
              </a:rPr>
              <a:t>nergie nach Ausschuss nimmt ab</a:t>
            </a:r>
          </a:p>
        </p:txBody>
      </p:sp>
    </p:spTree>
    <p:extLst>
      <p:ext uri="{BB962C8B-B14F-4D97-AF65-F5344CB8AC3E}">
        <p14:creationId xmlns:p14="http://schemas.microsoft.com/office/powerpoint/2010/main" val="1952002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Vergleich: Spektren an ISCOOL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Objek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28155501"/>
              </p:ext>
            </p:extLst>
          </p:nvPr>
        </p:nvGraphicFramePr>
        <p:xfrm>
          <a:off x="-324544" y="836712"/>
          <a:ext cx="5472608" cy="410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Graph" r:id="rId3" imgW="4143960" imgH="2890440" progId="Origin50.Graph">
                  <p:embed/>
                </p:oleObj>
              </mc:Choice>
              <mc:Fallback>
                <p:oleObj name="Graph" r:id="rId3" imgW="4143960" imgH="289044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24544" y="836712"/>
                        <a:ext cx="5472608" cy="41044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8" name="Picture 4" descr="D:\Workspace\Diplomarbeit Organisatorisches etc\Vorträge\TRIGASPECMeeting rfq ergebnisse Vortrag\114CdTOF.ep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370" y="2924944"/>
            <a:ext cx="5912281" cy="412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827584" y="4859868"/>
            <a:ext cx="32111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FWHM: 5,7 V || 100 MHz</a:t>
            </a: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30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rel.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Dopperlfaktor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: 17,5 MHz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5817974" y="2834187"/>
            <a:ext cx="1895071" cy="594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4 µs lange Pulse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652120" y="1340768"/>
            <a:ext cx="2520280" cy="1008112"/>
          </a:xfrm>
          <a:prstGeom prst="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ISCOOL</a:t>
            </a: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RFQ-Cooler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Buncher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an ISOLDE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905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feil nach rechts 6"/>
          <p:cNvSpPr/>
          <p:nvPr/>
        </p:nvSpPr>
        <p:spPr bwMode="auto">
          <a:xfrm rot="1796908">
            <a:off x="1144086" y="3984747"/>
            <a:ext cx="8071346" cy="288032"/>
          </a:xfrm>
          <a:prstGeom prst="rightArrow">
            <a:avLst>
              <a:gd name="adj1" fmla="val 50000"/>
              <a:gd name="adj2" fmla="val 95788"/>
            </a:avLst>
          </a:prstGeom>
          <a:solidFill>
            <a:srgbClr val="FF0000"/>
          </a:solidFill>
          <a:ln w="571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 bwMode="auto">
          <a:xfrm rot="1255142">
            <a:off x="1818689" y="2719543"/>
            <a:ext cx="1296144" cy="144016"/>
          </a:xfrm>
          <a:prstGeom prst="rect">
            <a:avLst/>
          </a:prstGeom>
          <a:solidFill>
            <a:srgbClr val="FFC000"/>
          </a:solidFill>
          <a:ln w="571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000" y="1493837"/>
            <a:ext cx="7688261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52400" y="44450"/>
            <a:ext cx="7915275" cy="633413"/>
          </a:xfrm>
        </p:spPr>
        <p:txBody>
          <a:bodyPr/>
          <a:lstStyle/>
          <a:p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collinear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laser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spectroscopy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basic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principle</a:t>
            </a:r>
            <a:endParaRPr lang="de-DE" sz="3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uppieren 96"/>
          <p:cNvGrpSpPr/>
          <p:nvPr/>
        </p:nvGrpSpPr>
        <p:grpSpPr>
          <a:xfrm>
            <a:off x="132507" y="1556792"/>
            <a:ext cx="1681764" cy="1080120"/>
            <a:chOff x="132507" y="1556792"/>
            <a:chExt cx="1681764" cy="1080120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20676" y="2395538"/>
              <a:ext cx="735779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 err="1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r>
                <a:rPr kumimoji="0" lang="de-DE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onsource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Freeform 69"/>
            <p:cNvSpPr>
              <a:spLocks noEditPoints="1"/>
            </p:cNvSpPr>
            <p:nvPr/>
          </p:nvSpPr>
          <p:spPr bwMode="auto">
            <a:xfrm>
              <a:off x="132507" y="1763787"/>
              <a:ext cx="1127125" cy="873125"/>
            </a:xfrm>
            <a:custGeom>
              <a:avLst/>
              <a:gdLst/>
              <a:ahLst/>
              <a:cxnLst>
                <a:cxn ang="0">
                  <a:pos x="9437" y="100"/>
                </a:cxn>
                <a:cxn ang="0">
                  <a:pos x="8837" y="100"/>
                </a:cxn>
                <a:cxn ang="0">
                  <a:pos x="8237" y="100"/>
                </a:cxn>
                <a:cxn ang="0">
                  <a:pos x="7636" y="100"/>
                </a:cxn>
                <a:cxn ang="0">
                  <a:pos x="7036" y="100"/>
                </a:cxn>
                <a:cxn ang="0">
                  <a:pos x="6436" y="100"/>
                </a:cxn>
                <a:cxn ang="0">
                  <a:pos x="5835" y="100"/>
                </a:cxn>
                <a:cxn ang="0">
                  <a:pos x="5235" y="100"/>
                </a:cxn>
                <a:cxn ang="0">
                  <a:pos x="4635" y="100"/>
                </a:cxn>
                <a:cxn ang="0">
                  <a:pos x="4035" y="100"/>
                </a:cxn>
                <a:cxn ang="0">
                  <a:pos x="3434" y="100"/>
                </a:cxn>
                <a:cxn ang="0">
                  <a:pos x="2834" y="100"/>
                </a:cxn>
                <a:cxn ang="0">
                  <a:pos x="2234" y="100"/>
                </a:cxn>
                <a:cxn ang="0">
                  <a:pos x="1633" y="100"/>
                </a:cxn>
                <a:cxn ang="0">
                  <a:pos x="1059" y="177"/>
                </a:cxn>
                <a:cxn ang="0">
                  <a:pos x="563" y="471"/>
                </a:cxn>
                <a:cxn ang="0">
                  <a:pos x="224" y="938"/>
                </a:cxn>
                <a:cxn ang="0">
                  <a:pos x="101" y="1501"/>
                </a:cxn>
                <a:cxn ang="0">
                  <a:pos x="100" y="2098"/>
                </a:cxn>
                <a:cxn ang="0">
                  <a:pos x="100" y="2699"/>
                </a:cxn>
                <a:cxn ang="0">
                  <a:pos x="100" y="3299"/>
                </a:cxn>
                <a:cxn ang="0">
                  <a:pos x="100" y="3899"/>
                </a:cxn>
                <a:cxn ang="0">
                  <a:pos x="100" y="4499"/>
                </a:cxn>
                <a:cxn ang="0">
                  <a:pos x="100" y="5100"/>
                </a:cxn>
                <a:cxn ang="0">
                  <a:pos x="100" y="5700"/>
                </a:cxn>
                <a:cxn ang="0">
                  <a:pos x="100" y="6300"/>
                </a:cxn>
                <a:cxn ang="0">
                  <a:pos x="100" y="6901"/>
                </a:cxn>
                <a:cxn ang="0">
                  <a:pos x="107" y="7498"/>
                </a:cxn>
                <a:cxn ang="0">
                  <a:pos x="272" y="8045"/>
                </a:cxn>
                <a:cxn ang="0">
                  <a:pos x="646" y="8484"/>
                </a:cxn>
                <a:cxn ang="0">
                  <a:pos x="1164" y="8738"/>
                </a:cxn>
                <a:cxn ang="0">
                  <a:pos x="1748" y="8783"/>
                </a:cxn>
                <a:cxn ang="0">
                  <a:pos x="2349" y="8783"/>
                </a:cxn>
                <a:cxn ang="0">
                  <a:pos x="2949" y="8783"/>
                </a:cxn>
                <a:cxn ang="0">
                  <a:pos x="3549" y="8783"/>
                </a:cxn>
                <a:cxn ang="0">
                  <a:pos x="4149" y="8783"/>
                </a:cxn>
                <a:cxn ang="0">
                  <a:pos x="4750" y="8783"/>
                </a:cxn>
                <a:cxn ang="0">
                  <a:pos x="5350" y="8783"/>
                </a:cxn>
                <a:cxn ang="0">
                  <a:pos x="5950" y="8783"/>
                </a:cxn>
                <a:cxn ang="0">
                  <a:pos x="6551" y="8783"/>
                </a:cxn>
                <a:cxn ang="0">
                  <a:pos x="7151" y="8783"/>
                </a:cxn>
                <a:cxn ang="0">
                  <a:pos x="7751" y="8783"/>
                </a:cxn>
                <a:cxn ang="0">
                  <a:pos x="8352" y="8783"/>
                </a:cxn>
                <a:cxn ang="0">
                  <a:pos x="8952" y="8783"/>
                </a:cxn>
                <a:cxn ang="0">
                  <a:pos x="9552" y="8783"/>
                </a:cxn>
                <a:cxn ang="0">
                  <a:pos x="10144" y="8766"/>
                </a:cxn>
                <a:cxn ang="0">
                  <a:pos x="10684" y="8568"/>
                </a:cxn>
                <a:cxn ang="0">
                  <a:pos x="11102" y="8170"/>
                </a:cxn>
                <a:cxn ang="0">
                  <a:pos x="11323" y="7643"/>
                </a:cxn>
                <a:cxn ang="0">
                  <a:pos x="11350" y="7051"/>
                </a:cxn>
                <a:cxn ang="0">
                  <a:pos x="11350" y="6451"/>
                </a:cxn>
                <a:cxn ang="0">
                  <a:pos x="11350" y="5851"/>
                </a:cxn>
                <a:cxn ang="0">
                  <a:pos x="11350" y="5251"/>
                </a:cxn>
                <a:cxn ang="0">
                  <a:pos x="11350" y="4650"/>
                </a:cxn>
                <a:cxn ang="0">
                  <a:pos x="11350" y="4050"/>
                </a:cxn>
                <a:cxn ang="0">
                  <a:pos x="11350" y="3450"/>
                </a:cxn>
                <a:cxn ang="0">
                  <a:pos x="11350" y="2849"/>
                </a:cxn>
                <a:cxn ang="0">
                  <a:pos x="11350" y="2249"/>
                </a:cxn>
                <a:cxn ang="0">
                  <a:pos x="11350" y="1649"/>
                </a:cxn>
                <a:cxn ang="0">
                  <a:pos x="11279" y="1073"/>
                </a:cxn>
                <a:cxn ang="0">
                  <a:pos x="10991" y="575"/>
                </a:cxn>
                <a:cxn ang="0">
                  <a:pos x="10527" y="231"/>
                </a:cxn>
                <a:cxn ang="0">
                  <a:pos x="9966" y="102"/>
                </a:cxn>
              </a:cxnLst>
              <a:rect l="0" t="0" r="r" b="b"/>
              <a:pathLst>
                <a:path w="11450" h="8884">
                  <a:moveTo>
                    <a:pt x="9837" y="100"/>
                  </a:moveTo>
                  <a:lnTo>
                    <a:pt x="9837" y="100"/>
                  </a:lnTo>
                  <a:cubicBezTo>
                    <a:pt x="9810" y="100"/>
                    <a:pt x="9787" y="78"/>
                    <a:pt x="9787" y="50"/>
                  </a:cubicBezTo>
                  <a:cubicBezTo>
                    <a:pt x="9787" y="23"/>
                    <a:pt x="9810" y="0"/>
                    <a:pt x="9837" y="0"/>
                  </a:cubicBezTo>
                  <a:lnTo>
                    <a:pt x="9837" y="0"/>
                  </a:lnTo>
                  <a:cubicBezTo>
                    <a:pt x="9865" y="0"/>
                    <a:pt x="9887" y="23"/>
                    <a:pt x="9887" y="50"/>
                  </a:cubicBezTo>
                  <a:cubicBezTo>
                    <a:pt x="9887" y="78"/>
                    <a:pt x="9865" y="100"/>
                    <a:pt x="9837" y="100"/>
                  </a:cubicBezTo>
                  <a:close/>
                  <a:moveTo>
                    <a:pt x="9637" y="100"/>
                  </a:moveTo>
                  <a:lnTo>
                    <a:pt x="9637" y="100"/>
                  </a:lnTo>
                  <a:cubicBezTo>
                    <a:pt x="9610" y="100"/>
                    <a:pt x="9587" y="78"/>
                    <a:pt x="9587" y="50"/>
                  </a:cubicBezTo>
                  <a:cubicBezTo>
                    <a:pt x="9587" y="23"/>
                    <a:pt x="9610" y="0"/>
                    <a:pt x="9637" y="0"/>
                  </a:cubicBezTo>
                  <a:lnTo>
                    <a:pt x="9637" y="0"/>
                  </a:lnTo>
                  <a:cubicBezTo>
                    <a:pt x="9665" y="0"/>
                    <a:pt x="9687" y="23"/>
                    <a:pt x="9687" y="50"/>
                  </a:cubicBezTo>
                  <a:cubicBezTo>
                    <a:pt x="9687" y="78"/>
                    <a:pt x="9665" y="100"/>
                    <a:pt x="9637" y="100"/>
                  </a:cubicBezTo>
                  <a:close/>
                  <a:moveTo>
                    <a:pt x="9437" y="100"/>
                  </a:moveTo>
                  <a:lnTo>
                    <a:pt x="9437" y="100"/>
                  </a:lnTo>
                  <a:cubicBezTo>
                    <a:pt x="9410" y="100"/>
                    <a:pt x="9387" y="78"/>
                    <a:pt x="9387" y="50"/>
                  </a:cubicBezTo>
                  <a:cubicBezTo>
                    <a:pt x="9387" y="23"/>
                    <a:pt x="9410" y="0"/>
                    <a:pt x="9437" y="0"/>
                  </a:cubicBezTo>
                  <a:lnTo>
                    <a:pt x="9437" y="0"/>
                  </a:lnTo>
                  <a:cubicBezTo>
                    <a:pt x="9465" y="0"/>
                    <a:pt x="9487" y="23"/>
                    <a:pt x="9487" y="50"/>
                  </a:cubicBezTo>
                  <a:cubicBezTo>
                    <a:pt x="9487" y="78"/>
                    <a:pt x="9465" y="100"/>
                    <a:pt x="9437" y="100"/>
                  </a:cubicBezTo>
                  <a:close/>
                  <a:moveTo>
                    <a:pt x="9237" y="100"/>
                  </a:moveTo>
                  <a:lnTo>
                    <a:pt x="9237" y="100"/>
                  </a:lnTo>
                  <a:cubicBezTo>
                    <a:pt x="9209" y="100"/>
                    <a:pt x="9187" y="78"/>
                    <a:pt x="9187" y="50"/>
                  </a:cubicBezTo>
                  <a:cubicBezTo>
                    <a:pt x="9187" y="23"/>
                    <a:pt x="9209" y="0"/>
                    <a:pt x="9237" y="0"/>
                  </a:cubicBezTo>
                  <a:lnTo>
                    <a:pt x="9237" y="0"/>
                  </a:lnTo>
                  <a:cubicBezTo>
                    <a:pt x="9265" y="0"/>
                    <a:pt x="9287" y="23"/>
                    <a:pt x="9287" y="50"/>
                  </a:cubicBezTo>
                  <a:cubicBezTo>
                    <a:pt x="9287" y="78"/>
                    <a:pt x="9265" y="100"/>
                    <a:pt x="9237" y="100"/>
                  </a:cubicBezTo>
                  <a:close/>
                  <a:moveTo>
                    <a:pt x="9037" y="100"/>
                  </a:moveTo>
                  <a:lnTo>
                    <a:pt x="9037" y="100"/>
                  </a:lnTo>
                  <a:cubicBezTo>
                    <a:pt x="9009" y="100"/>
                    <a:pt x="8987" y="78"/>
                    <a:pt x="8987" y="50"/>
                  </a:cubicBezTo>
                  <a:cubicBezTo>
                    <a:pt x="8987" y="23"/>
                    <a:pt x="9009" y="0"/>
                    <a:pt x="9037" y="0"/>
                  </a:cubicBezTo>
                  <a:lnTo>
                    <a:pt x="9037" y="0"/>
                  </a:lnTo>
                  <a:cubicBezTo>
                    <a:pt x="9065" y="0"/>
                    <a:pt x="9087" y="23"/>
                    <a:pt x="9087" y="50"/>
                  </a:cubicBezTo>
                  <a:cubicBezTo>
                    <a:pt x="9087" y="78"/>
                    <a:pt x="9065" y="100"/>
                    <a:pt x="9037" y="100"/>
                  </a:cubicBezTo>
                  <a:close/>
                  <a:moveTo>
                    <a:pt x="8837" y="100"/>
                  </a:moveTo>
                  <a:lnTo>
                    <a:pt x="8837" y="100"/>
                  </a:lnTo>
                  <a:cubicBezTo>
                    <a:pt x="8809" y="100"/>
                    <a:pt x="8787" y="78"/>
                    <a:pt x="8787" y="50"/>
                  </a:cubicBezTo>
                  <a:cubicBezTo>
                    <a:pt x="8787" y="23"/>
                    <a:pt x="8809" y="0"/>
                    <a:pt x="8837" y="0"/>
                  </a:cubicBezTo>
                  <a:lnTo>
                    <a:pt x="8837" y="0"/>
                  </a:lnTo>
                  <a:cubicBezTo>
                    <a:pt x="8865" y="0"/>
                    <a:pt x="8887" y="23"/>
                    <a:pt x="8887" y="50"/>
                  </a:cubicBezTo>
                  <a:cubicBezTo>
                    <a:pt x="8887" y="78"/>
                    <a:pt x="8865" y="100"/>
                    <a:pt x="8837" y="100"/>
                  </a:cubicBezTo>
                  <a:close/>
                  <a:moveTo>
                    <a:pt x="8637" y="100"/>
                  </a:moveTo>
                  <a:lnTo>
                    <a:pt x="8637" y="100"/>
                  </a:lnTo>
                  <a:cubicBezTo>
                    <a:pt x="8609" y="100"/>
                    <a:pt x="8587" y="78"/>
                    <a:pt x="8587" y="50"/>
                  </a:cubicBezTo>
                  <a:cubicBezTo>
                    <a:pt x="8587" y="23"/>
                    <a:pt x="8609" y="0"/>
                    <a:pt x="8637" y="0"/>
                  </a:cubicBezTo>
                  <a:lnTo>
                    <a:pt x="8637" y="0"/>
                  </a:lnTo>
                  <a:cubicBezTo>
                    <a:pt x="8664" y="0"/>
                    <a:pt x="8687" y="23"/>
                    <a:pt x="8687" y="50"/>
                  </a:cubicBezTo>
                  <a:cubicBezTo>
                    <a:pt x="8687" y="78"/>
                    <a:pt x="8664" y="100"/>
                    <a:pt x="8637" y="100"/>
                  </a:cubicBezTo>
                  <a:close/>
                  <a:moveTo>
                    <a:pt x="8437" y="100"/>
                  </a:moveTo>
                  <a:lnTo>
                    <a:pt x="8437" y="100"/>
                  </a:lnTo>
                  <a:cubicBezTo>
                    <a:pt x="8409" y="100"/>
                    <a:pt x="8387" y="78"/>
                    <a:pt x="8387" y="50"/>
                  </a:cubicBezTo>
                  <a:cubicBezTo>
                    <a:pt x="8387" y="23"/>
                    <a:pt x="8409" y="0"/>
                    <a:pt x="8437" y="0"/>
                  </a:cubicBezTo>
                  <a:lnTo>
                    <a:pt x="8437" y="0"/>
                  </a:lnTo>
                  <a:cubicBezTo>
                    <a:pt x="8464" y="0"/>
                    <a:pt x="8487" y="23"/>
                    <a:pt x="8487" y="50"/>
                  </a:cubicBezTo>
                  <a:cubicBezTo>
                    <a:pt x="8487" y="78"/>
                    <a:pt x="8464" y="100"/>
                    <a:pt x="8437" y="100"/>
                  </a:cubicBezTo>
                  <a:close/>
                  <a:moveTo>
                    <a:pt x="8237" y="100"/>
                  </a:moveTo>
                  <a:lnTo>
                    <a:pt x="8237" y="100"/>
                  </a:lnTo>
                  <a:cubicBezTo>
                    <a:pt x="8209" y="100"/>
                    <a:pt x="8187" y="78"/>
                    <a:pt x="8187" y="50"/>
                  </a:cubicBezTo>
                  <a:cubicBezTo>
                    <a:pt x="8187" y="23"/>
                    <a:pt x="8209" y="0"/>
                    <a:pt x="8237" y="0"/>
                  </a:cubicBezTo>
                  <a:lnTo>
                    <a:pt x="8237" y="0"/>
                  </a:lnTo>
                  <a:cubicBezTo>
                    <a:pt x="8264" y="0"/>
                    <a:pt x="8287" y="23"/>
                    <a:pt x="8287" y="50"/>
                  </a:cubicBezTo>
                  <a:cubicBezTo>
                    <a:pt x="8287" y="78"/>
                    <a:pt x="8264" y="100"/>
                    <a:pt x="8237" y="100"/>
                  </a:cubicBezTo>
                  <a:close/>
                  <a:moveTo>
                    <a:pt x="8037" y="100"/>
                  </a:moveTo>
                  <a:lnTo>
                    <a:pt x="8036" y="100"/>
                  </a:lnTo>
                  <a:cubicBezTo>
                    <a:pt x="8009" y="100"/>
                    <a:pt x="7986" y="78"/>
                    <a:pt x="7986" y="50"/>
                  </a:cubicBezTo>
                  <a:cubicBezTo>
                    <a:pt x="7986" y="23"/>
                    <a:pt x="8009" y="0"/>
                    <a:pt x="8036" y="0"/>
                  </a:cubicBezTo>
                  <a:lnTo>
                    <a:pt x="8037" y="0"/>
                  </a:lnTo>
                  <a:cubicBezTo>
                    <a:pt x="8064" y="0"/>
                    <a:pt x="8087" y="23"/>
                    <a:pt x="8087" y="50"/>
                  </a:cubicBezTo>
                  <a:cubicBezTo>
                    <a:pt x="8087" y="78"/>
                    <a:pt x="8064" y="100"/>
                    <a:pt x="8037" y="100"/>
                  </a:cubicBezTo>
                  <a:close/>
                  <a:moveTo>
                    <a:pt x="7836" y="100"/>
                  </a:moveTo>
                  <a:lnTo>
                    <a:pt x="7836" y="100"/>
                  </a:lnTo>
                  <a:cubicBezTo>
                    <a:pt x="7809" y="100"/>
                    <a:pt x="7786" y="78"/>
                    <a:pt x="7786" y="50"/>
                  </a:cubicBezTo>
                  <a:cubicBezTo>
                    <a:pt x="7786" y="23"/>
                    <a:pt x="7809" y="0"/>
                    <a:pt x="7836" y="0"/>
                  </a:cubicBezTo>
                  <a:lnTo>
                    <a:pt x="7836" y="0"/>
                  </a:lnTo>
                  <a:cubicBezTo>
                    <a:pt x="7864" y="0"/>
                    <a:pt x="7886" y="23"/>
                    <a:pt x="7886" y="50"/>
                  </a:cubicBezTo>
                  <a:cubicBezTo>
                    <a:pt x="7886" y="78"/>
                    <a:pt x="7864" y="100"/>
                    <a:pt x="7836" y="100"/>
                  </a:cubicBezTo>
                  <a:close/>
                  <a:moveTo>
                    <a:pt x="7636" y="100"/>
                  </a:moveTo>
                  <a:lnTo>
                    <a:pt x="7636" y="100"/>
                  </a:lnTo>
                  <a:cubicBezTo>
                    <a:pt x="7609" y="100"/>
                    <a:pt x="7586" y="78"/>
                    <a:pt x="7586" y="50"/>
                  </a:cubicBezTo>
                  <a:cubicBezTo>
                    <a:pt x="7586" y="23"/>
                    <a:pt x="7609" y="0"/>
                    <a:pt x="7636" y="0"/>
                  </a:cubicBezTo>
                  <a:lnTo>
                    <a:pt x="7636" y="0"/>
                  </a:lnTo>
                  <a:cubicBezTo>
                    <a:pt x="7664" y="0"/>
                    <a:pt x="7686" y="23"/>
                    <a:pt x="7686" y="50"/>
                  </a:cubicBezTo>
                  <a:cubicBezTo>
                    <a:pt x="7686" y="78"/>
                    <a:pt x="7664" y="100"/>
                    <a:pt x="7636" y="100"/>
                  </a:cubicBezTo>
                  <a:close/>
                  <a:moveTo>
                    <a:pt x="7436" y="100"/>
                  </a:moveTo>
                  <a:lnTo>
                    <a:pt x="7436" y="100"/>
                  </a:lnTo>
                  <a:cubicBezTo>
                    <a:pt x="7409" y="100"/>
                    <a:pt x="7386" y="78"/>
                    <a:pt x="7386" y="50"/>
                  </a:cubicBezTo>
                  <a:cubicBezTo>
                    <a:pt x="7386" y="23"/>
                    <a:pt x="7409" y="0"/>
                    <a:pt x="7436" y="0"/>
                  </a:cubicBezTo>
                  <a:lnTo>
                    <a:pt x="7436" y="0"/>
                  </a:lnTo>
                  <a:cubicBezTo>
                    <a:pt x="7464" y="0"/>
                    <a:pt x="7486" y="23"/>
                    <a:pt x="7486" y="50"/>
                  </a:cubicBezTo>
                  <a:cubicBezTo>
                    <a:pt x="7486" y="78"/>
                    <a:pt x="7464" y="100"/>
                    <a:pt x="7436" y="100"/>
                  </a:cubicBezTo>
                  <a:close/>
                  <a:moveTo>
                    <a:pt x="7236" y="100"/>
                  </a:moveTo>
                  <a:lnTo>
                    <a:pt x="7236" y="100"/>
                  </a:lnTo>
                  <a:cubicBezTo>
                    <a:pt x="7208" y="100"/>
                    <a:pt x="7186" y="78"/>
                    <a:pt x="7186" y="50"/>
                  </a:cubicBezTo>
                  <a:cubicBezTo>
                    <a:pt x="7186" y="23"/>
                    <a:pt x="7208" y="0"/>
                    <a:pt x="7236" y="0"/>
                  </a:cubicBezTo>
                  <a:lnTo>
                    <a:pt x="7236" y="0"/>
                  </a:lnTo>
                  <a:cubicBezTo>
                    <a:pt x="7264" y="0"/>
                    <a:pt x="7286" y="23"/>
                    <a:pt x="7286" y="50"/>
                  </a:cubicBezTo>
                  <a:cubicBezTo>
                    <a:pt x="7286" y="78"/>
                    <a:pt x="7264" y="100"/>
                    <a:pt x="7236" y="100"/>
                  </a:cubicBezTo>
                  <a:close/>
                  <a:moveTo>
                    <a:pt x="7036" y="100"/>
                  </a:moveTo>
                  <a:lnTo>
                    <a:pt x="7036" y="100"/>
                  </a:lnTo>
                  <a:cubicBezTo>
                    <a:pt x="7008" y="100"/>
                    <a:pt x="6986" y="78"/>
                    <a:pt x="6986" y="50"/>
                  </a:cubicBezTo>
                  <a:cubicBezTo>
                    <a:pt x="6986" y="23"/>
                    <a:pt x="7008" y="0"/>
                    <a:pt x="7036" y="0"/>
                  </a:cubicBezTo>
                  <a:lnTo>
                    <a:pt x="7036" y="0"/>
                  </a:lnTo>
                  <a:cubicBezTo>
                    <a:pt x="7064" y="0"/>
                    <a:pt x="7086" y="23"/>
                    <a:pt x="7086" y="50"/>
                  </a:cubicBezTo>
                  <a:cubicBezTo>
                    <a:pt x="7086" y="78"/>
                    <a:pt x="7064" y="100"/>
                    <a:pt x="7036" y="100"/>
                  </a:cubicBezTo>
                  <a:close/>
                  <a:moveTo>
                    <a:pt x="6836" y="100"/>
                  </a:moveTo>
                  <a:lnTo>
                    <a:pt x="6836" y="100"/>
                  </a:lnTo>
                  <a:cubicBezTo>
                    <a:pt x="6808" y="100"/>
                    <a:pt x="6786" y="78"/>
                    <a:pt x="6786" y="50"/>
                  </a:cubicBezTo>
                  <a:cubicBezTo>
                    <a:pt x="6786" y="23"/>
                    <a:pt x="6808" y="0"/>
                    <a:pt x="6836" y="0"/>
                  </a:cubicBezTo>
                  <a:lnTo>
                    <a:pt x="6836" y="0"/>
                  </a:lnTo>
                  <a:cubicBezTo>
                    <a:pt x="6864" y="0"/>
                    <a:pt x="6886" y="23"/>
                    <a:pt x="6886" y="50"/>
                  </a:cubicBezTo>
                  <a:cubicBezTo>
                    <a:pt x="6886" y="78"/>
                    <a:pt x="6864" y="100"/>
                    <a:pt x="6836" y="100"/>
                  </a:cubicBezTo>
                  <a:close/>
                  <a:moveTo>
                    <a:pt x="6636" y="100"/>
                  </a:moveTo>
                  <a:lnTo>
                    <a:pt x="6636" y="100"/>
                  </a:lnTo>
                  <a:cubicBezTo>
                    <a:pt x="6608" y="100"/>
                    <a:pt x="6586" y="78"/>
                    <a:pt x="6586" y="50"/>
                  </a:cubicBezTo>
                  <a:cubicBezTo>
                    <a:pt x="6586" y="23"/>
                    <a:pt x="6608" y="0"/>
                    <a:pt x="6636" y="0"/>
                  </a:cubicBezTo>
                  <a:lnTo>
                    <a:pt x="6636" y="0"/>
                  </a:lnTo>
                  <a:cubicBezTo>
                    <a:pt x="6663" y="0"/>
                    <a:pt x="6686" y="23"/>
                    <a:pt x="6686" y="50"/>
                  </a:cubicBezTo>
                  <a:cubicBezTo>
                    <a:pt x="6686" y="78"/>
                    <a:pt x="6663" y="100"/>
                    <a:pt x="6636" y="100"/>
                  </a:cubicBezTo>
                  <a:close/>
                  <a:moveTo>
                    <a:pt x="6436" y="100"/>
                  </a:moveTo>
                  <a:lnTo>
                    <a:pt x="6436" y="100"/>
                  </a:lnTo>
                  <a:cubicBezTo>
                    <a:pt x="6408" y="100"/>
                    <a:pt x="6386" y="78"/>
                    <a:pt x="6386" y="50"/>
                  </a:cubicBezTo>
                  <a:cubicBezTo>
                    <a:pt x="6386" y="23"/>
                    <a:pt x="6408" y="0"/>
                    <a:pt x="6436" y="0"/>
                  </a:cubicBezTo>
                  <a:lnTo>
                    <a:pt x="6436" y="0"/>
                  </a:lnTo>
                  <a:cubicBezTo>
                    <a:pt x="6463" y="0"/>
                    <a:pt x="6486" y="23"/>
                    <a:pt x="6486" y="50"/>
                  </a:cubicBezTo>
                  <a:cubicBezTo>
                    <a:pt x="6486" y="78"/>
                    <a:pt x="6463" y="100"/>
                    <a:pt x="6436" y="100"/>
                  </a:cubicBezTo>
                  <a:close/>
                  <a:moveTo>
                    <a:pt x="6236" y="100"/>
                  </a:moveTo>
                  <a:lnTo>
                    <a:pt x="6236" y="100"/>
                  </a:lnTo>
                  <a:cubicBezTo>
                    <a:pt x="6208" y="100"/>
                    <a:pt x="6186" y="78"/>
                    <a:pt x="6186" y="50"/>
                  </a:cubicBezTo>
                  <a:cubicBezTo>
                    <a:pt x="6186" y="23"/>
                    <a:pt x="6208" y="0"/>
                    <a:pt x="6236" y="0"/>
                  </a:cubicBezTo>
                  <a:lnTo>
                    <a:pt x="6236" y="0"/>
                  </a:lnTo>
                  <a:cubicBezTo>
                    <a:pt x="6263" y="0"/>
                    <a:pt x="6286" y="23"/>
                    <a:pt x="6286" y="50"/>
                  </a:cubicBezTo>
                  <a:cubicBezTo>
                    <a:pt x="6286" y="78"/>
                    <a:pt x="6263" y="100"/>
                    <a:pt x="6236" y="100"/>
                  </a:cubicBezTo>
                  <a:close/>
                  <a:moveTo>
                    <a:pt x="6036" y="100"/>
                  </a:moveTo>
                  <a:lnTo>
                    <a:pt x="6035" y="100"/>
                  </a:lnTo>
                  <a:cubicBezTo>
                    <a:pt x="6008" y="100"/>
                    <a:pt x="5985" y="78"/>
                    <a:pt x="5985" y="50"/>
                  </a:cubicBezTo>
                  <a:cubicBezTo>
                    <a:pt x="5985" y="23"/>
                    <a:pt x="6008" y="0"/>
                    <a:pt x="6035" y="0"/>
                  </a:cubicBezTo>
                  <a:lnTo>
                    <a:pt x="6036" y="0"/>
                  </a:lnTo>
                  <a:cubicBezTo>
                    <a:pt x="6063" y="0"/>
                    <a:pt x="6086" y="23"/>
                    <a:pt x="6086" y="50"/>
                  </a:cubicBezTo>
                  <a:cubicBezTo>
                    <a:pt x="6086" y="78"/>
                    <a:pt x="6063" y="100"/>
                    <a:pt x="6036" y="100"/>
                  </a:cubicBezTo>
                  <a:close/>
                  <a:moveTo>
                    <a:pt x="5835" y="100"/>
                  </a:moveTo>
                  <a:lnTo>
                    <a:pt x="5835" y="100"/>
                  </a:lnTo>
                  <a:cubicBezTo>
                    <a:pt x="5808" y="100"/>
                    <a:pt x="5785" y="78"/>
                    <a:pt x="5785" y="50"/>
                  </a:cubicBezTo>
                  <a:cubicBezTo>
                    <a:pt x="5785" y="23"/>
                    <a:pt x="5808" y="0"/>
                    <a:pt x="5835" y="0"/>
                  </a:cubicBezTo>
                  <a:lnTo>
                    <a:pt x="5835" y="0"/>
                  </a:lnTo>
                  <a:cubicBezTo>
                    <a:pt x="5863" y="0"/>
                    <a:pt x="5885" y="23"/>
                    <a:pt x="5885" y="50"/>
                  </a:cubicBezTo>
                  <a:cubicBezTo>
                    <a:pt x="5885" y="78"/>
                    <a:pt x="5863" y="100"/>
                    <a:pt x="5835" y="100"/>
                  </a:cubicBezTo>
                  <a:close/>
                  <a:moveTo>
                    <a:pt x="5635" y="100"/>
                  </a:moveTo>
                  <a:lnTo>
                    <a:pt x="5635" y="100"/>
                  </a:lnTo>
                  <a:cubicBezTo>
                    <a:pt x="5608" y="100"/>
                    <a:pt x="5585" y="78"/>
                    <a:pt x="5585" y="50"/>
                  </a:cubicBezTo>
                  <a:cubicBezTo>
                    <a:pt x="5585" y="23"/>
                    <a:pt x="5608" y="0"/>
                    <a:pt x="5635" y="0"/>
                  </a:cubicBezTo>
                  <a:lnTo>
                    <a:pt x="5635" y="0"/>
                  </a:lnTo>
                  <a:cubicBezTo>
                    <a:pt x="5663" y="0"/>
                    <a:pt x="5685" y="23"/>
                    <a:pt x="5685" y="50"/>
                  </a:cubicBezTo>
                  <a:cubicBezTo>
                    <a:pt x="5685" y="78"/>
                    <a:pt x="5663" y="100"/>
                    <a:pt x="5635" y="100"/>
                  </a:cubicBezTo>
                  <a:close/>
                  <a:moveTo>
                    <a:pt x="5435" y="100"/>
                  </a:moveTo>
                  <a:lnTo>
                    <a:pt x="5435" y="100"/>
                  </a:lnTo>
                  <a:cubicBezTo>
                    <a:pt x="5408" y="100"/>
                    <a:pt x="5385" y="78"/>
                    <a:pt x="5385" y="50"/>
                  </a:cubicBezTo>
                  <a:cubicBezTo>
                    <a:pt x="5385" y="23"/>
                    <a:pt x="5408" y="0"/>
                    <a:pt x="5435" y="0"/>
                  </a:cubicBezTo>
                  <a:lnTo>
                    <a:pt x="5435" y="0"/>
                  </a:lnTo>
                  <a:cubicBezTo>
                    <a:pt x="5463" y="0"/>
                    <a:pt x="5485" y="23"/>
                    <a:pt x="5485" y="50"/>
                  </a:cubicBezTo>
                  <a:cubicBezTo>
                    <a:pt x="5485" y="78"/>
                    <a:pt x="5463" y="100"/>
                    <a:pt x="5435" y="100"/>
                  </a:cubicBezTo>
                  <a:close/>
                  <a:moveTo>
                    <a:pt x="5235" y="100"/>
                  </a:moveTo>
                  <a:lnTo>
                    <a:pt x="5235" y="100"/>
                  </a:lnTo>
                  <a:cubicBezTo>
                    <a:pt x="5207" y="100"/>
                    <a:pt x="5185" y="78"/>
                    <a:pt x="5185" y="50"/>
                  </a:cubicBezTo>
                  <a:cubicBezTo>
                    <a:pt x="5185" y="23"/>
                    <a:pt x="5207" y="0"/>
                    <a:pt x="5235" y="0"/>
                  </a:cubicBezTo>
                  <a:lnTo>
                    <a:pt x="5235" y="0"/>
                  </a:lnTo>
                  <a:cubicBezTo>
                    <a:pt x="5263" y="0"/>
                    <a:pt x="5285" y="23"/>
                    <a:pt x="5285" y="50"/>
                  </a:cubicBezTo>
                  <a:cubicBezTo>
                    <a:pt x="5285" y="78"/>
                    <a:pt x="5263" y="100"/>
                    <a:pt x="5235" y="100"/>
                  </a:cubicBezTo>
                  <a:close/>
                  <a:moveTo>
                    <a:pt x="5035" y="100"/>
                  </a:moveTo>
                  <a:lnTo>
                    <a:pt x="5035" y="100"/>
                  </a:lnTo>
                  <a:cubicBezTo>
                    <a:pt x="5007" y="100"/>
                    <a:pt x="4985" y="78"/>
                    <a:pt x="4985" y="50"/>
                  </a:cubicBezTo>
                  <a:cubicBezTo>
                    <a:pt x="4985" y="23"/>
                    <a:pt x="5007" y="0"/>
                    <a:pt x="5035" y="0"/>
                  </a:cubicBezTo>
                  <a:lnTo>
                    <a:pt x="5035" y="0"/>
                  </a:lnTo>
                  <a:cubicBezTo>
                    <a:pt x="5063" y="0"/>
                    <a:pt x="5085" y="23"/>
                    <a:pt x="5085" y="50"/>
                  </a:cubicBezTo>
                  <a:cubicBezTo>
                    <a:pt x="5085" y="78"/>
                    <a:pt x="5063" y="100"/>
                    <a:pt x="5035" y="100"/>
                  </a:cubicBezTo>
                  <a:close/>
                  <a:moveTo>
                    <a:pt x="4835" y="100"/>
                  </a:moveTo>
                  <a:lnTo>
                    <a:pt x="4835" y="100"/>
                  </a:lnTo>
                  <a:cubicBezTo>
                    <a:pt x="4807" y="100"/>
                    <a:pt x="4785" y="78"/>
                    <a:pt x="4785" y="50"/>
                  </a:cubicBezTo>
                  <a:cubicBezTo>
                    <a:pt x="4785" y="23"/>
                    <a:pt x="4807" y="0"/>
                    <a:pt x="4835" y="0"/>
                  </a:cubicBezTo>
                  <a:lnTo>
                    <a:pt x="4835" y="0"/>
                  </a:lnTo>
                  <a:cubicBezTo>
                    <a:pt x="4863" y="0"/>
                    <a:pt x="4885" y="23"/>
                    <a:pt x="4885" y="50"/>
                  </a:cubicBezTo>
                  <a:cubicBezTo>
                    <a:pt x="4885" y="78"/>
                    <a:pt x="4863" y="100"/>
                    <a:pt x="4835" y="100"/>
                  </a:cubicBezTo>
                  <a:close/>
                  <a:moveTo>
                    <a:pt x="4635" y="100"/>
                  </a:moveTo>
                  <a:lnTo>
                    <a:pt x="4635" y="100"/>
                  </a:lnTo>
                  <a:cubicBezTo>
                    <a:pt x="4607" y="100"/>
                    <a:pt x="4585" y="78"/>
                    <a:pt x="4585" y="50"/>
                  </a:cubicBezTo>
                  <a:cubicBezTo>
                    <a:pt x="4585" y="23"/>
                    <a:pt x="4607" y="0"/>
                    <a:pt x="4635" y="0"/>
                  </a:cubicBezTo>
                  <a:lnTo>
                    <a:pt x="4635" y="0"/>
                  </a:lnTo>
                  <a:cubicBezTo>
                    <a:pt x="4662" y="0"/>
                    <a:pt x="4685" y="23"/>
                    <a:pt x="4685" y="50"/>
                  </a:cubicBezTo>
                  <a:cubicBezTo>
                    <a:pt x="4685" y="78"/>
                    <a:pt x="4662" y="100"/>
                    <a:pt x="4635" y="100"/>
                  </a:cubicBezTo>
                  <a:close/>
                  <a:moveTo>
                    <a:pt x="4435" y="100"/>
                  </a:moveTo>
                  <a:lnTo>
                    <a:pt x="4435" y="100"/>
                  </a:lnTo>
                  <a:cubicBezTo>
                    <a:pt x="4407" y="100"/>
                    <a:pt x="4385" y="78"/>
                    <a:pt x="4385" y="50"/>
                  </a:cubicBezTo>
                  <a:cubicBezTo>
                    <a:pt x="4385" y="23"/>
                    <a:pt x="4407" y="0"/>
                    <a:pt x="4435" y="0"/>
                  </a:cubicBezTo>
                  <a:lnTo>
                    <a:pt x="4435" y="0"/>
                  </a:lnTo>
                  <a:cubicBezTo>
                    <a:pt x="4462" y="0"/>
                    <a:pt x="4485" y="23"/>
                    <a:pt x="4485" y="50"/>
                  </a:cubicBezTo>
                  <a:cubicBezTo>
                    <a:pt x="4485" y="78"/>
                    <a:pt x="4462" y="100"/>
                    <a:pt x="4435" y="100"/>
                  </a:cubicBezTo>
                  <a:close/>
                  <a:moveTo>
                    <a:pt x="4235" y="100"/>
                  </a:moveTo>
                  <a:lnTo>
                    <a:pt x="4235" y="100"/>
                  </a:lnTo>
                  <a:cubicBezTo>
                    <a:pt x="4207" y="100"/>
                    <a:pt x="4185" y="78"/>
                    <a:pt x="4185" y="50"/>
                  </a:cubicBezTo>
                  <a:cubicBezTo>
                    <a:pt x="4185" y="23"/>
                    <a:pt x="4207" y="0"/>
                    <a:pt x="4235" y="0"/>
                  </a:cubicBezTo>
                  <a:lnTo>
                    <a:pt x="4235" y="0"/>
                  </a:lnTo>
                  <a:cubicBezTo>
                    <a:pt x="4262" y="0"/>
                    <a:pt x="4285" y="23"/>
                    <a:pt x="4285" y="50"/>
                  </a:cubicBezTo>
                  <a:cubicBezTo>
                    <a:pt x="4285" y="78"/>
                    <a:pt x="4262" y="100"/>
                    <a:pt x="4235" y="100"/>
                  </a:cubicBezTo>
                  <a:close/>
                  <a:moveTo>
                    <a:pt x="4035" y="100"/>
                  </a:moveTo>
                  <a:lnTo>
                    <a:pt x="4034" y="100"/>
                  </a:lnTo>
                  <a:cubicBezTo>
                    <a:pt x="4007" y="100"/>
                    <a:pt x="3984" y="78"/>
                    <a:pt x="3984" y="50"/>
                  </a:cubicBezTo>
                  <a:cubicBezTo>
                    <a:pt x="3984" y="23"/>
                    <a:pt x="4007" y="0"/>
                    <a:pt x="4034" y="0"/>
                  </a:cubicBezTo>
                  <a:lnTo>
                    <a:pt x="4035" y="0"/>
                  </a:lnTo>
                  <a:cubicBezTo>
                    <a:pt x="4062" y="0"/>
                    <a:pt x="4085" y="23"/>
                    <a:pt x="4085" y="50"/>
                  </a:cubicBezTo>
                  <a:cubicBezTo>
                    <a:pt x="4085" y="78"/>
                    <a:pt x="4062" y="100"/>
                    <a:pt x="4035" y="100"/>
                  </a:cubicBezTo>
                  <a:close/>
                  <a:moveTo>
                    <a:pt x="3834" y="100"/>
                  </a:moveTo>
                  <a:lnTo>
                    <a:pt x="3834" y="100"/>
                  </a:lnTo>
                  <a:cubicBezTo>
                    <a:pt x="3807" y="100"/>
                    <a:pt x="3784" y="78"/>
                    <a:pt x="3784" y="50"/>
                  </a:cubicBezTo>
                  <a:cubicBezTo>
                    <a:pt x="3784" y="23"/>
                    <a:pt x="3807" y="0"/>
                    <a:pt x="3834" y="0"/>
                  </a:cubicBezTo>
                  <a:lnTo>
                    <a:pt x="3834" y="0"/>
                  </a:lnTo>
                  <a:cubicBezTo>
                    <a:pt x="3862" y="0"/>
                    <a:pt x="3884" y="23"/>
                    <a:pt x="3884" y="50"/>
                  </a:cubicBezTo>
                  <a:cubicBezTo>
                    <a:pt x="3884" y="78"/>
                    <a:pt x="3862" y="100"/>
                    <a:pt x="3834" y="100"/>
                  </a:cubicBezTo>
                  <a:close/>
                  <a:moveTo>
                    <a:pt x="3634" y="100"/>
                  </a:moveTo>
                  <a:lnTo>
                    <a:pt x="3634" y="100"/>
                  </a:lnTo>
                  <a:cubicBezTo>
                    <a:pt x="3607" y="100"/>
                    <a:pt x="3584" y="78"/>
                    <a:pt x="3584" y="50"/>
                  </a:cubicBezTo>
                  <a:cubicBezTo>
                    <a:pt x="3584" y="23"/>
                    <a:pt x="3607" y="0"/>
                    <a:pt x="3634" y="0"/>
                  </a:cubicBezTo>
                  <a:lnTo>
                    <a:pt x="3634" y="0"/>
                  </a:lnTo>
                  <a:cubicBezTo>
                    <a:pt x="3662" y="0"/>
                    <a:pt x="3684" y="23"/>
                    <a:pt x="3684" y="50"/>
                  </a:cubicBezTo>
                  <a:cubicBezTo>
                    <a:pt x="3684" y="78"/>
                    <a:pt x="3662" y="100"/>
                    <a:pt x="3634" y="100"/>
                  </a:cubicBezTo>
                  <a:close/>
                  <a:moveTo>
                    <a:pt x="3434" y="100"/>
                  </a:moveTo>
                  <a:lnTo>
                    <a:pt x="3434" y="100"/>
                  </a:lnTo>
                  <a:cubicBezTo>
                    <a:pt x="3407" y="100"/>
                    <a:pt x="3384" y="78"/>
                    <a:pt x="3384" y="50"/>
                  </a:cubicBezTo>
                  <a:cubicBezTo>
                    <a:pt x="3384" y="23"/>
                    <a:pt x="3407" y="0"/>
                    <a:pt x="3434" y="0"/>
                  </a:cubicBezTo>
                  <a:lnTo>
                    <a:pt x="3434" y="0"/>
                  </a:lnTo>
                  <a:cubicBezTo>
                    <a:pt x="3462" y="0"/>
                    <a:pt x="3484" y="23"/>
                    <a:pt x="3484" y="50"/>
                  </a:cubicBezTo>
                  <a:cubicBezTo>
                    <a:pt x="3484" y="78"/>
                    <a:pt x="3462" y="100"/>
                    <a:pt x="3434" y="100"/>
                  </a:cubicBezTo>
                  <a:close/>
                  <a:moveTo>
                    <a:pt x="3234" y="100"/>
                  </a:moveTo>
                  <a:lnTo>
                    <a:pt x="3234" y="100"/>
                  </a:lnTo>
                  <a:cubicBezTo>
                    <a:pt x="3206" y="100"/>
                    <a:pt x="3184" y="78"/>
                    <a:pt x="3184" y="50"/>
                  </a:cubicBezTo>
                  <a:cubicBezTo>
                    <a:pt x="3184" y="23"/>
                    <a:pt x="3206" y="0"/>
                    <a:pt x="3234" y="0"/>
                  </a:cubicBezTo>
                  <a:lnTo>
                    <a:pt x="3234" y="0"/>
                  </a:lnTo>
                  <a:cubicBezTo>
                    <a:pt x="3262" y="0"/>
                    <a:pt x="3284" y="23"/>
                    <a:pt x="3284" y="50"/>
                  </a:cubicBezTo>
                  <a:cubicBezTo>
                    <a:pt x="3284" y="78"/>
                    <a:pt x="3262" y="100"/>
                    <a:pt x="3234" y="100"/>
                  </a:cubicBezTo>
                  <a:close/>
                  <a:moveTo>
                    <a:pt x="3034" y="100"/>
                  </a:moveTo>
                  <a:lnTo>
                    <a:pt x="3034" y="100"/>
                  </a:lnTo>
                  <a:cubicBezTo>
                    <a:pt x="3006" y="100"/>
                    <a:pt x="2984" y="78"/>
                    <a:pt x="2984" y="50"/>
                  </a:cubicBezTo>
                  <a:cubicBezTo>
                    <a:pt x="2984" y="23"/>
                    <a:pt x="3006" y="0"/>
                    <a:pt x="3034" y="0"/>
                  </a:cubicBezTo>
                  <a:lnTo>
                    <a:pt x="3034" y="0"/>
                  </a:lnTo>
                  <a:cubicBezTo>
                    <a:pt x="3062" y="0"/>
                    <a:pt x="3084" y="23"/>
                    <a:pt x="3084" y="50"/>
                  </a:cubicBezTo>
                  <a:cubicBezTo>
                    <a:pt x="3084" y="78"/>
                    <a:pt x="3062" y="100"/>
                    <a:pt x="3034" y="100"/>
                  </a:cubicBezTo>
                  <a:close/>
                  <a:moveTo>
                    <a:pt x="2834" y="100"/>
                  </a:moveTo>
                  <a:lnTo>
                    <a:pt x="2834" y="100"/>
                  </a:lnTo>
                  <a:cubicBezTo>
                    <a:pt x="2806" y="100"/>
                    <a:pt x="2784" y="78"/>
                    <a:pt x="2784" y="50"/>
                  </a:cubicBezTo>
                  <a:cubicBezTo>
                    <a:pt x="2784" y="23"/>
                    <a:pt x="2806" y="0"/>
                    <a:pt x="2834" y="0"/>
                  </a:cubicBezTo>
                  <a:lnTo>
                    <a:pt x="2834" y="0"/>
                  </a:lnTo>
                  <a:cubicBezTo>
                    <a:pt x="2862" y="0"/>
                    <a:pt x="2884" y="23"/>
                    <a:pt x="2884" y="50"/>
                  </a:cubicBezTo>
                  <a:cubicBezTo>
                    <a:pt x="2884" y="78"/>
                    <a:pt x="2862" y="100"/>
                    <a:pt x="2834" y="100"/>
                  </a:cubicBezTo>
                  <a:close/>
                  <a:moveTo>
                    <a:pt x="2634" y="100"/>
                  </a:moveTo>
                  <a:lnTo>
                    <a:pt x="2634" y="100"/>
                  </a:lnTo>
                  <a:cubicBezTo>
                    <a:pt x="2606" y="100"/>
                    <a:pt x="2584" y="78"/>
                    <a:pt x="2584" y="50"/>
                  </a:cubicBezTo>
                  <a:cubicBezTo>
                    <a:pt x="2584" y="23"/>
                    <a:pt x="2606" y="0"/>
                    <a:pt x="2634" y="0"/>
                  </a:cubicBezTo>
                  <a:lnTo>
                    <a:pt x="2634" y="0"/>
                  </a:lnTo>
                  <a:cubicBezTo>
                    <a:pt x="2661" y="0"/>
                    <a:pt x="2684" y="23"/>
                    <a:pt x="2684" y="50"/>
                  </a:cubicBezTo>
                  <a:cubicBezTo>
                    <a:pt x="2684" y="78"/>
                    <a:pt x="2661" y="100"/>
                    <a:pt x="2634" y="100"/>
                  </a:cubicBezTo>
                  <a:close/>
                  <a:moveTo>
                    <a:pt x="2434" y="100"/>
                  </a:moveTo>
                  <a:lnTo>
                    <a:pt x="2434" y="100"/>
                  </a:lnTo>
                  <a:cubicBezTo>
                    <a:pt x="2406" y="100"/>
                    <a:pt x="2384" y="78"/>
                    <a:pt x="2384" y="50"/>
                  </a:cubicBezTo>
                  <a:cubicBezTo>
                    <a:pt x="2384" y="23"/>
                    <a:pt x="2406" y="0"/>
                    <a:pt x="2434" y="0"/>
                  </a:cubicBezTo>
                  <a:lnTo>
                    <a:pt x="2434" y="0"/>
                  </a:lnTo>
                  <a:cubicBezTo>
                    <a:pt x="2461" y="0"/>
                    <a:pt x="2484" y="23"/>
                    <a:pt x="2484" y="50"/>
                  </a:cubicBezTo>
                  <a:cubicBezTo>
                    <a:pt x="2484" y="78"/>
                    <a:pt x="2461" y="100"/>
                    <a:pt x="2434" y="100"/>
                  </a:cubicBezTo>
                  <a:close/>
                  <a:moveTo>
                    <a:pt x="2234" y="100"/>
                  </a:moveTo>
                  <a:lnTo>
                    <a:pt x="2234" y="100"/>
                  </a:lnTo>
                  <a:cubicBezTo>
                    <a:pt x="2206" y="100"/>
                    <a:pt x="2184" y="78"/>
                    <a:pt x="2184" y="50"/>
                  </a:cubicBezTo>
                  <a:cubicBezTo>
                    <a:pt x="2184" y="23"/>
                    <a:pt x="2206" y="0"/>
                    <a:pt x="2234" y="0"/>
                  </a:cubicBezTo>
                  <a:lnTo>
                    <a:pt x="2234" y="0"/>
                  </a:lnTo>
                  <a:cubicBezTo>
                    <a:pt x="2261" y="0"/>
                    <a:pt x="2284" y="23"/>
                    <a:pt x="2284" y="50"/>
                  </a:cubicBezTo>
                  <a:cubicBezTo>
                    <a:pt x="2284" y="78"/>
                    <a:pt x="2261" y="100"/>
                    <a:pt x="2234" y="100"/>
                  </a:cubicBezTo>
                  <a:close/>
                  <a:moveTo>
                    <a:pt x="2034" y="100"/>
                  </a:moveTo>
                  <a:lnTo>
                    <a:pt x="2033" y="100"/>
                  </a:lnTo>
                  <a:cubicBezTo>
                    <a:pt x="2006" y="100"/>
                    <a:pt x="1983" y="78"/>
                    <a:pt x="1983" y="50"/>
                  </a:cubicBezTo>
                  <a:cubicBezTo>
                    <a:pt x="1983" y="23"/>
                    <a:pt x="2006" y="0"/>
                    <a:pt x="2033" y="0"/>
                  </a:cubicBezTo>
                  <a:lnTo>
                    <a:pt x="2034" y="0"/>
                  </a:lnTo>
                  <a:cubicBezTo>
                    <a:pt x="2061" y="0"/>
                    <a:pt x="2084" y="23"/>
                    <a:pt x="2084" y="50"/>
                  </a:cubicBezTo>
                  <a:cubicBezTo>
                    <a:pt x="2084" y="78"/>
                    <a:pt x="2061" y="100"/>
                    <a:pt x="2034" y="100"/>
                  </a:cubicBezTo>
                  <a:close/>
                  <a:moveTo>
                    <a:pt x="1833" y="100"/>
                  </a:moveTo>
                  <a:lnTo>
                    <a:pt x="1833" y="100"/>
                  </a:lnTo>
                  <a:cubicBezTo>
                    <a:pt x="1806" y="100"/>
                    <a:pt x="1783" y="78"/>
                    <a:pt x="1783" y="50"/>
                  </a:cubicBezTo>
                  <a:cubicBezTo>
                    <a:pt x="1783" y="23"/>
                    <a:pt x="1806" y="0"/>
                    <a:pt x="1833" y="0"/>
                  </a:cubicBezTo>
                  <a:lnTo>
                    <a:pt x="1833" y="0"/>
                  </a:lnTo>
                  <a:cubicBezTo>
                    <a:pt x="1861" y="0"/>
                    <a:pt x="1883" y="23"/>
                    <a:pt x="1883" y="50"/>
                  </a:cubicBezTo>
                  <a:cubicBezTo>
                    <a:pt x="1883" y="78"/>
                    <a:pt x="1861" y="100"/>
                    <a:pt x="1833" y="100"/>
                  </a:cubicBezTo>
                  <a:close/>
                  <a:moveTo>
                    <a:pt x="1633" y="100"/>
                  </a:moveTo>
                  <a:lnTo>
                    <a:pt x="1633" y="100"/>
                  </a:lnTo>
                  <a:cubicBezTo>
                    <a:pt x="1606" y="100"/>
                    <a:pt x="1583" y="78"/>
                    <a:pt x="1583" y="50"/>
                  </a:cubicBezTo>
                  <a:cubicBezTo>
                    <a:pt x="1583" y="23"/>
                    <a:pt x="1606" y="0"/>
                    <a:pt x="1633" y="0"/>
                  </a:cubicBezTo>
                  <a:lnTo>
                    <a:pt x="1633" y="0"/>
                  </a:lnTo>
                  <a:cubicBezTo>
                    <a:pt x="1661" y="0"/>
                    <a:pt x="1683" y="23"/>
                    <a:pt x="1683" y="50"/>
                  </a:cubicBezTo>
                  <a:cubicBezTo>
                    <a:pt x="1683" y="78"/>
                    <a:pt x="1661" y="100"/>
                    <a:pt x="1633" y="100"/>
                  </a:cubicBezTo>
                  <a:close/>
                  <a:moveTo>
                    <a:pt x="1436" y="105"/>
                  </a:moveTo>
                  <a:lnTo>
                    <a:pt x="1436" y="105"/>
                  </a:lnTo>
                  <a:cubicBezTo>
                    <a:pt x="1408" y="106"/>
                    <a:pt x="1385" y="85"/>
                    <a:pt x="1383" y="57"/>
                  </a:cubicBezTo>
                  <a:cubicBezTo>
                    <a:pt x="1382" y="30"/>
                    <a:pt x="1403" y="6"/>
                    <a:pt x="1431" y="5"/>
                  </a:cubicBezTo>
                  <a:lnTo>
                    <a:pt x="1431" y="5"/>
                  </a:lnTo>
                  <a:cubicBezTo>
                    <a:pt x="1459" y="4"/>
                    <a:pt x="1482" y="25"/>
                    <a:pt x="1483" y="52"/>
                  </a:cubicBezTo>
                  <a:cubicBezTo>
                    <a:pt x="1485" y="80"/>
                    <a:pt x="1463" y="103"/>
                    <a:pt x="1436" y="105"/>
                  </a:cubicBezTo>
                  <a:close/>
                  <a:moveTo>
                    <a:pt x="1242" y="128"/>
                  </a:moveTo>
                  <a:lnTo>
                    <a:pt x="1242" y="128"/>
                  </a:lnTo>
                  <a:cubicBezTo>
                    <a:pt x="1215" y="132"/>
                    <a:pt x="1189" y="113"/>
                    <a:pt x="1185" y="85"/>
                  </a:cubicBezTo>
                  <a:cubicBezTo>
                    <a:pt x="1181" y="58"/>
                    <a:pt x="1200" y="33"/>
                    <a:pt x="1227" y="29"/>
                  </a:cubicBezTo>
                  <a:lnTo>
                    <a:pt x="1228" y="29"/>
                  </a:lnTo>
                  <a:cubicBezTo>
                    <a:pt x="1255" y="25"/>
                    <a:pt x="1280" y="44"/>
                    <a:pt x="1284" y="71"/>
                  </a:cubicBezTo>
                  <a:cubicBezTo>
                    <a:pt x="1288" y="98"/>
                    <a:pt x="1269" y="124"/>
                    <a:pt x="1242" y="128"/>
                  </a:cubicBezTo>
                  <a:close/>
                  <a:moveTo>
                    <a:pt x="1059" y="177"/>
                  </a:moveTo>
                  <a:lnTo>
                    <a:pt x="1058" y="177"/>
                  </a:lnTo>
                  <a:cubicBezTo>
                    <a:pt x="1032" y="186"/>
                    <a:pt x="1004" y="173"/>
                    <a:pt x="995" y="147"/>
                  </a:cubicBezTo>
                  <a:cubicBezTo>
                    <a:pt x="985" y="121"/>
                    <a:pt x="999" y="92"/>
                    <a:pt x="1025" y="83"/>
                  </a:cubicBezTo>
                  <a:lnTo>
                    <a:pt x="1025" y="83"/>
                  </a:lnTo>
                  <a:cubicBezTo>
                    <a:pt x="1051" y="74"/>
                    <a:pt x="1080" y="87"/>
                    <a:pt x="1089" y="113"/>
                  </a:cubicBezTo>
                  <a:cubicBezTo>
                    <a:pt x="1098" y="140"/>
                    <a:pt x="1085" y="168"/>
                    <a:pt x="1059" y="177"/>
                  </a:cubicBezTo>
                  <a:close/>
                  <a:moveTo>
                    <a:pt x="879" y="253"/>
                  </a:moveTo>
                  <a:lnTo>
                    <a:pt x="879" y="253"/>
                  </a:lnTo>
                  <a:cubicBezTo>
                    <a:pt x="854" y="265"/>
                    <a:pt x="824" y="254"/>
                    <a:pt x="812" y="229"/>
                  </a:cubicBezTo>
                  <a:cubicBezTo>
                    <a:pt x="801" y="204"/>
                    <a:pt x="811" y="174"/>
                    <a:pt x="836" y="162"/>
                  </a:cubicBezTo>
                  <a:lnTo>
                    <a:pt x="836" y="162"/>
                  </a:lnTo>
                  <a:cubicBezTo>
                    <a:pt x="861" y="151"/>
                    <a:pt x="891" y="161"/>
                    <a:pt x="903" y="186"/>
                  </a:cubicBezTo>
                  <a:cubicBezTo>
                    <a:pt x="915" y="211"/>
                    <a:pt x="904" y="241"/>
                    <a:pt x="879" y="253"/>
                  </a:cubicBezTo>
                  <a:close/>
                  <a:moveTo>
                    <a:pt x="715" y="349"/>
                  </a:moveTo>
                  <a:lnTo>
                    <a:pt x="715" y="349"/>
                  </a:lnTo>
                  <a:cubicBezTo>
                    <a:pt x="693" y="365"/>
                    <a:pt x="661" y="361"/>
                    <a:pt x="645" y="339"/>
                  </a:cubicBezTo>
                  <a:cubicBezTo>
                    <a:pt x="629" y="316"/>
                    <a:pt x="633" y="285"/>
                    <a:pt x="656" y="269"/>
                  </a:cubicBezTo>
                  <a:lnTo>
                    <a:pt x="656" y="269"/>
                  </a:lnTo>
                  <a:cubicBezTo>
                    <a:pt x="678" y="252"/>
                    <a:pt x="709" y="257"/>
                    <a:pt x="726" y="279"/>
                  </a:cubicBezTo>
                  <a:cubicBezTo>
                    <a:pt x="742" y="301"/>
                    <a:pt x="737" y="333"/>
                    <a:pt x="715" y="349"/>
                  </a:cubicBezTo>
                  <a:close/>
                  <a:moveTo>
                    <a:pt x="563" y="471"/>
                  </a:moveTo>
                  <a:lnTo>
                    <a:pt x="563" y="471"/>
                  </a:lnTo>
                  <a:cubicBezTo>
                    <a:pt x="543" y="489"/>
                    <a:pt x="511" y="488"/>
                    <a:pt x="492" y="467"/>
                  </a:cubicBezTo>
                  <a:cubicBezTo>
                    <a:pt x="474" y="447"/>
                    <a:pt x="475" y="415"/>
                    <a:pt x="496" y="397"/>
                  </a:cubicBezTo>
                  <a:lnTo>
                    <a:pt x="496" y="397"/>
                  </a:lnTo>
                  <a:cubicBezTo>
                    <a:pt x="516" y="378"/>
                    <a:pt x="548" y="380"/>
                    <a:pt x="566" y="400"/>
                  </a:cubicBezTo>
                  <a:cubicBezTo>
                    <a:pt x="585" y="421"/>
                    <a:pt x="583" y="452"/>
                    <a:pt x="563" y="471"/>
                  </a:cubicBezTo>
                  <a:close/>
                  <a:moveTo>
                    <a:pt x="427" y="611"/>
                  </a:moveTo>
                  <a:lnTo>
                    <a:pt x="427" y="611"/>
                  </a:lnTo>
                  <a:cubicBezTo>
                    <a:pt x="408" y="632"/>
                    <a:pt x="376" y="633"/>
                    <a:pt x="356" y="614"/>
                  </a:cubicBezTo>
                  <a:cubicBezTo>
                    <a:pt x="336" y="595"/>
                    <a:pt x="335" y="564"/>
                    <a:pt x="353" y="543"/>
                  </a:cubicBezTo>
                  <a:lnTo>
                    <a:pt x="353" y="543"/>
                  </a:lnTo>
                  <a:cubicBezTo>
                    <a:pt x="372" y="523"/>
                    <a:pt x="404" y="522"/>
                    <a:pt x="424" y="541"/>
                  </a:cubicBezTo>
                  <a:cubicBezTo>
                    <a:pt x="444" y="559"/>
                    <a:pt x="446" y="591"/>
                    <a:pt x="427" y="611"/>
                  </a:cubicBezTo>
                  <a:close/>
                  <a:moveTo>
                    <a:pt x="317" y="766"/>
                  </a:moveTo>
                  <a:lnTo>
                    <a:pt x="317" y="766"/>
                  </a:lnTo>
                  <a:cubicBezTo>
                    <a:pt x="302" y="790"/>
                    <a:pt x="271" y="797"/>
                    <a:pt x="248" y="783"/>
                  </a:cubicBezTo>
                  <a:cubicBezTo>
                    <a:pt x="224" y="768"/>
                    <a:pt x="217" y="737"/>
                    <a:pt x="231" y="714"/>
                  </a:cubicBezTo>
                  <a:lnTo>
                    <a:pt x="231" y="714"/>
                  </a:lnTo>
                  <a:cubicBezTo>
                    <a:pt x="246" y="690"/>
                    <a:pt x="277" y="683"/>
                    <a:pt x="300" y="697"/>
                  </a:cubicBezTo>
                  <a:cubicBezTo>
                    <a:pt x="324" y="712"/>
                    <a:pt x="331" y="743"/>
                    <a:pt x="317" y="766"/>
                  </a:cubicBezTo>
                  <a:close/>
                  <a:moveTo>
                    <a:pt x="224" y="938"/>
                  </a:moveTo>
                  <a:lnTo>
                    <a:pt x="224" y="938"/>
                  </a:lnTo>
                  <a:cubicBezTo>
                    <a:pt x="212" y="963"/>
                    <a:pt x="182" y="973"/>
                    <a:pt x="157" y="961"/>
                  </a:cubicBezTo>
                  <a:cubicBezTo>
                    <a:pt x="132" y="949"/>
                    <a:pt x="122" y="919"/>
                    <a:pt x="134" y="894"/>
                  </a:cubicBezTo>
                  <a:lnTo>
                    <a:pt x="134" y="894"/>
                  </a:lnTo>
                  <a:cubicBezTo>
                    <a:pt x="147" y="869"/>
                    <a:pt x="176" y="859"/>
                    <a:pt x="201" y="871"/>
                  </a:cubicBezTo>
                  <a:cubicBezTo>
                    <a:pt x="226" y="883"/>
                    <a:pt x="236" y="913"/>
                    <a:pt x="224" y="938"/>
                  </a:cubicBezTo>
                  <a:close/>
                  <a:moveTo>
                    <a:pt x="159" y="1116"/>
                  </a:moveTo>
                  <a:lnTo>
                    <a:pt x="159" y="1116"/>
                  </a:lnTo>
                  <a:cubicBezTo>
                    <a:pt x="152" y="1143"/>
                    <a:pt x="124" y="1159"/>
                    <a:pt x="98" y="1152"/>
                  </a:cubicBezTo>
                  <a:cubicBezTo>
                    <a:pt x="71" y="1145"/>
                    <a:pt x="55" y="1118"/>
                    <a:pt x="62" y="1091"/>
                  </a:cubicBezTo>
                  <a:lnTo>
                    <a:pt x="62" y="1091"/>
                  </a:lnTo>
                  <a:cubicBezTo>
                    <a:pt x="69" y="1064"/>
                    <a:pt x="96" y="1048"/>
                    <a:pt x="123" y="1055"/>
                  </a:cubicBezTo>
                  <a:cubicBezTo>
                    <a:pt x="150" y="1062"/>
                    <a:pt x="166" y="1089"/>
                    <a:pt x="159" y="1116"/>
                  </a:cubicBezTo>
                  <a:close/>
                  <a:moveTo>
                    <a:pt x="118" y="1306"/>
                  </a:moveTo>
                  <a:lnTo>
                    <a:pt x="118" y="1307"/>
                  </a:lnTo>
                  <a:cubicBezTo>
                    <a:pt x="114" y="1334"/>
                    <a:pt x="88" y="1353"/>
                    <a:pt x="61" y="1348"/>
                  </a:cubicBezTo>
                  <a:cubicBezTo>
                    <a:pt x="34" y="1344"/>
                    <a:pt x="15" y="1319"/>
                    <a:pt x="19" y="1291"/>
                  </a:cubicBezTo>
                  <a:lnTo>
                    <a:pt x="19" y="1291"/>
                  </a:lnTo>
                  <a:cubicBezTo>
                    <a:pt x="23" y="1264"/>
                    <a:pt x="49" y="1245"/>
                    <a:pt x="76" y="1249"/>
                  </a:cubicBezTo>
                  <a:cubicBezTo>
                    <a:pt x="103" y="1254"/>
                    <a:pt x="122" y="1279"/>
                    <a:pt x="118" y="1306"/>
                  </a:cubicBezTo>
                  <a:close/>
                  <a:moveTo>
                    <a:pt x="101" y="1501"/>
                  </a:moveTo>
                  <a:lnTo>
                    <a:pt x="101" y="1501"/>
                  </a:lnTo>
                  <a:cubicBezTo>
                    <a:pt x="100" y="1528"/>
                    <a:pt x="76" y="1550"/>
                    <a:pt x="49" y="1548"/>
                  </a:cubicBezTo>
                  <a:cubicBezTo>
                    <a:pt x="21" y="1547"/>
                    <a:pt x="0" y="1523"/>
                    <a:pt x="1" y="1495"/>
                  </a:cubicBezTo>
                  <a:lnTo>
                    <a:pt x="1" y="1495"/>
                  </a:lnTo>
                  <a:cubicBezTo>
                    <a:pt x="3" y="1468"/>
                    <a:pt x="26" y="1447"/>
                    <a:pt x="54" y="1448"/>
                  </a:cubicBezTo>
                  <a:cubicBezTo>
                    <a:pt x="82" y="1450"/>
                    <a:pt x="103" y="1473"/>
                    <a:pt x="101" y="1501"/>
                  </a:cubicBezTo>
                  <a:close/>
                  <a:moveTo>
                    <a:pt x="100" y="1698"/>
                  </a:moveTo>
                  <a:lnTo>
                    <a:pt x="100" y="1698"/>
                  </a:lnTo>
                  <a:cubicBezTo>
                    <a:pt x="100" y="1726"/>
                    <a:pt x="78" y="1748"/>
                    <a:pt x="50" y="1748"/>
                  </a:cubicBezTo>
                  <a:cubicBezTo>
                    <a:pt x="23" y="1748"/>
                    <a:pt x="0" y="1726"/>
                    <a:pt x="0" y="1698"/>
                  </a:cubicBezTo>
                  <a:lnTo>
                    <a:pt x="0" y="1698"/>
                  </a:lnTo>
                  <a:cubicBezTo>
                    <a:pt x="0" y="1670"/>
                    <a:pt x="23" y="1648"/>
                    <a:pt x="50" y="1648"/>
                  </a:cubicBezTo>
                  <a:cubicBezTo>
                    <a:pt x="78" y="1648"/>
                    <a:pt x="100" y="1670"/>
                    <a:pt x="100" y="1698"/>
                  </a:cubicBezTo>
                  <a:close/>
                  <a:moveTo>
                    <a:pt x="100" y="1898"/>
                  </a:moveTo>
                  <a:lnTo>
                    <a:pt x="100" y="1898"/>
                  </a:lnTo>
                  <a:cubicBezTo>
                    <a:pt x="100" y="1926"/>
                    <a:pt x="78" y="1948"/>
                    <a:pt x="50" y="1948"/>
                  </a:cubicBezTo>
                  <a:cubicBezTo>
                    <a:pt x="23" y="1948"/>
                    <a:pt x="0" y="1926"/>
                    <a:pt x="0" y="1898"/>
                  </a:cubicBezTo>
                  <a:lnTo>
                    <a:pt x="0" y="1898"/>
                  </a:lnTo>
                  <a:cubicBezTo>
                    <a:pt x="0" y="1871"/>
                    <a:pt x="23" y="1848"/>
                    <a:pt x="50" y="1848"/>
                  </a:cubicBezTo>
                  <a:cubicBezTo>
                    <a:pt x="78" y="1848"/>
                    <a:pt x="100" y="1871"/>
                    <a:pt x="100" y="1898"/>
                  </a:cubicBezTo>
                  <a:close/>
                  <a:moveTo>
                    <a:pt x="100" y="2098"/>
                  </a:moveTo>
                  <a:lnTo>
                    <a:pt x="100" y="2098"/>
                  </a:lnTo>
                  <a:cubicBezTo>
                    <a:pt x="100" y="2126"/>
                    <a:pt x="78" y="2148"/>
                    <a:pt x="50" y="2148"/>
                  </a:cubicBezTo>
                  <a:cubicBezTo>
                    <a:pt x="23" y="2148"/>
                    <a:pt x="0" y="2126"/>
                    <a:pt x="0" y="2098"/>
                  </a:cubicBezTo>
                  <a:lnTo>
                    <a:pt x="0" y="2098"/>
                  </a:lnTo>
                  <a:cubicBezTo>
                    <a:pt x="0" y="2071"/>
                    <a:pt x="23" y="2048"/>
                    <a:pt x="50" y="2048"/>
                  </a:cubicBezTo>
                  <a:cubicBezTo>
                    <a:pt x="78" y="2048"/>
                    <a:pt x="100" y="2071"/>
                    <a:pt x="100" y="2098"/>
                  </a:cubicBezTo>
                  <a:close/>
                  <a:moveTo>
                    <a:pt x="100" y="2298"/>
                  </a:moveTo>
                  <a:lnTo>
                    <a:pt x="100" y="2298"/>
                  </a:lnTo>
                  <a:cubicBezTo>
                    <a:pt x="100" y="2326"/>
                    <a:pt x="78" y="2348"/>
                    <a:pt x="50" y="2348"/>
                  </a:cubicBezTo>
                  <a:cubicBezTo>
                    <a:pt x="23" y="2348"/>
                    <a:pt x="0" y="2326"/>
                    <a:pt x="0" y="2298"/>
                  </a:cubicBezTo>
                  <a:lnTo>
                    <a:pt x="0" y="2298"/>
                  </a:lnTo>
                  <a:cubicBezTo>
                    <a:pt x="0" y="2271"/>
                    <a:pt x="23" y="2248"/>
                    <a:pt x="50" y="2248"/>
                  </a:cubicBezTo>
                  <a:cubicBezTo>
                    <a:pt x="78" y="2248"/>
                    <a:pt x="100" y="2271"/>
                    <a:pt x="100" y="2298"/>
                  </a:cubicBezTo>
                  <a:close/>
                  <a:moveTo>
                    <a:pt x="100" y="2498"/>
                  </a:moveTo>
                  <a:lnTo>
                    <a:pt x="100" y="2499"/>
                  </a:lnTo>
                  <a:cubicBezTo>
                    <a:pt x="100" y="2526"/>
                    <a:pt x="78" y="2549"/>
                    <a:pt x="50" y="2549"/>
                  </a:cubicBezTo>
                  <a:cubicBezTo>
                    <a:pt x="23" y="2549"/>
                    <a:pt x="0" y="2526"/>
                    <a:pt x="0" y="2499"/>
                  </a:cubicBezTo>
                  <a:lnTo>
                    <a:pt x="0" y="2498"/>
                  </a:lnTo>
                  <a:cubicBezTo>
                    <a:pt x="0" y="2471"/>
                    <a:pt x="23" y="2448"/>
                    <a:pt x="50" y="2448"/>
                  </a:cubicBezTo>
                  <a:cubicBezTo>
                    <a:pt x="78" y="2448"/>
                    <a:pt x="100" y="2471"/>
                    <a:pt x="100" y="2498"/>
                  </a:cubicBezTo>
                  <a:close/>
                  <a:moveTo>
                    <a:pt x="100" y="2699"/>
                  </a:moveTo>
                  <a:lnTo>
                    <a:pt x="100" y="2699"/>
                  </a:lnTo>
                  <a:cubicBezTo>
                    <a:pt x="100" y="2726"/>
                    <a:pt x="78" y="2749"/>
                    <a:pt x="50" y="2749"/>
                  </a:cubicBezTo>
                  <a:cubicBezTo>
                    <a:pt x="23" y="2749"/>
                    <a:pt x="0" y="2726"/>
                    <a:pt x="0" y="2699"/>
                  </a:cubicBezTo>
                  <a:lnTo>
                    <a:pt x="0" y="2699"/>
                  </a:lnTo>
                  <a:cubicBezTo>
                    <a:pt x="0" y="2671"/>
                    <a:pt x="23" y="2649"/>
                    <a:pt x="50" y="2649"/>
                  </a:cubicBezTo>
                  <a:cubicBezTo>
                    <a:pt x="78" y="2649"/>
                    <a:pt x="100" y="2671"/>
                    <a:pt x="100" y="2699"/>
                  </a:cubicBezTo>
                  <a:close/>
                  <a:moveTo>
                    <a:pt x="100" y="2899"/>
                  </a:moveTo>
                  <a:lnTo>
                    <a:pt x="100" y="2899"/>
                  </a:lnTo>
                  <a:cubicBezTo>
                    <a:pt x="100" y="2926"/>
                    <a:pt x="78" y="2949"/>
                    <a:pt x="50" y="2949"/>
                  </a:cubicBezTo>
                  <a:cubicBezTo>
                    <a:pt x="23" y="2949"/>
                    <a:pt x="0" y="2926"/>
                    <a:pt x="0" y="2899"/>
                  </a:cubicBezTo>
                  <a:lnTo>
                    <a:pt x="0" y="2899"/>
                  </a:lnTo>
                  <a:cubicBezTo>
                    <a:pt x="0" y="2871"/>
                    <a:pt x="23" y="2849"/>
                    <a:pt x="50" y="2849"/>
                  </a:cubicBezTo>
                  <a:cubicBezTo>
                    <a:pt x="78" y="2849"/>
                    <a:pt x="100" y="2871"/>
                    <a:pt x="100" y="2899"/>
                  </a:cubicBezTo>
                  <a:close/>
                  <a:moveTo>
                    <a:pt x="100" y="3099"/>
                  </a:moveTo>
                  <a:lnTo>
                    <a:pt x="100" y="3099"/>
                  </a:lnTo>
                  <a:cubicBezTo>
                    <a:pt x="100" y="3127"/>
                    <a:pt x="78" y="3149"/>
                    <a:pt x="50" y="3149"/>
                  </a:cubicBezTo>
                  <a:cubicBezTo>
                    <a:pt x="23" y="3149"/>
                    <a:pt x="0" y="3127"/>
                    <a:pt x="0" y="3099"/>
                  </a:cubicBezTo>
                  <a:lnTo>
                    <a:pt x="0" y="3099"/>
                  </a:lnTo>
                  <a:cubicBezTo>
                    <a:pt x="0" y="3071"/>
                    <a:pt x="23" y="3049"/>
                    <a:pt x="50" y="3049"/>
                  </a:cubicBezTo>
                  <a:cubicBezTo>
                    <a:pt x="78" y="3049"/>
                    <a:pt x="100" y="3071"/>
                    <a:pt x="100" y="3099"/>
                  </a:cubicBezTo>
                  <a:close/>
                  <a:moveTo>
                    <a:pt x="100" y="3299"/>
                  </a:moveTo>
                  <a:lnTo>
                    <a:pt x="100" y="3299"/>
                  </a:lnTo>
                  <a:cubicBezTo>
                    <a:pt x="100" y="3327"/>
                    <a:pt x="78" y="3349"/>
                    <a:pt x="50" y="3349"/>
                  </a:cubicBezTo>
                  <a:cubicBezTo>
                    <a:pt x="23" y="3349"/>
                    <a:pt x="0" y="3327"/>
                    <a:pt x="0" y="3299"/>
                  </a:cubicBezTo>
                  <a:lnTo>
                    <a:pt x="0" y="3299"/>
                  </a:lnTo>
                  <a:cubicBezTo>
                    <a:pt x="0" y="3271"/>
                    <a:pt x="23" y="3249"/>
                    <a:pt x="50" y="3249"/>
                  </a:cubicBezTo>
                  <a:cubicBezTo>
                    <a:pt x="78" y="3249"/>
                    <a:pt x="100" y="3271"/>
                    <a:pt x="100" y="3299"/>
                  </a:cubicBezTo>
                  <a:close/>
                  <a:moveTo>
                    <a:pt x="100" y="3499"/>
                  </a:moveTo>
                  <a:lnTo>
                    <a:pt x="100" y="3499"/>
                  </a:lnTo>
                  <a:cubicBezTo>
                    <a:pt x="100" y="3527"/>
                    <a:pt x="78" y="3549"/>
                    <a:pt x="50" y="3549"/>
                  </a:cubicBezTo>
                  <a:cubicBezTo>
                    <a:pt x="23" y="3549"/>
                    <a:pt x="0" y="3527"/>
                    <a:pt x="0" y="3499"/>
                  </a:cubicBezTo>
                  <a:lnTo>
                    <a:pt x="0" y="3499"/>
                  </a:lnTo>
                  <a:cubicBezTo>
                    <a:pt x="0" y="3471"/>
                    <a:pt x="23" y="3449"/>
                    <a:pt x="50" y="3449"/>
                  </a:cubicBezTo>
                  <a:cubicBezTo>
                    <a:pt x="78" y="3449"/>
                    <a:pt x="100" y="3471"/>
                    <a:pt x="100" y="3499"/>
                  </a:cubicBezTo>
                  <a:close/>
                  <a:moveTo>
                    <a:pt x="100" y="3699"/>
                  </a:moveTo>
                  <a:lnTo>
                    <a:pt x="100" y="3699"/>
                  </a:lnTo>
                  <a:cubicBezTo>
                    <a:pt x="100" y="3727"/>
                    <a:pt x="78" y="3749"/>
                    <a:pt x="50" y="3749"/>
                  </a:cubicBezTo>
                  <a:cubicBezTo>
                    <a:pt x="23" y="3749"/>
                    <a:pt x="0" y="3727"/>
                    <a:pt x="0" y="3699"/>
                  </a:cubicBezTo>
                  <a:lnTo>
                    <a:pt x="0" y="3699"/>
                  </a:lnTo>
                  <a:cubicBezTo>
                    <a:pt x="0" y="3671"/>
                    <a:pt x="23" y="3649"/>
                    <a:pt x="50" y="3649"/>
                  </a:cubicBezTo>
                  <a:cubicBezTo>
                    <a:pt x="78" y="3649"/>
                    <a:pt x="100" y="3671"/>
                    <a:pt x="100" y="3699"/>
                  </a:cubicBezTo>
                  <a:close/>
                  <a:moveTo>
                    <a:pt x="100" y="3899"/>
                  </a:moveTo>
                  <a:lnTo>
                    <a:pt x="100" y="3899"/>
                  </a:lnTo>
                  <a:cubicBezTo>
                    <a:pt x="100" y="3927"/>
                    <a:pt x="78" y="3949"/>
                    <a:pt x="50" y="3949"/>
                  </a:cubicBezTo>
                  <a:cubicBezTo>
                    <a:pt x="23" y="3949"/>
                    <a:pt x="0" y="3927"/>
                    <a:pt x="0" y="3899"/>
                  </a:cubicBezTo>
                  <a:lnTo>
                    <a:pt x="0" y="3899"/>
                  </a:lnTo>
                  <a:cubicBezTo>
                    <a:pt x="0" y="3872"/>
                    <a:pt x="23" y="3849"/>
                    <a:pt x="50" y="3849"/>
                  </a:cubicBezTo>
                  <a:cubicBezTo>
                    <a:pt x="78" y="3849"/>
                    <a:pt x="100" y="3872"/>
                    <a:pt x="100" y="3899"/>
                  </a:cubicBezTo>
                  <a:close/>
                  <a:moveTo>
                    <a:pt x="100" y="4099"/>
                  </a:moveTo>
                  <a:lnTo>
                    <a:pt x="100" y="4099"/>
                  </a:lnTo>
                  <a:cubicBezTo>
                    <a:pt x="100" y="4127"/>
                    <a:pt x="78" y="4149"/>
                    <a:pt x="50" y="4149"/>
                  </a:cubicBezTo>
                  <a:cubicBezTo>
                    <a:pt x="23" y="4149"/>
                    <a:pt x="0" y="4127"/>
                    <a:pt x="0" y="4099"/>
                  </a:cubicBezTo>
                  <a:lnTo>
                    <a:pt x="0" y="4099"/>
                  </a:lnTo>
                  <a:cubicBezTo>
                    <a:pt x="0" y="4072"/>
                    <a:pt x="23" y="4049"/>
                    <a:pt x="50" y="4049"/>
                  </a:cubicBezTo>
                  <a:cubicBezTo>
                    <a:pt x="78" y="4049"/>
                    <a:pt x="100" y="4072"/>
                    <a:pt x="100" y="4099"/>
                  </a:cubicBezTo>
                  <a:close/>
                  <a:moveTo>
                    <a:pt x="100" y="4299"/>
                  </a:moveTo>
                  <a:lnTo>
                    <a:pt x="100" y="4299"/>
                  </a:lnTo>
                  <a:cubicBezTo>
                    <a:pt x="100" y="4327"/>
                    <a:pt x="78" y="4349"/>
                    <a:pt x="50" y="4349"/>
                  </a:cubicBezTo>
                  <a:cubicBezTo>
                    <a:pt x="23" y="4349"/>
                    <a:pt x="0" y="4327"/>
                    <a:pt x="0" y="4299"/>
                  </a:cubicBezTo>
                  <a:lnTo>
                    <a:pt x="0" y="4299"/>
                  </a:lnTo>
                  <a:cubicBezTo>
                    <a:pt x="0" y="4272"/>
                    <a:pt x="23" y="4249"/>
                    <a:pt x="50" y="4249"/>
                  </a:cubicBezTo>
                  <a:cubicBezTo>
                    <a:pt x="78" y="4249"/>
                    <a:pt x="100" y="4272"/>
                    <a:pt x="100" y="4299"/>
                  </a:cubicBezTo>
                  <a:close/>
                  <a:moveTo>
                    <a:pt x="100" y="4499"/>
                  </a:moveTo>
                  <a:lnTo>
                    <a:pt x="100" y="4500"/>
                  </a:lnTo>
                  <a:cubicBezTo>
                    <a:pt x="100" y="4527"/>
                    <a:pt x="78" y="4550"/>
                    <a:pt x="50" y="4550"/>
                  </a:cubicBezTo>
                  <a:cubicBezTo>
                    <a:pt x="23" y="4550"/>
                    <a:pt x="0" y="4527"/>
                    <a:pt x="0" y="4500"/>
                  </a:cubicBezTo>
                  <a:lnTo>
                    <a:pt x="0" y="4499"/>
                  </a:lnTo>
                  <a:cubicBezTo>
                    <a:pt x="0" y="4472"/>
                    <a:pt x="23" y="4449"/>
                    <a:pt x="50" y="4449"/>
                  </a:cubicBezTo>
                  <a:cubicBezTo>
                    <a:pt x="78" y="4449"/>
                    <a:pt x="100" y="4472"/>
                    <a:pt x="100" y="4499"/>
                  </a:cubicBezTo>
                  <a:close/>
                  <a:moveTo>
                    <a:pt x="100" y="4700"/>
                  </a:moveTo>
                  <a:lnTo>
                    <a:pt x="100" y="4700"/>
                  </a:lnTo>
                  <a:cubicBezTo>
                    <a:pt x="100" y="4727"/>
                    <a:pt x="78" y="4750"/>
                    <a:pt x="50" y="4750"/>
                  </a:cubicBezTo>
                  <a:cubicBezTo>
                    <a:pt x="23" y="4750"/>
                    <a:pt x="0" y="4727"/>
                    <a:pt x="0" y="4700"/>
                  </a:cubicBezTo>
                  <a:lnTo>
                    <a:pt x="0" y="4700"/>
                  </a:lnTo>
                  <a:cubicBezTo>
                    <a:pt x="0" y="4672"/>
                    <a:pt x="23" y="4650"/>
                    <a:pt x="50" y="4650"/>
                  </a:cubicBezTo>
                  <a:cubicBezTo>
                    <a:pt x="78" y="4650"/>
                    <a:pt x="100" y="4672"/>
                    <a:pt x="100" y="4700"/>
                  </a:cubicBezTo>
                  <a:close/>
                  <a:moveTo>
                    <a:pt x="100" y="4900"/>
                  </a:moveTo>
                  <a:lnTo>
                    <a:pt x="100" y="4900"/>
                  </a:lnTo>
                  <a:cubicBezTo>
                    <a:pt x="100" y="4927"/>
                    <a:pt x="78" y="4950"/>
                    <a:pt x="50" y="4950"/>
                  </a:cubicBezTo>
                  <a:cubicBezTo>
                    <a:pt x="23" y="4950"/>
                    <a:pt x="0" y="4927"/>
                    <a:pt x="0" y="4900"/>
                  </a:cubicBezTo>
                  <a:lnTo>
                    <a:pt x="0" y="4900"/>
                  </a:lnTo>
                  <a:cubicBezTo>
                    <a:pt x="0" y="4872"/>
                    <a:pt x="23" y="4850"/>
                    <a:pt x="50" y="4850"/>
                  </a:cubicBezTo>
                  <a:cubicBezTo>
                    <a:pt x="78" y="4850"/>
                    <a:pt x="100" y="4872"/>
                    <a:pt x="100" y="4900"/>
                  </a:cubicBezTo>
                  <a:close/>
                  <a:moveTo>
                    <a:pt x="100" y="5100"/>
                  </a:moveTo>
                  <a:lnTo>
                    <a:pt x="100" y="5100"/>
                  </a:lnTo>
                  <a:cubicBezTo>
                    <a:pt x="100" y="5128"/>
                    <a:pt x="78" y="5150"/>
                    <a:pt x="50" y="5150"/>
                  </a:cubicBezTo>
                  <a:cubicBezTo>
                    <a:pt x="23" y="5150"/>
                    <a:pt x="0" y="5128"/>
                    <a:pt x="0" y="5100"/>
                  </a:cubicBezTo>
                  <a:lnTo>
                    <a:pt x="0" y="5100"/>
                  </a:lnTo>
                  <a:cubicBezTo>
                    <a:pt x="0" y="5072"/>
                    <a:pt x="23" y="5050"/>
                    <a:pt x="50" y="5050"/>
                  </a:cubicBezTo>
                  <a:cubicBezTo>
                    <a:pt x="78" y="5050"/>
                    <a:pt x="100" y="5072"/>
                    <a:pt x="100" y="5100"/>
                  </a:cubicBezTo>
                  <a:close/>
                  <a:moveTo>
                    <a:pt x="100" y="5300"/>
                  </a:moveTo>
                  <a:lnTo>
                    <a:pt x="100" y="5300"/>
                  </a:lnTo>
                  <a:cubicBezTo>
                    <a:pt x="100" y="5328"/>
                    <a:pt x="78" y="5350"/>
                    <a:pt x="50" y="5350"/>
                  </a:cubicBezTo>
                  <a:cubicBezTo>
                    <a:pt x="23" y="5350"/>
                    <a:pt x="0" y="5328"/>
                    <a:pt x="0" y="5300"/>
                  </a:cubicBezTo>
                  <a:lnTo>
                    <a:pt x="0" y="5300"/>
                  </a:lnTo>
                  <a:cubicBezTo>
                    <a:pt x="0" y="5272"/>
                    <a:pt x="23" y="5250"/>
                    <a:pt x="50" y="5250"/>
                  </a:cubicBezTo>
                  <a:cubicBezTo>
                    <a:pt x="78" y="5250"/>
                    <a:pt x="100" y="5272"/>
                    <a:pt x="100" y="5300"/>
                  </a:cubicBezTo>
                  <a:close/>
                  <a:moveTo>
                    <a:pt x="100" y="5500"/>
                  </a:moveTo>
                  <a:lnTo>
                    <a:pt x="100" y="5500"/>
                  </a:lnTo>
                  <a:cubicBezTo>
                    <a:pt x="100" y="5528"/>
                    <a:pt x="78" y="5550"/>
                    <a:pt x="50" y="5550"/>
                  </a:cubicBezTo>
                  <a:cubicBezTo>
                    <a:pt x="23" y="5550"/>
                    <a:pt x="0" y="5528"/>
                    <a:pt x="0" y="5500"/>
                  </a:cubicBezTo>
                  <a:lnTo>
                    <a:pt x="0" y="5500"/>
                  </a:lnTo>
                  <a:cubicBezTo>
                    <a:pt x="0" y="5472"/>
                    <a:pt x="23" y="5450"/>
                    <a:pt x="50" y="5450"/>
                  </a:cubicBezTo>
                  <a:cubicBezTo>
                    <a:pt x="78" y="5450"/>
                    <a:pt x="100" y="5472"/>
                    <a:pt x="100" y="5500"/>
                  </a:cubicBezTo>
                  <a:close/>
                  <a:moveTo>
                    <a:pt x="100" y="5700"/>
                  </a:moveTo>
                  <a:lnTo>
                    <a:pt x="100" y="5700"/>
                  </a:lnTo>
                  <a:cubicBezTo>
                    <a:pt x="100" y="5728"/>
                    <a:pt x="78" y="5750"/>
                    <a:pt x="50" y="5750"/>
                  </a:cubicBezTo>
                  <a:cubicBezTo>
                    <a:pt x="23" y="5750"/>
                    <a:pt x="0" y="5728"/>
                    <a:pt x="0" y="5700"/>
                  </a:cubicBezTo>
                  <a:lnTo>
                    <a:pt x="0" y="5700"/>
                  </a:lnTo>
                  <a:cubicBezTo>
                    <a:pt x="0" y="5672"/>
                    <a:pt x="23" y="5650"/>
                    <a:pt x="50" y="5650"/>
                  </a:cubicBezTo>
                  <a:cubicBezTo>
                    <a:pt x="78" y="5650"/>
                    <a:pt x="100" y="5672"/>
                    <a:pt x="100" y="5700"/>
                  </a:cubicBezTo>
                  <a:close/>
                  <a:moveTo>
                    <a:pt x="100" y="5900"/>
                  </a:moveTo>
                  <a:lnTo>
                    <a:pt x="100" y="5900"/>
                  </a:lnTo>
                  <a:cubicBezTo>
                    <a:pt x="100" y="5928"/>
                    <a:pt x="78" y="5950"/>
                    <a:pt x="50" y="5950"/>
                  </a:cubicBezTo>
                  <a:cubicBezTo>
                    <a:pt x="23" y="5950"/>
                    <a:pt x="0" y="5928"/>
                    <a:pt x="0" y="5900"/>
                  </a:cubicBezTo>
                  <a:lnTo>
                    <a:pt x="0" y="5900"/>
                  </a:lnTo>
                  <a:cubicBezTo>
                    <a:pt x="0" y="5873"/>
                    <a:pt x="23" y="5850"/>
                    <a:pt x="50" y="5850"/>
                  </a:cubicBezTo>
                  <a:cubicBezTo>
                    <a:pt x="78" y="5850"/>
                    <a:pt x="100" y="5873"/>
                    <a:pt x="100" y="5900"/>
                  </a:cubicBezTo>
                  <a:close/>
                  <a:moveTo>
                    <a:pt x="100" y="6100"/>
                  </a:moveTo>
                  <a:lnTo>
                    <a:pt x="100" y="6100"/>
                  </a:lnTo>
                  <a:cubicBezTo>
                    <a:pt x="100" y="6128"/>
                    <a:pt x="78" y="6150"/>
                    <a:pt x="50" y="6150"/>
                  </a:cubicBezTo>
                  <a:cubicBezTo>
                    <a:pt x="23" y="6150"/>
                    <a:pt x="0" y="6128"/>
                    <a:pt x="0" y="6100"/>
                  </a:cubicBezTo>
                  <a:lnTo>
                    <a:pt x="0" y="6100"/>
                  </a:lnTo>
                  <a:cubicBezTo>
                    <a:pt x="0" y="6073"/>
                    <a:pt x="23" y="6050"/>
                    <a:pt x="50" y="6050"/>
                  </a:cubicBezTo>
                  <a:cubicBezTo>
                    <a:pt x="78" y="6050"/>
                    <a:pt x="100" y="6073"/>
                    <a:pt x="100" y="6100"/>
                  </a:cubicBezTo>
                  <a:close/>
                  <a:moveTo>
                    <a:pt x="100" y="6300"/>
                  </a:moveTo>
                  <a:lnTo>
                    <a:pt x="100" y="6300"/>
                  </a:lnTo>
                  <a:cubicBezTo>
                    <a:pt x="100" y="6328"/>
                    <a:pt x="78" y="6350"/>
                    <a:pt x="50" y="6350"/>
                  </a:cubicBezTo>
                  <a:cubicBezTo>
                    <a:pt x="23" y="6350"/>
                    <a:pt x="0" y="6328"/>
                    <a:pt x="0" y="6300"/>
                  </a:cubicBezTo>
                  <a:lnTo>
                    <a:pt x="0" y="6300"/>
                  </a:lnTo>
                  <a:cubicBezTo>
                    <a:pt x="0" y="6273"/>
                    <a:pt x="23" y="6250"/>
                    <a:pt x="50" y="6250"/>
                  </a:cubicBezTo>
                  <a:cubicBezTo>
                    <a:pt x="78" y="6250"/>
                    <a:pt x="100" y="6273"/>
                    <a:pt x="100" y="6300"/>
                  </a:cubicBezTo>
                  <a:close/>
                  <a:moveTo>
                    <a:pt x="100" y="6500"/>
                  </a:moveTo>
                  <a:lnTo>
                    <a:pt x="100" y="6501"/>
                  </a:lnTo>
                  <a:cubicBezTo>
                    <a:pt x="100" y="6528"/>
                    <a:pt x="78" y="6551"/>
                    <a:pt x="50" y="6551"/>
                  </a:cubicBezTo>
                  <a:cubicBezTo>
                    <a:pt x="23" y="6551"/>
                    <a:pt x="0" y="6528"/>
                    <a:pt x="0" y="6501"/>
                  </a:cubicBezTo>
                  <a:lnTo>
                    <a:pt x="0" y="6500"/>
                  </a:lnTo>
                  <a:cubicBezTo>
                    <a:pt x="0" y="6473"/>
                    <a:pt x="23" y="6450"/>
                    <a:pt x="50" y="6450"/>
                  </a:cubicBezTo>
                  <a:cubicBezTo>
                    <a:pt x="78" y="6450"/>
                    <a:pt x="100" y="6473"/>
                    <a:pt x="100" y="6500"/>
                  </a:cubicBezTo>
                  <a:close/>
                  <a:moveTo>
                    <a:pt x="100" y="6701"/>
                  </a:moveTo>
                  <a:lnTo>
                    <a:pt x="100" y="6701"/>
                  </a:lnTo>
                  <a:cubicBezTo>
                    <a:pt x="100" y="6728"/>
                    <a:pt x="78" y="6751"/>
                    <a:pt x="50" y="6751"/>
                  </a:cubicBezTo>
                  <a:cubicBezTo>
                    <a:pt x="23" y="6751"/>
                    <a:pt x="0" y="6728"/>
                    <a:pt x="0" y="6701"/>
                  </a:cubicBezTo>
                  <a:lnTo>
                    <a:pt x="0" y="6701"/>
                  </a:lnTo>
                  <a:cubicBezTo>
                    <a:pt x="0" y="6673"/>
                    <a:pt x="23" y="6651"/>
                    <a:pt x="50" y="6651"/>
                  </a:cubicBezTo>
                  <a:cubicBezTo>
                    <a:pt x="78" y="6651"/>
                    <a:pt x="100" y="6673"/>
                    <a:pt x="100" y="6701"/>
                  </a:cubicBezTo>
                  <a:close/>
                  <a:moveTo>
                    <a:pt x="100" y="6901"/>
                  </a:moveTo>
                  <a:lnTo>
                    <a:pt x="100" y="6901"/>
                  </a:lnTo>
                  <a:cubicBezTo>
                    <a:pt x="100" y="6928"/>
                    <a:pt x="78" y="6951"/>
                    <a:pt x="50" y="6951"/>
                  </a:cubicBezTo>
                  <a:cubicBezTo>
                    <a:pt x="23" y="6951"/>
                    <a:pt x="0" y="6928"/>
                    <a:pt x="0" y="6901"/>
                  </a:cubicBezTo>
                  <a:lnTo>
                    <a:pt x="0" y="6901"/>
                  </a:lnTo>
                  <a:cubicBezTo>
                    <a:pt x="0" y="6873"/>
                    <a:pt x="23" y="6851"/>
                    <a:pt x="50" y="6851"/>
                  </a:cubicBezTo>
                  <a:cubicBezTo>
                    <a:pt x="78" y="6851"/>
                    <a:pt x="100" y="6873"/>
                    <a:pt x="100" y="6901"/>
                  </a:cubicBezTo>
                  <a:close/>
                  <a:moveTo>
                    <a:pt x="100" y="7101"/>
                  </a:moveTo>
                  <a:lnTo>
                    <a:pt x="100" y="7101"/>
                  </a:lnTo>
                  <a:cubicBezTo>
                    <a:pt x="100" y="7129"/>
                    <a:pt x="78" y="7151"/>
                    <a:pt x="50" y="7151"/>
                  </a:cubicBezTo>
                  <a:cubicBezTo>
                    <a:pt x="23" y="7151"/>
                    <a:pt x="0" y="7129"/>
                    <a:pt x="0" y="7101"/>
                  </a:cubicBezTo>
                  <a:lnTo>
                    <a:pt x="0" y="7101"/>
                  </a:lnTo>
                  <a:cubicBezTo>
                    <a:pt x="0" y="7073"/>
                    <a:pt x="23" y="7051"/>
                    <a:pt x="50" y="7051"/>
                  </a:cubicBezTo>
                  <a:cubicBezTo>
                    <a:pt x="78" y="7051"/>
                    <a:pt x="100" y="7073"/>
                    <a:pt x="100" y="7101"/>
                  </a:cubicBezTo>
                  <a:close/>
                  <a:moveTo>
                    <a:pt x="100" y="7301"/>
                  </a:moveTo>
                  <a:lnTo>
                    <a:pt x="100" y="7301"/>
                  </a:lnTo>
                  <a:cubicBezTo>
                    <a:pt x="100" y="7329"/>
                    <a:pt x="78" y="7351"/>
                    <a:pt x="50" y="7351"/>
                  </a:cubicBezTo>
                  <a:cubicBezTo>
                    <a:pt x="23" y="7351"/>
                    <a:pt x="0" y="7329"/>
                    <a:pt x="0" y="7301"/>
                  </a:cubicBezTo>
                  <a:lnTo>
                    <a:pt x="0" y="7301"/>
                  </a:lnTo>
                  <a:cubicBezTo>
                    <a:pt x="0" y="7273"/>
                    <a:pt x="23" y="7251"/>
                    <a:pt x="50" y="7251"/>
                  </a:cubicBezTo>
                  <a:cubicBezTo>
                    <a:pt x="78" y="7251"/>
                    <a:pt x="100" y="7273"/>
                    <a:pt x="100" y="7301"/>
                  </a:cubicBezTo>
                  <a:close/>
                  <a:moveTo>
                    <a:pt x="107" y="7498"/>
                  </a:moveTo>
                  <a:lnTo>
                    <a:pt x="107" y="7498"/>
                  </a:lnTo>
                  <a:cubicBezTo>
                    <a:pt x="109" y="7526"/>
                    <a:pt x="87" y="7550"/>
                    <a:pt x="60" y="7551"/>
                  </a:cubicBezTo>
                  <a:cubicBezTo>
                    <a:pt x="32" y="7552"/>
                    <a:pt x="9" y="7531"/>
                    <a:pt x="7" y="7503"/>
                  </a:cubicBezTo>
                  <a:lnTo>
                    <a:pt x="7" y="7503"/>
                  </a:lnTo>
                  <a:cubicBezTo>
                    <a:pt x="6" y="7476"/>
                    <a:pt x="27" y="7452"/>
                    <a:pt x="55" y="7451"/>
                  </a:cubicBezTo>
                  <a:cubicBezTo>
                    <a:pt x="83" y="7450"/>
                    <a:pt x="106" y="7471"/>
                    <a:pt x="107" y="7498"/>
                  </a:cubicBezTo>
                  <a:close/>
                  <a:moveTo>
                    <a:pt x="137" y="7686"/>
                  </a:moveTo>
                  <a:lnTo>
                    <a:pt x="137" y="7686"/>
                  </a:lnTo>
                  <a:cubicBezTo>
                    <a:pt x="144" y="7712"/>
                    <a:pt x="128" y="7740"/>
                    <a:pt x="101" y="7747"/>
                  </a:cubicBezTo>
                  <a:cubicBezTo>
                    <a:pt x="75" y="7754"/>
                    <a:pt x="47" y="7738"/>
                    <a:pt x="41" y="7711"/>
                  </a:cubicBezTo>
                  <a:lnTo>
                    <a:pt x="40" y="7711"/>
                  </a:lnTo>
                  <a:cubicBezTo>
                    <a:pt x="34" y="7684"/>
                    <a:pt x="50" y="7657"/>
                    <a:pt x="76" y="7650"/>
                  </a:cubicBezTo>
                  <a:cubicBezTo>
                    <a:pt x="103" y="7643"/>
                    <a:pt x="130" y="7659"/>
                    <a:pt x="137" y="7686"/>
                  </a:cubicBezTo>
                  <a:close/>
                  <a:moveTo>
                    <a:pt x="194" y="7872"/>
                  </a:moveTo>
                  <a:lnTo>
                    <a:pt x="194" y="7872"/>
                  </a:lnTo>
                  <a:cubicBezTo>
                    <a:pt x="204" y="7898"/>
                    <a:pt x="190" y="7927"/>
                    <a:pt x="164" y="7936"/>
                  </a:cubicBezTo>
                  <a:cubicBezTo>
                    <a:pt x="138" y="7946"/>
                    <a:pt x="110" y="7933"/>
                    <a:pt x="100" y="7907"/>
                  </a:cubicBezTo>
                  <a:lnTo>
                    <a:pt x="100" y="7906"/>
                  </a:lnTo>
                  <a:cubicBezTo>
                    <a:pt x="91" y="7881"/>
                    <a:pt x="104" y="7852"/>
                    <a:pt x="130" y="7842"/>
                  </a:cubicBezTo>
                  <a:cubicBezTo>
                    <a:pt x="156" y="7833"/>
                    <a:pt x="185" y="7846"/>
                    <a:pt x="194" y="7872"/>
                  </a:cubicBezTo>
                  <a:close/>
                  <a:moveTo>
                    <a:pt x="272" y="8045"/>
                  </a:moveTo>
                  <a:lnTo>
                    <a:pt x="273" y="8045"/>
                  </a:lnTo>
                  <a:cubicBezTo>
                    <a:pt x="287" y="8069"/>
                    <a:pt x="279" y="8100"/>
                    <a:pt x="256" y="8114"/>
                  </a:cubicBezTo>
                  <a:cubicBezTo>
                    <a:pt x="232" y="8128"/>
                    <a:pt x="202" y="8121"/>
                    <a:pt x="187" y="8097"/>
                  </a:cubicBezTo>
                  <a:lnTo>
                    <a:pt x="187" y="8097"/>
                  </a:lnTo>
                  <a:cubicBezTo>
                    <a:pt x="173" y="8074"/>
                    <a:pt x="180" y="8043"/>
                    <a:pt x="204" y="8029"/>
                  </a:cubicBezTo>
                  <a:cubicBezTo>
                    <a:pt x="227" y="8014"/>
                    <a:pt x="258" y="8022"/>
                    <a:pt x="272" y="8045"/>
                  </a:cubicBezTo>
                  <a:close/>
                  <a:moveTo>
                    <a:pt x="378" y="8209"/>
                  </a:moveTo>
                  <a:lnTo>
                    <a:pt x="378" y="8209"/>
                  </a:lnTo>
                  <a:cubicBezTo>
                    <a:pt x="395" y="8232"/>
                    <a:pt x="390" y="8263"/>
                    <a:pt x="368" y="8279"/>
                  </a:cubicBezTo>
                  <a:cubicBezTo>
                    <a:pt x="346" y="8296"/>
                    <a:pt x="315" y="8291"/>
                    <a:pt x="298" y="8269"/>
                  </a:cubicBezTo>
                  <a:lnTo>
                    <a:pt x="298" y="8269"/>
                  </a:lnTo>
                  <a:cubicBezTo>
                    <a:pt x="282" y="8247"/>
                    <a:pt x="286" y="8216"/>
                    <a:pt x="308" y="8199"/>
                  </a:cubicBezTo>
                  <a:cubicBezTo>
                    <a:pt x="331" y="8183"/>
                    <a:pt x="362" y="8187"/>
                    <a:pt x="378" y="8209"/>
                  </a:cubicBezTo>
                  <a:close/>
                  <a:moveTo>
                    <a:pt x="504" y="8357"/>
                  </a:moveTo>
                  <a:lnTo>
                    <a:pt x="504" y="8358"/>
                  </a:lnTo>
                  <a:cubicBezTo>
                    <a:pt x="523" y="8378"/>
                    <a:pt x="522" y="8409"/>
                    <a:pt x="502" y="8428"/>
                  </a:cubicBezTo>
                  <a:cubicBezTo>
                    <a:pt x="482" y="8447"/>
                    <a:pt x="450" y="8446"/>
                    <a:pt x="431" y="8426"/>
                  </a:cubicBezTo>
                  <a:lnTo>
                    <a:pt x="431" y="8426"/>
                  </a:lnTo>
                  <a:cubicBezTo>
                    <a:pt x="412" y="8405"/>
                    <a:pt x="413" y="8374"/>
                    <a:pt x="433" y="8355"/>
                  </a:cubicBezTo>
                  <a:cubicBezTo>
                    <a:pt x="454" y="8336"/>
                    <a:pt x="485" y="8337"/>
                    <a:pt x="504" y="8357"/>
                  </a:cubicBezTo>
                  <a:close/>
                  <a:moveTo>
                    <a:pt x="646" y="8484"/>
                  </a:moveTo>
                  <a:lnTo>
                    <a:pt x="647" y="8484"/>
                  </a:lnTo>
                  <a:cubicBezTo>
                    <a:pt x="669" y="8500"/>
                    <a:pt x="674" y="8532"/>
                    <a:pt x="657" y="8554"/>
                  </a:cubicBezTo>
                  <a:cubicBezTo>
                    <a:pt x="641" y="8576"/>
                    <a:pt x="610" y="8581"/>
                    <a:pt x="587" y="8565"/>
                  </a:cubicBezTo>
                  <a:lnTo>
                    <a:pt x="587" y="8565"/>
                  </a:lnTo>
                  <a:cubicBezTo>
                    <a:pt x="565" y="8548"/>
                    <a:pt x="560" y="8517"/>
                    <a:pt x="577" y="8495"/>
                  </a:cubicBezTo>
                  <a:cubicBezTo>
                    <a:pt x="593" y="8473"/>
                    <a:pt x="624" y="8468"/>
                    <a:pt x="646" y="8484"/>
                  </a:cubicBezTo>
                  <a:close/>
                  <a:moveTo>
                    <a:pt x="808" y="8593"/>
                  </a:moveTo>
                  <a:lnTo>
                    <a:pt x="808" y="8593"/>
                  </a:lnTo>
                  <a:cubicBezTo>
                    <a:pt x="832" y="8607"/>
                    <a:pt x="840" y="8638"/>
                    <a:pt x="826" y="8662"/>
                  </a:cubicBezTo>
                  <a:cubicBezTo>
                    <a:pt x="812" y="8685"/>
                    <a:pt x="781" y="8693"/>
                    <a:pt x="757" y="8679"/>
                  </a:cubicBezTo>
                  <a:lnTo>
                    <a:pt x="757" y="8679"/>
                  </a:lnTo>
                  <a:cubicBezTo>
                    <a:pt x="733" y="8665"/>
                    <a:pt x="726" y="8634"/>
                    <a:pt x="740" y="8610"/>
                  </a:cubicBezTo>
                  <a:cubicBezTo>
                    <a:pt x="754" y="8587"/>
                    <a:pt x="785" y="8579"/>
                    <a:pt x="808" y="8593"/>
                  </a:cubicBezTo>
                  <a:close/>
                  <a:moveTo>
                    <a:pt x="978" y="8678"/>
                  </a:moveTo>
                  <a:lnTo>
                    <a:pt x="979" y="8678"/>
                  </a:lnTo>
                  <a:cubicBezTo>
                    <a:pt x="1005" y="8687"/>
                    <a:pt x="1018" y="8715"/>
                    <a:pt x="1009" y="8741"/>
                  </a:cubicBezTo>
                  <a:cubicBezTo>
                    <a:pt x="1000" y="8768"/>
                    <a:pt x="971" y="8781"/>
                    <a:pt x="945" y="8772"/>
                  </a:cubicBezTo>
                  <a:lnTo>
                    <a:pt x="945" y="8772"/>
                  </a:lnTo>
                  <a:cubicBezTo>
                    <a:pt x="919" y="8763"/>
                    <a:pt x="905" y="8734"/>
                    <a:pt x="915" y="8708"/>
                  </a:cubicBezTo>
                  <a:cubicBezTo>
                    <a:pt x="924" y="8682"/>
                    <a:pt x="952" y="8668"/>
                    <a:pt x="978" y="8678"/>
                  </a:cubicBezTo>
                  <a:close/>
                  <a:moveTo>
                    <a:pt x="1164" y="8738"/>
                  </a:moveTo>
                  <a:lnTo>
                    <a:pt x="1164" y="8738"/>
                  </a:lnTo>
                  <a:cubicBezTo>
                    <a:pt x="1191" y="8744"/>
                    <a:pt x="1207" y="8771"/>
                    <a:pt x="1201" y="8798"/>
                  </a:cubicBezTo>
                  <a:cubicBezTo>
                    <a:pt x="1194" y="8825"/>
                    <a:pt x="1167" y="8841"/>
                    <a:pt x="1140" y="8835"/>
                  </a:cubicBezTo>
                  <a:lnTo>
                    <a:pt x="1140" y="8835"/>
                  </a:lnTo>
                  <a:cubicBezTo>
                    <a:pt x="1113" y="8828"/>
                    <a:pt x="1097" y="8801"/>
                    <a:pt x="1103" y="8774"/>
                  </a:cubicBezTo>
                  <a:cubicBezTo>
                    <a:pt x="1110" y="8748"/>
                    <a:pt x="1137" y="8731"/>
                    <a:pt x="1164" y="8738"/>
                  </a:cubicBezTo>
                  <a:close/>
                  <a:moveTo>
                    <a:pt x="1355" y="8774"/>
                  </a:moveTo>
                  <a:lnTo>
                    <a:pt x="1355" y="8774"/>
                  </a:lnTo>
                  <a:cubicBezTo>
                    <a:pt x="1383" y="8777"/>
                    <a:pt x="1402" y="8803"/>
                    <a:pt x="1398" y="8830"/>
                  </a:cubicBezTo>
                  <a:cubicBezTo>
                    <a:pt x="1394" y="8857"/>
                    <a:pt x="1369" y="8876"/>
                    <a:pt x="1342" y="8873"/>
                  </a:cubicBezTo>
                  <a:lnTo>
                    <a:pt x="1342" y="8873"/>
                  </a:lnTo>
                  <a:cubicBezTo>
                    <a:pt x="1314" y="8869"/>
                    <a:pt x="1295" y="8844"/>
                    <a:pt x="1299" y="8816"/>
                  </a:cubicBezTo>
                  <a:cubicBezTo>
                    <a:pt x="1303" y="8789"/>
                    <a:pt x="1328" y="8770"/>
                    <a:pt x="1355" y="8774"/>
                  </a:cubicBezTo>
                  <a:close/>
                  <a:moveTo>
                    <a:pt x="1548" y="8783"/>
                  </a:moveTo>
                  <a:lnTo>
                    <a:pt x="1548" y="8783"/>
                  </a:lnTo>
                  <a:cubicBezTo>
                    <a:pt x="1576" y="8783"/>
                    <a:pt x="1598" y="8806"/>
                    <a:pt x="1598" y="8833"/>
                  </a:cubicBezTo>
                  <a:cubicBezTo>
                    <a:pt x="1598" y="8861"/>
                    <a:pt x="1576" y="8883"/>
                    <a:pt x="1548" y="8883"/>
                  </a:cubicBezTo>
                  <a:lnTo>
                    <a:pt x="1548" y="8883"/>
                  </a:lnTo>
                  <a:cubicBezTo>
                    <a:pt x="1521" y="8883"/>
                    <a:pt x="1498" y="8861"/>
                    <a:pt x="1498" y="8833"/>
                  </a:cubicBezTo>
                  <a:cubicBezTo>
                    <a:pt x="1498" y="8806"/>
                    <a:pt x="1521" y="8783"/>
                    <a:pt x="1548" y="8783"/>
                  </a:cubicBezTo>
                  <a:close/>
                  <a:moveTo>
                    <a:pt x="1748" y="8783"/>
                  </a:moveTo>
                  <a:lnTo>
                    <a:pt x="1748" y="8783"/>
                  </a:lnTo>
                  <a:cubicBezTo>
                    <a:pt x="1776" y="8783"/>
                    <a:pt x="1798" y="8806"/>
                    <a:pt x="1798" y="8833"/>
                  </a:cubicBezTo>
                  <a:cubicBezTo>
                    <a:pt x="1798" y="8861"/>
                    <a:pt x="1776" y="8883"/>
                    <a:pt x="1748" y="8883"/>
                  </a:cubicBezTo>
                  <a:lnTo>
                    <a:pt x="1748" y="8883"/>
                  </a:lnTo>
                  <a:cubicBezTo>
                    <a:pt x="1721" y="8883"/>
                    <a:pt x="1698" y="8861"/>
                    <a:pt x="1698" y="8833"/>
                  </a:cubicBezTo>
                  <a:cubicBezTo>
                    <a:pt x="1698" y="8806"/>
                    <a:pt x="1721" y="8783"/>
                    <a:pt x="1748" y="8783"/>
                  </a:cubicBezTo>
                  <a:close/>
                  <a:moveTo>
                    <a:pt x="1948" y="8783"/>
                  </a:moveTo>
                  <a:lnTo>
                    <a:pt x="1948" y="8783"/>
                  </a:lnTo>
                  <a:cubicBezTo>
                    <a:pt x="1976" y="8783"/>
                    <a:pt x="1998" y="8806"/>
                    <a:pt x="1998" y="8833"/>
                  </a:cubicBezTo>
                  <a:cubicBezTo>
                    <a:pt x="1998" y="8861"/>
                    <a:pt x="1976" y="8883"/>
                    <a:pt x="1948" y="8883"/>
                  </a:cubicBezTo>
                  <a:lnTo>
                    <a:pt x="1948" y="8883"/>
                  </a:lnTo>
                  <a:cubicBezTo>
                    <a:pt x="1921" y="8883"/>
                    <a:pt x="1898" y="8861"/>
                    <a:pt x="1898" y="8833"/>
                  </a:cubicBezTo>
                  <a:cubicBezTo>
                    <a:pt x="1898" y="8806"/>
                    <a:pt x="1921" y="8783"/>
                    <a:pt x="1948" y="8783"/>
                  </a:cubicBezTo>
                  <a:close/>
                  <a:moveTo>
                    <a:pt x="2148" y="8783"/>
                  </a:moveTo>
                  <a:lnTo>
                    <a:pt x="2149" y="8783"/>
                  </a:lnTo>
                  <a:cubicBezTo>
                    <a:pt x="2176" y="8783"/>
                    <a:pt x="2199" y="8806"/>
                    <a:pt x="2199" y="8833"/>
                  </a:cubicBezTo>
                  <a:cubicBezTo>
                    <a:pt x="2199" y="8861"/>
                    <a:pt x="2176" y="8883"/>
                    <a:pt x="2149" y="8883"/>
                  </a:cubicBezTo>
                  <a:lnTo>
                    <a:pt x="2148" y="8883"/>
                  </a:lnTo>
                  <a:cubicBezTo>
                    <a:pt x="2121" y="8883"/>
                    <a:pt x="2098" y="8861"/>
                    <a:pt x="2098" y="8833"/>
                  </a:cubicBezTo>
                  <a:cubicBezTo>
                    <a:pt x="2098" y="8806"/>
                    <a:pt x="2121" y="8783"/>
                    <a:pt x="2148" y="8783"/>
                  </a:cubicBezTo>
                  <a:close/>
                  <a:moveTo>
                    <a:pt x="2349" y="8783"/>
                  </a:moveTo>
                  <a:lnTo>
                    <a:pt x="2349" y="8783"/>
                  </a:lnTo>
                  <a:cubicBezTo>
                    <a:pt x="2376" y="8783"/>
                    <a:pt x="2399" y="8806"/>
                    <a:pt x="2399" y="8833"/>
                  </a:cubicBezTo>
                  <a:cubicBezTo>
                    <a:pt x="2399" y="8861"/>
                    <a:pt x="2376" y="8883"/>
                    <a:pt x="2349" y="8883"/>
                  </a:cubicBezTo>
                  <a:lnTo>
                    <a:pt x="2349" y="8883"/>
                  </a:lnTo>
                  <a:cubicBezTo>
                    <a:pt x="2321" y="8883"/>
                    <a:pt x="2299" y="8861"/>
                    <a:pt x="2299" y="8833"/>
                  </a:cubicBezTo>
                  <a:cubicBezTo>
                    <a:pt x="2299" y="8806"/>
                    <a:pt x="2321" y="8783"/>
                    <a:pt x="2349" y="8783"/>
                  </a:cubicBezTo>
                  <a:close/>
                  <a:moveTo>
                    <a:pt x="2549" y="8783"/>
                  </a:moveTo>
                  <a:lnTo>
                    <a:pt x="2549" y="8783"/>
                  </a:lnTo>
                  <a:cubicBezTo>
                    <a:pt x="2576" y="8783"/>
                    <a:pt x="2599" y="8806"/>
                    <a:pt x="2599" y="8833"/>
                  </a:cubicBezTo>
                  <a:cubicBezTo>
                    <a:pt x="2599" y="8861"/>
                    <a:pt x="2576" y="8883"/>
                    <a:pt x="2549" y="8883"/>
                  </a:cubicBezTo>
                  <a:lnTo>
                    <a:pt x="2549" y="8883"/>
                  </a:lnTo>
                  <a:cubicBezTo>
                    <a:pt x="2521" y="8883"/>
                    <a:pt x="2499" y="8861"/>
                    <a:pt x="2499" y="8833"/>
                  </a:cubicBezTo>
                  <a:cubicBezTo>
                    <a:pt x="2499" y="8806"/>
                    <a:pt x="2521" y="8783"/>
                    <a:pt x="2549" y="8783"/>
                  </a:cubicBezTo>
                  <a:close/>
                  <a:moveTo>
                    <a:pt x="2749" y="8783"/>
                  </a:moveTo>
                  <a:lnTo>
                    <a:pt x="2749" y="8783"/>
                  </a:lnTo>
                  <a:cubicBezTo>
                    <a:pt x="2776" y="8783"/>
                    <a:pt x="2799" y="8806"/>
                    <a:pt x="2799" y="8833"/>
                  </a:cubicBezTo>
                  <a:cubicBezTo>
                    <a:pt x="2799" y="8861"/>
                    <a:pt x="2776" y="8883"/>
                    <a:pt x="2749" y="8883"/>
                  </a:cubicBezTo>
                  <a:lnTo>
                    <a:pt x="2749" y="8883"/>
                  </a:lnTo>
                  <a:cubicBezTo>
                    <a:pt x="2721" y="8883"/>
                    <a:pt x="2699" y="8861"/>
                    <a:pt x="2699" y="8833"/>
                  </a:cubicBezTo>
                  <a:cubicBezTo>
                    <a:pt x="2699" y="8806"/>
                    <a:pt x="2721" y="8783"/>
                    <a:pt x="2749" y="8783"/>
                  </a:cubicBezTo>
                  <a:close/>
                  <a:moveTo>
                    <a:pt x="2949" y="8783"/>
                  </a:moveTo>
                  <a:lnTo>
                    <a:pt x="2949" y="8783"/>
                  </a:lnTo>
                  <a:cubicBezTo>
                    <a:pt x="2977" y="8783"/>
                    <a:pt x="2999" y="8806"/>
                    <a:pt x="2999" y="8833"/>
                  </a:cubicBezTo>
                  <a:cubicBezTo>
                    <a:pt x="2999" y="8861"/>
                    <a:pt x="2977" y="8883"/>
                    <a:pt x="2949" y="8883"/>
                  </a:cubicBezTo>
                  <a:lnTo>
                    <a:pt x="2949" y="8883"/>
                  </a:lnTo>
                  <a:cubicBezTo>
                    <a:pt x="2921" y="8883"/>
                    <a:pt x="2899" y="8861"/>
                    <a:pt x="2899" y="8833"/>
                  </a:cubicBezTo>
                  <a:cubicBezTo>
                    <a:pt x="2899" y="8806"/>
                    <a:pt x="2921" y="8783"/>
                    <a:pt x="2949" y="8783"/>
                  </a:cubicBezTo>
                  <a:close/>
                  <a:moveTo>
                    <a:pt x="3149" y="8783"/>
                  </a:moveTo>
                  <a:lnTo>
                    <a:pt x="3149" y="8783"/>
                  </a:lnTo>
                  <a:cubicBezTo>
                    <a:pt x="3177" y="8783"/>
                    <a:pt x="3199" y="8806"/>
                    <a:pt x="3199" y="8833"/>
                  </a:cubicBezTo>
                  <a:cubicBezTo>
                    <a:pt x="3199" y="8861"/>
                    <a:pt x="3177" y="8883"/>
                    <a:pt x="3149" y="8883"/>
                  </a:cubicBezTo>
                  <a:lnTo>
                    <a:pt x="3149" y="8883"/>
                  </a:lnTo>
                  <a:cubicBezTo>
                    <a:pt x="3121" y="8883"/>
                    <a:pt x="3099" y="8861"/>
                    <a:pt x="3099" y="8833"/>
                  </a:cubicBezTo>
                  <a:cubicBezTo>
                    <a:pt x="3099" y="8806"/>
                    <a:pt x="3121" y="8783"/>
                    <a:pt x="3149" y="8783"/>
                  </a:cubicBezTo>
                  <a:close/>
                  <a:moveTo>
                    <a:pt x="3349" y="8783"/>
                  </a:moveTo>
                  <a:lnTo>
                    <a:pt x="3349" y="8783"/>
                  </a:lnTo>
                  <a:cubicBezTo>
                    <a:pt x="3377" y="8783"/>
                    <a:pt x="3399" y="8806"/>
                    <a:pt x="3399" y="8833"/>
                  </a:cubicBezTo>
                  <a:cubicBezTo>
                    <a:pt x="3399" y="8861"/>
                    <a:pt x="3377" y="8883"/>
                    <a:pt x="3349" y="8883"/>
                  </a:cubicBezTo>
                  <a:lnTo>
                    <a:pt x="3349" y="8883"/>
                  </a:lnTo>
                  <a:cubicBezTo>
                    <a:pt x="3321" y="8883"/>
                    <a:pt x="3299" y="8861"/>
                    <a:pt x="3299" y="8833"/>
                  </a:cubicBezTo>
                  <a:cubicBezTo>
                    <a:pt x="3299" y="8806"/>
                    <a:pt x="3321" y="8783"/>
                    <a:pt x="3349" y="8783"/>
                  </a:cubicBezTo>
                  <a:close/>
                  <a:moveTo>
                    <a:pt x="3549" y="8783"/>
                  </a:moveTo>
                  <a:lnTo>
                    <a:pt x="3549" y="8783"/>
                  </a:lnTo>
                  <a:cubicBezTo>
                    <a:pt x="3577" y="8783"/>
                    <a:pt x="3599" y="8806"/>
                    <a:pt x="3599" y="8833"/>
                  </a:cubicBezTo>
                  <a:cubicBezTo>
                    <a:pt x="3599" y="8861"/>
                    <a:pt x="3577" y="8883"/>
                    <a:pt x="3549" y="8883"/>
                  </a:cubicBezTo>
                  <a:lnTo>
                    <a:pt x="3549" y="8883"/>
                  </a:lnTo>
                  <a:cubicBezTo>
                    <a:pt x="3522" y="8883"/>
                    <a:pt x="3499" y="8861"/>
                    <a:pt x="3499" y="8833"/>
                  </a:cubicBezTo>
                  <a:cubicBezTo>
                    <a:pt x="3499" y="8806"/>
                    <a:pt x="3522" y="8783"/>
                    <a:pt x="3549" y="8783"/>
                  </a:cubicBezTo>
                  <a:close/>
                  <a:moveTo>
                    <a:pt x="3749" y="8783"/>
                  </a:moveTo>
                  <a:lnTo>
                    <a:pt x="3749" y="8783"/>
                  </a:lnTo>
                  <a:cubicBezTo>
                    <a:pt x="3777" y="8783"/>
                    <a:pt x="3799" y="8806"/>
                    <a:pt x="3799" y="8833"/>
                  </a:cubicBezTo>
                  <a:cubicBezTo>
                    <a:pt x="3799" y="8861"/>
                    <a:pt x="3777" y="8883"/>
                    <a:pt x="3749" y="8883"/>
                  </a:cubicBezTo>
                  <a:lnTo>
                    <a:pt x="3749" y="8883"/>
                  </a:lnTo>
                  <a:cubicBezTo>
                    <a:pt x="3722" y="8883"/>
                    <a:pt x="3699" y="8861"/>
                    <a:pt x="3699" y="8833"/>
                  </a:cubicBezTo>
                  <a:cubicBezTo>
                    <a:pt x="3699" y="8806"/>
                    <a:pt x="3722" y="8783"/>
                    <a:pt x="3749" y="8783"/>
                  </a:cubicBezTo>
                  <a:close/>
                  <a:moveTo>
                    <a:pt x="3949" y="8783"/>
                  </a:moveTo>
                  <a:lnTo>
                    <a:pt x="3949" y="8783"/>
                  </a:lnTo>
                  <a:cubicBezTo>
                    <a:pt x="3977" y="8783"/>
                    <a:pt x="3999" y="8806"/>
                    <a:pt x="3999" y="8833"/>
                  </a:cubicBezTo>
                  <a:cubicBezTo>
                    <a:pt x="3999" y="8861"/>
                    <a:pt x="3977" y="8883"/>
                    <a:pt x="3949" y="8883"/>
                  </a:cubicBezTo>
                  <a:lnTo>
                    <a:pt x="3949" y="8883"/>
                  </a:lnTo>
                  <a:cubicBezTo>
                    <a:pt x="3922" y="8883"/>
                    <a:pt x="3899" y="8861"/>
                    <a:pt x="3899" y="8833"/>
                  </a:cubicBezTo>
                  <a:cubicBezTo>
                    <a:pt x="3899" y="8806"/>
                    <a:pt x="3922" y="8783"/>
                    <a:pt x="3949" y="8783"/>
                  </a:cubicBezTo>
                  <a:close/>
                  <a:moveTo>
                    <a:pt x="4149" y="8783"/>
                  </a:moveTo>
                  <a:lnTo>
                    <a:pt x="4150" y="8783"/>
                  </a:lnTo>
                  <a:cubicBezTo>
                    <a:pt x="4177" y="8783"/>
                    <a:pt x="4200" y="8806"/>
                    <a:pt x="4200" y="8833"/>
                  </a:cubicBezTo>
                  <a:cubicBezTo>
                    <a:pt x="4200" y="8861"/>
                    <a:pt x="4177" y="8883"/>
                    <a:pt x="4150" y="8883"/>
                  </a:cubicBezTo>
                  <a:lnTo>
                    <a:pt x="4149" y="8883"/>
                  </a:lnTo>
                  <a:cubicBezTo>
                    <a:pt x="4122" y="8883"/>
                    <a:pt x="4099" y="8861"/>
                    <a:pt x="4099" y="8833"/>
                  </a:cubicBezTo>
                  <a:cubicBezTo>
                    <a:pt x="4099" y="8806"/>
                    <a:pt x="4122" y="8783"/>
                    <a:pt x="4149" y="8783"/>
                  </a:cubicBezTo>
                  <a:close/>
                  <a:moveTo>
                    <a:pt x="4350" y="8783"/>
                  </a:moveTo>
                  <a:lnTo>
                    <a:pt x="4350" y="8783"/>
                  </a:lnTo>
                  <a:cubicBezTo>
                    <a:pt x="4377" y="8783"/>
                    <a:pt x="4400" y="8806"/>
                    <a:pt x="4400" y="8833"/>
                  </a:cubicBezTo>
                  <a:cubicBezTo>
                    <a:pt x="4400" y="8861"/>
                    <a:pt x="4377" y="8883"/>
                    <a:pt x="4350" y="8883"/>
                  </a:cubicBezTo>
                  <a:lnTo>
                    <a:pt x="4350" y="8883"/>
                  </a:lnTo>
                  <a:cubicBezTo>
                    <a:pt x="4322" y="8883"/>
                    <a:pt x="4300" y="8861"/>
                    <a:pt x="4300" y="8833"/>
                  </a:cubicBezTo>
                  <a:cubicBezTo>
                    <a:pt x="4300" y="8806"/>
                    <a:pt x="4322" y="8783"/>
                    <a:pt x="4350" y="8783"/>
                  </a:cubicBezTo>
                  <a:close/>
                  <a:moveTo>
                    <a:pt x="4550" y="8783"/>
                  </a:moveTo>
                  <a:lnTo>
                    <a:pt x="4550" y="8783"/>
                  </a:lnTo>
                  <a:cubicBezTo>
                    <a:pt x="4577" y="8783"/>
                    <a:pt x="4600" y="8806"/>
                    <a:pt x="4600" y="8833"/>
                  </a:cubicBezTo>
                  <a:cubicBezTo>
                    <a:pt x="4600" y="8861"/>
                    <a:pt x="4577" y="8883"/>
                    <a:pt x="4550" y="8883"/>
                  </a:cubicBezTo>
                  <a:lnTo>
                    <a:pt x="4550" y="8883"/>
                  </a:lnTo>
                  <a:cubicBezTo>
                    <a:pt x="4522" y="8883"/>
                    <a:pt x="4500" y="8861"/>
                    <a:pt x="4500" y="8833"/>
                  </a:cubicBezTo>
                  <a:cubicBezTo>
                    <a:pt x="4500" y="8806"/>
                    <a:pt x="4522" y="8783"/>
                    <a:pt x="4550" y="8783"/>
                  </a:cubicBezTo>
                  <a:close/>
                  <a:moveTo>
                    <a:pt x="4750" y="8783"/>
                  </a:moveTo>
                  <a:lnTo>
                    <a:pt x="4750" y="8783"/>
                  </a:lnTo>
                  <a:cubicBezTo>
                    <a:pt x="4777" y="8783"/>
                    <a:pt x="4800" y="8806"/>
                    <a:pt x="4800" y="8833"/>
                  </a:cubicBezTo>
                  <a:cubicBezTo>
                    <a:pt x="4800" y="8861"/>
                    <a:pt x="4777" y="8883"/>
                    <a:pt x="4750" y="8883"/>
                  </a:cubicBezTo>
                  <a:lnTo>
                    <a:pt x="4750" y="8883"/>
                  </a:lnTo>
                  <a:cubicBezTo>
                    <a:pt x="4722" y="8883"/>
                    <a:pt x="4700" y="8861"/>
                    <a:pt x="4700" y="8833"/>
                  </a:cubicBezTo>
                  <a:cubicBezTo>
                    <a:pt x="4700" y="8806"/>
                    <a:pt x="4722" y="8783"/>
                    <a:pt x="4750" y="8783"/>
                  </a:cubicBezTo>
                  <a:close/>
                  <a:moveTo>
                    <a:pt x="4950" y="8783"/>
                  </a:moveTo>
                  <a:lnTo>
                    <a:pt x="4950" y="8783"/>
                  </a:lnTo>
                  <a:cubicBezTo>
                    <a:pt x="4978" y="8783"/>
                    <a:pt x="5000" y="8806"/>
                    <a:pt x="5000" y="8833"/>
                  </a:cubicBezTo>
                  <a:cubicBezTo>
                    <a:pt x="5000" y="8861"/>
                    <a:pt x="4978" y="8883"/>
                    <a:pt x="4950" y="8883"/>
                  </a:cubicBezTo>
                  <a:lnTo>
                    <a:pt x="4950" y="8883"/>
                  </a:lnTo>
                  <a:cubicBezTo>
                    <a:pt x="4922" y="8883"/>
                    <a:pt x="4900" y="8861"/>
                    <a:pt x="4900" y="8833"/>
                  </a:cubicBezTo>
                  <a:cubicBezTo>
                    <a:pt x="4900" y="8806"/>
                    <a:pt x="4922" y="8783"/>
                    <a:pt x="4950" y="8783"/>
                  </a:cubicBezTo>
                  <a:close/>
                  <a:moveTo>
                    <a:pt x="5150" y="8783"/>
                  </a:moveTo>
                  <a:lnTo>
                    <a:pt x="5150" y="8783"/>
                  </a:lnTo>
                  <a:cubicBezTo>
                    <a:pt x="5178" y="8783"/>
                    <a:pt x="5200" y="8806"/>
                    <a:pt x="5200" y="8833"/>
                  </a:cubicBezTo>
                  <a:cubicBezTo>
                    <a:pt x="5200" y="8861"/>
                    <a:pt x="5178" y="8883"/>
                    <a:pt x="5150" y="8883"/>
                  </a:cubicBezTo>
                  <a:lnTo>
                    <a:pt x="5150" y="8883"/>
                  </a:lnTo>
                  <a:cubicBezTo>
                    <a:pt x="5122" y="8883"/>
                    <a:pt x="5100" y="8861"/>
                    <a:pt x="5100" y="8833"/>
                  </a:cubicBezTo>
                  <a:cubicBezTo>
                    <a:pt x="5100" y="8806"/>
                    <a:pt x="5122" y="8783"/>
                    <a:pt x="5150" y="8783"/>
                  </a:cubicBezTo>
                  <a:close/>
                  <a:moveTo>
                    <a:pt x="5350" y="8783"/>
                  </a:moveTo>
                  <a:lnTo>
                    <a:pt x="5350" y="8783"/>
                  </a:lnTo>
                  <a:cubicBezTo>
                    <a:pt x="5378" y="8783"/>
                    <a:pt x="5400" y="8806"/>
                    <a:pt x="5400" y="8833"/>
                  </a:cubicBezTo>
                  <a:cubicBezTo>
                    <a:pt x="5400" y="8861"/>
                    <a:pt x="5378" y="8883"/>
                    <a:pt x="5350" y="8883"/>
                  </a:cubicBezTo>
                  <a:lnTo>
                    <a:pt x="5350" y="8883"/>
                  </a:lnTo>
                  <a:cubicBezTo>
                    <a:pt x="5322" y="8883"/>
                    <a:pt x="5300" y="8861"/>
                    <a:pt x="5300" y="8833"/>
                  </a:cubicBezTo>
                  <a:cubicBezTo>
                    <a:pt x="5300" y="8806"/>
                    <a:pt x="5322" y="8783"/>
                    <a:pt x="5350" y="8783"/>
                  </a:cubicBezTo>
                  <a:close/>
                  <a:moveTo>
                    <a:pt x="5550" y="8783"/>
                  </a:moveTo>
                  <a:lnTo>
                    <a:pt x="5550" y="8783"/>
                  </a:lnTo>
                  <a:cubicBezTo>
                    <a:pt x="5578" y="8783"/>
                    <a:pt x="5600" y="8806"/>
                    <a:pt x="5600" y="8833"/>
                  </a:cubicBezTo>
                  <a:cubicBezTo>
                    <a:pt x="5600" y="8861"/>
                    <a:pt x="5578" y="8883"/>
                    <a:pt x="5550" y="8883"/>
                  </a:cubicBezTo>
                  <a:lnTo>
                    <a:pt x="5550" y="8883"/>
                  </a:lnTo>
                  <a:cubicBezTo>
                    <a:pt x="5523" y="8883"/>
                    <a:pt x="5500" y="8861"/>
                    <a:pt x="5500" y="8833"/>
                  </a:cubicBezTo>
                  <a:cubicBezTo>
                    <a:pt x="5500" y="8806"/>
                    <a:pt x="5523" y="8783"/>
                    <a:pt x="5550" y="8783"/>
                  </a:cubicBezTo>
                  <a:close/>
                  <a:moveTo>
                    <a:pt x="5750" y="8783"/>
                  </a:moveTo>
                  <a:lnTo>
                    <a:pt x="5750" y="8783"/>
                  </a:lnTo>
                  <a:cubicBezTo>
                    <a:pt x="5778" y="8783"/>
                    <a:pt x="5800" y="8806"/>
                    <a:pt x="5800" y="8833"/>
                  </a:cubicBezTo>
                  <a:cubicBezTo>
                    <a:pt x="5800" y="8861"/>
                    <a:pt x="5778" y="8883"/>
                    <a:pt x="5750" y="8883"/>
                  </a:cubicBezTo>
                  <a:lnTo>
                    <a:pt x="5750" y="8883"/>
                  </a:lnTo>
                  <a:cubicBezTo>
                    <a:pt x="5723" y="8883"/>
                    <a:pt x="5700" y="8861"/>
                    <a:pt x="5700" y="8833"/>
                  </a:cubicBezTo>
                  <a:cubicBezTo>
                    <a:pt x="5700" y="8806"/>
                    <a:pt x="5723" y="8783"/>
                    <a:pt x="5750" y="8783"/>
                  </a:cubicBezTo>
                  <a:close/>
                  <a:moveTo>
                    <a:pt x="5950" y="8783"/>
                  </a:moveTo>
                  <a:lnTo>
                    <a:pt x="5950" y="8783"/>
                  </a:lnTo>
                  <a:cubicBezTo>
                    <a:pt x="5978" y="8783"/>
                    <a:pt x="6000" y="8806"/>
                    <a:pt x="6000" y="8833"/>
                  </a:cubicBezTo>
                  <a:cubicBezTo>
                    <a:pt x="6000" y="8861"/>
                    <a:pt x="5978" y="8883"/>
                    <a:pt x="5950" y="8883"/>
                  </a:cubicBezTo>
                  <a:lnTo>
                    <a:pt x="5950" y="8883"/>
                  </a:lnTo>
                  <a:cubicBezTo>
                    <a:pt x="5923" y="8883"/>
                    <a:pt x="5900" y="8861"/>
                    <a:pt x="5900" y="8833"/>
                  </a:cubicBezTo>
                  <a:cubicBezTo>
                    <a:pt x="5900" y="8806"/>
                    <a:pt x="5923" y="8783"/>
                    <a:pt x="5950" y="8783"/>
                  </a:cubicBezTo>
                  <a:close/>
                  <a:moveTo>
                    <a:pt x="6150" y="8783"/>
                  </a:moveTo>
                  <a:lnTo>
                    <a:pt x="6151" y="8783"/>
                  </a:lnTo>
                  <a:cubicBezTo>
                    <a:pt x="6178" y="8783"/>
                    <a:pt x="6201" y="8806"/>
                    <a:pt x="6201" y="8833"/>
                  </a:cubicBezTo>
                  <a:cubicBezTo>
                    <a:pt x="6201" y="8861"/>
                    <a:pt x="6178" y="8883"/>
                    <a:pt x="6151" y="8883"/>
                  </a:cubicBezTo>
                  <a:lnTo>
                    <a:pt x="6150" y="8883"/>
                  </a:lnTo>
                  <a:cubicBezTo>
                    <a:pt x="6123" y="8883"/>
                    <a:pt x="6100" y="8861"/>
                    <a:pt x="6100" y="8833"/>
                  </a:cubicBezTo>
                  <a:cubicBezTo>
                    <a:pt x="6100" y="8806"/>
                    <a:pt x="6123" y="8783"/>
                    <a:pt x="6150" y="8783"/>
                  </a:cubicBezTo>
                  <a:close/>
                  <a:moveTo>
                    <a:pt x="6351" y="8783"/>
                  </a:moveTo>
                  <a:lnTo>
                    <a:pt x="6351" y="8783"/>
                  </a:lnTo>
                  <a:cubicBezTo>
                    <a:pt x="6378" y="8783"/>
                    <a:pt x="6401" y="8806"/>
                    <a:pt x="6401" y="8833"/>
                  </a:cubicBezTo>
                  <a:cubicBezTo>
                    <a:pt x="6401" y="8861"/>
                    <a:pt x="6378" y="8883"/>
                    <a:pt x="6351" y="8883"/>
                  </a:cubicBezTo>
                  <a:lnTo>
                    <a:pt x="6351" y="8883"/>
                  </a:lnTo>
                  <a:cubicBezTo>
                    <a:pt x="6323" y="8883"/>
                    <a:pt x="6301" y="8861"/>
                    <a:pt x="6301" y="8833"/>
                  </a:cubicBezTo>
                  <a:cubicBezTo>
                    <a:pt x="6301" y="8806"/>
                    <a:pt x="6323" y="8783"/>
                    <a:pt x="6351" y="8783"/>
                  </a:cubicBezTo>
                  <a:close/>
                  <a:moveTo>
                    <a:pt x="6551" y="8783"/>
                  </a:moveTo>
                  <a:lnTo>
                    <a:pt x="6551" y="8783"/>
                  </a:lnTo>
                  <a:cubicBezTo>
                    <a:pt x="6578" y="8783"/>
                    <a:pt x="6601" y="8806"/>
                    <a:pt x="6601" y="8833"/>
                  </a:cubicBezTo>
                  <a:cubicBezTo>
                    <a:pt x="6601" y="8861"/>
                    <a:pt x="6578" y="8883"/>
                    <a:pt x="6551" y="8883"/>
                  </a:cubicBezTo>
                  <a:lnTo>
                    <a:pt x="6551" y="8883"/>
                  </a:lnTo>
                  <a:cubicBezTo>
                    <a:pt x="6523" y="8883"/>
                    <a:pt x="6501" y="8861"/>
                    <a:pt x="6501" y="8833"/>
                  </a:cubicBezTo>
                  <a:cubicBezTo>
                    <a:pt x="6501" y="8806"/>
                    <a:pt x="6523" y="8783"/>
                    <a:pt x="6551" y="8783"/>
                  </a:cubicBezTo>
                  <a:close/>
                  <a:moveTo>
                    <a:pt x="6751" y="8783"/>
                  </a:moveTo>
                  <a:lnTo>
                    <a:pt x="6751" y="8783"/>
                  </a:lnTo>
                  <a:cubicBezTo>
                    <a:pt x="6778" y="8783"/>
                    <a:pt x="6801" y="8806"/>
                    <a:pt x="6801" y="8833"/>
                  </a:cubicBezTo>
                  <a:cubicBezTo>
                    <a:pt x="6801" y="8861"/>
                    <a:pt x="6778" y="8883"/>
                    <a:pt x="6751" y="8883"/>
                  </a:cubicBezTo>
                  <a:lnTo>
                    <a:pt x="6751" y="8883"/>
                  </a:lnTo>
                  <a:cubicBezTo>
                    <a:pt x="6723" y="8883"/>
                    <a:pt x="6701" y="8861"/>
                    <a:pt x="6701" y="8833"/>
                  </a:cubicBezTo>
                  <a:cubicBezTo>
                    <a:pt x="6701" y="8806"/>
                    <a:pt x="6723" y="8783"/>
                    <a:pt x="6751" y="8783"/>
                  </a:cubicBezTo>
                  <a:close/>
                  <a:moveTo>
                    <a:pt x="6951" y="8783"/>
                  </a:moveTo>
                  <a:lnTo>
                    <a:pt x="6951" y="8783"/>
                  </a:lnTo>
                  <a:cubicBezTo>
                    <a:pt x="6979" y="8783"/>
                    <a:pt x="7001" y="8806"/>
                    <a:pt x="7001" y="8833"/>
                  </a:cubicBezTo>
                  <a:cubicBezTo>
                    <a:pt x="7001" y="8861"/>
                    <a:pt x="6979" y="8883"/>
                    <a:pt x="6951" y="8883"/>
                  </a:cubicBezTo>
                  <a:lnTo>
                    <a:pt x="6951" y="8883"/>
                  </a:lnTo>
                  <a:cubicBezTo>
                    <a:pt x="6923" y="8883"/>
                    <a:pt x="6901" y="8861"/>
                    <a:pt x="6901" y="8833"/>
                  </a:cubicBezTo>
                  <a:cubicBezTo>
                    <a:pt x="6901" y="8806"/>
                    <a:pt x="6923" y="8783"/>
                    <a:pt x="6951" y="8783"/>
                  </a:cubicBezTo>
                  <a:close/>
                  <a:moveTo>
                    <a:pt x="7151" y="8783"/>
                  </a:moveTo>
                  <a:lnTo>
                    <a:pt x="7151" y="8783"/>
                  </a:lnTo>
                  <a:cubicBezTo>
                    <a:pt x="7179" y="8783"/>
                    <a:pt x="7201" y="8806"/>
                    <a:pt x="7201" y="8833"/>
                  </a:cubicBezTo>
                  <a:cubicBezTo>
                    <a:pt x="7201" y="8861"/>
                    <a:pt x="7179" y="8883"/>
                    <a:pt x="7151" y="8883"/>
                  </a:cubicBezTo>
                  <a:lnTo>
                    <a:pt x="7151" y="8883"/>
                  </a:lnTo>
                  <a:cubicBezTo>
                    <a:pt x="7123" y="8883"/>
                    <a:pt x="7101" y="8861"/>
                    <a:pt x="7101" y="8833"/>
                  </a:cubicBezTo>
                  <a:cubicBezTo>
                    <a:pt x="7101" y="8806"/>
                    <a:pt x="7123" y="8783"/>
                    <a:pt x="7151" y="8783"/>
                  </a:cubicBezTo>
                  <a:close/>
                  <a:moveTo>
                    <a:pt x="7351" y="8783"/>
                  </a:moveTo>
                  <a:lnTo>
                    <a:pt x="7351" y="8783"/>
                  </a:lnTo>
                  <a:cubicBezTo>
                    <a:pt x="7379" y="8783"/>
                    <a:pt x="7401" y="8806"/>
                    <a:pt x="7401" y="8833"/>
                  </a:cubicBezTo>
                  <a:cubicBezTo>
                    <a:pt x="7401" y="8861"/>
                    <a:pt x="7379" y="8883"/>
                    <a:pt x="7351" y="8883"/>
                  </a:cubicBezTo>
                  <a:lnTo>
                    <a:pt x="7351" y="8883"/>
                  </a:lnTo>
                  <a:cubicBezTo>
                    <a:pt x="7323" y="8883"/>
                    <a:pt x="7301" y="8861"/>
                    <a:pt x="7301" y="8833"/>
                  </a:cubicBezTo>
                  <a:cubicBezTo>
                    <a:pt x="7301" y="8806"/>
                    <a:pt x="7323" y="8783"/>
                    <a:pt x="7351" y="8783"/>
                  </a:cubicBezTo>
                  <a:close/>
                  <a:moveTo>
                    <a:pt x="7551" y="8783"/>
                  </a:moveTo>
                  <a:lnTo>
                    <a:pt x="7551" y="8783"/>
                  </a:lnTo>
                  <a:cubicBezTo>
                    <a:pt x="7579" y="8783"/>
                    <a:pt x="7601" y="8806"/>
                    <a:pt x="7601" y="8833"/>
                  </a:cubicBezTo>
                  <a:cubicBezTo>
                    <a:pt x="7601" y="8861"/>
                    <a:pt x="7579" y="8883"/>
                    <a:pt x="7551" y="8883"/>
                  </a:cubicBezTo>
                  <a:lnTo>
                    <a:pt x="7551" y="8883"/>
                  </a:lnTo>
                  <a:cubicBezTo>
                    <a:pt x="7524" y="8883"/>
                    <a:pt x="7501" y="8861"/>
                    <a:pt x="7501" y="8833"/>
                  </a:cubicBezTo>
                  <a:cubicBezTo>
                    <a:pt x="7501" y="8806"/>
                    <a:pt x="7524" y="8783"/>
                    <a:pt x="7551" y="8783"/>
                  </a:cubicBezTo>
                  <a:close/>
                  <a:moveTo>
                    <a:pt x="7751" y="8783"/>
                  </a:moveTo>
                  <a:lnTo>
                    <a:pt x="7751" y="8783"/>
                  </a:lnTo>
                  <a:cubicBezTo>
                    <a:pt x="7779" y="8783"/>
                    <a:pt x="7801" y="8806"/>
                    <a:pt x="7801" y="8833"/>
                  </a:cubicBezTo>
                  <a:cubicBezTo>
                    <a:pt x="7801" y="8861"/>
                    <a:pt x="7779" y="8883"/>
                    <a:pt x="7751" y="8883"/>
                  </a:cubicBezTo>
                  <a:lnTo>
                    <a:pt x="7751" y="8883"/>
                  </a:lnTo>
                  <a:cubicBezTo>
                    <a:pt x="7724" y="8883"/>
                    <a:pt x="7701" y="8861"/>
                    <a:pt x="7701" y="8833"/>
                  </a:cubicBezTo>
                  <a:cubicBezTo>
                    <a:pt x="7701" y="8806"/>
                    <a:pt x="7724" y="8783"/>
                    <a:pt x="7751" y="8783"/>
                  </a:cubicBezTo>
                  <a:close/>
                  <a:moveTo>
                    <a:pt x="7951" y="8783"/>
                  </a:moveTo>
                  <a:lnTo>
                    <a:pt x="7951" y="8783"/>
                  </a:lnTo>
                  <a:cubicBezTo>
                    <a:pt x="7979" y="8783"/>
                    <a:pt x="8001" y="8806"/>
                    <a:pt x="8001" y="8833"/>
                  </a:cubicBezTo>
                  <a:cubicBezTo>
                    <a:pt x="8001" y="8861"/>
                    <a:pt x="7979" y="8883"/>
                    <a:pt x="7951" y="8883"/>
                  </a:cubicBezTo>
                  <a:lnTo>
                    <a:pt x="7951" y="8883"/>
                  </a:lnTo>
                  <a:cubicBezTo>
                    <a:pt x="7924" y="8883"/>
                    <a:pt x="7901" y="8861"/>
                    <a:pt x="7901" y="8833"/>
                  </a:cubicBezTo>
                  <a:cubicBezTo>
                    <a:pt x="7901" y="8806"/>
                    <a:pt x="7924" y="8783"/>
                    <a:pt x="7951" y="8783"/>
                  </a:cubicBezTo>
                  <a:close/>
                  <a:moveTo>
                    <a:pt x="8151" y="8783"/>
                  </a:moveTo>
                  <a:lnTo>
                    <a:pt x="8152" y="8783"/>
                  </a:lnTo>
                  <a:cubicBezTo>
                    <a:pt x="8179" y="8783"/>
                    <a:pt x="8202" y="8806"/>
                    <a:pt x="8202" y="8833"/>
                  </a:cubicBezTo>
                  <a:cubicBezTo>
                    <a:pt x="8202" y="8861"/>
                    <a:pt x="8179" y="8883"/>
                    <a:pt x="8152" y="8883"/>
                  </a:cubicBezTo>
                  <a:lnTo>
                    <a:pt x="8151" y="8883"/>
                  </a:lnTo>
                  <a:cubicBezTo>
                    <a:pt x="8124" y="8883"/>
                    <a:pt x="8101" y="8861"/>
                    <a:pt x="8101" y="8833"/>
                  </a:cubicBezTo>
                  <a:cubicBezTo>
                    <a:pt x="8101" y="8806"/>
                    <a:pt x="8124" y="8783"/>
                    <a:pt x="8151" y="8783"/>
                  </a:cubicBezTo>
                  <a:close/>
                  <a:moveTo>
                    <a:pt x="8352" y="8783"/>
                  </a:moveTo>
                  <a:lnTo>
                    <a:pt x="8352" y="8783"/>
                  </a:lnTo>
                  <a:cubicBezTo>
                    <a:pt x="8379" y="8783"/>
                    <a:pt x="8402" y="8806"/>
                    <a:pt x="8402" y="8833"/>
                  </a:cubicBezTo>
                  <a:cubicBezTo>
                    <a:pt x="8402" y="8861"/>
                    <a:pt x="8379" y="8883"/>
                    <a:pt x="8352" y="8883"/>
                  </a:cubicBezTo>
                  <a:lnTo>
                    <a:pt x="8352" y="8883"/>
                  </a:lnTo>
                  <a:cubicBezTo>
                    <a:pt x="8324" y="8883"/>
                    <a:pt x="8302" y="8861"/>
                    <a:pt x="8302" y="8833"/>
                  </a:cubicBezTo>
                  <a:cubicBezTo>
                    <a:pt x="8302" y="8806"/>
                    <a:pt x="8324" y="8783"/>
                    <a:pt x="8352" y="8783"/>
                  </a:cubicBezTo>
                  <a:close/>
                  <a:moveTo>
                    <a:pt x="8552" y="8783"/>
                  </a:moveTo>
                  <a:lnTo>
                    <a:pt x="8552" y="8783"/>
                  </a:lnTo>
                  <a:cubicBezTo>
                    <a:pt x="8579" y="8783"/>
                    <a:pt x="8602" y="8806"/>
                    <a:pt x="8602" y="8833"/>
                  </a:cubicBezTo>
                  <a:cubicBezTo>
                    <a:pt x="8602" y="8861"/>
                    <a:pt x="8579" y="8883"/>
                    <a:pt x="8552" y="8883"/>
                  </a:cubicBezTo>
                  <a:lnTo>
                    <a:pt x="8552" y="8883"/>
                  </a:lnTo>
                  <a:cubicBezTo>
                    <a:pt x="8524" y="8883"/>
                    <a:pt x="8502" y="8861"/>
                    <a:pt x="8502" y="8833"/>
                  </a:cubicBezTo>
                  <a:cubicBezTo>
                    <a:pt x="8502" y="8806"/>
                    <a:pt x="8524" y="8783"/>
                    <a:pt x="8552" y="8783"/>
                  </a:cubicBezTo>
                  <a:close/>
                  <a:moveTo>
                    <a:pt x="8752" y="8783"/>
                  </a:moveTo>
                  <a:lnTo>
                    <a:pt x="8752" y="8783"/>
                  </a:lnTo>
                  <a:cubicBezTo>
                    <a:pt x="8779" y="8783"/>
                    <a:pt x="8802" y="8806"/>
                    <a:pt x="8802" y="8833"/>
                  </a:cubicBezTo>
                  <a:cubicBezTo>
                    <a:pt x="8802" y="8861"/>
                    <a:pt x="8779" y="8883"/>
                    <a:pt x="8752" y="8883"/>
                  </a:cubicBezTo>
                  <a:lnTo>
                    <a:pt x="8752" y="8883"/>
                  </a:lnTo>
                  <a:cubicBezTo>
                    <a:pt x="8724" y="8883"/>
                    <a:pt x="8702" y="8861"/>
                    <a:pt x="8702" y="8833"/>
                  </a:cubicBezTo>
                  <a:cubicBezTo>
                    <a:pt x="8702" y="8806"/>
                    <a:pt x="8724" y="8783"/>
                    <a:pt x="8752" y="8783"/>
                  </a:cubicBezTo>
                  <a:close/>
                  <a:moveTo>
                    <a:pt x="8952" y="8783"/>
                  </a:moveTo>
                  <a:lnTo>
                    <a:pt x="8952" y="8783"/>
                  </a:lnTo>
                  <a:cubicBezTo>
                    <a:pt x="8980" y="8783"/>
                    <a:pt x="9002" y="8806"/>
                    <a:pt x="9002" y="8833"/>
                  </a:cubicBezTo>
                  <a:cubicBezTo>
                    <a:pt x="9002" y="8861"/>
                    <a:pt x="8980" y="8883"/>
                    <a:pt x="8952" y="8883"/>
                  </a:cubicBezTo>
                  <a:lnTo>
                    <a:pt x="8952" y="8883"/>
                  </a:lnTo>
                  <a:cubicBezTo>
                    <a:pt x="8924" y="8883"/>
                    <a:pt x="8902" y="8861"/>
                    <a:pt x="8902" y="8833"/>
                  </a:cubicBezTo>
                  <a:cubicBezTo>
                    <a:pt x="8902" y="8806"/>
                    <a:pt x="8924" y="8783"/>
                    <a:pt x="8952" y="8783"/>
                  </a:cubicBezTo>
                  <a:close/>
                  <a:moveTo>
                    <a:pt x="9152" y="8783"/>
                  </a:moveTo>
                  <a:lnTo>
                    <a:pt x="9152" y="8783"/>
                  </a:lnTo>
                  <a:cubicBezTo>
                    <a:pt x="9180" y="8783"/>
                    <a:pt x="9202" y="8806"/>
                    <a:pt x="9202" y="8833"/>
                  </a:cubicBezTo>
                  <a:cubicBezTo>
                    <a:pt x="9202" y="8861"/>
                    <a:pt x="9180" y="8883"/>
                    <a:pt x="9152" y="8883"/>
                  </a:cubicBezTo>
                  <a:lnTo>
                    <a:pt x="9152" y="8883"/>
                  </a:lnTo>
                  <a:cubicBezTo>
                    <a:pt x="9124" y="8883"/>
                    <a:pt x="9102" y="8861"/>
                    <a:pt x="9102" y="8833"/>
                  </a:cubicBezTo>
                  <a:cubicBezTo>
                    <a:pt x="9102" y="8806"/>
                    <a:pt x="9124" y="8783"/>
                    <a:pt x="9152" y="8783"/>
                  </a:cubicBezTo>
                  <a:close/>
                  <a:moveTo>
                    <a:pt x="9352" y="8783"/>
                  </a:moveTo>
                  <a:lnTo>
                    <a:pt x="9352" y="8783"/>
                  </a:lnTo>
                  <a:cubicBezTo>
                    <a:pt x="9380" y="8783"/>
                    <a:pt x="9402" y="8806"/>
                    <a:pt x="9402" y="8833"/>
                  </a:cubicBezTo>
                  <a:cubicBezTo>
                    <a:pt x="9402" y="8861"/>
                    <a:pt x="9380" y="8883"/>
                    <a:pt x="9352" y="8883"/>
                  </a:cubicBezTo>
                  <a:lnTo>
                    <a:pt x="9352" y="8883"/>
                  </a:lnTo>
                  <a:cubicBezTo>
                    <a:pt x="9324" y="8883"/>
                    <a:pt x="9302" y="8861"/>
                    <a:pt x="9302" y="8833"/>
                  </a:cubicBezTo>
                  <a:cubicBezTo>
                    <a:pt x="9302" y="8806"/>
                    <a:pt x="9324" y="8783"/>
                    <a:pt x="9352" y="8783"/>
                  </a:cubicBezTo>
                  <a:close/>
                  <a:moveTo>
                    <a:pt x="9552" y="8783"/>
                  </a:moveTo>
                  <a:lnTo>
                    <a:pt x="9552" y="8783"/>
                  </a:lnTo>
                  <a:cubicBezTo>
                    <a:pt x="9580" y="8783"/>
                    <a:pt x="9602" y="8806"/>
                    <a:pt x="9602" y="8833"/>
                  </a:cubicBezTo>
                  <a:cubicBezTo>
                    <a:pt x="9602" y="8861"/>
                    <a:pt x="9580" y="8883"/>
                    <a:pt x="9552" y="8883"/>
                  </a:cubicBezTo>
                  <a:lnTo>
                    <a:pt x="9552" y="8883"/>
                  </a:lnTo>
                  <a:cubicBezTo>
                    <a:pt x="9525" y="8883"/>
                    <a:pt x="9502" y="8861"/>
                    <a:pt x="9502" y="8833"/>
                  </a:cubicBezTo>
                  <a:cubicBezTo>
                    <a:pt x="9502" y="8806"/>
                    <a:pt x="9525" y="8783"/>
                    <a:pt x="9552" y="8783"/>
                  </a:cubicBezTo>
                  <a:close/>
                  <a:moveTo>
                    <a:pt x="9752" y="8783"/>
                  </a:moveTo>
                  <a:lnTo>
                    <a:pt x="9752" y="8783"/>
                  </a:lnTo>
                  <a:cubicBezTo>
                    <a:pt x="9780" y="8783"/>
                    <a:pt x="9802" y="8806"/>
                    <a:pt x="9802" y="8833"/>
                  </a:cubicBezTo>
                  <a:cubicBezTo>
                    <a:pt x="9802" y="8861"/>
                    <a:pt x="9780" y="8883"/>
                    <a:pt x="9752" y="8883"/>
                  </a:cubicBezTo>
                  <a:lnTo>
                    <a:pt x="9752" y="8883"/>
                  </a:lnTo>
                  <a:cubicBezTo>
                    <a:pt x="9725" y="8883"/>
                    <a:pt x="9702" y="8861"/>
                    <a:pt x="9702" y="8833"/>
                  </a:cubicBezTo>
                  <a:cubicBezTo>
                    <a:pt x="9702" y="8806"/>
                    <a:pt x="9725" y="8783"/>
                    <a:pt x="9752" y="8783"/>
                  </a:cubicBezTo>
                  <a:close/>
                  <a:moveTo>
                    <a:pt x="9949" y="8783"/>
                  </a:moveTo>
                  <a:lnTo>
                    <a:pt x="9949" y="8783"/>
                  </a:lnTo>
                  <a:cubicBezTo>
                    <a:pt x="9977" y="8781"/>
                    <a:pt x="10001" y="8802"/>
                    <a:pt x="10002" y="8830"/>
                  </a:cubicBezTo>
                  <a:cubicBezTo>
                    <a:pt x="10004" y="8857"/>
                    <a:pt x="9983" y="8881"/>
                    <a:pt x="9955" y="8883"/>
                  </a:cubicBezTo>
                  <a:lnTo>
                    <a:pt x="9955" y="8883"/>
                  </a:lnTo>
                  <a:cubicBezTo>
                    <a:pt x="9928" y="8884"/>
                    <a:pt x="9904" y="8863"/>
                    <a:pt x="9902" y="8836"/>
                  </a:cubicBezTo>
                  <a:cubicBezTo>
                    <a:pt x="9901" y="8808"/>
                    <a:pt x="9922" y="8784"/>
                    <a:pt x="9949" y="8783"/>
                  </a:cubicBezTo>
                  <a:close/>
                  <a:moveTo>
                    <a:pt x="10144" y="8766"/>
                  </a:moveTo>
                  <a:lnTo>
                    <a:pt x="10144" y="8766"/>
                  </a:lnTo>
                  <a:cubicBezTo>
                    <a:pt x="10171" y="8762"/>
                    <a:pt x="10197" y="8781"/>
                    <a:pt x="10201" y="8808"/>
                  </a:cubicBezTo>
                  <a:cubicBezTo>
                    <a:pt x="10205" y="8835"/>
                    <a:pt x="10187" y="8861"/>
                    <a:pt x="10159" y="8865"/>
                  </a:cubicBezTo>
                  <a:lnTo>
                    <a:pt x="10159" y="8865"/>
                  </a:lnTo>
                  <a:cubicBezTo>
                    <a:pt x="10132" y="8869"/>
                    <a:pt x="10106" y="8851"/>
                    <a:pt x="10102" y="8824"/>
                  </a:cubicBezTo>
                  <a:cubicBezTo>
                    <a:pt x="10098" y="8796"/>
                    <a:pt x="10116" y="8771"/>
                    <a:pt x="10144" y="8766"/>
                  </a:cubicBezTo>
                  <a:close/>
                  <a:moveTo>
                    <a:pt x="10334" y="8726"/>
                  </a:moveTo>
                  <a:lnTo>
                    <a:pt x="10334" y="8726"/>
                  </a:lnTo>
                  <a:cubicBezTo>
                    <a:pt x="10361" y="8719"/>
                    <a:pt x="10388" y="8735"/>
                    <a:pt x="10395" y="8761"/>
                  </a:cubicBezTo>
                  <a:cubicBezTo>
                    <a:pt x="10402" y="8788"/>
                    <a:pt x="10386" y="8815"/>
                    <a:pt x="10360" y="8822"/>
                  </a:cubicBezTo>
                  <a:lnTo>
                    <a:pt x="10360" y="8822"/>
                  </a:lnTo>
                  <a:cubicBezTo>
                    <a:pt x="10333" y="8829"/>
                    <a:pt x="10306" y="8813"/>
                    <a:pt x="10299" y="8787"/>
                  </a:cubicBezTo>
                  <a:cubicBezTo>
                    <a:pt x="10292" y="8760"/>
                    <a:pt x="10308" y="8733"/>
                    <a:pt x="10334" y="8726"/>
                  </a:cubicBezTo>
                  <a:close/>
                  <a:moveTo>
                    <a:pt x="10512" y="8660"/>
                  </a:moveTo>
                  <a:lnTo>
                    <a:pt x="10512" y="8660"/>
                  </a:lnTo>
                  <a:cubicBezTo>
                    <a:pt x="10537" y="8648"/>
                    <a:pt x="10567" y="8658"/>
                    <a:pt x="10579" y="8683"/>
                  </a:cubicBezTo>
                  <a:cubicBezTo>
                    <a:pt x="10592" y="8707"/>
                    <a:pt x="10582" y="8737"/>
                    <a:pt x="10557" y="8750"/>
                  </a:cubicBezTo>
                  <a:lnTo>
                    <a:pt x="10557" y="8750"/>
                  </a:lnTo>
                  <a:cubicBezTo>
                    <a:pt x="10532" y="8762"/>
                    <a:pt x="10502" y="8752"/>
                    <a:pt x="10490" y="8727"/>
                  </a:cubicBezTo>
                  <a:cubicBezTo>
                    <a:pt x="10477" y="8703"/>
                    <a:pt x="10487" y="8673"/>
                    <a:pt x="10512" y="8660"/>
                  </a:cubicBezTo>
                  <a:close/>
                  <a:moveTo>
                    <a:pt x="10684" y="8568"/>
                  </a:moveTo>
                  <a:lnTo>
                    <a:pt x="10684" y="8568"/>
                  </a:lnTo>
                  <a:cubicBezTo>
                    <a:pt x="10708" y="8553"/>
                    <a:pt x="10739" y="8561"/>
                    <a:pt x="10753" y="8584"/>
                  </a:cubicBezTo>
                  <a:cubicBezTo>
                    <a:pt x="10768" y="8608"/>
                    <a:pt x="10761" y="8638"/>
                    <a:pt x="10737" y="8653"/>
                  </a:cubicBezTo>
                  <a:lnTo>
                    <a:pt x="10737" y="8653"/>
                  </a:lnTo>
                  <a:cubicBezTo>
                    <a:pt x="10714" y="8668"/>
                    <a:pt x="10683" y="8660"/>
                    <a:pt x="10668" y="8637"/>
                  </a:cubicBezTo>
                  <a:cubicBezTo>
                    <a:pt x="10654" y="8613"/>
                    <a:pt x="10661" y="8583"/>
                    <a:pt x="10684" y="8568"/>
                  </a:cubicBezTo>
                  <a:close/>
                  <a:moveTo>
                    <a:pt x="10839" y="8458"/>
                  </a:moveTo>
                  <a:lnTo>
                    <a:pt x="10840" y="8458"/>
                  </a:lnTo>
                  <a:cubicBezTo>
                    <a:pt x="10860" y="8439"/>
                    <a:pt x="10891" y="8440"/>
                    <a:pt x="10910" y="8461"/>
                  </a:cubicBezTo>
                  <a:cubicBezTo>
                    <a:pt x="10929" y="8481"/>
                    <a:pt x="10928" y="8512"/>
                    <a:pt x="10908" y="8531"/>
                  </a:cubicBezTo>
                  <a:lnTo>
                    <a:pt x="10908" y="8531"/>
                  </a:lnTo>
                  <a:cubicBezTo>
                    <a:pt x="10887" y="8550"/>
                    <a:pt x="10856" y="8549"/>
                    <a:pt x="10837" y="8529"/>
                  </a:cubicBezTo>
                  <a:cubicBezTo>
                    <a:pt x="10818" y="8509"/>
                    <a:pt x="10819" y="8477"/>
                    <a:pt x="10839" y="8458"/>
                  </a:cubicBezTo>
                  <a:close/>
                  <a:moveTo>
                    <a:pt x="10980" y="8322"/>
                  </a:moveTo>
                  <a:lnTo>
                    <a:pt x="10980" y="8322"/>
                  </a:lnTo>
                  <a:cubicBezTo>
                    <a:pt x="10998" y="8301"/>
                    <a:pt x="11030" y="8300"/>
                    <a:pt x="11051" y="8318"/>
                  </a:cubicBezTo>
                  <a:cubicBezTo>
                    <a:pt x="11071" y="8337"/>
                    <a:pt x="11072" y="8368"/>
                    <a:pt x="11054" y="8389"/>
                  </a:cubicBezTo>
                  <a:lnTo>
                    <a:pt x="11054" y="8389"/>
                  </a:lnTo>
                  <a:cubicBezTo>
                    <a:pt x="11035" y="8409"/>
                    <a:pt x="11004" y="8411"/>
                    <a:pt x="10983" y="8392"/>
                  </a:cubicBezTo>
                  <a:cubicBezTo>
                    <a:pt x="10963" y="8374"/>
                    <a:pt x="10961" y="8342"/>
                    <a:pt x="10980" y="8322"/>
                  </a:cubicBezTo>
                  <a:close/>
                  <a:moveTo>
                    <a:pt x="11102" y="8170"/>
                  </a:moveTo>
                  <a:lnTo>
                    <a:pt x="11102" y="8170"/>
                  </a:lnTo>
                  <a:cubicBezTo>
                    <a:pt x="11118" y="8148"/>
                    <a:pt x="11149" y="8143"/>
                    <a:pt x="11172" y="8159"/>
                  </a:cubicBezTo>
                  <a:cubicBezTo>
                    <a:pt x="11194" y="8175"/>
                    <a:pt x="11199" y="8207"/>
                    <a:pt x="11183" y="8229"/>
                  </a:cubicBezTo>
                  <a:lnTo>
                    <a:pt x="11183" y="8229"/>
                  </a:lnTo>
                  <a:cubicBezTo>
                    <a:pt x="11166" y="8251"/>
                    <a:pt x="11135" y="8256"/>
                    <a:pt x="11113" y="8240"/>
                  </a:cubicBezTo>
                  <a:cubicBezTo>
                    <a:pt x="11090" y="8224"/>
                    <a:pt x="11085" y="8193"/>
                    <a:pt x="11102" y="8170"/>
                  </a:cubicBezTo>
                  <a:close/>
                  <a:moveTo>
                    <a:pt x="11198" y="8006"/>
                  </a:moveTo>
                  <a:lnTo>
                    <a:pt x="11198" y="8006"/>
                  </a:lnTo>
                  <a:cubicBezTo>
                    <a:pt x="11209" y="7981"/>
                    <a:pt x="11239" y="7970"/>
                    <a:pt x="11264" y="7982"/>
                  </a:cubicBezTo>
                  <a:cubicBezTo>
                    <a:pt x="11289" y="7993"/>
                    <a:pt x="11300" y="8023"/>
                    <a:pt x="11288" y="8048"/>
                  </a:cubicBezTo>
                  <a:lnTo>
                    <a:pt x="11288" y="8048"/>
                  </a:lnTo>
                  <a:cubicBezTo>
                    <a:pt x="11277" y="8073"/>
                    <a:pt x="11247" y="8084"/>
                    <a:pt x="11222" y="8072"/>
                  </a:cubicBezTo>
                  <a:cubicBezTo>
                    <a:pt x="11197" y="8061"/>
                    <a:pt x="11186" y="8031"/>
                    <a:pt x="11198" y="8006"/>
                  </a:cubicBezTo>
                  <a:close/>
                  <a:moveTo>
                    <a:pt x="11274" y="7826"/>
                  </a:moveTo>
                  <a:lnTo>
                    <a:pt x="11274" y="7826"/>
                  </a:lnTo>
                  <a:cubicBezTo>
                    <a:pt x="11283" y="7800"/>
                    <a:pt x="11312" y="7787"/>
                    <a:pt x="11338" y="7796"/>
                  </a:cubicBezTo>
                  <a:cubicBezTo>
                    <a:pt x="11364" y="7805"/>
                    <a:pt x="11377" y="7834"/>
                    <a:pt x="11368" y="7860"/>
                  </a:cubicBezTo>
                  <a:lnTo>
                    <a:pt x="11368" y="7860"/>
                  </a:lnTo>
                  <a:cubicBezTo>
                    <a:pt x="11359" y="7886"/>
                    <a:pt x="11330" y="7899"/>
                    <a:pt x="11304" y="7890"/>
                  </a:cubicBezTo>
                  <a:cubicBezTo>
                    <a:pt x="11278" y="7881"/>
                    <a:pt x="11264" y="7852"/>
                    <a:pt x="11274" y="7826"/>
                  </a:cubicBezTo>
                  <a:close/>
                  <a:moveTo>
                    <a:pt x="11323" y="7643"/>
                  </a:moveTo>
                  <a:lnTo>
                    <a:pt x="11323" y="7643"/>
                  </a:lnTo>
                  <a:cubicBezTo>
                    <a:pt x="11327" y="7615"/>
                    <a:pt x="11353" y="7596"/>
                    <a:pt x="11380" y="7600"/>
                  </a:cubicBezTo>
                  <a:cubicBezTo>
                    <a:pt x="11407" y="7604"/>
                    <a:pt x="11426" y="7630"/>
                    <a:pt x="11422" y="7657"/>
                  </a:cubicBezTo>
                  <a:lnTo>
                    <a:pt x="11422" y="7657"/>
                  </a:lnTo>
                  <a:cubicBezTo>
                    <a:pt x="11418" y="7685"/>
                    <a:pt x="11393" y="7704"/>
                    <a:pt x="11366" y="7699"/>
                  </a:cubicBezTo>
                  <a:cubicBezTo>
                    <a:pt x="11338" y="7695"/>
                    <a:pt x="11319" y="7670"/>
                    <a:pt x="11323" y="7643"/>
                  </a:cubicBezTo>
                  <a:close/>
                  <a:moveTo>
                    <a:pt x="11346" y="7449"/>
                  </a:moveTo>
                  <a:lnTo>
                    <a:pt x="11346" y="7449"/>
                  </a:lnTo>
                  <a:cubicBezTo>
                    <a:pt x="11348" y="7421"/>
                    <a:pt x="11371" y="7400"/>
                    <a:pt x="11399" y="7401"/>
                  </a:cubicBezTo>
                  <a:cubicBezTo>
                    <a:pt x="11426" y="7403"/>
                    <a:pt x="11447" y="7426"/>
                    <a:pt x="11446" y="7454"/>
                  </a:cubicBezTo>
                  <a:lnTo>
                    <a:pt x="11446" y="7454"/>
                  </a:lnTo>
                  <a:cubicBezTo>
                    <a:pt x="11445" y="7481"/>
                    <a:pt x="11421" y="7503"/>
                    <a:pt x="11394" y="7501"/>
                  </a:cubicBezTo>
                  <a:cubicBezTo>
                    <a:pt x="11366" y="7500"/>
                    <a:pt x="11345" y="7477"/>
                    <a:pt x="11346" y="7449"/>
                  </a:cubicBezTo>
                  <a:close/>
                  <a:moveTo>
                    <a:pt x="11350" y="7252"/>
                  </a:moveTo>
                  <a:lnTo>
                    <a:pt x="11350" y="7251"/>
                  </a:lnTo>
                  <a:cubicBezTo>
                    <a:pt x="11350" y="7224"/>
                    <a:pt x="11373" y="7201"/>
                    <a:pt x="11400" y="7201"/>
                  </a:cubicBezTo>
                  <a:cubicBezTo>
                    <a:pt x="11428" y="7201"/>
                    <a:pt x="11450" y="7224"/>
                    <a:pt x="11450" y="7251"/>
                  </a:cubicBezTo>
                  <a:lnTo>
                    <a:pt x="11450" y="7252"/>
                  </a:lnTo>
                  <a:cubicBezTo>
                    <a:pt x="11450" y="7279"/>
                    <a:pt x="11428" y="7302"/>
                    <a:pt x="11400" y="7302"/>
                  </a:cubicBezTo>
                  <a:cubicBezTo>
                    <a:pt x="11373" y="7302"/>
                    <a:pt x="11350" y="7279"/>
                    <a:pt x="11350" y="7252"/>
                  </a:cubicBezTo>
                  <a:close/>
                  <a:moveTo>
                    <a:pt x="11350" y="7051"/>
                  </a:moveTo>
                  <a:lnTo>
                    <a:pt x="11350" y="7051"/>
                  </a:lnTo>
                  <a:cubicBezTo>
                    <a:pt x="11350" y="7024"/>
                    <a:pt x="11373" y="7001"/>
                    <a:pt x="11400" y="7001"/>
                  </a:cubicBezTo>
                  <a:cubicBezTo>
                    <a:pt x="11428" y="7001"/>
                    <a:pt x="11450" y="7024"/>
                    <a:pt x="11450" y="7051"/>
                  </a:cubicBezTo>
                  <a:lnTo>
                    <a:pt x="11450" y="7051"/>
                  </a:lnTo>
                  <a:cubicBezTo>
                    <a:pt x="11450" y="7079"/>
                    <a:pt x="11428" y="7101"/>
                    <a:pt x="11400" y="7101"/>
                  </a:cubicBezTo>
                  <a:cubicBezTo>
                    <a:pt x="11373" y="7101"/>
                    <a:pt x="11350" y="7079"/>
                    <a:pt x="11350" y="7051"/>
                  </a:cubicBezTo>
                  <a:close/>
                  <a:moveTo>
                    <a:pt x="11350" y="6851"/>
                  </a:moveTo>
                  <a:lnTo>
                    <a:pt x="11350" y="6851"/>
                  </a:lnTo>
                  <a:cubicBezTo>
                    <a:pt x="11350" y="6824"/>
                    <a:pt x="11373" y="6801"/>
                    <a:pt x="11400" y="6801"/>
                  </a:cubicBezTo>
                  <a:cubicBezTo>
                    <a:pt x="11428" y="6801"/>
                    <a:pt x="11450" y="6824"/>
                    <a:pt x="11450" y="6851"/>
                  </a:cubicBezTo>
                  <a:lnTo>
                    <a:pt x="11450" y="6851"/>
                  </a:lnTo>
                  <a:cubicBezTo>
                    <a:pt x="11450" y="6879"/>
                    <a:pt x="11428" y="6901"/>
                    <a:pt x="11400" y="6901"/>
                  </a:cubicBezTo>
                  <a:cubicBezTo>
                    <a:pt x="11373" y="6901"/>
                    <a:pt x="11350" y="6879"/>
                    <a:pt x="11350" y="6851"/>
                  </a:cubicBezTo>
                  <a:close/>
                  <a:moveTo>
                    <a:pt x="11350" y="6651"/>
                  </a:moveTo>
                  <a:lnTo>
                    <a:pt x="11350" y="6651"/>
                  </a:lnTo>
                  <a:cubicBezTo>
                    <a:pt x="11350" y="6624"/>
                    <a:pt x="11373" y="6601"/>
                    <a:pt x="11400" y="6601"/>
                  </a:cubicBezTo>
                  <a:cubicBezTo>
                    <a:pt x="11428" y="6601"/>
                    <a:pt x="11450" y="6624"/>
                    <a:pt x="11450" y="6651"/>
                  </a:cubicBezTo>
                  <a:lnTo>
                    <a:pt x="11450" y="6651"/>
                  </a:lnTo>
                  <a:cubicBezTo>
                    <a:pt x="11450" y="6679"/>
                    <a:pt x="11428" y="6701"/>
                    <a:pt x="11400" y="6701"/>
                  </a:cubicBezTo>
                  <a:cubicBezTo>
                    <a:pt x="11373" y="6701"/>
                    <a:pt x="11350" y="6679"/>
                    <a:pt x="11350" y="6651"/>
                  </a:cubicBezTo>
                  <a:close/>
                  <a:moveTo>
                    <a:pt x="11350" y="6451"/>
                  </a:moveTo>
                  <a:lnTo>
                    <a:pt x="11350" y="6451"/>
                  </a:lnTo>
                  <a:cubicBezTo>
                    <a:pt x="11350" y="6423"/>
                    <a:pt x="11373" y="6401"/>
                    <a:pt x="11400" y="6401"/>
                  </a:cubicBezTo>
                  <a:cubicBezTo>
                    <a:pt x="11428" y="6401"/>
                    <a:pt x="11450" y="6423"/>
                    <a:pt x="11450" y="6451"/>
                  </a:cubicBezTo>
                  <a:lnTo>
                    <a:pt x="11450" y="6451"/>
                  </a:lnTo>
                  <a:cubicBezTo>
                    <a:pt x="11450" y="6479"/>
                    <a:pt x="11428" y="6501"/>
                    <a:pt x="11400" y="6501"/>
                  </a:cubicBezTo>
                  <a:cubicBezTo>
                    <a:pt x="11373" y="6501"/>
                    <a:pt x="11350" y="6479"/>
                    <a:pt x="11350" y="6451"/>
                  </a:cubicBezTo>
                  <a:close/>
                  <a:moveTo>
                    <a:pt x="11350" y="6251"/>
                  </a:moveTo>
                  <a:lnTo>
                    <a:pt x="11350" y="6251"/>
                  </a:lnTo>
                  <a:cubicBezTo>
                    <a:pt x="11350" y="6223"/>
                    <a:pt x="11373" y="6201"/>
                    <a:pt x="11400" y="6201"/>
                  </a:cubicBezTo>
                  <a:cubicBezTo>
                    <a:pt x="11428" y="6201"/>
                    <a:pt x="11450" y="6223"/>
                    <a:pt x="11450" y="6251"/>
                  </a:cubicBezTo>
                  <a:lnTo>
                    <a:pt x="11450" y="6251"/>
                  </a:lnTo>
                  <a:cubicBezTo>
                    <a:pt x="11450" y="6279"/>
                    <a:pt x="11428" y="6301"/>
                    <a:pt x="11400" y="6301"/>
                  </a:cubicBezTo>
                  <a:cubicBezTo>
                    <a:pt x="11373" y="6301"/>
                    <a:pt x="11350" y="6279"/>
                    <a:pt x="11350" y="6251"/>
                  </a:cubicBezTo>
                  <a:close/>
                  <a:moveTo>
                    <a:pt x="11350" y="6051"/>
                  </a:moveTo>
                  <a:lnTo>
                    <a:pt x="11350" y="6051"/>
                  </a:lnTo>
                  <a:cubicBezTo>
                    <a:pt x="11350" y="6023"/>
                    <a:pt x="11373" y="6001"/>
                    <a:pt x="11400" y="6001"/>
                  </a:cubicBezTo>
                  <a:cubicBezTo>
                    <a:pt x="11428" y="6001"/>
                    <a:pt x="11450" y="6023"/>
                    <a:pt x="11450" y="6051"/>
                  </a:cubicBezTo>
                  <a:lnTo>
                    <a:pt x="11450" y="6051"/>
                  </a:lnTo>
                  <a:cubicBezTo>
                    <a:pt x="11450" y="6079"/>
                    <a:pt x="11428" y="6101"/>
                    <a:pt x="11400" y="6101"/>
                  </a:cubicBezTo>
                  <a:cubicBezTo>
                    <a:pt x="11373" y="6101"/>
                    <a:pt x="11350" y="6079"/>
                    <a:pt x="11350" y="6051"/>
                  </a:cubicBezTo>
                  <a:close/>
                  <a:moveTo>
                    <a:pt x="11350" y="5851"/>
                  </a:moveTo>
                  <a:lnTo>
                    <a:pt x="11350" y="5851"/>
                  </a:lnTo>
                  <a:cubicBezTo>
                    <a:pt x="11350" y="5823"/>
                    <a:pt x="11373" y="5801"/>
                    <a:pt x="11400" y="5801"/>
                  </a:cubicBezTo>
                  <a:cubicBezTo>
                    <a:pt x="11428" y="5801"/>
                    <a:pt x="11450" y="5823"/>
                    <a:pt x="11450" y="5851"/>
                  </a:cubicBezTo>
                  <a:lnTo>
                    <a:pt x="11450" y="5851"/>
                  </a:lnTo>
                  <a:cubicBezTo>
                    <a:pt x="11450" y="5878"/>
                    <a:pt x="11428" y="5901"/>
                    <a:pt x="11400" y="5901"/>
                  </a:cubicBezTo>
                  <a:cubicBezTo>
                    <a:pt x="11373" y="5901"/>
                    <a:pt x="11350" y="5878"/>
                    <a:pt x="11350" y="5851"/>
                  </a:cubicBezTo>
                  <a:close/>
                  <a:moveTo>
                    <a:pt x="11350" y="5651"/>
                  </a:moveTo>
                  <a:lnTo>
                    <a:pt x="11350" y="5651"/>
                  </a:lnTo>
                  <a:cubicBezTo>
                    <a:pt x="11350" y="5623"/>
                    <a:pt x="11373" y="5601"/>
                    <a:pt x="11400" y="5601"/>
                  </a:cubicBezTo>
                  <a:cubicBezTo>
                    <a:pt x="11428" y="5601"/>
                    <a:pt x="11450" y="5623"/>
                    <a:pt x="11450" y="5651"/>
                  </a:cubicBezTo>
                  <a:lnTo>
                    <a:pt x="11450" y="5651"/>
                  </a:lnTo>
                  <a:cubicBezTo>
                    <a:pt x="11450" y="5678"/>
                    <a:pt x="11428" y="5701"/>
                    <a:pt x="11400" y="5701"/>
                  </a:cubicBezTo>
                  <a:cubicBezTo>
                    <a:pt x="11373" y="5701"/>
                    <a:pt x="11350" y="5678"/>
                    <a:pt x="11350" y="5651"/>
                  </a:cubicBezTo>
                  <a:close/>
                  <a:moveTo>
                    <a:pt x="11350" y="5451"/>
                  </a:moveTo>
                  <a:lnTo>
                    <a:pt x="11350" y="5451"/>
                  </a:lnTo>
                  <a:cubicBezTo>
                    <a:pt x="11350" y="5423"/>
                    <a:pt x="11373" y="5401"/>
                    <a:pt x="11400" y="5401"/>
                  </a:cubicBezTo>
                  <a:cubicBezTo>
                    <a:pt x="11428" y="5401"/>
                    <a:pt x="11450" y="5423"/>
                    <a:pt x="11450" y="5451"/>
                  </a:cubicBezTo>
                  <a:lnTo>
                    <a:pt x="11450" y="5451"/>
                  </a:lnTo>
                  <a:cubicBezTo>
                    <a:pt x="11450" y="5478"/>
                    <a:pt x="11428" y="5501"/>
                    <a:pt x="11400" y="5501"/>
                  </a:cubicBezTo>
                  <a:cubicBezTo>
                    <a:pt x="11373" y="5501"/>
                    <a:pt x="11350" y="5478"/>
                    <a:pt x="11350" y="5451"/>
                  </a:cubicBezTo>
                  <a:close/>
                  <a:moveTo>
                    <a:pt x="11350" y="5251"/>
                  </a:moveTo>
                  <a:lnTo>
                    <a:pt x="11350" y="5250"/>
                  </a:lnTo>
                  <a:cubicBezTo>
                    <a:pt x="11350" y="5223"/>
                    <a:pt x="11373" y="5200"/>
                    <a:pt x="11400" y="5200"/>
                  </a:cubicBezTo>
                  <a:cubicBezTo>
                    <a:pt x="11428" y="5200"/>
                    <a:pt x="11450" y="5223"/>
                    <a:pt x="11450" y="5250"/>
                  </a:cubicBezTo>
                  <a:lnTo>
                    <a:pt x="11450" y="5251"/>
                  </a:lnTo>
                  <a:cubicBezTo>
                    <a:pt x="11450" y="5278"/>
                    <a:pt x="11428" y="5301"/>
                    <a:pt x="11400" y="5301"/>
                  </a:cubicBezTo>
                  <a:cubicBezTo>
                    <a:pt x="11373" y="5301"/>
                    <a:pt x="11350" y="5278"/>
                    <a:pt x="11350" y="5251"/>
                  </a:cubicBezTo>
                  <a:close/>
                  <a:moveTo>
                    <a:pt x="11350" y="5050"/>
                  </a:moveTo>
                  <a:lnTo>
                    <a:pt x="11350" y="5050"/>
                  </a:lnTo>
                  <a:cubicBezTo>
                    <a:pt x="11350" y="5023"/>
                    <a:pt x="11373" y="5000"/>
                    <a:pt x="11400" y="5000"/>
                  </a:cubicBezTo>
                  <a:cubicBezTo>
                    <a:pt x="11428" y="5000"/>
                    <a:pt x="11450" y="5023"/>
                    <a:pt x="11450" y="5050"/>
                  </a:cubicBezTo>
                  <a:lnTo>
                    <a:pt x="11450" y="5050"/>
                  </a:lnTo>
                  <a:cubicBezTo>
                    <a:pt x="11450" y="5078"/>
                    <a:pt x="11428" y="5100"/>
                    <a:pt x="11400" y="5100"/>
                  </a:cubicBezTo>
                  <a:cubicBezTo>
                    <a:pt x="11373" y="5100"/>
                    <a:pt x="11350" y="5078"/>
                    <a:pt x="11350" y="5050"/>
                  </a:cubicBezTo>
                  <a:close/>
                  <a:moveTo>
                    <a:pt x="11350" y="4850"/>
                  </a:moveTo>
                  <a:lnTo>
                    <a:pt x="11350" y="4850"/>
                  </a:lnTo>
                  <a:cubicBezTo>
                    <a:pt x="11350" y="4823"/>
                    <a:pt x="11373" y="4800"/>
                    <a:pt x="11400" y="4800"/>
                  </a:cubicBezTo>
                  <a:cubicBezTo>
                    <a:pt x="11428" y="4800"/>
                    <a:pt x="11450" y="4823"/>
                    <a:pt x="11450" y="4850"/>
                  </a:cubicBezTo>
                  <a:lnTo>
                    <a:pt x="11450" y="4850"/>
                  </a:lnTo>
                  <a:cubicBezTo>
                    <a:pt x="11450" y="4878"/>
                    <a:pt x="11428" y="4900"/>
                    <a:pt x="11400" y="4900"/>
                  </a:cubicBezTo>
                  <a:cubicBezTo>
                    <a:pt x="11373" y="4900"/>
                    <a:pt x="11350" y="4878"/>
                    <a:pt x="11350" y="4850"/>
                  </a:cubicBezTo>
                  <a:close/>
                  <a:moveTo>
                    <a:pt x="11350" y="4650"/>
                  </a:moveTo>
                  <a:lnTo>
                    <a:pt x="11350" y="4650"/>
                  </a:lnTo>
                  <a:cubicBezTo>
                    <a:pt x="11350" y="4623"/>
                    <a:pt x="11373" y="4600"/>
                    <a:pt x="11400" y="4600"/>
                  </a:cubicBezTo>
                  <a:cubicBezTo>
                    <a:pt x="11428" y="4600"/>
                    <a:pt x="11450" y="4623"/>
                    <a:pt x="11450" y="4650"/>
                  </a:cubicBezTo>
                  <a:lnTo>
                    <a:pt x="11450" y="4650"/>
                  </a:lnTo>
                  <a:cubicBezTo>
                    <a:pt x="11450" y="4678"/>
                    <a:pt x="11428" y="4700"/>
                    <a:pt x="11400" y="4700"/>
                  </a:cubicBezTo>
                  <a:cubicBezTo>
                    <a:pt x="11373" y="4700"/>
                    <a:pt x="11350" y="4678"/>
                    <a:pt x="11350" y="4650"/>
                  </a:cubicBezTo>
                  <a:close/>
                  <a:moveTo>
                    <a:pt x="11350" y="4450"/>
                  </a:moveTo>
                  <a:lnTo>
                    <a:pt x="11350" y="4450"/>
                  </a:lnTo>
                  <a:cubicBezTo>
                    <a:pt x="11350" y="4422"/>
                    <a:pt x="11373" y="4400"/>
                    <a:pt x="11400" y="4400"/>
                  </a:cubicBezTo>
                  <a:cubicBezTo>
                    <a:pt x="11428" y="4400"/>
                    <a:pt x="11450" y="4422"/>
                    <a:pt x="11450" y="4450"/>
                  </a:cubicBezTo>
                  <a:lnTo>
                    <a:pt x="11450" y="4450"/>
                  </a:lnTo>
                  <a:cubicBezTo>
                    <a:pt x="11450" y="4478"/>
                    <a:pt x="11428" y="4500"/>
                    <a:pt x="11400" y="4500"/>
                  </a:cubicBezTo>
                  <a:cubicBezTo>
                    <a:pt x="11373" y="4500"/>
                    <a:pt x="11350" y="4478"/>
                    <a:pt x="11350" y="4450"/>
                  </a:cubicBezTo>
                  <a:close/>
                  <a:moveTo>
                    <a:pt x="11350" y="4250"/>
                  </a:moveTo>
                  <a:lnTo>
                    <a:pt x="11350" y="4250"/>
                  </a:lnTo>
                  <a:cubicBezTo>
                    <a:pt x="11350" y="4222"/>
                    <a:pt x="11373" y="4200"/>
                    <a:pt x="11400" y="4200"/>
                  </a:cubicBezTo>
                  <a:cubicBezTo>
                    <a:pt x="11428" y="4200"/>
                    <a:pt x="11450" y="4222"/>
                    <a:pt x="11450" y="4250"/>
                  </a:cubicBezTo>
                  <a:lnTo>
                    <a:pt x="11450" y="4250"/>
                  </a:lnTo>
                  <a:cubicBezTo>
                    <a:pt x="11450" y="4278"/>
                    <a:pt x="11428" y="4300"/>
                    <a:pt x="11400" y="4300"/>
                  </a:cubicBezTo>
                  <a:cubicBezTo>
                    <a:pt x="11373" y="4300"/>
                    <a:pt x="11350" y="4278"/>
                    <a:pt x="11350" y="4250"/>
                  </a:cubicBezTo>
                  <a:close/>
                  <a:moveTo>
                    <a:pt x="11350" y="4050"/>
                  </a:moveTo>
                  <a:lnTo>
                    <a:pt x="11350" y="4050"/>
                  </a:lnTo>
                  <a:cubicBezTo>
                    <a:pt x="11350" y="4022"/>
                    <a:pt x="11373" y="4000"/>
                    <a:pt x="11400" y="4000"/>
                  </a:cubicBezTo>
                  <a:cubicBezTo>
                    <a:pt x="11428" y="4000"/>
                    <a:pt x="11450" y="4022"/>
                    <a:pt x="11450" y="4050"/>
                  </a:cubicBezTo>
                  <a:lnTo>
                    <a:pt x="11450" y="4050"/>
                  </a:lnTo>
                  <a:cubicBezTo>
                    <a:pt x="11450" y="4078"/>
                    <a:pt x="11428" y="4100"/>
                    <a:pt x="11400" y="4100"/>
                  </a:cubicBezTo>
                  <a:cubicBezTo>
                    <a:pt x="11373" y="4100"/>
                    <a:pt x="11350" y="4078"/>
                    <a:pt x="11350" y="4050"/>
                  </a:cubicBezTo>
                  <a:close/>
                  <a:moveTo>
                    <a:pt x="11350" y="3850"/>
                  </a:moveTo>
                  <a:lnTo>
                    <a:pt x="11350" y="3850"/>
                  </a:lnTo>
                  <a:cubicBezTo>
                    <a:pt x="11350" y="3822"/>
                    <a:pt x="11373" y="3800"/>
                    <a:pt x="11400" y="3800"/>
                  </a:cubicBezTo>
                  <a:cubicBezTo>
                    <a:pt x="11428" y="3800"/>
                    <a:pt x="11450" y="3822"/>
                    <a:pt x="11450" y="3850"/>
                  </a:cubicBezTo>
                  <a:lnTo>
                    <a:pt x="11450" y="3850"/>
                  </a:lnTo>
                  <a:cubicBezTo>
                    <a:pt x="11450" y="3877"/>
                    <a:pt x="11428" y="3900"/>
                    <a:pt x="11400" y="3900"/>
                  </a:cubicBezTo>
                  <a:cubicBezTo>
                    <a:pt x="11373" y="3900"/>
                    <a:pt x="11350" y="3877"/>
                    <a:pt x="11350" y="3850"/>
                  </a:cubicBezTo>
                  <a:close/>
                  <a:moveTo>
                    <a:pt x="11350" y="3650"/>
                  </a:moveTo>
                  <a:lnTo>
                    <a:pt x="11350" y="3650"/>
                  </a:lnTo>
                  <a:cubicBezTo>
                    <a:pt x="11350" y="3622"/>
                    <a:pt x="11373" y="3600"/>
                    <a:pt x="11400" y="3600"/>
                  </a:cubicBezTo>
                  <a:cubicBezTo>
                    <a:pt x="11428" y="3600"/>
                    <a:pt x="11450" y="3622"/>
                    <a:pt x="11450" y="3650"/>
                  </a:cubicBezTo>
                  <a:lnTo>
                    <a:pt x="11450" y="3650"/>
                  </a:lnTo>
                  <a:cubicBezTo>
                    <a:pt x="11450" y="3677"/>
                    <a:pt x="11428" y="3700"/>
                    <a:pt x="11400" y="3700"/>
                  </a:cubicBezTo>
                  <a:cubicBezTo>
                    <a:pt x="11373" y="3700"/>
                    <a:pt x="11350" y="3677"/>
                    <a:pt x="11350" y="3650"/>
                  </a:cubicBezTo>
                  <a:close/>
                  <a:moveTo>
                    <a:pt x="11350" y="3450"/>
                  </a:moveTo>
                  <a:lnTo>
                    <a:pt x="11350" y="3450"/>
                  </a:lnTo>
                  <a:cubicBezTo>
                    <a:pt x="11350" y="3422"/>
                    <a:pt x="11373" y="3400"/>
                    <a:pt x="11400" y="3400"/>
                  </a:cubicBezTo>
                  <a:cubicBezTo>
                    <a:pt x="11428" y="3400"/>
                    <a:pt x="11450" y="3422"/>
                    <a:pt x="11450" y="3450"/>
                  </a:cubicBezTo>
                  <a:lnTo>
                    <a:pt x="11450" y="3450"/>
                  </a:lnTo>
                  <a:cubicBezTo>
                    <a:pt x="11450" y="3477"/>
                    <a:pt x="11428" y="3500"/>
                    <a:pt x="11400" y="3500"/>
                  </a:cubicBezTo>
                  <a:cubicBezTo>
                    <a:pt x="11373" y="3500"/>
                    <a:pt x="11350" y="3477"/>
                    <a:pt x="11350" y="3450"/>
                  </a:cubicBezTo>
                  <a:close/>
                  <a:moveTo>
                    <a:pt x="11350" y="3250"/>
                  </a:moveTo>
                  <a:lnTo>
                    <a:pt x="11350" y="3249"/>
                  </a:lnTo>
                  <a:cubicBezTo>
                    <a:pt x="11350" y="3222"/>
                    <a:pt x="11373" y="3199"/>
                    <a:pt x="11400" y="3199"/>
                  </a:cubicBezTo>
                  <a:cubicBezTo>
                    <a:pt x="11428" y="3199"/>
                    <a:pt x="11450" y="3222"/>
                    <a:pt x="11450" y="3249"/>
                  </a:cubicBezTo>
                  <a:lnTo>
                    <a:pt x="11450" y="3250"/>
                  </a:lnTo>
                  <a:cubicBezTo>
                    <a:pt x="11450" y="3277"/>
                    <a:pt x="11428" y="3300"/>
                    <a:pt x="11400" y="3300"/>
                  </a:cubicBezTo>
                  <a:cubicBezTo>
                    <a:pt x="11373" y="3300"/>
                    <a:pt x="11350" y="3277"/>
                    <a:pt x="11350" y="3250"/>
                  </a:cubicBezTo>
                  <a:close/>
                  <a:moveTo>
                    <a:pt x="11350" y="3049"/>
                  </a:moveTo>
                  <a:lnTo>
                    <a:pt x="11350" y="3049"/>
                  </a:lnTo>
                  <a:cubicBezTo>
                    <a:pt x="11350" y="3022"/>
                    <a:pt x="11373" y="2999"/>
                    <a:pt x="11400" y="2999"/>
                  </a:cubicBezTo>
                  <a:cubicBezTo>
                    <a:pt x="11428" y="2999"/>
                    <a:pt x="11450" y="3022"/>
                    <a:pt x="11450" y="3049"/>
                  </a:cubicBezTo>
                  <a:lnTo>
                    <a:pt x="11450" y="3049"/>
                  </a:lnTo>
                  <a:cubicBezTo>
                    <a:pt x="11450" y="3077"/>
                    <a:pt x="11428" y="3099"/>
                    <a:pt x="11400" y="3099"/>
                  </a:cubicBezTo>
                  <a:cubicBezTo>
                    <a:pt x="11373" y="3099"/>
                    <a:pt x="11350" y="3077"/>
                    <a:pt x="11350" y="3049"/>
                  </a:cubicBezTo>
                  <a:close/>
                  <a:moveTo>
                    <a:pt x="11350" y="2849"/>
                  </a:moveTo>
                  <a:lnTo>
                    <a:pt x="11350" y="2849"/>
                  </a:lnTo>
                  <a:cubicBezTo>
                    <a:pt x="11350" y="2822"/>
                    <a:pt x="11373" y="2799"/>
                    <a:pt x="11400" y="2799"/>
                  </a:cubicBezTo>
                  <a:cubicBezTo>
                    <a:pt x="11428" y="2799"/>
                    <a:pt x="11450" y="2822"/>
                    <a:pt x="11450" y="2849"/>
                  </a:cubicBezTo>
                  <a:lnTo>
                    <a:pt x="11450" y="2849"/>
                  </a:lnTo>
                  <a:cubicBezTo>
                    <a:pt x="11450" y="2877"/>
                    <a:pt x="11428" y="2899"/>
                    <a:pt x="11400" y="2899"/>
                  </a:cubicBezTo>
                  <a:cubicBezTo>
                    <a:pt x="11373" y="2899"/>
                    <a:pt x="11350" y="2877"/>
                    <a:pt x="11350" y="2849"/>
                  </a:cubicBezTo>
                  <a:close/>
                  <a:moveTo>
                    <a:pt x="11350" y="2649"/>
                  </a:moveTo>
                  <a:lnTo>
                    <a:pt x="11350" y="2649"/>
                  </a:lnTo>
                  <a:cubicBezTo>
                    <a:pt x="11350" y="2622"/>
                    <a:pt x="11373" y="2599"/>
                    <a:pt x="11400" y="2599"/>
                  </a:cubicBezTo>
                  <a:cubicBezTo>
                    <a:pt x="11428" y="2599"/>
                    <a:pt x="11450" y="2622"/>
                    <a:pt x="11450" y="2649"/>
                  </a:cubicBezTo>
                  <a:lnTo>
                    <a:pt x="11450" y="2649"/>
                  </a:lnTo>
                  <a:cubicBezTo>
                    <a:pt x="11450" y="2677"/>
                    <a:pt x="11428" y="2699"/>
                    <a:pt x="11400" y="2699"/>
                  </a:cubicBezTo>
                  <a:cubicBezTo>
                    <a:pt x="11373" y="2699"/>
                    <a:pt x="11350" y="2677"/>
                    <a:pt x="11350" y="2649"/>
                  </a:cubicBezTo>
                  <a:close/>
                  <a:moveTo>
                    <a:pt x="11350" y="2449"/>
                  </a:moveTo>
                  <a:lnTo>
                    <a:pt x="11350" y="2449"/>
                  </a:lnTo>
                  <a:cubicBezTo>
                    <a:pt x="11350" y="2421"/>
                    <a:pt x="11373" y="2399"/>
                    <a:pt x="11400" y="2399"/>
                  </a:cubicBezTo>
                  <a:cubicBezTo>
                    <a:pt x="11428" y="2399"/>
                    <a:pt x="11450" y="2421"/>
                    <a:pt x="11450" y="2449"/>
                  </a:cubicBezTo>
                  <a:lnTo>
                    <a:pt x="11450" y="2449"/>
                  </a:lnTo>
                  <a:cubicBezTo>
                    <a:pt x="11450" y="2477"/>
                    <a:pt x="11428" y="2499"/>
                    <a:pt x="11400" y="2499"/>
                  </a:cubicBezTo>
                  <a:cubicBezTo>
                    <a:pt x="11373" y="2499"/>
                    <a:pt x="11350" y="2477"/>
                    <a:pt x="11350" y="2449"/>
                  </a:cubicBezTo>
                  <a:close/>
                  <a:moveTo>
                    <a:pt x="11350" y="2249"/>
                  </a:moveTo>
                  <a:lnTo>
                    <a:pt x="11350" y="2249"/>
                  </a:lnTo>
                  <a:cubicBezTo>
                    <a:pt x="11350" y="2221"/>
                    <a:pt x="11373" y="2199"/>
                    <a:pt x="11400" y="2199"/>
                  </a:cubicBezTo>
                  <a:cubicBezTo>
                    <a:pt x="11428" y="2199"/>
                    <a:pt x="11450" y="2221"/>
                    <a:pt x="11450" y="2249"/>
                  </a:cubicBezTo>
                  <a:lnTo>
                    <a:pt x="11450" y="2249"/>
                  </a:lnTo>
                  <a:cubicBezTo>
                    <a:pt x="11450" y="2277"/>
                    <a:pt x="11428" y="2299"/>
                    <a:pt x="11400" y="2299"/>
                  </a:cubicBezTo>
                  <a:cubicBezTo>
                    <a:pt x="11373" y="2299"/>
                    <a:pt x="11350" y="2277"/>
                    <a:pt x="11350" y="2249"/>
                  </a:cubicBezTo>
                  <a:close/>
                  <a:moveTo>
                    <a:pt x="11350" y="2049"/>
                  </a:moveTo>
                  <a:lnTo>
                    <a:pt x="11350" y="2049"/>
                  </a:lnTo>
                  <a:cubicBezTo>
                    <a:pt x="11350" y="2021"/>
                    <a:pt x="11373" y="1999"/>
                    <a:pt x="11400" y="1999"/>
                  </a:cubicBezTo>
                  <a:cubicBezTo>
                    <a:pt x="11428" y="1999"/>
                    <a:pt x="11450" y="2021"/>
                    <a:pt x="11450" y="2049"/>
                  </a:cubicBezTo>
                  <a:lnTo>
                    <a:pt x="11450" y="2049"/>
                  </a:lnTo>
                  <a:cubicBezTo>
                    <a:pt x="11450" y="2077"/>
                    <a:pt x="11428" y="2099"/>
                    <a:pt x="11400" y="2099"/>
                  </a:cubicBezTo>
                  <a:cubicBezTo>
                    <a:pt x="11373" y="2099"/>
                    <a:pt x="11350" y="2077"/>
                    <a:pt x="11350" y="2049"/>
                  </a:cubicBezTo>
                  <a:close/>
                  <a:moveTo>
                    <a:pt x="11350" y="1849"/>
                  </a:moveTo>
                  <a:lnTo>
                    <a:pt x="11350" y="1849"/>
                  </a:lnTo>
                  <a:cubicBezTo>
                    <a:pt x="11350" y="1821"/>
                    <a:pt x="11373" y="1799"/>
                    <a:pt x="11400" y="1799"/>
                  </a:cubicBezTo>
                  <a:cubicBezTo>
                    <a:pt x="11428" y="1799"/>
                    <a:pt x="11450" y="1821"/>
                    <a:pt x="11450" y="1849"/>
                  </a:cubicBezTo>
                  <a:lnTo>
                    <a:pt x="11450" y="1849"/>
                  </a:lnTo>
                  <a:cubicBezTo>
                    <a:pt x="11450" y="1876"/>
                    <a:pt x="11428" y="1899"/>
                    <a:pt x="11400" y="1899"/>
                  </a:cubicBezTo>
                  <a:cubicBezTo>
                    <a:pt x="11373" y="1899"/>
                    <a:pt x="11350" y="1876"/>
                    <a:pt x="11350" y="1849"/>
                  </a:cubicBezTo>
                  <a:close/>
                  <a:moveTo>
                    <a:pt x="11350" y="1649"/>
                  </a:moveTo>
                  <a:lnTo>
                    <a:pt x="11350" y="1649"/>
                  </a:lnTo>
                  <a:cubicBezTo>
                    <a:pt x="11350" y="1621"/>
                    <a:pt x="11373" y="1599"/>
                    <a:pt x="11400" y="1599"/>
                  </a:cubicBezTo>
                  <a:cubicBezTo>
                    <a:pt x="11428" y="1599"/>
                    <a:pt x="11450" y="1621"/>
                    <a:pt x="11450" y="1649"/>
                  </a:cubicBezTo>
                  <a:lnTo>
                    <a:pt x="11450" y="1649"/>
                  </a:lnTo>
                  <a:cubicBezTo>
                    <a:pt x="11450" y="1676"/>
                    <a:pt x="11428" y="1699"/>
                    <a:pt x="11400" y="1699"/>
                  </a:cubicBezTo>
                  <a:cubicBezTo>
                    <a:pt x="11373" y="1699"/>
                    <a:pt x="11350" y="1676"/>
                    <a:pt x="11350" y="1649"/>
                  </a:cubicBezTo>
                  <a:close/>
                  <a:moveTo>
                    <a:pt x="11347" y="1452"/>
                  </a:moveTo>
                  <a:lnTo>
                    <a:pt x="11347" y="1452"/>
                  </a:lnTo>
                  <a:cubicBezTo>
                    <a:pt x="11345" y="1424"/>
                    <a:pt x="11366" y="1400"/>
                    <a:pt x="11394" y="1399"/>
                  </a:cubicBezTo>
                  <a:cubicBezTo>
                    <a:pt x="11422" y="1397"/>
                    <a:pt x="11445" y="1418"/>
                    <a:pt x="11447" y="1446"/>
                  </a:cubicBezTo>
                  <a:lnTo>
                    <a:pt x="11447" y="1446"/>
                  </a:lnTo>
                  <a:cubicBezTo>
                    <a:pt x="11448" y="1473"/>
                    <a:pt x="11427" y="1497"/>
                    <a:pt x="11400" y="1499"/>
                  </a:cubicBezTo>
                  <a:cubicBezTo>
                    <a:pt x="11372" y="1500"/>
                    <a:pt x="11349" y="1479"/>
                    <a:pt x="11347" y="1452"/>
                  </a:cubicBezTo>
                  <a:close/>
                  <a:moveTo>
                    <a:pt x="11326" y="1258"/>
                  </a:moveTo>
                  <a:lnTo>
                    <a:pt x="11326" y="1258"/>
                  </a:lnTo>
                  <a:cubicBezTo>
                    <a:pt x="11321" y="1230"/>
                    <a:pt x="11340" y="1205"/>
                    <a:pt x="11367" y="1201"/>
                  </a:cubicBezTo>
                  <a:cubicBezTo>
                    <a:pt x="11395" y="1196"/>
                    <a:pt x="11420" y="1215"/>
                    <a:pt x="11424" y="1242"/>
                  </a:cubicBezTo>
                  <a:lnTo>
                    <a:pt x="11425" y="1242"/>
                  </a:lnTo>
                  <a:cubicBezTo>
                    <a:pt x="11429" y="1270"/>
                    <a:pt x="11410" y="1295"/>
                    <a:pt x="11383" y="1299"/>
                  </a:cubicBezTo>
                  <a:cubicBezTo>
                    <a:pt x="11356" y="1304"/>
                    <a:pt x="11330" y="1285"/>
                    <a:pt x="11326" y="1258"/>
                  </a:cubicBezTo>
                  <a:close/>
                  <a:moveTo>
                    <a:pt x="11279" y="1073"/>
                  </a:moveTo>
                  <a:lnTo>
                    <a:pt x="11279" y="1073"/>
                  </a:lnTo>
                  <a:cubicBezTo>
                    <a:pt x="11270" y="1047"/>
                    <a:pt x="11283" y="1019"/>
                    <a:pt x="11309" y="1009"/>
                  </a:cubicBezTo>
                  <a:cubicBezTo>
                    <a:pt x="11335" y="1000"/>
                    <a:pt x="11364" y="1013"/>
                    <a:pt x="11373" y="1039"/>
                  </a:cubicBezTo>
                  <a:lnTo>
                    <a:pt x="11373" y="1039"/>
                  </a:lnTo>
                  <a:cubicBezTo>
                    <a:pt x="11382" y="1065"/>
                    <a:pt x="11369" y="1094"/>
                    <a:pt x="11343" y="1103"/>
                  </a:cubicBezTo>
                  <a:cubicBezTo>
                    <a:pt x="11317" y="1113"/>
                    <a:pt x="11288" y="1099"/>
                    <a:pt x="11279" y="1073"/>
                  </a:cubicBezTo>
                  <a:close/>
                  <a:moveTo>
                    <a:pt x="11205" y="893"/>
                  </a:moveTo>
                  <a:lnTo>
                    <a:pt x="11205" y="893"/>
                  </a:lnTo>
                  <a:cubicBezTo>
                    <a:pt x="11193" y="868"/>
                    <a:pt x="11203" y="838"/>
                    <a:pt x="11228" y="826"/>
                  </a:cubicBezTo>
                  <a:cubicBezTo>
                    <a:pt x="11253" y="814"/>
                    <a:pt x="11283" y="825"/>
                    <a:pt x="11295" y="850"/>
                  </a:cubicBezTo>
                  <a:lnTo>
                    <a:pt x="11295" y="850"/>
                  </a:lnTo>
                  <a:cubicBezTo>
                    <a:pt x="11307" y="875"/>
                    <a:pt x="11297" y="904"/>
                    <a:pt x="11272" y="916"/>
                  </a:cubicBezTo>
                  <a:cubicBezTo>
                    <a:pt x="11247" y="929"/>
                    <a:pt x="11217" y="918"/>
                    <a:pt x="11205" y="893"/>
                  </a:cubicBezTo>
                  <a:close/>
                  <a:moveTo>
                    <a:pt x="11109" y="724"/>
                  </a:moveTo>
                  <a:lnTo>
                    <a:pt x="11109" y="724"/>
                  </a:lnTo>
                  <a:cubicBezTo>
                    <a:pt x="11094" y="700"/>
                    <a:pt x="11102" y="669"/>
                    <a:pt x="11125" y="655"/>
                  </a:cubicBezTo>
                  <a:cubicBezTo>
                    <a:pt x="11149" y="641"/>
                    <a:pt x="11179" y="648"/>
                    <a:pt x="11194" y="672"/>
                  </a:cubicBezTo>
                  <a:lnTo>
                    <a:pt x="11194" y="672"/>
                  </a:lnTo>
                  <a:cubicBezTo>
                    <a:pt x="11208" y="695"/>
                    <a:pt x="11201" y="726"/>
                    <a:pt x="11177" y="740"/>
                  </a:cubicBezTo>
                  <a:cubicBezTo>
                    <a:pt x="11154" y="755"/>
                    <a:pt x="11123" y="747"/>
                    <a:pt x="11109" y="724"/>
                  </a:cubicBezTo>
                  <a:close/>
                  <a:moveTo>
                    <a:pt x="10991" y="575"/>
                  </a:moveTo>
                  <a:lnTo>
                    <a:pt x="10991" y="575"/>
                  </a:lnTo>
                  <a:cubicBezTo>
                    <a:pt x="10972" y="554"/>
                    <a:pt x="10973" y="523"/>
                    <a:pt x="10994" y="504"/>
                  </a:cubicBezTo>
                  <a:cubicBezTo>
                    <a:pt x="11014" y="485"/>
                    <a:pt x="11045" y="487"/>
                    <a:pt x="11064" y="507"/>
                  </a:cubicBezTo>
                  <a:lnTo>
                    <a:pt x="11064" y="507"/>
                  </a:lnTo>
                  <a:cubicBezTo>
                    <a:pt x="11083" y="527"/>
                    <a:pt x="11082" y="559"/>
                    <a:pt x="11061" y="578"/>
                  </a:cubicBezTo>
                  <a:cubicBezTo>
                    <a:pt x="11041" y="596"/>
                    <a:pt x="11009" y="595"/>
                    <a:pt x="10991" y="575"/>
                  </a:cubicBezTo>
                  <a:close/>
                  <a:moveTo>
                    <a:pt x="10852" y="437"/>
                  </a:moveTo>
                  <a:lnTo>
                    <a:pt x="10851" y="437"/>
                  </a:lnTo>
                  <a:cubicBezTo>
                    <a:pt x="10831" y="418"/>
                    <a:pt x="10830" y="386"/>
                    <a:pt x="10849" y="366"/>
                  </a:cubicBezTo>
                  <a:cubicBezTo>
                    <a:pt x="10867" y="346"/>
                    <a:pt x="10899" y="345"/>
                    <a:pt x="10919" y="363"/>
                  </a:cubicBezTo>
                  <a:lnTo>
                    <a:pt x="10919" y="363"/>
                  </a:lnTo>
                  <a:cubicBezTo>
                    <a:pt x="10940" y="382"/>
                    <a:pt x="10941" y="414"/>
                    <a:pt x="10922" y="434"/>
                  </a:cubicBezTo>
                  <a:cubicBezTo>
                    <a:pt x="10903" y="454"/>
                    <a:pt x="10872" y="456"/>
                    <a:pt x="10852" y="437"/>
                  </a:cubicBezTo>
                  <a:close/>
                  <a:moveTo>
                    <a:pt x="10699" y="325"/>
                  </a:moveTo>
                  <a:lnTo>
                    <a:pt x="10699" y="325"/>
                  </a:lnTo>
                  <a:cubicBezTo>
                    <a:pt x="10675" y="310"/>
                    <a:pt x="10667" y="280"/>
                    <a:pt x="10682" y="256"/>
                  </a:cubicBezTo>
                  <a:cubicBezTo>
                    <a:pt x="10696" y="232"/>
                    <a:pt x="10726" y="225"/>
                    <a:pt x="10750" y="239"/>
                  </a:cubicBezTo>
                  <a:lnTo>
                    <a:pt x="10750" y="239"/>
                  </a:lnTo>
                  <a:cubicBezTo>
                    <a:pt x="10774" y="253"/>
                    <a:pt x="10782" y="284"/>
                    <a:pt x="10767" y="308"/>
                  </a:cubicBezTo>
                  <a:cubicBezTo>
                    <a:pt x="10753" y="331"/>
                    <a:pt x="10722" y="339"/>
                    <a:pt x="10699" y="325"/>
                  </a:cubicBezTo>
                  <a:close/>
                  <a:moveTo>
                    <a:pt x="10527" y="231"/>
                  </a:moveTo>
                  <a:lnTo>
                    <a:pt x="10527" y="231"/>
                  </a:lnTo>
                  <a:cubicBezTo>
                    <a:pt x="10502" y="219"/>
                    <a:pt x="10492" y="189"/>
                    <a:pt x="10504" y="164"/>
                  </a:cubicBezTo>
                  <a:cubicBezTo>
                    <a:pt x="10516" y="139"/>
                    <a:pt x="10546" y="129"/>
                    <a:pt x="10571" y="141"/>
                  </a:cubicBezTo>
                  <a:lnTo>
                    <a:pt x="10571" y="141"/>
                  </a:lnTo>
                  <a:cubicBezTo>
                    <a:pt x="10596" y="153"/>
                    <a:pt x="10606" y="183"/>
                    <a:pt x="10594" y="208"/>
                  </a:cubicBezTo>
                  <a:cubicBezTo>
                    <a:pt x="10582" y="233"/>
                    <a:pt x="10552" y="243"/>
                    <a:pt x="10527" y="231"/>
                  </a:cubicBezTo>
                  <a:close/>
                  <a:moveTo>
                    <a:pt x="10350" y="162"/>
                  </a:moveTo>
                  <a:lnTo>
                    <a:pt x="10350" y="162"/>
                  </a:lnTo>
                  <a:cubicBezTo>
                    <a:pt x="10323" y="155"/>
                    <a:pt x="10307" y="128"/>
                    <a:pt x="10314" y="101"/>
                  </a:cubicBezTo>
                  <a:cubicBezTo>
                    <a:pt x="10321" y="75"/>
                    <a:pt x="10348" y="59"/>
                    <a:pt x="10375" y="66"/>
                  </a:cubicBezTo>
                  <a:lnTo>
                    <a:pt x="10375" y="66"/>
                  </a:lnTo>
                  <a:cubicBezTo>
                    <a:pt x="10402" y="72"/>
                    <a:pt x="10418" y="100"/>
                    <a:pt x="10411" y="127"/>
                  </a:cubicBezTo>
                  <a:cubicBezTo>
                    <a:pt x="10404" y="153"/>
                    <a:pt x="10377" y="169"/>
                    <a:pt x="10350" y="162"/>
                  </a:cubicBezTo>
                  <a:close/>
                  <a:moveTo>
                    <a:pt x="10160" y="120"/>
                  </a:moveTo>
                  <a:lnTo>
                    <a:pt x="10160" y="120"/>
                  </a:lnTo>
                  <a:cubicBezTo>
                    <a:pt x="10132" y="116"/>
                    <a:pt x="10114" y="90"/>
                    <a:pt x="10118" y="63"/>
                  </a:cubicBezTo>
                  <a:cubicBezTo>
                    <a:pt x="10122" y="36"/>
                    <a:pt x="10148" y="17"/>
                    <a:pt x="10175" y="21"/>
                  </a:cubicBezTo>
                  <a:lnTo>
                    <a:pt x="10175" y="21"/>
                  </a:lnTo>
                  <a:cubicBezTo>
                    <a:pt x="10202" y="25"/>
                    <a:pt x="10221" y="51"/>
                    <a:pt x="10217" y="78"/>
                  </a:cubicBezTo>
                  <a:cubicBezTo>
                    <a:pt x="10213" y="106"/>
                    <a:pt x="10187" y="124"/>
                    <a:pt x="10160" y="120"/>
                  </a:cubicBezTo>
                  <a:close/>
                  <a:moveTo>
                    <a:pt x="9966" y="102"/>
                  </a:moveTo>
                  <a:lnTo>
                    <a:pt x="9965" y="102"/>
                  </a:lnTo>
                  <a:cubicBezTo>
                    <a:pt x="9938" y="100"/>
                    <a:pt x="9917" y="77"/>
                    <a:pt x="9918" y="49"/>
                  </a:cubicBezTo>
                  <a:cubicBezTo>
                    <a:pt x="9920" y="22"/>
                    <a:pt x="9944" y="1"/>
                    <a:pt x="9971" y="2"/>
                  </a:cubicBezTo>
                  <a:lnTo>
                    <a:pt x="9971" y="2"/>
                  </a:lnTo>
                  <a:cubicBezTo>
                    <a:pt x="9999" y="4"/>
                    <a:pt x="10020" y="27"/>
                    <a:pt x="10018" y="55"/>
                  </a:cubicBezTo>
                  <a:cubicBezTo>
                    <a:pt x="10017" y="83"/>
                    <a:pt x="9993" y="104"/>
                    <a:pt x="9966" y="102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uppieren 95"/>
            <p:cNvGrpSpPr/>
            <p:nvPr/>
          </p:nvGrpSpPr>
          <p:grpSpPr>
            <a:xfrm>
              <a:off x="137530" y="1556792"/>
              <a:ext cx="1676741" cy="276999"/>
              <a:chOff x="137530" y="1556792"/>
              <a:chExt cx="1676741" cy="276999"/>
            </a:xfrm>
          </p:grpSpPr>
          <p:sp>
            <p:nvSpPr>
              <p:cNvPr id="12" name="Rectangle 70"/>
              <p:cNvSpPr>
                <a:spLocks noChangeArrowheads="1"/>
              </p:cNvSpPr>
              <p:nvPr/>
            </p:nvSpPr>
            <p:spPr bwMode="auto">
              <a:xfrm>
                <a:off x="137530" y="1556792"/>
                <a:ext cx="167674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de-DE" sz="1200" b="1" i="1" dirty="0">
                    <a:solidFill>
                      <a:srgbClr val="000000"/>
                    </a:solidFill>
                    <a:latin typeface="Arial" pitchFamily="34" charset="0"/>
                  </a:rPr>
                  <a:t>h</a:t>
                </a:r>
                <a:r>
                  <a:rPr lang="de-DE" sz="1200" b="1" i="1" dirty="0" smtClean="0">
                    <a:solidFill>
                      <a:srgbClr val="000000"/>
                    </a:solidFill>
                    <a:latin typeface="Arial" pitchFamily="34" charset="0"/>
                  </a:rPr>
                  <a:t>igh </a:t>
                </a:r>
                <a:r>
                  <a:rPr lang="de-DE" sz="1200" b="1" i="1" dirty="0" err="1" smtClean="0">
                    <a:solidFill>
                      <a:srgbClr val="000000"/>
                    </a:solidFill>
                    <a:latin typeface="Arial" pitchFamily="34" charset="0"/>
                  </a:rPr>
                  <a:t>voltage</a:t>
                </a:r>
                <a:r>
                  <a:rPr lang="de-DE" sz="1200" b="1" i="1" dirty="0" smtClean="0">
                    <a:solidFill>
                      <a:srgbClr val="000000"/>
                    </a:solidFill>
                    <a:latin typeface="Arial" pitchFamily="34" charset="0"/>
                  </a:rPr>
                  <a:t> (10-60 kV)</a:t>
                </a: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3" name="Rectangle 71"/>
              <p:cNvSpPr>
                <a:spLocks noChangeArrowheads="1"/>
              </p:cNvSpPr>
              <p:nvPr/>
            </p:nvSpPr>
            <p:spPr bwMode="auto">
              <a:xfrm>
                <a:off x="629345" y="1556792"/>
                <a:ext cx="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349376" y="2795588"/>
            <a:ext cx="68608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ionoptics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583864" y="2371952"/>
            <a:ext cx="208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deflector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 </a:t>
            </a: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unit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overlapping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ion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&amp;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laser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beam)</a:t>
            </a:r>
            <a:endParaRPr kumimoji="0" lang="de-DE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089544" y="3516868"/>
            <a:ext cx="1311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Ionoptic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ion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beam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shaping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  <a:endParaRPr kumimoji="0" lang="de-DE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7634287" y="4279900"/>
            <a:ext cx="684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optical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dirty="0" err="1" smtClean="0">
                <a:solidFill>
                  <a:srgbClr val="000000"/>
                </a:solidFill>
                <a:latin typeface="Arial" pitchFamily="34" charset="0"/>
              </a:rPr>
              <a:t>detection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Freeform 21"/>
          <p:cNvSpPr>
            <a:spLocks noEditPoints="1"/>
          </p:cNvSpPr>
          <p:nvPr/>
        </p:nvSpPr>
        <p:spPr bwMode="auto">
          <a:xfrm>
            <a:off x="3444950" y="3197905"/>
            <a:ext cx="334962" cy="198438"/>
          </a:xfrm>
          <a:custGeom>
            <a:avLst/>
            <a:gdLst/>
            <a:ahLst/>
            <a:cxnLst>
              <a:cxn ang="0">
                <a:pos x="41" y="7"/>
              </a:cxn>
              <a:cxn ang="0">
                <a:pos x="171" y="82"/>
              </a:cxn>
              <a:cxn ang="0">
                <a:pos x="180" y="116"/>
              </a:cxn>
              <a:cxn ang="0">
                <a:pos x="146" y="125"/>
              </a:cxn>
              <a:cxn ang="0">
                <a:pos x="16" y="50"/>
              </a:cxn>
              <a:cxn ang="0">
                <a:pos x="7" y="16"/>
              </a:cxn>
              <a:cxn ang="0">
                <a:pos x="41" y="7"/>
              </a:cxn>
              <a:cxn ang="0">
                <a:pos x="344" y="182"/>
              </a:cxn>
              <a:cxn ang="0">
                <a:pos x="474" y="257"/>
              </a:cxn>
              <a:cxn ang="0">
                <a:pos x="483" y="292"/>
              </a:cxn>
              <a:cxn ang="0">
                <a:pos x="449" y="301"/>
              </a:cxn>
              <a:cxn ang="0">
                <a:pos x="319" y="226"/>
              </a:cxn>
              <a:cxn ang="0">
                <a:pos x="310" y="191"/>
              </a:cxn>
              <a:cxn ang="0">
                <a:pos x="344" y="182"/>
              </a:cxn>
              <a:cxn ang="0">
                <a:pos x="647" y="358"/>
              </a:cxn>
              <a:cxn ang="0">
                <a:pos x="777" y="433"/>
              </a:cxn>
              <a:cxn ang="0">
                <a:pos x="786" y="467"/>
              </a:cxn>
              <a:cxn ang="0">
                <a:pos x="752" y="476"/>
              </a:cxn>
              <a:cxn ang="0">
                <a:pos x="622" y="401"/>
              </a:cxn>
              <a:cxn ang="0">
                <a:pos x="613" y="367"/>
              </a:cxn>
              <a:cxn ang="0">
                <a:pos x="647" y="358"/>
              </a:cxn>
              <a:cxn ang="0">
                <a:pos x="950" y="533"/>
              </a:cxn>
              <a:cxn ang="0">
                <a:pos x="1080" y="608"/>
              </a:cxn>
              <a:cxn ang="0">
                <a:pos x="1089" y="642"/>
              </a:cxn>
              <a:cxn ang="0">
                <a:pos x="1055" y="652"/>
              </a:cxn>
              <a:cxn ang="0">
                <a:pos x="925" y="576"/>
              </a:cxn>
              <a:cxn ang="0">
                <a:pos x="916" y="542"/>
              </a:cxn>
              <a:cxn ang="0">
                <a:pos x="950" y="533"/>
              </a:cxn>
              <a:cxn ang="0">
                <a:pos x="1253" y="709"/>
              </a:cxn>
              <a:cxn ang="0">
                <a:pos x="1383" y="784"/>
              </a:cxn>
              <a:cxn ang="0">
                <a:pos x="1392" y="818"/>
              </a:cxn>
              <a:cxn ang="0">
                <a:pos x="1358" y="827"/>
              </a:cxn>
              <a:cxn ang="0">
                <a:pos x="1228" y="752"/>
              </a:cxn>
              <a:cxn ang="0">
                <a:pos x="1219" y="718"/>
              </a:cxn>
              <a:cxn ang="0">
                <a:pos x="1253" y="709"/>
              </a:cxn>
              <a:cxn ang="0">
                <a:pos x="1556" y="884"/>
              </a:cxn>
              <a:cxn ang="0">
                <a:pos x="1685" y="959"/>
              </a:cxn>
              <a:cxn ang="0">
                <a:pos x="1695" y="993"/>
              </a:cxn>
              <a:cxn ang="0">
                <a:pos x="1660" y="1002"/>
              </a:cxn>
              <a:cxn ang="0">
                <a:pos x="1531" y="927"/>
              </a:cxn>
              <a:cxn ang="0">
                <a:pos x="1521" y="893"/>
              </a:cxn>
              <a:cxn ang="0">
                <a:pos x="1556" y="884"/>
              </a:cxn>
            </a:cxnLst>
            <a:rect l="0" t="0" r="r" b="b"/>
            <a:pathLst>
              <a:path w="1701" h="1009">
                <a:moveTo>
                  <a:pt x="41" y="7"/>
                </a:moveTo>
                <a:lnTo>
                  <a:pt x="171" y="82"/>
                </a:lnTo>
                <a:cubicBezTo>
                  <a:pt x="183" y="89"/>
                  <a:pt x="187" y="104"/>
                  <a:pt x="180" y="116"/>
                </a:cubicBezTo>
                <a:cubicBezTo>
                  <a:pt x="173" y="128"/>
                  <a:pt x="158" y="132"/>
                  <a:pt x="146" y="125"/>
                </a:cubicBezTo>
                <a:lnTo>
                  <a:pt x="16" y="50"/>
                </a:lnTo>
                <a:cubicBezTo>
                  <a:pt x="4" y="43"/>
                  <a:pt x="0" y="28"/>
                  <a:pt x="7" y="16"/>
                </a:cubicBezTo>
                <a:cubicBezTo>
                  <a:pt x="14" y="4"/>
                  <a:pt x="29" y="0"/>
                  <a:pt x="41" y="7"/>
                </a:cubicBezTo>
                <a:close/>
                <a:moveTo>
                  <a:pt x="344" y="182"/>
                </a:moveTo>
                <a:lnTo>
                  <a:pt x="474" y="257"/>
                </a:lnTo>
                <a:cubicBezTo>
                  <a:pt x="486" y="264"/>
                  <a:pt x="490" y="280"/>
                  <a:pt x="483" y="292"/>
                </a:cubicBezTo>
                <a:cubicBezTo>
                  <a:pt x="476" y="304"/>
                  <a:pt x="461" y="308"/>
                  <a:pt x="449" y="301"/>
                </a:cubicBezTo>
                <a:lnTo>
                  <a:pt x="319" y="226"/>
                </a:lnTo>
                <a:cubicBezTo>
                  <a:pt x="307" y="219"/>
                  <a:pt x="303" y="203"/>
                  <a:pt x="310" y="191"/>
                </a:cubicBezTo>
                <a:cubicBezTo>
                  <a:pt x="317" y="179"/>
                  <a:pt x="332" y="175"/>
                  <a:pt x="344" y="182"/>
                </a:cubicBezTo>
                <a:close/>
                <a:moveTo>
                  <a:pt x="647" y="358"/>
                </a:moveTo>
                <a:lnTo>
                  <a:pt x="777" y="433"/>
                </a:lnTo>
                <a:cubicBezTo>
                  <a:pt x="789" y="440"/>
                  <a:pt x="793" y="455"/>
                  <a:pt x="786" y="467"/>
                </a:cubicBezTo>
                <a:cubicBezTo>
                  <a:pt x="779" y="479"/>
                  <a:pt x="764" y="483"/>
                  <a:pt x="752" y="476"/>
                </a:cubicBezTo>
                <a:lnTo>
                  <a:pt x="622" y="401"/>
                </a:lnTo>
                <a:cubicBezTo>
                  <a:pt x="610" y="394"/>
                  <a:pt x="606" y="379"/>
                  <a:pt x="613" y="367"/>
                </a:cubicBezTo>
                <a:cubicBezTo>
                  <a:pt x="620" y="355"/>
                  <a:pt x="635" y="351"/>
                  <a:pt x="647" y="358"/>
                </a:cubicBezTo>
                <a:close/>
                <a:moveTo>
                  <a:pt x="950" y="533"/>
                </a:moveTo>
                <a:lnTo>
                  <a:pt x="1080" y="608"/>
                </a:lnTo>
                <a:cubicBezTo>
                  <a:pt x="1092" y="615"/>
                  <a:pt x="1096" y="630"/>
                  <a:pt x="1089" y="642"/>
                </a:cubicBezTo>
                <a:cubicBezTo>
                  <a:pt x="1082" y="654"/>
                  <a:pt x="1067" y="658"/>
                  <a:pt x="1055" y="652"/>
                </a:cubicBezTo>
                <a:lnTo>
                  <a:pt x="925" y="576"/>
                </a:lnTo>
                <a:cubicBezTo>
                  <a:pt x="913" y="569"/>
                  <a:pt x="909" y="554"/>
                  <a:pt x="916" y="542"/>
                </a:cubicBezTo>
                <a:cubicBezTo>
                  <a:pt x="923" y="530"/>
                  <a:pt x="938" y="526"/>
                  <a:pt x="950" y="533"/>
                </a:cubicBezTo>
                <a:close/>
                <a:moveTo>
                  <a:pt x="1253" y="709"/>
                </a:moveTo>
                <a:lnTo>
                  <a:pt x="1383" y="784"/>
                </a:lnTo>
                <a:cubicBezTo>
                  <a:pt x="1395" y="791"/>
                  <a:pt x="1399" y="806"/>
                  <a:pt x="1392" y="818"/>
                </a:cubicBezTo>
                <a:cubicBezTo>
                  <a:pt x="1385" y="830"/>
                  <a:pt x="1369" y="834"/>
                  <a:pt x="1358" y="827"/>
                </a:cubicBezTo>
                <a:lnTo>
                  <a:pt x="1228" y="752"/>
                </a:lnTo>
                <a:cubicBezTo>
                  <a:pt x="1216" y="745"/>
                  <a:pt x="1212" y="730"/>
                  <a:pt x="1219" y="718"/>
                </a:cubicBezTo>
                <a:cubicBezTo>
                  <a:pt x="1226" y="706"/>
                  <a:pt x="1241" y="702"/>
                  <a:pt x="1253" y="709"/>
                </a:cubicBezTo>
                <a:close/>
                <a:moveTo>
                  <a:pt x="1556" y="884"/>
                </a:moveTo>
                <a:lnTo>
                  <a:pt x="1685" y="959"/>
                </a:lnTo>
                <a:cubicBezTo>
                  <a:pt x="1697" y="966"/>
                  <a:pt x="1701" y="981"/>
                  <a:pt x="1695" y="993"/>
                </a:cubicBezTo>
                <a:cubicBezTo>
                  <a:pt x="1688" y="1005"/>
                  <a:pt x="1672" y="1009"/>
                  <a:pt x="1660" y="1002"/>
                </a:cubicBezTo>
                <a:lnTo>
                  <a:pt x="1531" y="927"/>
                </a:lnTo>
                <a:cubicBezTo>
                  <a:pt x="1519" y="920"/>
                  <a:pt x="1515" y="905"/>
                  <a:pt x="1521" y="893"/>
                </a:cubicBezTo>
                <a:cubicBezTo>
                  <a:pt x="1528" y="881"/>
                  <a:pt x="1544" y="877"/>
                  <a:pt x="1556" y="884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2"/>
          <p:cNvSpPr>
            <a:spLocks noEditPoints="1"/>
          </p:cNvSpPr>
          <p:nvPr/>
        </p:nvSpPr>
        <p:spPr bwMode="auto">
          <a:xfrm>
            <a:off x="4219575" y="3647058"/>
            <a:ext cx="495300" cy="279400"/>
          </a:xfrm>
          <a:custGeom>
            <a:avLst/>
            <a:gdLst/>
            <a:ahLst/>
            <a:cxnLst>
              <a:cxn ang="0">
                <a:pos x="40" y="7"/>
              </a:cxn>
              <a:cxn ang="0">
                <a:pos x="172" y="79"/>
              </a:cxn>
              <a:cxn ang="0">
                <a:pos x="181" y="113"/>
              </a:cxn>
              <a:cxn ang="0">
                <a:pos x="147" y="123"/>
              </a:cxn>
              <a:cxn ang="0">
                <a:pos x="16" y="51"/>
              </a:cxn>
              <a:cxn ang="0">
                <a:pos x="6" y="17"/>
              </a:cxn>
              <a:cxn ang="0">
                <a:pos x="40" y="7"/>
              </a:cxn>
              <a:cxn ang="0">
                <a:pos x="347" y="176"/>
              </a:cxn>
              <a:cxn ang="0">
                <a:pos x="478" y="248"/>
              </a:cxn>
              <a:cxn ang="0">
                <a:pos x="488" y="282"/>
              </a:cxn>
              <a:cxn ang="0">
                <a:pos x="454" y="292"/>
              </a:cxn>
              <a:cxn ang="0">
                <a:pos x="323" y="220"/>
              </a:cxn>
              <a:cxn ang="0">
                <a:pos x="313" y="186"/>
              </a:cxn>
              <a:cxn ang="0">
                <a:pos x="347" y="176"/>
              </a:cxn>
              <a:cxn ang="0">
                <a:pos x="653" y="345"/>
              </a:cxn>
              <a:cxn ang="0">
                <a:pos x="785" y="417"/>
              </a:cxn>
              <a:cxn ang="0">
                <a:pos x="795" y="451"/>
              </a:cxn>
              <a:cxn ang="0">
                <a:pos x="761" y="461"/>
              </a:cxn>
              <a:cxn ang="0">
                <a:pos x="629" y="388"/>
              </a:cxn>
              <a:cxn ang="0">
                <a:pos x="619" y="354"/>
              </a:cxn>
              <a:cxn ang="0">
                <a:pos x="653" y="345"/>
              </a:cxn>
              <a:cxn ang="0">
                <a:pos x="960" y="513"/>
              </a:cxn>
              <a:cxn ang="0">
                <a:pos x="1091" y="586"/>
              </a:cxn>
              <a:cxn ang="0">
                <a:pos x="1101" y="620"/>
              </a:cxn>
              <a:cxn ang="0">
                <a:pos x="1067" y="630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  <a:cxn ang="0">
                <a:pos x="1267" y="682"/>
              </a:cxn>
              <a:cxn ang="0">
                <a:pos x="1398" y="755"/>
              </a:cxn>
              <a:cxn ang="0">
                <a:pos x="1408" y="789"/>
              </a:cxn>
              <a:cxn ang="0">
                <a:pos x="1374" y="798"/>
              </a:cxn>
              <a:cxn ang="0">
                <a:pos x="1242" y="726"/>
              </a:cxn>
              <a:cxn ang="0">
                <a:pos x="1233" y="692"/>
              </a:cxn>
              <a:cxn ang="0">
                <a:pos x="1267" y="682"/>
              </a:cxn>
              <a:cxn ang="0">
                <a:pos x="1573" y="851"/>
              </a:cxn>
              <a:cxn ang="0">
                <a:pos x="1705" y="923"/>
              </a:cxn>
              <a:cxn ang="0">
                <a:pos x="1714" y="957"/>
              </a:cxn>
              <a:cxn ang="0">
                <a:pos x="1680" y="967"/>
              </a:cxn>
              <a:cxn ang="0">
                <a:pos x="1549" y="895"/>
              </a:cxn>
              <a:cxn ang="0">
                <a:pos x="1539" y="861"/>
              </a:cxn>
              <a:cxn ang="0">
                <a:pos x="1573" y="851"/>
              </a:cxn>
              <a:cxn ang="0">
                <a:pos x="1880" y="1020"/>
              </a:cxn>
              <a:cxn ang="0">
                <a:pos x="2011" y="1092"/>
              </a:cxn>
              <a:cxn ang="0">
                <a:pos x="2021" y="1126"/>
              </a:cxn>
              <a:cxn ang="0">
                <a:pos x="1987" y="1136"/>
              </a:cxn>
              <a:cxn ang="0">
                <a:pos x="1856" y="1064"/>
              </a:cxn>
              <a:cxn ang="0">
                <a:pos x="1846" y="1030"/>
              </a:cxn>
              <a:cxn ang="0">
                <a:pos x="1880" y="1020"/>
              </a:cxn>
              <a:cxn ang="0">
                <a:pos x="2186" y="1189"/>
              </a:cxn>
              <a:cxn ang="0">
                <a:pos x="2318" y="1261"/>
              </a:cxn>
              <a:cxn ang="0">
                <a:pos x="2328" y="1295"/>
              </a:cxn>
              <a:cxn ang="0">
                <a:pos x="2294" y="1305"/>
              </a:cxn>
              <a:cxn ang="0">
                <a:pos x="2162" y="1233"/>
              </a:cxn>
              <a:cxn ang="0">
                <a:pos x="2152" y="1199"/>
              </a:cxn>
              <a:cxn ang="0">
                <a:pos x="2186" y="1189"/>
              </a:cxn>
              <a:cxn ang="0">
                <a:pos x="2493" y="1358"/>
              </a:cxn>
              <a:cxn ang="0">
                <a:pos x="2507" y="1365"/>
              </a:cxn>
              <a:cxn ang="0">
                <a:pos x="2517" y="1399"/>
              </a:cxn>
              <a:cxn ang="0">
                <a:pos x="2483" y="1409"/>
              </a:cxn>
              <a:cxn ang="0">
                <a:pos x="2469" y="1401"/>
              </a:cxn>
              <a:cxn ang="0">
                <a:pos x="2459" y="1367"/>
              </a:cxn>
              <a:cxn ang="0">
                <a:pos x="2493" y="1358"/>
              </a:cxn>
            </a:cxnLst>
            <a:rect l="0" t="0" r="r" b="b"/>
            <a:pathLst>
              <a:path w="2523" h="1416">
                <a:moveTo>
                  <a:pt x="40" y="7"/>
                </a:moveTo>
                <a:lnTo>
                  <a:pt x="172" y="79"/>
                </a:lnTo>
                <a:cubicBezTo>
                  <a:pt x="184" y="86"/>
                  <a:pt x="188" y="101"/>
                  <a:pt x="181" y="113"/>
                </a:cubicBezTo>
                <a:cubicBezTo>
                  <a:pt x="175" y="125"/>
                  <a:pt x="160" y="130"/>
                  <a:pt x="147" y="123"/>
                </a:cubicBezTo>
                <a:lnTo>
                  <a:pt x="16" y="51"/>
                </a:lnTo>
                <a:cubicBezTo>
                  <a:pt x="4" y="44"/>
                  <a:pt x="0" y="29"/>
                  <a:pt x="6" y="17"/>
                </a:cubicBezTo>
                <a:cubicBezTo>
                  <a:pt x="13" y="5"/>
                  <a:pt x="28" y="0"/>
                  <a:pt x="40" y="7"/>
                </a:cubicBezTo>
                <a:close/>
                <a:moveTo>
                  <a:pt x="347" y="176"/>
                </a:moveTo>
                <a:lnTo>
                  <a:pt x="478" y="248"/>
                </a:lnTo>
                <a:cubicBezTo>
                  <a:pt x="490" y="255"/>
                  <a:pt x="495" y="270"/>
                  <a:pt x="488" y="282"/>
                </a:cubicBezTo>
                <a:cubicBezTo>
                  <a:pt x="481" y="294"/>
                  <a:pt x="466" y="299"/>
                  <a:pt x="454" y="292"/>
                </a:cubicBezTo>
                <a:lnTo>
                  <a:pt x="323" y="220"/>
                </a:lnTo>
                <a:cubicBezTo>
                  <a:pt x="311" y="213"/>
                  <a:pt x="306" y="198"/>
                  <a:pt x="313" y="186"/>
                </a:cubicBezTo>
                <a:cubicBezTo>
                  <a:pt x="319" y="173"/>
                  <a:pt x="335" y="169"/>
                  <a:pt x="347" y="176"/>
                </a:cubicBezTo>
                <a:close/>
                <a:moveTo>
                  <a:pt x="653" y="345"/>
                </a:moveTo>
                <a:lnTo>
                  <a:pt x="785" y="417"/>
                </a:lnTo>
                <a:cubicBezTo>
                  <a:pt x="797" y="424"/>
                  <a:pt x="801" y="439"/>
                  <a:pt x="795" y="451"/>
                </a:cubicBezTo>
                <a:cubicBezTo>
                  <a:pt x="788" y="463"/>
                  <a:pt x="773" y="467"/>
                  <a:pt x="761" y="461"/>
                </a:cubicBezTo>
                <a:lnTo>
                  <a:pt x="629" y="388"/>
                </a:lnTo>
                <a:cubicBezTo>
                  <a:pt x="617" y="382"/>
                  <a:pt x="613" y="366"/>
                  <a:pt x="619" y="354"/>
                </a:cubicBezTo>
                <a:cubicBezTo>
                  <a:pt x="626" y="342"/>
                  <a:pt x="641" y="338"/>
                  <a:pt x="653" y="345"/>
                </a:cubicBezTo>
                <a:close/>
                <a:moveTo>
                  <a:pt x="960" y="513"/>
                </a:moveTo>
                <a:lnTo>
                  <a:pt x="1091" y="586"/>
                </a:lnTo>
                <a:cubicBezTo>
                  <a:pt x="1103" y="592"/>
                  <a:pt x="1108" y="608"/>
                  <a:pt x="1101" y="620"/>
                </a:cubicBezTo>
                <a:cubicBezTo>
                  <a:pt x="1095" y="632"/>
                  <a:pt x="1079" y="636"/>
                  <a:pt x="1067" y="630"/>
                </a:cubicBezTo>
                <a:lnTo>
                  <a:pt x="936" y="557"/>
                </a:lnTo>
                <a:cubicBezTo>
                  <a:pt x="924" y="551"/>
                  <a:pt x="919" y="535"/>
                  <a:pt x="926" y="523"/>
                </a:cubicBezTo>
                <a:cubicBezTo>
                  <a:pt x="933" y="511"/>
                  <a:pt x="948" y="507"/>
                  <a:pt x="960" y="513"/>
                </a:cubicBezTo>
                <a:close/>
                <a:moveTo>
                  <a:pt x="1267" y="682"/>
                </a:moveTo>
                <a:lnTo>
                  <a:pt x="1398" y="755"/>
                </a:lnTo>
                <a:cubicBezTo>
                  <a:pt x="1410" y="761"/>
                  <a:pt x="1414" y="776"/>
                  <a:pt x="1408" y="789"/>
                </a:cubicBezTo>
                <a:cubicBezTo>
                  <a:pt x="1401" y="801"/>
                  <a:pt x="1386" y="805"/>
                  <a:pt x="1374" y="798"/>
                </a:cubicBezTo>
                <a:lnTo>
                  <a:pt x="1242" y="726"/>
                </a:lnTo>
                <a:cubicBezTo>
                  <a:pt x="1230" y="719"/>
                  <a:pt x="1226" y="704"/>
                  <a:pt x="1233" y="692"/>
                </a:cubicBezTo>
                <a:cubicBezTo>
                  <a:pt x="1239" y="680"/>
                  <a:pt x="1254" y="676"/>
                  <a:pt x="1267" y="682"/>
                </a:cubicBezTo>
                <a:close/>
                <a:moveTo>
                  <a:pt x="1573" y="851"/>
                </a:moveTo>
                <a:lnTo>
                  <a:pt x="1705" y="923"/>
                </a:lnTo>
                <a:cubicBezTo>
                  <a:pt x="1717" y="930"/>
                  <a:pt x="1721" y="945"/>
                  <a:pt x="1714" y="957"/>
                </a:cubicBezTo>
                <a:cubicBezTo>
                  <a:pt x="1708" y="969"/>
                  <a:pt x="1693" y="974"/>
                  <a:pt x="1680" y="967"/>
                </a:cubicBezTo>
                <a:lnTo>
                  <a:pt x="1549" y="895"/>
                </a:lnTo>
                <a:cubicBezTo>
                  <a:pt x="1537" y="888"/>
                  <a:pt x="1533" y="873"/>
                  <a:pt x="1539" y="861"/>
                </a:cubicBezTo>
                <a:cubicBezTo>
                  <a:pt x="1546" y="849"/>
                  <a:pt x="1561" y="844"/>
                  <a:pt x="1573" y="851"/>
                </a:cubicBezTo>
                <a:close/>
                <a:moveTo>
                  <a:pt x="1880" y="1020"/>
                </a:moveTo>
                <a:lnTo>
                  <a:pt x="2011" y="1092"/>
                </a:lnTo>
                <a:cubicBezTo>
                  <a:pt x="2023" y="1099"/>
                  <a:pt x="2028" y="1114"/>
                  <a:pt x="2021" y="1126"/>
                </a:cubicBezTo>
                <a:cubicBezTo>
                  <a:pt x="2014" y="1138"/>
                  <a:pt x="1999" y="1143"/>
                  <a:pt x="1987" y="1136"/>
                </a:cubicBezTo>
                <a:lnTo>
                  <a:pt x="1856" y="1064"/>
                </a:lnTo>
                <a:cubicBezTo>
                  <a:pt x="1844" y="1057"/>
                  <a:pt x="1839" y="1042"/>
                  <a:pt x="1846" y="1030"/>
                </a:cubicBezTo>
                <a:cubicBezTo>
                  <a:pt x="1852" y="1018"/>
                  <a:pt x="1868" y="1013"/>
                  <a:pt x="1880" y="1020"/>
                </a:cubicBezTo>
                <a:close/>
                <a:moveTo>
                  <a:pt x="2186" y="1189"/>
                </a:moveTo>
                <a:lnTo>
                  <a:pt x="2318" y="1261"/>
                </a:lnTo>
                <a:cubicBezTo>
                  <a:pt x="2330" y="1268"/>
                  <a:pt x="2334" y="1283"/>
                  <a:pt x="2328" y="1295"/>
                </a:cubicBezTo>
                <a:cubicBezTo>
                  <a:pt x="2321" y="1307"/>
                  <a:pt x="2306" y="1312"/>
                  <a:pt x="2294" y="1305"/>
                </a:cubicBezTo>
                <a:lnTo>
                  <a:pt x="2162" y="1233"/>
                </a:lnTo>
                <a:cubicBezTo>
                  <a:pt x="2150" y="1226"/>
                  <a:pt x="2146" y="1211"/>
                  <a:pt x="2152" y="1199"/>
                </a:cubicBezTo>
                <a:cubicBezTo>
                  <a:pt x="2159" y="1186"/>
                  <a:pt x="2174" y="1182"/>
                  <a:pt x="2186" y="1189"/>
                </a:cubicBezTo>
                <a:close/>
                <a:moveTo>
                  <a:pt x="2493" y="1358"/>
                </a:moveTo>
                <a:lnTo>
                  <a:pt x="2507" y="1365"/>
                </a:lnTo>
                <a:cubicBezTo>
                  <a:pt x="2519" y="1372"/>
                  <a:pt x="2523" y="1387"/>
                  <a:pt x="2517" y="1399"/>
                </a:cubicBezTo>
                <a:cubicBezTo>
                  <a:pt x="2510" y="1411"/>
                  <a:pt x="2495" y="1416"/>
                  <a:pt x="2483" y="1409"/>
                </a:cubicBezTo>
                <a:lnTo>
                  <a:pt x="2469" y="1401"/>
                </a:lnTo>
                <a:cubicBezTo>
                  <a:pt x="2457" y="1395"/>
                  <a:pt x="2452" y="1379"/>
                  <a:pt x="2459" y="1367"/>
                </a:cubicBezTo>
                <a:cubicBezTo>
                  <a:pt x="2466" y="1355"/>
                  <a:pt x="2481" y="1351"/>
                  <a:pt x="2493" y="1358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3"/>
          <p:cNvSpPr>
            <a:spLocks noEditPoints="1"/>
          </p:cNvSpPr>
          <p:nvPr/>
        </p:nvSpPr>
        <p:spPr bwMode="auto">
          <a:xfrm>
            <a:off x="5338763" y="4287838"/>
            <a:ext cx="1054100" cy="603250"/>
          </a:xfrm>
          <a:custGeom>
            <a:avLst/>
            <a:gdLst/>
            <a:ahLst/>
            <a:cxnLst>
              <a:cxn ang="0">
                <a:pos x="86" y="40"/>
              </a:cxn>
              <a:cxn ang="0">
                <a:pos x="74" y="62"/>
              </a:cxn>
              <a:cxn ang="0">
                <a:pos x="4" y="8"/>
              </a:cxn>
              <a:cxn ang="0">
                <a:pos x="173" y="90"/>
              </a:cxn>
              <a:cxn ang="0">
                <a:pos x="243" y="144"/>
              </a:cxn>
              <a:cxn ang="0">
                <a:pos x="161" y="111"/>
              </a:cxn>
              <a:cxn ang="0">
                <a:pos x="173" y="90"/>
              </a:cxn>
              <a:cxn ang="0">
                <a:pos x="390" y="213"/>
              </a:cxn>
              <a:cxn ang="0">
                <a:pos x="378" y="235"/>
              </a:cxn>
              <a:cxn ang="0">
                <a:pos x="308" y="181"/>
              </a:cxn>
              <a:cxn ang="0">
                <a:pos x="477" y="263"/>
              </a:cxn>
              <a:cxn ang="0">
                <a:pos x="547" y="317"/>
              </a:cxn>
              <a:cxn ang="0">
                <a:pos x="465" y="285"/>
              </a:cxn>
              <a:cxn ang="0">
                <a:pos x="477" y="263"/>
              </a:cxn>
              <a:cxn ang="0">
                <a:pos x="694" y="386"/>
              </a:cxn>
              <a:cxn ang="0">
                <a:pos x="682" y="408"/>
              </a:cxn>
              <a:cxn ang="0">
                <a:pos x="612" y="354"/>
              </a:cxn>
              <a:cxn ang="0">
                <a:pos x="781" y="436"/>
              </a:cxn>
              <a:cxn ang="0">
                <a:pos x="851" y="490"/>
              </a:cxn>
              <a:cxn ang="0">
                <a:pos x="769" y="458"/>
              </a:cxn>
              <a:cxn ang="0">
                <a:pos x="781" y="436"/>
              </a:cxn>
              <a:cxn ang="0">
                <a:pos x="999" y="560"/>
              </a:cxn>
              <a:cxn ang="0">
                <a:pos x="986" y="581"/>
              </a:cxn>
              <a:cxn ang="0">
                <a:pos x="916" y="527"/>
              </a:cxn>
              <a:cxn ang="0">
                <a:pos x="1085" y="609"/>
              </a:cxn>
              <a:cxn ang="0">
                <a:pos x="1155" y="663"/>
              </a:cxn>
              <a:cxn ang="0">
                <a:pos x="1073" y="631"/>
              </a:cxn>
              <a:cxn ang="0">
                <a:pos x="1085" y="609"/>
              </a:cxn>
              <a:cxn ang="0">
                <a:pos x="1303" y="733"/>
              </a:cxn>
              <a:cxn ang="0">
                <a:pos x="1290" y="755"/>
              </a:cxn>
              <a:cxn ang="0">
                <a:pos x="1220" y="700"/>
              </a:cxn>
              <a:cxn ang="0">
                <a:pos x="1390" y="782"/>
              </a:cxn>
              <a:cxn ang="0">
                <a:pos x="1459" y="836"/>
              </a:cxn>
              <a:cxn ang="0">
                <a:pos x="1377" y="804"/>
              </a:cxn>
              <a:cxn ang="0">
                <a:pos x="1390" y="782"/>
              </a:cxn>
              <a:cxn ang="0">
                <a:pos x="1607" y="906"/>
              </a:cxn>
              <a:cxn ang="0">
                <a:pos x="1594" y="928"/>
              </a:cxn>
              <a:cxn ang="0">
                <a:pos x="1525" y="874"/>
              </a:cxn>
              <a:cxn ang="0">
                <a:pos x="1694" y="955"/>
              </a:cxn>
              <a:cxn ang="0">
                <a:pos x="1764" y="1010"/>
              </a:cxn>
              <a:cxn ang="0">
                <a:pos x="1681" y="977"/>
              </a:cxn>
              <a:cxn ang="0">
                <a:pos x="1694" y="955"/>
              </a:cxn>
              <a:cxn ang="0">
                <a:pos x="1911" y="1079"/>
              </a:cxn>
              <a:cxn ang="0">
                <a:pos x="1899" y="1101"/>
              </a:cxn>
              <a:cxn ang="0">
                <a:pos x="1829" y="1047"/>
              </a:cxn>
              <a:cxn ang="0">
                <a:pos x="1998" y="1129"/>
              </a:cxn>
              <a:cxn ang="0">
                <a:pos x="2068" y="1183"/>
              </a:cxn>
              <a:cxn ang="0">
                <a:pos x="1986" y="1150"/>
              </a:cxn>
              <a:cxn ang="0">
                <a:pos x="1998" y="1129"/>
              </a:cxn>
              <a:cxn ang="0">
                <a:pos x="2215" y="1252"/>
              </a:cxn>
              <a:cxn ang="0">
                <a:pos x="2203" y="1274"/>
              </a:cxn>
              <a:cxn ang="0">
                <a:pos x="2133" y="1220"/>
              </a:cxn>
              <a:cxn ang="0">
                <a:pos x="2302" y="1302"/>
              </a:cxn>
              <a:cxn ang="0">
                <a:pos x="2372" y="1356"/>
              </a:cxn>
              <a:cxn ang="0">
                <a:pos x="2290" y="1323"/>
              </a:cxn>
              <a:cxn ang="0">
                <a:pos x="2302" y="1302"/>
              </a:cxn>
              <a:cxn ang="0">
                <a:pos x="2519" y="1425"/>
              </a:cxn>
              <a:cxn ang="0">
                <a:pos x="2507" y="1447"/>
              </a:cxn>
              <a:cxn ang="0">
                <a:pos x="2437" y="1393"/>
              </a:cxn>
              <a:cxn ang="0">
                <a:pos x="2606" y="1475"/>
              </a:cxn>
              <a:cxn ang="0">
                <a:pos x="2676" y="1529"/>
              </a:cxn>
              <a:cxn ang="0">
                <a:pos x="2594" y="1497"/>
              </a:cxn>
              <a:cxn ang="0">
                <a:pos x="2606" y="1475"/>
              </a:cxn>
            </a:cxnLst>
            <a:rect l="0" t="0" r="r" b="b"/>
            <a:pathLst>
              <a:path w="2680" h="1537">
                <a:moveTo>
                  <a:pt x="21" y="3"/>
                </a:moveTo>
                <a:lnTo>
                  <a:pt x="86" y="40"/>
                </a:lnTo>
                <a:cubicBezTo>
                  <a:pt x="92" y="44"/>
                  <a:pt x="94" y="51"/>
                  <a:pt x="91" y="57"/>
                </a:cubicBezTo>
                <a:cubicBezTo>
                  <a:pt x="87" y="63"/>
                  <a:pt x="80" y="65"/>
                  <a:pt x="74" y="62"/>
                </a:cubicBezTo>
                <a:lnTo>
                  <a:pt x="8" y="25"/>
                </a:lnTo>
                <a:cubicBezTo>
                  <a:pt x="2" y="21"/>
                  <a:pt x="0" y="14"/>
                  <a:pt x="4" y="8"/>
                </a:cubicBezTo>
                <a:cubicBezTo>
                  <a:pt x="7" y="2"/>
                  <a:pt x="15" y="0"/>
                  <a:pt x="21" y="3"/>
                </a:cubicBezTo>
                <a:close/>
                <a:moveTo>
                  <a:pt x="173" y="90"/>
                </a:moveTo>
                <a:lnTo>
                  <a:pt x="238" y="127"/>
                </a:lnTo>
                <a:cubicBezTo>
                  <a:pt x="244" y="130"/>
                  <a:pt x="246" y="138"/>
                  <a:pt x="243" y="144"/>
                </a:cubicBezTo>
                <a:cubicBezTo>
                  <a:pt x="239" y="150"/>
                  <a:pt x="232" y="152"/>
                  <a:pt x="226" y="149"/>
                </a:cubicBezTo>
                <a:lnTo>
                  <a:pt x="161" y="111"/>
                </a:lnTo>
                <a:cubicBezTo>
                  <a:pt x="155" y="108"/>
                  <a:pt x="152" y="100"/>
                  <a:pt x="156" y="94"/>
                </a:cubicBezTo>
                <a:cubicBezTo>
                  <a:pt x="159" y="88"/>
                  <a:pt x="167" y="86"/>
                  <a:pt x="173" y="90"/>
                </a:cubicBezTo>
                <a:close/>
                <a:moveTo>
                  <a:pt x="325" y="176"/>
                </a:moveTo>
                <a:lnTo>
                  <a:pt x="390" y="213"/>
                </a:lnTo>
                <a:cubicBezTo>
                  <a:pt x="396" y="217"/>
                  <a:pt x="398" y="224"/>
                  <a:pt x="395" y="230"/>
                </a:cubicBezTo>
                <a:cubicBezTo>
                  <a:pt x="391" y="236"/>
                  <a:pt x="384" y="238"/>
                  <a:pt x="378" y="235"/>
                </a:cubicBezTo>
                <a:lnTo>
                  <a:pt x="313" y="198"/>
                </a:lnTo>
                <a:cubicBezTo>
                  <a:pt x="307" y="195"/>
                  <a:pt x="305" y="187"/>
                  <a:pt x="308" y="181"/>
                </a:cubicBezTo>
                <a:cubicBezTo>
                  <a:pt x="311" y="175"/>
                  <a:pt x="319" y="173"/>
                  <a:pt x="325" y="176"/>
                </a:cubicBezTo>
                <a:close/>
                <a:moveTo>
                  <a:pt x="477" y="263"/>
                </a:moveTo>
                <a:lnTo>
                  <a:pt x="542" y="300"/>
                </a:lnTo>
                <a:cubicBezTo>
                  <a:pt x="548" y="303"/>
                  <a:pt x="550" y="311"/>
                  <a:pt x="547" y="317"/>
                </a:cubicBezTo>
                <a:cubicBezTo>
                  <a:pt x="544" y="323"/>
                  <a:pt x="536" y="325"/>
                  <a:pt x="530" y="322"/>
                </a:cubicBezTo>
                <a:lnTo>
                  <a:pt x="465" y="285"/>
                </a:lnTo>
                <a:cubicBezTo>
                  <a:pt x="459" y="281"/>
                  <a:pt x="457" y="273"/>
                  <a:pt x="460" y="267"/>
                </a:cubicBezTo>
                <a:cubicBezTo>
                  <a:pt x="463" y="261"/>
                  <a:pt x="471" y="259"/>
                  <a:pt x="477" y="263"/>
                </a:cubicBezTo>
                <a:close/>
                <a:moveTo>
                  <a:pt x="629" y="349"/>
                </a:moveTo>
                <a:lnTo>
                  <a:pt x="694" y="386"/>
                </a:lnTo>
                <a:cubicBezTo>
                  <a:pt x="700" y="390"/>
                  <a:pt x="702" y="398"/>
                  <a:pt x="699" y="404"/>
                </a:cubicBezTo>
                <a:cubicBezTo>
                  <a:pt x="696" y="410"/>
                  <a:pt x="688" y="412"/>
                  <a:pt x="682" y="408"/>
                </a:cubicBezTo>
                <a:lnTo>
                  <a:pt x="617" y="371"/>
                </a:lnTo>
                <a:cubicBezTo>
                  <a:pt x="611" y="368"/>
                  <a:pt x="609" y="360"/>
                  <a:pt x="612" y="354"/>
                </a:cubicBezTo>
                <a:cubicBezTo>
                  <a:pt x="616" y="348"/>
                  <a:pt x="623" y="346"/>
                  <a:pt x="629" y="349"/>
                </a:cubicBezTo>
                <a:close/>
                <a:moveTo>
                  <a:pt x="781" y="436"/>
                </a:moveTo>
                <a:lnTo>
                  <a:pt x="846" y="473"/>
                </a:lnTo>
                <a:cubicBezTo>
                  <a:pt x="852" y="476"/>
                  <a:pt x="855" y="484"/>
                  <a:pt x="851" y="490"/>
                </a:cubicBezTo>
                <a:cubicBezTo>
                  <a:pt x="848" y="496"/>
                  <a:pt x="840" y="498"/>
                  <a:pt x="834" y="495"/>
                </a:cubicBezTo>
                <a:lnTo>
                  <a:pt x="769" y="458"/>
                </a:lnTo>
                <a:cubicBezTo>
                  <a:pt x="763" y="454"/>
                  <a:pt x="761" y="447"/>
                  <a:pt x="764" y="441"/>
                </a:cubicBezTo>
                <a:cubicBezTo>
                  <a:pt x="768" y="435"/>
                  <a:pt x="775" y="433"/>
                  <a:pt x="781" y="436"/>
                </a:cubicBezTo>
                <a:close/>
                <a:moveTo>
                  <a:pt x="933" y="523"/>
                </a:moveTo>
                <a:lnTo>
                  <a:pt x="999" y="560"/>
                </a:lnTo>
                <a:cubicBezTo>
                  <a:pt x="1005" y="563"/>
                  <a:pt x="1007" y="571"/>
                  <a:pt x="1003" y="577"/>
                </a:cubicBezTo>
                <a:cubicBezTo>
                  <a:pt x="1000" y="583"/>
                  <a:pt x="992" y="585"/>
                  <a:pt x="986" y="581"/>
                </a:cubicBezTo>
                <a:lnTo>
                  <a:pt x="921" y="544"/>
                </a:lnTo>
                <a:cubicBezTo>
                  <a:pt x="915" y="541"/>
                  <a:pt x="913" y="533"/>
                  <a:pt x="916" y="527"/>
                </a:cubicBezTo>
                <a:cubicBezTo>
                  <a:pt x="920" y="521"/>
                  <a:pt x="927" y="519"/>
                  <a:pt x="933" y="523"/>
                </a:cubicBezTo>
                <a:close/>
                <a:moveTo>
                  <a:pt x="1085" y="609"/>
                </a:moveTo>
                <a:lnTo>
                  <a:pt x="1151" y="646"/>
                </a:lnTo>
                <a:cubicBezTo>
                  <a:pt x="1157" y="650"/>
                  <a:pt x="1159" y="657"/>
                  <a:pt x="1155" y="663"/>
                </a:cubicBezTo>
                <a:cubicBezTo>
                  <a:pt x="1152" y="669"/>
                  <a:pt x="1144" y="671"/>
                  <a:pt x="1138" y="668"/>
                </a:cubicBezTo>
                <a:lnTo>
                  <a:pt x="1073" y="631"/>
                </a:lnTo>
                <a:cubicBezTo>
                  <a:pt x="1067" y="627"/>
                  <a:pt x="1065" y="620"/>
                  <a:pt x="1068" y="614"/>
                </a:cubicBezTo>
                <a:cubicBezTo>
                  <a:pt x="1072" y="608"/>
                  <a:pt x="1079" y="606"/>
                  <a:pt x="1085" y="609"/>
                </a:cubicBezTo>
                <a:close/>
                <a:moveTo>
                  <a:pt x="1238" y="696"/>
                </a:moveTo>
                <a:lnTo>
                  <a:pt x="1303" y="733"/>
                </a:lnTo>
                <a:cubicBezTo>
                  <a:pt x="1309" y="736"/>
                  <a:pt x="1311" y="744"/>
                  <a:pt x="1307" y="750"/>
                </a:cubicBezTo>
                <a:cubicBezTo>
                  <a:pt x="1304" y="756"/>
                  <a:pt x="1296" y="758"/>
                  <a:pt x="1290" y="755"/>
                </a:cubicBezTo>
                <a:lnTo>
                  <a:pt x="1225" y="717"/>
                </a:lnTo>
                <a:cubicBezTo>
                  <a:pt x="1219" y="714"/>
                  <a:pt x="1217" y="706"/>
                  <a:pt x="1220" y="700"/>
                </a:cubicBezTo>
                <a:cubicBezTo>
                  <a:pt x="1224" y="694"/>
                  <a:pt x="1232" y="692"/>
                  <a:pt x="1238" y="696"/>
                </a:cubicBezTo>
                <a:close/>
                <a:moveTo>
                  <a:pt x="1390" y="782"/>
                </a:moveTo>
                <a:lnTo>
                  <a:pt x="1455" y="819"/>
                </a:lnTo>
                <a:cubicBezTo>
                  <a:pt x="1461" y="823"/>
                  <a:pt x="1463" y="830"/>
                  <a:pt x="1459" y="836"/>
                </a:cubicBezTo>
                <a:cubicBezTo>
                  <a:pt x="1456" y="842"/>
                  <a:pt x="1448" y="844"/>
                  <a:pt x="1442" y="841"/>
                </a:cubicBezTo>
                <a:lnTo>
                  <a:pt x="1377" y="804"/>
                </a:lnTo>
                <a:cubicBezTo>
                  <a:pt x="1371" y="801"/>
                  <a:pt x="1369" y="793"/>
                  <a:pt x="1373" y="787"/>
                </a:cubicBezTo>
                <a:cubicBezTo>
                  <a:pt x="1376" y="781"/>
                  <a:pt x="1384" y="779"/>
                  <a:pt x="1390" y="782"/>
                </a:cubicBezTo>
                <a:close/>
                <a:moveTo>
                  <a:pt x="1542" y="869"/>
                </a:moveTo>
                <a:lnTo>
                  <a:pt x="1607" y="906"/>
                </a:lnTo>
                <a:cubicBezTo>
                  <a:pt x="1613" y="909"/>
                  <a:pt x="1615" y="917"/>
                  <a:pt x="1612" y="923"/>
                </a:cubicBezTo>
                <a:cubicBezTo>
                  <a:pt x="1608" y="929"/>
                  <a:pt x="1600" y="931"/>
                  <a:pt x="1594" y="928"/>
                </a:cubicBezTo>
                <a:lnTo>
                  <a:pt x="1529" y="891"/>
                </a:lnTo>
                <a:cubicBezTo>
                  <a:pt x="1523" y="887"/>
                  <a:pt x="1521" y="880"/>
                  <a:pt x="1525" y="874"/>
                </a:cubicBezTo>
                <a:cubicBezTo>
                  <a:pt x="1528" y="868"/>
                  <a:pt x="1536" y="865"/>
                  <a:pt x="1542" y="869"/>
                </a:cubicBezTo>
                <a:close/>
                <a:moveTo>
                  <a:pt x="1694" y="955"/>
                </a:moveTo>
                <a:lnTo>
                  <a:pt x="1759" y="992"/>
                </a:lnTo>
                <a:cubicBezTo>
                  <a:pt x="1765" y="996"/>
                  <a:pt x="1767" y="1004"/>
                  <a:pt x="1764" y="1010"/>
                </a:cubicBezTo>
                <a:cubicBezTo>
                  <a:pt x="1760" y="1016"/>
                  <a:pt x="1753" y="1018"/>
                  <a:pt x="1747" y="1014"/>
                </a:cubicBezTo>
                <a:lnTo>
                  <a:pt x="1681" y="977"/>
                </a:lnTo>
                <a:cubicBezTo>
                  <a:pt x="1675" y="974"/>
                  <a:pt x="1673" y="966"/>
                  <a:pt x="1677" y="960"/>
                </a:cubicBezTo>
                <a:cubicBezTo>
                  <a:pt x="1680" y="954"/>
                  <a:pt x="1688" y="952"/>
                  <a:pt x="1694" y="955"/>
                </a:cubicBezTo>
                <a:close/>
                <a:moveTo>
                  <a:pt x="1846" y="1042"/>
                </a:moveTo>
                <a:lnTo>
                  <a:pt x="1911" y="1079"/>
                </a:lnTo>
                <a:cubicBezTo>
                  <a:pt x="1917" y="1082"/>
                  <a:pt x="1919" y="1090"/>
                  <a:pt x="1916" y="1096"/>
                </a:cubicBezTo>
                <a:cubicBezTo>
                  <a:pt x="1912" y="1102"/>
                  <a:pt x="1905" y="1104"/>
                  <a:pt x="1899" y="1101"/>
                </a:cubicBezTo>
                <a:lnTo>
                  <a:pt x="1833" y="1064"/>
                </a:lnTo>
                <a:cubicBezTo>
                  <a:pt x="1827" y="1060"/>
                  <a:pt x="1825" y="1053"/>
                  <a:pt x="1829" y="1047"/>
                </a:cubicBezTo>
                <a:cubicBezTo>
                  <a:pt x="1832" y="1041"/>
                  <a:pt x="1840" y="1039"/>
                  <a:pt x="1846" y="1042"/>
                </a:cubicBezTo>
                <a:close/>
                <a:moveTo>
                  <a:pt x="1998" y="1129"/>
                </a:moveTo>
                <a:lnTo>
                  <a:pt x="2063" y="1166"/>
                </a:lnTo>
                <a:cubicBezTo>
                  <a:pt x="2069" y="1169"/>
                  <a:pt x="2071" y="1177"/>
                  <a:pt x="2068" y="1183"/>
                </a:cubicBezTo>
                <a:cubicBezTo>
                  <a:pt x="2064" y="1189"/>
                  <a:pt x="2057" y="1191"/>
                  <a:pt x="2051" y="1187"/>
                </a:cubicBezTo>
                <a:lnTo>
                  <a:pt x="1986" y="1150"/>
                </a:lnTo>
                <a:cubicBezTo>
                  <a:pt x="1980" y="1147"/>
                  <a:pt x="1977" y="1139"/>
                  <a:pt x="1981" y="1133"/>
                </a:cubicBezTo>
                <a:cubicBezTo>
                  <a:pt x="1984" y="1127"/>
                  <a:pt x="1992" y="1125"/>
                  <a:pt x="1998" y="1129"/>
                </a:cubicBezTo>
                <a:close/>
                <a:moveTo>
                  <a:pt x="2150" y="1215"/>
                </a:moveTo>
                <a:lnTo>
                  <a:pt x="2215" y="1252"/>
                </a:lnTo>
                <a:cubicBezTo>
                  <a:pt x="2221" y="1256"/>
                  <a:pt x="2223" y="1263"/>
                  <a:pt x="2220" y="1269"/>
                </a:cubicBezTo>
                <a:cubicBezTo>
                  <a:pt x="2216" y="1275"/>
                  <a:pt x="2209" y="1277"/>
                  <a:pt x="2203" y="1274"/>
                </a:cubicBezTo>
                <a:lnTo>
                  <a:pt x="2138" y="1237"/>
                </a:lnTo>
                <a:cubicBezTo>
                  <a:pt x="2132" y="1233"/>
                  <a:pt x="2130" y="1226"/>
                  <a:pt x="2133" y="1220"/>
                </a:cubicBezTo>
                <a:cubicBezTo>
                  <a:pt x="2136" y="1214"/>
                  <a:pt x="2144" y="1212"/>
                  <a:pt x="2150" y="1215"/>
                </a:cubicBezTo>
                <a:close/>
                <a:moveTo>
                  <a:pt x="2302" y="1302"/>
                </a:moveTo>
                <a:lnTo>
                  <a:pt x="2367" y="1339"/>
                </a:lnTo>
                <a:cubicBezTo>
                  <a:pt x="2373" y="1342"/>
                  <a:pt x="2375" y="1350"/>
                  <a:pt x="2372" y="1356"/>
                </a:cubicBezTo>
                <a:cubicBezTo>
                  <a:pt x="2369" y="1362"/>
                  <a:pt x="2361" y="1364"/>
                  <a:pt x="2355" y="1361"/>
                </a:cubicBezTo>
                <a:lnTo>
                  <a:pt x="2290" y="1323"/>
                </a:lnTo>
                <a:cubicBezTo>
                  <a:pt x="2284" y="1320"/>
                  <a:pt x="2282" y="1312"/>
                  <a:pt x="2285" y="1306"/>
                </a:cubicBezTo>
                <a:cubicBezTo>
                  <a:pt x="2288" y="1300"/>
                  <a:pt x="2296" y="1298"/>
                  <a:pt x="2302" y="1302"/>
                </a:cubicBezTo>
                <a:close/>
                <a:moveTo>
                  <a:pt x="2454" y="1388"/>
                </a:moveTo>
                <a:lnTo>
                  <a:pt x="2519" y="1425"/>
                </a:lnTo>
                <a:cubicBezTo>
                  <a:pt x="2525" y="1429"/>
                  <a:pt x="2527" y="1436"/>
                  <a:pt x="2524" y="1442"/>
                </a:cubicBezTo>
                <a:cubicBezTo>
                  <a:pt x="2521" y="1448"/>
                  <a:pt x="2513" y="1451"/>
                  <a:pt x="2507" y="1447"/>
                </a:cubicBezTo>
                <a:lnTo>
                  <a:pt x="2442" y="1410"/>
                </a:lnTo>
                <a:cubicBezTo>
                  <a:pt x="2436" y="1407"/>
                  <a:pt x="2434" y="1399"/>
                  <a:pt x="2437" y="1393"/>
                </a:cubicBezTo>
                <a:cubicBezTo>
                  <a:pt x="2441" y="1387"/>
                  <a:pt x="2448" y="1385"/>
                  <a:pt x="2454" y="1388"/>
                </a:cubicBezTo>
                <a:close/>
                <a:moveTo>
                  <a:pt x="2606" y="1475"/>
                </a:moveTo>
                <a:lnTo>
                  <a:pt x="2671" y="1512"/>
                </a:lnTo>
                <a:cubicBezTo>
                  <a:pt x="2677" y="1515"/>
                  <a:pt x="2680" y="1523"/>
                  <a:pt x="2676" y="1529"/>
                </a:cubicBezTo>
                <a:cubicBezTo>
                  <a:pt x="2673" y="1535"/>
                  <a:pt x="2665" y="1537"/>
                  <a:pt x="2659" y="1534"/>
                </a:cubicBezTo>
                <a:lnTo>
                  <a:pt x="2594" y="1497"/>
                </a:lnTo>
                <a:cubicBezTo>
                  <a:pt x="2588" y="1493"/>
                  <a:pt x="2586" y="1486"/>
                  <a:pt x="2589" y="1480"/>
                </a:cubicBezTo>
                <a:cubicBezTo>
                  <a:pt x="2593" y="1474"/>
                  <a:pt x="2600" y="1471"/>
                  <a:pt x="2606" y="1475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4"/>
          <p:cNvSpPr>
            <a:spLocks noEditPoints="1"/>
          </p:cNvSpPr>
          <p:nvPr/>
        </p:nvSpPr>
        <p:spPr bwMode="auto">
          <a:xfrm>
            <a:off x="7236296" y="5367338"/>
            <a:ext cx="336550" cy="193675"/>
          </a:xfrm>
          <a:custGeom>
            <a:avLst/>
            <a:gdLst/>
            <a:ahLst/>
            <a:cxnLst>
              <a:cxn ang="0">
                <a:pos x="20" y="3"/>
              </a:cxn>
              <a:cxn ang="0">
                <a:pos x="86" y="39"/>
              </a:cxn>
              <a:cxn ang="0">
                <a:pos x="90" y="57"/>
              </a:cxn>
              <a:cxn ang="0">
                <a:pos x="73" y="61"/>
              </a:cxn>
              <a:cxn ang="0">
                <a:pos x="8" y="25"/>
              </a:cxn>
              <a:cxn ang="0">
                <a:pos x="3" y="8"/>
              </a:cxn>
              <a:cxn ang="0">
                <a:pos x="20" y="3"/>
              </a:cxn>
              <a:cxn ang="0">
                <a:pos x="173" y="88"/>
              </a:cxn>
              <a:cxn ang="0">
                <a:pos x="238" y="125"/>
              </a:cxn>
              <a:cxn ang="0">
                <a:pos x="243" y="142"/>
              </a:cxn>
              <a:cxn ang="0">
                <a:pos x="226" y="147"/>
              </a:cxn>
              <a:cxn ang="0">
                <a:pos x="161" y="110"/>
              </a:cxn>
              <a:cxn ang="0">
                <a:pos x="156" y="93"/>
              </a:cxn>
              <a:cxn ang="0">
                <a:pos x="173" y="88"/>
              </a:cxn>
              <a:cxn ang="0">
                <a:pos x="326" y="174"/>
              </a:cxn>
              <a:cxn ang="0">
                <a:pos x="391" y="210"/>
              </a:cxn>
              <a:cxn ang="0">
                <a:pos x="396" y="227"/>
              </a:cxn>
              <a:cxn ang="0">
                <a:pos x="379" y="232"/>
              </a:cxn>
              <a:cxn ang="0">
                <a:pos x="313" y="196"/>
              </a:cxn>
              <a:cxn ang="0">
                <a:pos x="309" y="179"/>
              </a:cxn>
              <a:cxn ang="0">
                <a:pos x="326" y="174"/>
              </a:cxn>
              <a:cxn ang="0">
                <a:pos x="478" y="259"/>
              </a:cxn>
              <a:cxn ang="0">
                <a:pos x="544" y="296"/>
              </a:cxn>
              <a:cxn ang="0">
                <a:pos x="549" y="313"/>
              </a:cxn>
              <a:cxn ang="0">
                <a:pos x="532" y="318"/>
              </a:cxn>
              <a:cxn ang="0">
                <a:pos x="466" y="281"/>
              </a:cxn>
              <a:cxn ang="0">
                <a:pos x="461" y="264"/>
              </a:cxn>
              <a:cxn ang="0">
                <a:pos x="478" y="259"/>
              </a:cxn>
              <a:cxn ang="0">
                <a:pos x="631" y="345"/>
              </a:cxn>
              <a:cxn ang="0">
                <a:pos x="696" y="381"/>
              </a:cxn>
              <a:cxn ang="0">
                <a:pos x="701" y="398"/>
              </a:cxn>
              <a:cxn ang="0">
                <a:pos x="684" y="403"/>
              </a:cxn>
              <a:cxn ang="0">
                <a:pos x="619" y="366"/>
              </a:cxn>
              <a:cxn ang="0">
                <a:pos x="614" y="349"/>
              </a:cxn>
              <a:cxn ang="0">
                <a:pos x="631" y="345"/>
              </a:cxn>
              <a:cxn ang="0">
                <a:pos x="784" y="430"/>
              </a:cxn>
              <a:cxn ang="0">
                <a:pos x="849" y="467"/>
              </a:cxn>
              <a:cxn ang="0">
                <a:pos x="854" y="484"/>
              </a:cxn>
              <a:cxn ang="0">
                <a:pos x="837" y="488"/>
              </a:cxn>
              <a:cxn ang="0">
                <a:pos x="772" y="452"/>
              </a:cxn>
              <a:cxn ang="0">
                <a:pos x="767" y="435"/>
              </a:cxn>
              <a:cxn ang="0">
                <a:pos x="784" y="430"/>
              </a:cxn>
            </a:cxnLst>
            <a:rect l="0" t="0" r="r" b="b"/>
            <a:pathLst>
              <a:path w="857" h="492">
                <a:moveTo>
                  <a:pt x="20" y="3"/>
                </a:moveTo>
                <a:lnTo>
                  <a:pt x="86" y="39"/>
                </a:lnTo>
                <a:cubicBezTo>
                  <a:pt x="92" y="43"/>
                  <a:pt x="94" y="50"/>
                  <a:pt x="90" y="57"/>
                </a:cubicBezTo>
                <a:cubicBezTo>
                  <a:pt x="87" y="63"/>
                  <a:pt x="79" y="65"/>
                  <a:pt x="73" y="61"/>
                </a:cubicBezTo>
                <a:lnTo>
                  <a:pt x="8" y="25"/>
                </a:lnTo>
                <a:cubicBezTo>
                  <a:pt x="2" y="21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3" y="88"/>
                </a:moveTo>
                <a:lnTo>
                  <a:pt x="238" y="125"/>
                </a:lnTo>
                <a:cubicBezTo>
                  <a:pt x="244" y="128"/>
                  <a:pt x="246" y="136"/>
                  <a:pt x="243" y="142"/>
                </a:cubicBezTo>
                <a:cubicBezTo>
                  <a:pt x="240" y="148"/>
                  <a:pt x="232" y="150"/>
                  <a:pt x="226" y="147"/>
                </a:cubicBezTo>
                <a:lnTo>
                  <a:pt x="161" y="110"/>
                </a:lnTo>
                <a:cubicBezTo>
                  <a:pt x="155" y="107"/>
                  <a:pt x="152" y="99"/>
                  <a:pt x="156" y="93"/>
                </a:cubicBezTo>
                <a:cubicBezTo>
                  <a:pt x="159" y="87"/>
                  <a:pt x="167" y="85"/>
                  <a:pt x="173" y="88"/>
                </a:cubicBezTo>
                <a:close/>
                <a:moveTo>
                  <a:pt x="326" y="174"/>
                </a:moveTo>
                <a:lnTo>
                  <a:pt x="391" y="210"/>
                </a:lnTo>
                <a:cubicBezTo>
                  <a:pt x="397" y="214"/>
                  <a:pt x="399" y="221"/>
                  <a:pt x="396" y="227"/>
                </a:cubicBezTo>
                <a:cubicBezTo>
                  <a:pt x="392" y="233"/>
                  <a:pt x="385" y="236"/>
                  <a:pt x="379" y="232"/>
                </a:cubicBezTo>
                <a:lnTo>
                  <a:pt x="313" y="196"/>
                </a:lnTo>
                <a:cubicBezTo>
                  <a:pt x="307" y="192"/>
                  <a:pt x="305" y="185"/>
                  <a:pt x="309" y="179"/>
                </a:cubicBezTo>
                <a:cubicBezTo>
                  <a:pt x="312" y="173"/>
                  <a:pt x="320" y="170"/>
                  <a:pt x="326" y="174"/>
                </a:cubicBezTo>
                <a:close/>
                <a:moveTo>
                  <a:pt x="478" y="259"/>
                </a:moveTo>
                <a:lnTo>
                  <a:pt x="544" y="296"/>
                </a:lnTo>
                <a:cubicBezTo>
                  <a:pt x="550" y="299"/>
                  <a:pt x="552" y="307"/>
                  <a:pt x="549" y="313"/>
                </a:cubicBezTo>
                <a:cubicBezTo>
                  <a:pt x="545" y="319"/>
                  <a:pt x="538" y="321"/>
                  <a:pt x="532" y="318"/>
                </a:cubicBezTo>
                <a:lnTo>
                  <a:pt x="466" y="281"/>
                </a:lnTo>
                <a:cubicBezTo>
                  <a:pt x="460" y="278"/>
                  <a:pt x="458" y="270"/>
                  <a:pt x="461" y="264"/>
                </a:cubicBezTo>
                <a:cubicBezTo>
                  <a:pt x="465" y="258"/>
                  <a:pt x="472" y="256"/>
                  <a:pt x="478" y="259"/>
                </a:cubicBezTo>
                <a:close/>
                <a:moveTo>
                  <a:pt x="631" y="345"/>
                </a:moveTo>
                <a:lnTo>
                  <a:pt x="696" y="381"/>
                </a:lnTo>
                <a:cubicBezTo>
                  <a:pt x="703" y="385"/>
                  <a:pt x="705" y="392"/>
                  <a:pt x="701" y="398"/>
                </a:cubicBezTo>
                <a:cubicBezTo>
                  <a:pt x="698" y="404"/>
                  <a:pt x="690" y="406"/>
                  <a:pt x="684" y="403"/>
                </a:cubicBezTo>
                <a:lnTo>
                  <a:pt x="619" y="366"/>
                </a:lnTo>
                <a:cubicBezTo>
                  <a:pt x="613" y="363"/>
                  <a:pt x="611" y="355"/>
                  <a:pt x="614" y="349"/>
                </a:cubicBezTo>
                <a:cubicBezTo>
                  <a:pt x="617" y="343"/>
                  <a:pt x="625" y="341"/>
                  <a:pt x="631" y="345"/>
                </a:cubicBezTo>
                <a:close/>
                <a:moveTo>
                  <a:pt x="784" y="430"/>
                </a:moveTo>
                <a:lnTo>
                  <a:pt x="849" y="467"/>
                </a:lnTo>
                <a:cubicBezTo>
                  <a:pt x="855" y="470"/>
                  <a:pt x="857" y="478"/>
                  <a:pt x="854" y="484"/>
                </a:cubicBezTo>
                <a:cubicBezTo>
                  <a:pt x="851" y="490"/>
                  <a:pt x="843" y="492"/>
                  <a:pt x="837" y="488"/>
                </a:cubicBezTo>
                <a:lnTo>
                  <a:pt x="772" y="452"/>
                </a:lnTo>
                <a:cubicBezTo>
                  <a:pt x="766" y="448"/>
                  <a:pt x="763" y="441"/>
                  <a:pt x="767" y="435"/>
                </a:cubicBezTo>
                <a:cubicBezTo>
                  <a:pt x="770" y="429"/>
                  <a:pt x="778" y="427"/>
                  <a:pt x="784" y="430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7956376" y="5785767"/>
            <a:ext cx="276225" cy="163513"/>
          </a:xfrm>
          <a:custGeom>
            <a:avLst/>
            <a:gdLst/>
            <a:ahLst/>
            <a:cxnLst>
              <a:cxn ang="0">
                <a:pos x="20" y="3"/>
              </a:cxn>
              <a:cxn ang="0">
                <a:pos x="85" y="41"/>
              </a:cxn>
              <a:cxn ang="0">
                <a:pos x="90" y="58"/>
              </a:cxn>
              <a:cxn ang="0">
                <a:pos x="73" y="62"/>
              </a:cxn>
              <a:cxn ang="0">
                <a:pos x="8" y="25"/>
              </a:cxn>
              <a:cxn ang="0">
                <a:pos x="3" y="8"/>
              </a:cxn>
              <a:cxn ang="0">
                <a:pos x="20" y="3"/>
              </a:cxn>
              <a:cxn ang="0">
                <a:pos x="172" y="90"/>
              </a:cxn>
              <a:cxn ang="0">
                <a:pos x="237" y="127"/>
              </a:cxn>
              <a:cxn ang="0">
                <a:pos x="242" y="145"/>
              </a:cxn>
              <a:cxn ang="0">
                <a:pos x="225" y="149"/>
              </a:cxn>
              <a:cxn ang="0">
                <a:pos x="160" y="112"/>
              </a:cxn>
              <a:cxn ang="0">
                <a:pos x="155" y="95"/>
              </a:cxn>
              <a:cxn ang="0">
                <a:pos x="172" y="90"/>
              </a:cxn>
              <a:cxn ang="0">
                <a:pos x="324" y="177"/>
              </a:cxn>
              <a:cxn ang="0">
                <a:pos x="389" y="214"/>
              </a:cxn>
              <a:cxn ang="0">
                <a:pos x="394" y="231"/>
              </a:cxn>
              <a:cxn ang="0">
                <a:pos x="377" y="236"/>
              </a:cxn>
              <a:cxn ang="0">
                <a:pos x="311" y="199"/>
              </a:cxn>
              <a:cxn ang="0">
                <a:pos x="307" y="182"/>
              </a:cxn>
              <a:cxn ang="0">
                <a:pos x="324" y="177"/>
              </a:cxn>
              <a:cxn ang="0">
                <a:pos x="476" y="264"/>
              </a:cxn>
              <a:cxn ang="0">
                <a:pos x="541" y="301"/>
              </a:cxn>
              <a:cxn ang="0">
                <a:pos x="546" y="318"/>
              </a:cxn>
              <a:cxn ang="0">
                <a:pos x="529" y="323"/>
              </a:cxn>
              <a:cxn ang="0">
                <a:pos x="463" y="286"/>
              </a:cxn>
              <a:cxn ang="0">
                <a:pos x="459" y="269"/>
              </a:cxn>
              <a:cxn ang="0">
                <a:pos x="476" y="264"/>
              </a:cxn>
              <a:cxn ang="0">
                <a:pos x="628" y="351"/>
              </a:cxn>
              <a:cxn ang="0">
                <a:pos x="693" y="388"/>
              </a:cxn>
              <a:cxn ang="0">
                <a:pos x="698" y="405"/>
              </a:cxn>
              <a:cxn ang="0">
                <a:pos x="680" y="410"/>
              </a:cxn>
              <a:cxn ang="0">
                <a:pos x="615" y="372"/>
              </a:cxn>
              <a:cxn ang="0">
                <a:pos x="611" y="355"/>
              </a:cxn>
              <a:cxn ang="0">
                <a:pos x="628" y="351"/>
              </a:cxn>
            </a:cxnLst>
            <a:rect l="0" t="0" r="r" b="b"/>
            <a:pathLst>
              <a:path w="701" h="413">
                <a:moveTo>
                  <a:pt x="20" y="3"/>
                </a:moveTo>
                <a:lnTo>
                  <a:pt x="85" y="41"/>
                </a:lnTo>
                <a:cubicBezTo>
                  <a:pt x="91" y="44"/>
                  <a:pt x="93" y="52"/>
                  <a:pt x="90" y="58"/>
                </a:cubicBezTo>
                <a:cubicBezTo>
                  <a:pt x="86" y="64"/>
                  <a:pt x="79" y="66"/>
                  <a:pt x="73" y="62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2" y="90"/>
                </a:moveTo>
                <a:lnTo>
                  <a:pt x="237" y="127"/>
                </a:lnTo>
                <a:cubicBezTo>
                  <a:pt x="243" y="131"/>
                  <a:pt x="245" y="139"/>
                  <a:pt x="242" y="145"/>
                </a:cubicBezTo>
                <a:cubicBezTo>
                  <a:pt x="238" y="151"/>
                  <a:pt x="231" y="153"/>
                  <a:pt x="225" y="149"/>
                </a:cubicBezTo>
                <a:lnTo>
                  <a:pt x="160" y="112"/>
                </a:lnTo>
                <a:cubicBezTo>
                  <a:pt x="154" y="109"/>
                  <a:pt x="151" y="101"/>
                  <a:pt x="155" y="95"/>
                </a:cubicBezTo>
                <a:cubicBezTo>
                  <a:pt x="158" y="89"/>
                  <a:pt x="166" y="87"/>
                  <a:pt x="172" y="90"/>
                </a:cubicBezTo>
                <a:close/>
                <a:moveTo>
                  <a:pt x="324" y="177"/>
                </a:moveTo>
                <a:lnTo>
                  <a:pt x="389" y="214"/>
                </a:lnTo>
                <a:cubicBezTo>
                  <a:pt x="395" y="218"/>
                  <a:pt x="397" y="225"/>
                  <a:pt x="394" y="231"/>
                </a:cubicBezTo>
                <a:cubicBezTo>
                  <a:pt x="390" y="237"/>
                  <a:pt x="383" y="239"/>
                  <a:pt x="377" y="236"/>
                </a:cubicBezTo>
                <a:lnTo>
                  <a:pt x="311" y="199"/>
                </a:lnTo>
                <a:cubicBezTo>
                  <a:pt x="305" y="195"/>
                  <a:pt x="303" y="188"/>
                  <a:pt x="307" y="182"/>
                </a:cubicBezTo>
                <a:cubicBezTo>
                  <a:pt x="310" y="176"/>
                  <a:pt x="318" y="174"/>
                  <a:pt x="324" y="177"/>
                </a:cubicBezTo>
                <a:close/>
                <a:moveTo>
                  <a:pt x="476" y="264"/>
                </a:moveTo>
                <a:lnTo>
                  <a:pt x="541" y="301"/>
                </a:lnTo>
                <a:cubicBezTo>
                  <a:pt x="547" y="305"/>
                  <a:pt x="549" y="312"/>
                  <a:pt x="546" y="318"/>
                </a:cubicBezTo>
                <a:cubicBezTo>
                  <a:pt x="542" y="324"/>
                  <a:pt x="535" y="326"/>
                  <a:pt x="529" y="323"/>
                </a:cubicBezTo>
                <a:lnTo>
                  <a:pt x="463" y="286"/>
                </a:lnTo>
                <a:cubicBezTo>
                  <a:pt x="457" y="282"/>
                  <a:pt x="455" y="275"/>
                  <a:pt x="459" y="269"/>
                </a:cubicBezTo>
                <a:cubicBezTo>
                  <a:pt x="462" y="263"/>
                  <a:pt x="470" y="260"/>
                  <a:pt x="476" y="264"/>
                </a:cubicBezTo>
                <a:close/>
                <a:moveTo>
                  <a:pt x="628" y="351"/>
                </a:moveTo>
                <a:lnTo>
                  <a:pt x="693" y="388"/>
                </a:lnTo>
                <a:cubicBezTo>
                  <a:pt x="699" y="391"/>
                  <a:pt x="701" y="399"/>
                  <a:pt x="698" y="405"/>
                </a:cubicBezTo>
                <a:cubicBezTo>
                  <a:pt x="694" y="411"/>
                  <a:pt x="686" y="413"/>
                  <a:pt x="680" y="410"/>
                </a:cubicBezTo>
                <a:lnTo>
                  <a:pt x="615" y="372"/>
                </a:lnTo>
                <a:cubicBezTo>
                  <a:pt x="609" y="369"/>
                  <a:pt x="607" y="361"/>
                  <a:pt x="611" y="355"/>
                </a:cubicBezTo>
                <a:cubicBezTo>
                  <a:pt x="614" y="349"/>
                  <a:pt x="622" y="347"/>
                  <a:pt x="628" y="35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6"/>
          <p:cNvSpPr>
            <a:spLocks noEditPoints="1"/>
          </p:cNvSpPr>
          <p:nvPr/>
        </p:nvSpPr>
        <p:spPr bwMode="auto">
          <a:xfrm>
            <a:off x="8094662" y="5729288"/>
            <a:ext cx="276225" cy="161925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85" y="41"/>
              </a:cxn>
              <a:cxn ang="0">
                <a:pos x="90" y="58"/>
              </a:cxn>
              <a:cxn ang="0">
                <a:pos x="73" y="63"/>
              </a:cxn>
              <a:cxn ang="0">
                <a:pos x="8" y="25"/>
              </a:cxn>
              <a:cxn ang="0">
                <a:pos x="3" y="8"/>
              </a:cxn>
              <a:cxn ang="0">
                <a:pos x="20" y="4"/>
              </a:cxn>
              <a:cxn ang="0">
                <a:pos x="172" y="91"/>
              </a:cxn>
              <a:cxn ang="0">
                <a:pos x="237" y="128"/>
              </a:cxn>
              <a:cxn ang="0">
                <a:pos x="242" y="145"/>
              </a:cxn>
              <a:cxn ang="0">
                <a:pos x="225" y="150"/>
              </a:cxn>
              <a:cxn ang="0">
                <a:pos x="160" y="112"/>
              </a:cxn>
              <a:cxn ang="0">
                <a:pos x="155" y="95"/>
              </a:cxn>
              <a:cxn ang="0">
                <a:pos x="172" y="91"/>
              </a:cxn>
              <a:cxn ang="0">
                <a:pos x="324" y="177"/>
              </a:cxn>
              <a:cxn ang="0">
                <a:pos x="389" y="215"/>
              </a:cxn>
              <a:cxn ang="0">
                <a:pos x="394" y="232"/>
              </a:cxn>
              <a:cxn ang="0">
                <a:pos x="377" y="236"/>
              </a:cxn>
              <a:cxn ang="0">
                <a:pos x="312" y="199"/>
              </a:cxn>
              <a:cxn ang="0">
                <a:pos x="307" y="182"/>
              </a:cxn>
              <a:cxn ang="0">
                <a:pos x="324" y="177"/>
              </a:cxn>
              <a:cxn ang="0">
                <a:pos x="476" y="264"/>
              </a:cxn>
              <a:cxn ang="0">
                <a:pos x="541" y="301"/>
              </a:cxn>
              <a:cxn ang="0">
                <a:pos x="546" y="319"/>
              </a:cxn>
              <a:cxn ang="0">
                <a:pos x="529" y="323"/>
              </a:cxn>
              <a:cxn ang="0">
                <a:pos x="464" y="286"/>
              </a:cxn>
              <a:cxn ang="0">
                <a:pos x="459" y="269"/>
              </a:cxn>
              <a:cxn ang="0">
                <a:pos x="476" y="264"/>
              </a:cxn>
              <a:cxn ang="0">
                <a:pos x="628" y="351"/>
              </a:cxn>
              <a:cxn ang="0">
                <a:pos x="693" y="388"/>
              </a:cxn>
              <a:cxn ang="0">
                <a:pos x="698" y="405"/>
              </a:cxn>
              <a:cxn ang="0">
                <a:pos x="681" y="410"/>
              </a:cxn>
              <a:cxn ang="0">
                <a:pos x="616" y="373"/>
              </a:cxn>
              <a:cxn ang="0">
                <a:pos x="611" y="356"/>
              </a:cxn>
              <a:cxn ang="0">
                <a:pos x="628" y="351"/>
              </a:cxn>
            </a:cxnLst>
            <a:rect l="0" t="0" r="r" b="b"/>
            <a:pathLst>
              <a:path w="701" h="413">
                <a:moveTo>
                  <a:pt x="20" y="4"/>
                </a:moveTo>
                <a:lnTo>
                  <a:pt x="85" y="41"/>
                </a:lnTo>
                <a:cubicBezTo>
                  <a:pt x="91" y="44"/>
                  <a:pt x="93" y="52"/>
                  <a:pt x="90" y="58"/>
                </a:cubicBezTo>
                <a:cubicBezTo>
                  <a:pt x="87" y="64"/>
                  <a:pt x="79" y="66"/>
                  <a:pt x="73" y="63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7" y="2"/>
                  <a:pt x="14" y="0"/>
                  <a:pt x="20" y="4"/>
                </a:cubicBezTo>
                <a:close/>
                <a:moveTo>
                  <a:pt x="172" y="91"/>
                </a:moveTo>
                <a:lnTo>
                  <a:pt x="237" y="128"/>
                </a:lnTo>
                <a:cubicBezTo>
                  <a:pt x="243" y="131"/>
                  <a:pt x="245" y="139"/>
                  <a:pt x="242" y="145"/>
                </a:cubicBezTo>
                <a:cubicBezTo>
                  <a:pt x="238" y="151"/>
                  <a:pt x="231" y="153"/>
                  <a:pt x="225" y="150"/>
                </a:cubicBezTo>
                <a:lnTo>
                  <a:pt x="160" y="112"/>
                </a:lnTo>
                <a:cubicBezTo>
                  <a:pt x="154" y="109"/>
                  <a:pt x="152" y="101"/>
                  <a:pt x="155" y="95"/>
                </a:cubicBezTo>
                <a:cubicBezTo>
                  <a:pt x="158" y="89"/>
                  <a:pt x="166" y="87"/>
                  <a:pt x="172" y="91"/>
                </a:cubicBezTo>
                <a:close/>
                <a:moveTo>
                  <a:pt x="324" y="177"/>
                </a:moveTo>
                <a:lnTo>
                  <a:pt x="389" y="215"/>
                </a:lnTo>
                <a:cubicBezTo>
                  <a:pt x="395" y="218"/>
                  <a:pt x="397" y="226"/>
                  <a:pt x="394" y="232"/>
                </a:cubicBezTo>
                <a:cubicBezTo>
                  <a:pt x="390" y="238"/>
                  <a:pt x="383" y="240"/>
                  <a:pt x="377" y="236"/>
                </a:cubicBezTo>
                <a:lnTo>
                  <a:pt x="312" y="199"/>
                </a:lnTo>
                <a:cubicBezTo>
                  <a:pt x="306" y="196"/>
                  <a:pt x="304" y="188"/>
                  <a:pt x="307" y="182"/>
                </a:cubicBezTo>
                <a:cubicBezTo>
                  <a:pt x="310" y="176"/>
                  <a:pt x="318" y="174"/>
                  <a:pt x="324" y="177"/>
                </a:cubicBezTo>
                <a:close/>
                <a:moveTo>
                  <a:pt x="476" y="264"/>
                </a:moveTo>
                <a:lnTo>
                  <a:pt x="541" y="301"/>
                </a:lnTo>
                <a:cubicBezTo>
                  <a:pt x="547" y="305"/>
                  <a:pt x="549" y="313"/>
                  <a:pt x="546" y="319"/>
                </a:cubicBezTo>
                <a:cubicBezTo>
                  <a:pt x="542" y="325"/>
                  <a:pt x="535" y="327"/>
                  <a:pt x="529" y="323"/>
                </a:cubicBezTo>
                <a:lnTo>
                  <a:pt x="464" y="286"/>
                </a:lnTo>
                <a:cubicBezTo>
                  <a:pt x="458" y="283"/>
                  <a:pt x="456" y="275"/>
                  <a:pt x="459" y="269"/>
                </a:cubicBezTo>
                <a:cubicBezTo>
                  <a:pt x="462" y="263"/>
                  <a:pt x="470" y="261"/>
                  <a:pt x="476" y="264"/>
                </a:cubicBezTo>
                <a:close/>
                <a:moveTo>
                  <a:pt x="628" y="351"/>
                </a:moveTo>
                <a:lnTo>
                  <a:pt x="693" y="388"/>
                </a:lnTo>
                <a:cubicBezTo>
                  <a:pt x="699" y="392"/>
                  <a:pt x="701" y="399"/>
                  <a:pt x="698" y="405"/>
                </a:cubicBezTo>
                <a:cubicBezTo>
                  <a:pt x="694" y="411"/>
                  <a:pt x="687" y="413"/>
                  <a:pt x="681" y="410"/>
                </a:cubicBezTo>
                <a:lnTo>
                  <a:pt x="616" y="373"/>
                </a:lnTo>
                <a:cubicBezTo>
                  <a:pt x="610" y="369"/>
                  <a:pt x="607" y="362"/>
                  <a:pt x="611" y="356"/>
                </a:cubicBezTo>
                <a:cubicBezTo>
                  <a:pt x="614" y="350"/>
                  <a:pt x="622" y="348"/>
                  <a:pt x="628" y="35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7"/>
          <p:cNvSpPr>
            <a:spLocks noEditPoints="1"/>
          </p:cNvSpPr>
          <p:nvPr/>
        </p:nvSpPr>
        <p:spPr bwMode="auto">
          <a:xfrm>
            <a:off x="7325196" y="5284788"/>
            <a:ext cx="336550" cy="193675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86" y="40"/>
              </a:cxn>
              <a:cxn ang="0">
                <a:pos x="90" y="57"/>
              </a:cxn>
              <a:cxn ang="0">
                <a:pos x="73" y="62"/>
              </a:cxn>
              <a:cxn ang="0">
                <a:pos x="8" y="25"/>
              </a:cxn>
              <a:cxn ang="0">
                <a:pos x="3" y="8"/>
              </a:cxn>
              <a:cxn ang="0">
                <a:pos x="20" y="4"/>
              </a:cxn>
              <a:cxn ang="0">
                <a:pos x="173" y="89"/>
              </a:cxn>
              <a:cxn ang="0">
                <a:pos x="238" y="126"/>
              </a:cxn>
              <a:cxn ang="0">
                <a:pos x="243" y="143"/>
              </a:cxn>
              <a:cxn ang="0">
                <a:pos x="226" y="147"/>
              </a:cxn>
              <a:cxn ang="0">
                <a:pos x="161" y="111"/>
              </a:cxn>
              <a:cxn ang="0">
                <a:pos x="156" y="94"/>
              </a:cxn>
              <a:cxn ang="0">
                <a:pos x="173" y="89"/>
              </a:cxn>
              <a:cxn ang="0">
                <a:pos x="326" y="174"/>
              </a:cxn>
              <a:cxn ang="0">
                <a:pos x="391" y="211"/>
              </a:cxn>
              <a:cxn ang="0">
                <a:pos x="396" y="228"/>
              </a:cxn>
              <a:cxn ang="0">
                <a:pos x="379" y="233"/>
              </a:cxn>
              <a:cxn ang="0">
                <a:pos x="313" y="196"/>
              </a:cxn>
              <a:cxn ang="0">
                <a:pos x="309" y="179"/>
              </a:cxn>
              <a:cxn ang="0">
                <a:pos x="326" y="174"/>
              </a:cxn>
              <a:cxn ang="0">
                <a:pos x="478" y="260"/>
              </a:cxn>
              <a:cxn ang="0">
                <a:pos x="544" y="296"/>
              </a:cxn>
              <a:cxn ang="0">
                <a:pos x="549" y="313"/>
              </a:cxn>
              <a:cxn ang="0">
                <a:pos x="532" y="318"/>
              </a:cxn>
              <a:cxn ang="0">
                <a:pos x="466" y="282"/>
              </a:cxn>
              <a:cxn ang="0">
                <a:pos x="461" y="265"/>
              </a:cxn>
              <a:cxn ang="0">
                <a:pos x="478" y="260"/>
              </a:cxn>
              <a:cxn ang="0">
                <a:pos x="631" y="345"/>
              </a:cxn>
              <a:cxn ang="0">
                <a:pos x="696" y="382"/>
              </a:cxn>
              <a:cxn ang="0">
                <a:pos x="701" y="399"/>
              </a:cxn>
              <a:cxn ang="0">
                <a:pos x="684" y="404"/>
              </a:cxn>
              <a:cxn ang="0">
                <a:pos x="619" y="367"/>
              </a:cxn>
              <a:cxn ang="0">
                <a:pos x="614" y="350"/>
              </a:cxn>
              <a:cxn ang="0">
                <a:pos x="631" y="345"/>
              </a:cxn>
              <a:cxn ang="0">
                <a:pos x="784" y="431"/>
              </a:cxn>
              <a:cxn ang="0">
                <a:pos x="849" y="467"/>
              </a:cxn>
              <a:cxn ang="0">
                <a:pos x="854" y="484"/>
              </a:cxn>
              <a:cxn ang="0">
                <a:pos x="837" y="489"/>
              </a:cxn>
              <a:cxn ang="0">
                <a:pos x="772" y="452"/>
              </a:cxn>
              <a:cxn ang="0">
                <a:pos x="767" y="435"/>
              </a:cxn>
              <a:cxn ang="0">
                <a:pos x="784" y="431"/>
              </a:cxn>
            </a:cxnLst>
            <a:rect l="0" t="0" r="r" b="b"/>
            <a:pathLst>
              <a:path w="857" h="492">
                <a:moveTo>
                  <a:pt x="20" y="4"/>
                </a:moveTo>
                <a:lnTo>
                  <a:pt x="86" y="40"/>
                </a:lnTo>
                <a:cubicBezTo>
                  <a:pt x="92" y="44"/>
                  <a:pt x="94" y="51"/>
                  <a:pt x="90" y="57"/>
                </a:cubicBezTo>
                <a:cubicBezTo>
                  <a:pt x="87" y="63"/>
                  <a:pt x="79" y="65"/>
                  <a:pt x="73" y="62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6" y="2"/>
                  <a:pt x="14" y="0"/>
                  <a:pt x="20" y="4"/>
                </a:cubicBezTo>
                <a:close/>
                <a:moveTo>
                  <a:pt x="173" y="89"/>
                </a:moveTo>
                <a:lnTo>
                  <a:pt x="238" y="126"/>
                </a:lnTo>
                <a:cubicBezTo>
                  <a:pt x="244" y="129"/>
                  <a:pt x="246" y="137"/>
                  <a:pt x="243" y="143"/>
                </a:cubicBezTo>
                <a:cubicBezTo>
                  <a:pt x="240" y="149"/>
                  <a:pt x="232" y="151"/>
                  <a:pt x="226" y="147"/>
                </a:cubicBezTo>
                <a:lnTo>
                  <a:pt x="161" y="111"/>
                </a:lnTo>
                <a:cubicBezTo>
                  <a:pt x="155" y="107"/>
                  <a:pt x="152" y="100"/>
                  <a:pt x="156" y="94"/>
                </a:cubicBezTo>
                <a:cubicBezTo>
                  <a:pt x="159" y="88"/>
                  <a:pt x="167" y="86"/>
                  <a:pt x="173" y="89"/>
                </a:cubicBezTo>
                <a:close/>
                <a:moveTo>
                  <a:pt x="326" y="174"/>
                </a:moveTo>
                <a:lnTo>
                  <a:pt x="391" y="211"/>
                </a:lnTo>
                <a:cubicBezTo>
                  <a:pt x="397" y="214"/>
                  <a:pt x="399" y="222"/>
                  <a:pt x="396" y="228"/>
                </a:cubicBezTo>
                <a:cubicBezTo>
                  <a:pt x="392" y="234"/>
                  <a:pt x="385" y="236"/>
                  <a:pt x="379" y="233"/>
                </a:cubicBezTo>
                <a:lnTo>
                  <a:pt x="313" y="196"/>
                </a:lnTo>
                <a:cubicBezTo>
                  <a:pt x="307" y="193"/>
                  <a:pt x="305" y="185"/>
                  <a:pt x="309" y="179"/>
                </a:cubicBezTo>
                <a:cubicBezTo>
                  <a:pt x="312" y="173"/>
                  <a:pt x="320" y="171"/>
                  <a:pt x="326" y="174"/>
                </a:cubicBezTo>
                <a:close/>
                <a:moveTo>
                  <a:pt x="478" y="260"/>
                </a:moveTo>
                <a:lnTo>
                  <a:pt x="544" y="296"/>
                </a:lnTo>
                <a:cubicBezTo>
                  <a:pt x="550" y="300"/>
                  <a:pt x="552" y="307"/>
                  <a:pt x="549" y="313"/>
                </a:cubicBezTo>
                <a:cubicBezTo>
                  <a:pt x="545" y="319"/>
                  <a:pt x="538" y="322"/>
                  <a:pt x="532" y="318"/>
                </a:cubicBezTo>
                <a:lnTo>
                  <a:pt x="466" y="282"/>
                </a:lnTo>
                <a:cubicBezTo>
                  <a:pt x="460" y="278"/>
                  <a:pt x="458" y="271"/>
                  <a:pt x="461" y="265"/>
                </a:cubicBezTo>
                <a:cubicBezTo>
                  <a:pt x="465" y="259"/>
                  <a:pt x="472" y="256"/>
                  <a:pt x="478" y="260"/>
                </a:cubicBezTo>
                <a:close/>
                <a:moveTo>
                  <a:pt x="631" y="345"/>
                </a:moveTo>
                <a:lnTo>
                  <a:pt x="696" y="382"/>
                </a:lnTo>
                <a:cubicBezTo>
                  <a:pt x="703" y="385"/>
                  <a:pt x="705" y="393"/>
                  <a:pt x="701" y="399"/>
                </a:cubicBezTo>
                <a:cubicBezTo>
                  <a:pt x="698" y="405"/>
                  <a:pt x="690" y="407"/>
                  <a:pt x="684" y="404"/>
                </a:cubicBezTo>
                <a:lnTo>
                  <a:pt x="619" y="367"/>
                </a:lnTo>
                <a:cubicBezTo>
                  <a:pt x="613" y="364"/>
                  <a:pt x="611" y="356"/>
                  <a:pt x="614" y="350"/>
                </a:cubicBezTo>
                <a:cubicBezTo>
                  <a:pt x="617" y="344"/>
                  <a:pt x="625" y="342"/>
                  <a:pt x="631" y="345"/>
                </a:cubicBezTo>
                <a:close/>
                <a:moveTo>
                  <a:pt x="784" y="431"/>
                </a:moveTo>
                <a:lnTo>
                  <a:pt x="849" y="467"/>
                </a:lnTo>
                <a:cubicBezTo>
                  <a:pt x="855" y="471"/>
                  <a:pt x="857" y="478"/>
                  <a:pt x="854" y="484"/>
                </a:cubicBezTo>
                <a:cubicBezTo>
                  <a:pt x="851" y="490"/>
                  <a:pt x="843" y="492"/>
                  <a:pt x="837" y="489"/>
                </a:cubicBezTo>
                <a:lnTo>
                  <a:pt x="772" y="452"/>
                </a:lnTo>
                <a:cubicBezTo>
                  <a:pt x="766" y="449"/>
                  <a:pt x="763" y="441"/>
                  <a:pt x="767" y="435"/>
                </a:cubicBezTo>
                <a:cubicBezTo>
                  <a:pt x="770" y="429"/>
                  <a:pt x="778" y="427"/>
                  <a:pt x="784" y="43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8"/>
          <p:cNvSpPr>
            <a:spLocks noEditPoints="1"/>
          </p:cNvSpPr>
          <p:nvPr/>
        </p:nvSpPr>
        <p:spPr bwMode="auto">
          <a:xfrm>
            <a:off x="3549725" y="3126467"/>
            <a:ext cx="217487" cy="125413"/>
          </a:xfrm>
          <a:custGeom>
            <a:avLst/>
            <a:gdLst/>
            <a:ahLst/>
            <a:cxnLst>
              <a:cxn ang="0">
                <a:pos x="40" y="6"/>
              </a:cxn>
              <a:cxn ang="0">
                <a:pos x="172" y="79"/>
              </a:cxn>
              <a:cxn ang="0">
                <a:pos x="181" y="113"/>
              </a:cxn>
              <a:cxn ang="0">
                <a:pos x="147" y="122"/>
              </a:cxn>
              <a:cxn ang="0">
                <a:pos x="16" y="50"/>
              </a:cxn>
              <a:cxn ang="0">
                <a:pos x="6" y="16"/>
              </a:cxn>
              <a:cxn ang="0">
                <a:pos x="40" y="6"/>
              </a:cxn>
              <a:cxn ang="0">
                <a:pos x="347" y="175"/>
              </a:cxn>
              <a:cxn ang="0">
                <a:pos x="478" y="248"/>
              </a:cxn>
              <a:cxn ang="0">
                <a:pos x="488" y="282"/>
              </a:cxn>
              <a:cxn ang="0">
                <a:pos x="454" y="291"/>
              </a:cxn>
              <a:cxn ang="0">
                <a:pos x="323" y="219"/>
              </a:cxn>
              <a:cxn ang="0">
                <a:pos x="313" y="185"/>
              </a:cxn>
              <a:cxn ang="0">
                <a:pos x="347" y="175"/>
              </a:cxn>
              <a:cxn ang="0">
                <a:pos x="653" y="344"/>
              </a:cxn>
              <a:cxn ang="0">
                <a:pos x="785" y="417"/>
              </a:cxn>
              <a:cxn ang="0">
                <a:pos x="794" y="451"/>
              </a:cxn>
              <a:cxn ang="0">
                <a:pos x="760" y="460"/>
              </a:cxn>
              <a:cxn ang="0">
                <a:pos x="629" y="388"/>
              </a:cxn>
              <a:cxn ang="0">
                <a:pos x="619" y="354"/>
              </a:cxn>
              <a:cxn ang="0">
                <a:pos x="653" y="344"/>
              </a:cxn>
              <a:cxn ang="0">
                <a:pos x="960" y="513"/>
              </a:cxn>
              <a:cxn ang="0">
                <a:pos x="1091" y="585"/>
              </a:cxn>
              <a:cxn ang="0">
                <a:pos x="1101" y="619"/>
              </a:cxn>
              <a:cxn ang="0">
                <a:pos x="1067" y="629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</a:cxnLst>
            <a:rect l="0" t="0" r="r" b="b"/>
            <a:pathLst>
              <a:path w="1108" h="636">
                <a:moveTo>
                  <a:pt x="40" y="6"/>
                </a:moveTo>
                <a:lnTo>
                  <a:pt x="172" y="79"/>
                </a:lnTo>
                <a:cubicBezTo>
                  <a:pt x="184" y="85"/>
                  <a:pt x="188" y="101"/>
                  <a:pt x="181" y="113"/>
                </a:cubicBezTo>
                <a:cubicBezTo>
                  <a:pt x="175" y="125"/>
                  <a:pt x="160" y="129"/>
                  <a:pt x="147" y="122"/>
                </a:cubicBezTo>
                <a:lnTo>
                  <a:pt x="16" y="50"/>
                </a:lnTo>
                <a:cubicBezTo>
                  <a:pt x="4" y="43"/>
                  <a:pt x="0" y="28"/>
                  <a:pt x="6" y="16"/>
                </a:cubicBezTo>
                <a:cubicBezTo>
                  <a:pt x="13" y="4"/>
                  <a:pt x="28" y="0"/>
                  <a:pt x="40" y="6"/>
                </a:cubicBezTo>
                <a:close/>
                <a:moveTo>
                  <a:pt x="347" y="175"/>
                </a:moveTo>
                <a:lnTo>
                  <a:pt x="478" y="248"/>
                </a:lnTo>
                <a:cubicBezTo>
                  <a:pt x="490" y="254"/>
                  <a:pt x="495" y="269"/>
                  <a:pt x="488" y="282"/>
                </a:cubicBezTo>
                <a:cubicBezTo>
                  <a:pt x="481" y="294"/>
                  <a:pt x="466" y="298"/>
                  <a:pt x="454" y="291"/>
                </a:cubicBezTo>
                <a:lnTo>
                  <a:pt x="323" y="219"/>
                </a:lnTo>
                <a:cubicBezTo>
                  <a:pt x="310" y="212"/>
                  <a:pt x="306" y="197"/>
                  <a:pt x="313" y="185"/>
                </a:cubicBezTo>
                <a:cubicBezTo>
                  <a:pt x="319" y="173"/>
                  <a:pt x="335" y="169"/>
                  <a:pt x="347" y="175"/>
                </a:cubicBezTo>
                <a:close/>
                <a:moveTo>
                  <a:pt x="653" y="344"/>
                </a:moveTo>
                <a:lnTo>
                  <a:pt x="785" y="417"/>
                </a:lnTo>
                <a:cubicBezTo>
                  <a:pt x="797" y="423"/>
                  <a:pt x="801" y="438"/>
                  <a:pt x="794" y="451"/>
                </a:cubicBezTo>
                <a:cubicBezTo>
                  <a:pt x="788" y="463"/>
                  <a:pt x="773" y="467"/>
                  <a:pt x="760" y="460"/>
                </a:cubicBezTo>
                <a:lnTo>
                  <a:pt x="629" y="388"/>
                </a:lnTo>
                <a:cubicBezTo>
                  <a:pt x="617" y="381"/>
                  <a:pt x="613" y="366"/>
                  <a:pt x="619" y="354"/>
                </a:cubicBezTo>
                <a:cubicBezTo>
                  <a:pt x="626" y="342"/>
                  <a:pt x="641" y="337"/>
                  <a:pt x="653" y="344"/>
                </a:cubicBezTo>
                <a:close/>
                <a:moveTo>
                  <a:pt x="960" y="513"/>
                </a:moveTo>
                <a:lnTo>
                  <a:pt x="1091" y="585"/>
                </a:lnTo>
                <a:cubicBezTo>
                  <a:pt x="1103" y="592"/>
                  <a:pt x="1108" y="607"/>
                  <a:pt x="1101" y="619"/>
                </a:cubicBezTo>
                <a:cubicBezTo>
                  <a:pt x="1094" y="632"/>
                  <a:pt x="1079" y="636"/>
                  <a:pt x="1067" y="629"/>
                </a:cubicBezTo>
                <a:lnTo>
                  <a:pt x="936" y="557"/>
                </a:lnTo>
                <a:cubicBezTo>
                  <a:pt x="924" y="550"/>
                  <a:pt x="919" y="535"/>
                  <a:pt x="926" y="523"/>
                </a:cubicBezTo>
                <a:cubicBezTo>
                  <a:pt x="932" y="511"/>
                  <a:pt x="948" y="506"/>
                  <a:pt x="960" y="513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9"/>
          <p:cNvSpPr>
            <a:spLocks noEditPoints="1"/>
          </p:cNvSpPr>
          <p:nvPr/>
        </p:nvSpPr>
        <p:spPr bwMode="auto">
          <a:xfrm>
            <a:off x="4202113" y="3501008"/>
            <a:ext cx="495300" cy="277813"/>
          </a:xfrm>
          <a:custGeom>
            <a:avLst/>
            <a:gdLst/>
            <a:ahLst/>
            <a:cxnLst>
              <a:cxn ang="0">
                <a:pos x="41" y="7"/>
              </a:cxn>
              <a:cxn ang="0">
                <a:pos x="172" y="79"/>
              </a:cxn>
              <a:cxn ang="0">
                <a:pos x="182" y="113"/>
              </a:cxn>
              <a:cxn ang="0">
                <a:pos x="148" y="123"/>
              </a:cxn>
              <a:cxn ang="0">
                <a:pos x="16" y="51"/>
              </a:cxn>
              <a:cxn ang="0">
                <a:pos x="7" y="17"/>
              </a:cxn>
              <a:cxn ang="0">
                <a:pos x="41" y="7"/>
              </a:cxn>
              <a:cxn ang="0">
                <a:pos x="347" y="176"/>
              </a:cxn>
              <a:cxn ang="0">
                <a:pos x="479" y="248"/>
              </a:cxn>
              <a:cxn ang="0">
                <a:pos x="488" y="282"/>
              </a:cxn>
              <a:cxn ang="0">
                <a:pos x="454" y="292"/>
              </a:cxn>
              <a:cxn ang="0">
                <a:pos x="323" y="220"/>
              </a:cxn>
              <a:cxn ang="0">
                <a:pos x="313" y="186"/>
              </a:cxn>
              <a:cxn ang="0">
                <a:pos x="347" y="176"/>
              </a:cxn>
              <a:cxn ang="0">
                <a:pos x="654" y="345"/>
              </a:cxn>
              <a:cxn ang="0">
                <a:pos x="785" y="417"/>
              </a:cxn>
              <a:cxn ang="0">
                <a:pos x="795" y="451"/>
              </a:cxn>
              <a:cxn ang="0">
                <a:pos x="761" y="461"/>
              </a:cxn>
              <a:cxn ang="0">
                <a:pos x="630" y="388"/>
              </a:cxn>
              <a:cxn ang="0">
                <a:pos x="620" y="354"/>
              </a:cxn>
              <a:cxn ang="0">
                <a:pos x="654" y="345"/>
              </a:cxn>
              <a:cxn ang="0">
                <a:pos x="960" y="513"/>
              </a:cxn>
              <a:cxn ang="0">
                <a:pos x="1092" y="586"/>
              </a:cxn>
              <a:cxn ang="0">
                <a:pos x="1102" y="620"/>
              </a:cxn>
              <a:cxn ang="0">
                <a:pos x="1068" y="630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  <a:cxn ang="0">
                <a:pos x="1267" y="682"/>
              </a:cxn>
              <a:cxn ang="0">
                <a:pos x="1398" y="755"/>
              </a:cxn>
              <a:cxn ang="0">
                <a:pos x="1408" y="789"/>
              </a:cxn>
              <a:cxn ang="0">
                <a:pos x="1374" y="798"/>
              </a:cxn>
              <a:cxn ang="0">
                <a:pos x="1243" y="726"/>
              </a:cxn>
              <a:cxn ang="0">
                <a:pos x="1233" y="692"/>
              </a:cxn>
              <a:cxn ang="0">
                <a:pos x="1267" y="682"/>
              </a:cxn>
              <a:cxn ang="0">
                <a:pos x="1573" y="851"/>
              </a:cxn>
              <a:cxn ang="0">
                <a:pos x="1705" y="923"/>
              </a:cxn>
              <a:cxn ang="0">
                <a:pos x="1715" y="957"/>
              </a:cxn>
              <a:cxn ang="0">
                <a:pos x="1681" y="967"/>
              </a:cxn>
              <a:cxn ang="0">
                <a:pos x="1549" y="895"/>
              </a:cxn>
              <a:cxn ang="0">
                <a:pos x="1540" y="861"/>
              </a:cxn>
              <a:cxn ang="0">
                <a:pos x="1573" y="851"/>
              </a:cxn>
              <a:cxn ang="0">
                <a:pos x="1880" y="1020"/>
              </a:cxn>
              <a:cxn ang="0">
                <a:pos x="2011" y="1092"/>
              </a:cxn>
              <a:cxn ang="0">
                <a:pos x="2021" y="1126"/>
              </a:cxn>
              <a:cxn ang="0">
                <a:pos x="1987" y="1136"/>
              </a:cxn>
              <a:cxn ang="0">
                <a:pos x="1856" y="1064"/>
              </a:cxn>
              <a:cxn ang="0">
                <a:pos x="1846" y="1030"/>
              </a:cxn>
              <a:cxn ang="0">
                <a:pos x="1880" y="1020"/>
              </a:cxn>
              <a:cxn ang="0">
                <a:pos x="2187" y="1189"/>
              </a:cxn>
              <a:cxn ang="0">
                <a:pos x="2318" y="1261"/>
              </a:cxn>
              <a:cxn ang="0">
                <a:pos x="2328" y="1295"/>
              </a:cxn>
              <a:cxn ang="0">
                <a:pos x="2294" y="1305"/>
              </a:cxn>
              <a:cxn ang="0">
                <a:pos x="2163" y="1233"/>
              </a:cxn>
              <a:cxn ang="0">
                <a:pos x="2153" y="1199"/>
              </a:cxn>
              <a:cxn ang="0">
                <a:pos x="2187" y="1189"/>
              </a:cxn>
              <a:cxn ang="0">
                <a:pos x="2493" y="1358"/>
              </a:cxn>
              <a:cxn ang="0">
                <a:pos x="2507" y="1365"/>
              </a:cxn>
              <a:cxn ang="0">
                <a:pos x="2517" y="1399"/>
              </a:cxn>
              <a:cxn ang="0">
                <a:pos x="2483" y="1409"/>
              </a:cxn>
              <a:cxn ang="0">
                <a:pos x="2469" y="1401"/>
              </a:cxn>
              <a:cxn ang="0">
                <a:pos x="2459" y="1367"/>
              </a:cxn>
              <a:cxn ang="0">
                <a:pos x="2493" y="1358"/>
              </a:cxn>
            </a:cxnLst>
            <a:rect l="0" t="0" r="r" b="b"/>
            <a:pathLst>
              <a:path w="2524" h="1416">
                <a:moveTo>
                  <a:pt x="41" y="7"/>
                </a:moveTo>
                <a:lnTo>
                  <a:pt x="172" y="79"/>
                </a:lnTo>
                <a:cubicBezTo>
                  <a:pt x="184" y="86"/>
                  <a:pt x="188" y="101"/>
                  <a:pt x="182" y="113"/>
                </a:cubicBezTo>
                <a:cubicBezTo>
                  <a:pt x="175" y="125"/>
                  <a:pt x="160" y="130"/>
                  <a:pt x="148" y="123"/>
                </a:cubicBezTo>
                <a:lnTo>
                  <a:pt x="16" y="51"/>
                </a:lnTo>
                <a:cubicBezTo>
                  <a:pt x="4" y="44"/>
                  <a:pt x="0" y="29"/>
                  <a:pt x="7" y="17"/>
                </a:cubicBezTo>
                <a:cubicBezTo>
                  <a:pt x="13" y="5"/>
                  <a:pt x="28" y="0"/>
                  <a:pt x="41" y="7"/>
                </a:cubicBezTo>
                <a:close/>
                <a:moveTo>
                  <a:pt x="347" y="176"/>
                </a:moveTo>
                <a:lnTo>
                  <a:pt x="479" y="248"/>
                </a:lnTo>
                <a:cubicBezTo>
                  <a:pt x="491" y="255"/>
                  <a:pt x="495" y="270"/>
                  <a:pt x="488" y="282"/>
                </a:cubicBezTo>
                <a:cubicBezTo>
                  <a:pt x="482" y="294"/>
                  <a:pt x="466" y="299"/>
                  <a:pt x="454" y="292"/>
                </a:cubicBezTo>
                <a:lnTo>
                  <a:pt x="323" y="220"/>
                </a:lnTo>
                <a:cubicBezTo>
                  <a:pt x="311" y="213"/>
                  <a:pt x="306" y="198"/>
                  <a:pt x="313" y="186"/>
                </a:cubicBezTo>
                <a:cubicBezTo>
                  <a:pt x="320" y="173"/>
                  <a:pt x="335" y="169"/>
                  <a:pt x="347" y="176"/>
                </a:cubicBezTo>
                <a:close/>
                <a:moveTo>
                  <a:pt x="654" y="345"/>
                </a:moveTo>
                <a:lnTo>
                  <a:pt x="785" y="417"/>
                </a:lnTo>
                <a:cubicBezTo>
                  <a:pt x="797" y="424"/>
                  <a:pt x="802" y="439"/>
                  <a:pt x="795" y="451"/>
                </a:cubicBezTo>
                <a:cubicBezTo>
                  <a:pt x="788" y="463"/>
                  <a:pt x="773" y="467"/>
                  <a:pt x="761" y="461"/>
                </a:cubicBezTo>
                <a:lnTo>
                  <a:pt x="630" y="388"/>
                </a:lnTo>
                <a:cubicBezTo>
                  <a:pt x="617" y="382"/>
                  <a:pt x="613" y="366"/>
                  <a:pt x="620" y="354"/>
                </a:cubicBezTo>
                <a:cubicBezTo>
                  <a:pt x="626" y="342"/>
                  <a:pt x="642" y="338"/>
                  <a:pt x="654" y="345"/>
                </a:cubicBezTo>
                <a:close/>
                <a:moveTo>
                  <a:pt x="960" y="513"/>
                </a:moveTo>
                <a:lnTo>
                  <a:pt x="1092" y="586"/>
                </a:lnTo>
                <a:cubicBezTo>
                  <a:pt x="1104" y="592"/>
                  <a:pt x="1108" y="608"/>
                  <a:pt x="1102" y="620"/>
                </a:cubicBezTo>
                <a:cubicBezTo>
                  <a:pt x="1095" y="632"/>
                  <a:pt x="1080" y="636"/>
                  <a:pt x="1068" y="630"/>
                </a:cubicBezTo>
                <a:lnTo>
                  <a:pt x="936" y="557"/>
                </a:lnTo>
                <a:cubicBezTo>
                  <a:pt x="924" y="551"/>
                  <a:pt x="920" y="535"/>
                  <a:pt x="926" y="523"/>
                </a:cubicBezTo>
                <a:cubicBezTo>
                  <a:pt x="933" y="511"/>
                  <a:pt x="948" y="507"/>
                  <a:pt x="960" y="513"/>
                </a:cubicBezTo>
                <a:close/>
                <a:moveTo>
                  <a:pt x="1267" y="682"/>
                </a:moveTo>
                <a:lnTo>
                  <a:pt x="1398" y="755"/>
                </a:lnTo>
                <a:cubicBezTo>
                  <a:pt x="1410" y="761"/>
                  <a:pt x="1415" y="776"/>
                  <a:pt x="1408" y="789"/>
                </a:cubicBezTo>
                <a:cubicBezTo>
                  <a:pt x="1401" y="801"/>
                  <a:pt x="1386" y="805"/>
                  <a:pt x="1374" y="798"/>
                </a:cubicBezTo>
                <a:lnTo>
                  <a:pt x="1243" y="726"/>
                </a:lnTo>
                <a:cubicBezTo>
                  <a:pt x="1231" y="719"/>
                  <a:pt x="1226" y="704"/>
                  <a:pt x="1233" y="692"/>
                </a:cubicBezTo>
                <a:cubicBezTo>
                  <a:pt x="1240" y="680"/>
                  <a:pt x="1255" y="676"/>
                  <a:pt x="1267" y="682"/>
                </a:cubicBezTo>
                <a:close/>
                <a:moveTo>
                  <a:pt x="1573" y="851"/>
                </a:moveTo>
                <a:lnTo>
                  <a:pt x="1705" y="923"/>
                </a:lnTo>
                <a:cubicBezTo>
                  <a:pt x="1717" y="930"/>
                  <a:pt x="1721" y="945"/>
                  <a:pt x="1715" y="957"/>
                </a:cubicBezTo>
                <a:cubicBezTo>
                  <a:pt x="1708" y="969"/>
                  <a:pt x="1693" y="974"/>
                  <a:pt x="1681" y="967"/>
                </a:cubicBezTo>
                <a:lnTo>
                  <a:pt x="1549" y="895"/>
                </a:lnTo>
                <a:cubicBezTo>
                  <a:pt x="1537" y="888"/>
                  <a:pt x="1533" y="873"/>
                  <a:pt x="1540" y="861"/>
                </a:cubicBezTo>
                <a:cubicBezTo>
                  <a:pt x="1546" y="849"/>
                  <a:pt x="1561" y="844"/>
                  <a:pt x="1573" y="851"/>
                </a:cubicBezTo>
                <a:close/>
                <a:moveTo>
                  <a:pt x="1880" y="1020"/>
                </a:moveTo>
                <a:lnTo>
                  <a:pt x="2011" y="1092"/>
                </a:lnTo>
                <a:cubicBezTo>
                  <a:pt x="2024" y="1099"/>
                  <a:pt x="2028" y="1114"/>
                  <a:pt x="2021" y="1126"/>
                </a:cubicBezTo>
                <a:cubicBezTo>
                  <a:pt x="2015" y="1138"/>
                  <a:pt x="1999" y="1143"/>
                  <a:pt x="1987" y="1136"/>
                </a:cubicBezTo>
                <a:lnTo>
                  <a:pt x="1856" y="1064"/>
                </a:lnTo>
                <a:cubicBezTo>
                  <a:pt x="1844" y="1057"/>
                  <a:pt x="1839" y="1042"/>
                  <a:pt x="1846" y="1030"/>
                </a:cubicBezTo>
                <a:cubicBezTo>
                  <a:pt x="1853" y="1018"/>
                  <a:pt x="1868" y="1013"/>
                  <a:pt x="1880" y="1020"/>
                </a:cubicBezTo>
                <a:close/>
                <a:moveTo>
                  <a:pt x="2187" y="1189"/>
                </a:moveTo>
                <a:lnTo>
                  <a:pt x="2318" y="1261"/>
                </a:lnTo>
                <a:cubicBezTo>
                  <a:pt x="2330" y="1268"/>
                  <a:pt x="2335" y="1283"/>
                  <a:pt x="2328" y="1295"/>
                </a:cubicBezTo>
                <a:cubicBezTo>
                  <a:pt x="2321" y="1307"/>
                  <a:pt x="2306" y="1312"/>
                  <a:pt x="2294" y="1305"/>
                </a:cubicBezTo>
                <a:lnTo>
                  <a:pt x="2163" y="1233"/>
                </a:lnTo>
                <a:cubicBezTo>
                  <a:pt x="2150" y="1226"/>
                  <a:pt x="2146" y="1211"/>
                  <a:pt x="2153" y="1199"/>
                </a:cubicBezTo>
                <a:cubicBezTo>
                  <a:pt x="2159" y="1186"/>
                  <a:pt x="2175" y="1182"/>
                  <a:pt x="2187" y="1189"/>
                </a:cubicBezTo>
                <a:close/>
                <a:moveTo>
                  <a:pt x="2493" y="1358"/>
                </a:moveTo>
                <a:lnTo>
                  <a:pt x="2507" y="1365"/>
                </a:lnTo>
                <a:cubicBezTo>
                  <a:pt x="2519" y="1372"/>
                  <a:pt x="2524" y="1387"/>
                  <a:pt x="2517" y="1399"/>
                </a:cubicBezTo>
                <a:cubicBezTo>
                  <a:pt x="2510" y="1411"/>
                  <a:pt x="2495" y="1416"/>
                  <a:pt x="2483" y="1409"/>
                </a:cubicBezTo>
                <a:lnTo>
                  <a:pt x="2469" y="1401"/>
                </a:lnTo>
                <a:cubicBezTo>
                  <a:pt x="2457" y="1395"/>
                  <a:pt x="2453" y="1379"/>
                  <a:pt x="2459" y="1367"/>
                </a:cubicBezTo>
                <a:cubicBezTo>
                  <a:pt x="2466" y="1355"/>
                  <a:pt x="2481" y="1351"/>
                  <a:pt x="2493" y="1358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0"/>
          <p:cNvSpPr>
            <a:spLocks noEditPoints="1"/>
          </p:cNvSpPr>
          <p:nvPr/>
        </p:nvSpPr>
        <p:spPr bwMode="auto">
          <a:xfrm>
            <a:off x="5321300" y="4140200"/>
            <a:ext cx="1052512" cy="603250"/>
          </a:xfrm>
          <a:custGeom>
            <a:avLst/>
            <a:gdLst/>
            <a:ahLst/>
            <a:cxnLst>
              <a:cxn ang="0">
                <a:pos x="85" y="40"/>
              </a:cxn>
              <a:cxn ang="0">
                <a:pos x="73" y="62"/>
              </a:cxn>
              <a:cxn ang="0">
                <a:pos x="3" y="8"/>
              </a:cxn>
              <a:cxn ang="0">
                <a:pos x="172" y="90"/>
              </a:cxn>
              <a:cxn ang="0">
                <a:pos x="242" y="144"/>
              </a:cxn>
              <a:cxn ang="0">
                <a:pos x="160" y="111"/>
              </a:cxn>
              <a:cxn ang="0">
                <a:pos x="172" y="90"/>
              </a:cxn>
              <a:cxn ang="0">
                <a:pos x="389" y="213"/>
              </a:cxn>
              <a:cxn ang="0">
                <a:pos x="377" y="235"/>
              </a:cxn>
              <a:cxn ang="0">
                <a:pos x="307" y="181"/>
              </a:cxn>
              <a:cxn ang="0">
                <a:pos x="476" y="263"/>
              </a:cxn>
              <a:cxn ang="0">
                <a:pos x="546" y="317"/>
              </a:cxn>
              <a:cxn ang="0">
                <a:pos x="464" y="285"/>
              </a:cxn>
              <a:cxn ang="0">
                <a:pos x="476" y="263"/>
              </a:cxn>
              <a:cxn ang="0">
                <a:pos x="694" y="386"/>
              </a:cxn>
              <a:cxn ang="0">
                <a:pos x="681" y="408"/>
              </a:cxn>
              <a:cxn ang="0">
                <a:pos x="611" y="354"/>
              </a:cxn>
              <a:cxn ang="0">
                <a:pos x="780" y="436"/>
              </a:cxn>
              <a:cxn ang="0">
                <a:pos x="850" y="490"/>
              </a:cxn>
              <a:cxn ang="0">
                <a:pos x="768" y="458"/>
              </a:cxn>
              <a:cxn ang="0">
                <a:pos x="780" y="436"/>
              </a:cxn>
              <a:cxn ang="0">
                <a:pos x="998" y="560"/>
              </a:cxn>
              <a:cxn ang="0">
                <a:pos x="985" y="581"/>
              </a:cxn>
              <a:cxn ang="0">
                <a:pos x="915" y="527"/>
              </a:cxn>
              <a:cxn ang="0">
                <a:pos x="1085" y="609"/>
              </a:cxn>
              <a:cxn ang="0">
                <a:pos x="1154" y="663"/>
              </a:cxn>
              <a:cxn ang="0">
                <a:pos x="1072" y="631"/>
              </a:cxn>
              <a:cxn ang="0">
                <a:pos x="1085" y="609"/>
              </a:cxn>
              <a:cxn ang="0">
                <a:pos x="1302" y="733"/>
              </a:cxn>
              <a:cxn ang="0">
                <a:pos x="1289" y="755"/>
              </a:cxn>
              <a:cxn ang="0">
                <a:pos x="1220" y="700"/>
              </a:cxn>
              <a:cxn ang="0">
                <a:pos x="1389" y="782"/>
              </a:cxn>
              <a:cxn ang="0">
                <a:pos x="1459" y="836"/>
              </a:cxn>
              <a:cxn ang="0">
                <a:pos x="1376" y="804"/>
              </a:cxn>
              <a:cxn ang="0">
                <a:pos x="1389" y="782"/>
              </a:cxn>
              <a:cxn ang="0">
                <a:pos x="1606" y="906"/>
              </a:cxn>
              <a:cxn ang="0">
                <a:pos x="1594" y="928"/>
              </a:cxn>
              <a:cxn ang="0">
                <a:pos x="1524" y="874"/>
              </a:cxn>
              <a:cxn ang="0">
                <a:pos x="1693" y="955"/>
              </a:cxn>
              <a:cxn ang="0">
                <a:pos x="1763" y="1010"/>
              </a:cxn>
              <a:cxn ang="0">
                <a:pos x="1681" y="977"/>
              </a:cxn>
              <a:cxn ang="0">
                <a:pos x="1693" y="955"/>
              </a:cxn>
              <a:cxn ang="0">
                <a:pos x="1910" y="1079"/>
              </a:cxn>
              <a:cxn ang="0">
                <a:pos x="1898" y="1101"/>
              </a:cxn>
              <a:cxn ang="0">
                <a:pos x="1828" y="1047"/>
              </a:cxn>
              <a:cxn ang="0">
                <a:pos x="1997" y="1129"/>
              </a:cxn>
              <a:cxn ang="0">
                <a:pos x="2067" y="1183"/>
              </a:cxn>
              <a:cxn ang="0">
                <a:pos x="1985" y="1150"/>
              </a:cxn>
              <a:cxn ang="0">
                <a:pos x="1997" y="1129"/>
              </a:cxn>
              <a:cxn ang="0">
                <a:pos x="2214" y="1252"/>
              </a:cxn>
              <a:cxn ang="0">
                <a:pos x="2202" y="1274"/>
              </a:cxn>
              <a:cxn ang="0">
                <a:pos x="2132" y="1220"/>
              </a:cxn>
              <a:cxn ang="0">
                <a:pos x="2301" y="1302"/>
              </a:cxn>
              <a:cxn ang="0">
                <a:pos x="2371" y="1356"/>
              </a:cxn>
              <a:cxn ang="0">
                <a:pos x="2289" y="1323"/>
              </a:cxn>
              <a:cxn ang="0">
                <a:pos x="2301" y="1302"/>
              </a:cxn>
              <a:cxn ang="0">
                <a:pos x="2519" y="1425"/>
              </a:cxn>
              <a:cxn ang="0">
                <a:pos x="2506" y="1447"/>
              </a:cxn>
              <a:cxn ang="0">
                <a:pos x="2436" y="1393"/>
              </a:cxn>
              <a:cxn ang="0">
                <a:pos x="2605" y="1475"/>
              </a:cxn>
              <a:cxn ang="0">
                <a:pos x="2675" y="1529"/>
              </a:cxn>
              <a:cxn ang="0">
                <a:pos x="2593" y="1497"/>
              </a:cxn>
              <a:cxn ang="0">
                <a:pos x="2605" y="1475"/>
              </a:cxn>
            </a:cxnLst>
            <a:rect l="0" t="0" r="r" b="b"/>
            <a:pathLst>
              <a:path w="2679" h="1537">
                <a:moveTo>
                  <a:pt x="20" y="3"/>
                </a:moveTo>
                <a:lnTo>
                  <a:pt x="85" y="40"/>
                </a:lnTo>
                <a:cubicBezTo>
                  <a:pt x="91" y="44"/>
                  <a:pt x="93" y="51"/>
                  <a:pt x="90" y="57"/>
                </a:cubicBezTo>
                <a:cubicBezTo>
                  <a:pt x="86" y="63"/>
                  <a:pt x="79" y="65"/>
                  <a:pt x="73" y="62"/>
                </a:cubicBezTo>
                <a:lnTo>
                  <a:pt x="8" y="25"/>
                </a:lnTo>
                <a:cubicBezTo>
                  <a:pt x="2" y="21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2" y="90"/>
                </a:moveTo>
                <a:lnTo>
                  <a:pt x="237" y="127"/>
                </a:lnTo>
                <a:cubicBezTo>
                  <a:pt x="243" y="130"/>
                  <a:pt x="245" y="138"/>
                  <a:pt x="242" y="144"/>
                </a:cubicBezTo>
                <a:cubicBezTo>
                  <a:pt x="239" y="150"/>
                  <a:pt x="231" y="152"/>
                  <a:pt x="225" y="149"/>
                </a:cubicBezTo>
                <a:lnTo>
                  <a:pt x="160" y="111"/>
                </a:lnTo>
                <a:cubicBezTo>
                  <a:pt x="154" y="108"/>
                  <a:pt x="152" y="100"/>
                  <a:pt x="155" y="94"/>
                </a:cubicBezTo>
                <a:cubicBezTo>
                  <a:pt x="158" y="88"/>
                  <a:pt x="166" y="86"/>
                  <a:pt x="172" y="90"/>
                </a:cubicBezTo>
                <a:close/>
                <a:moveTo>
                  <a:pt x="324" y="176"/>
                </a:moveTo>
                <a:lnTo>
                  <a:pt x="389" y="213"/>
                </a:lnTo>
                <a:cubicBezTo>
                  <a:pt x="395" y="217"/>
                  <a:pt x="397" y="224"/>
                  <a:pt x="394" y="230"/>
                </a:cubicBezTo>
                <a:cubicBezTo>
                  <a:pt x="391" y="236"/>
                  <a:pt x="383" y="238"/>
                  <a:pt x="377" y="235"/>
                </a:cubicBezTo>
                <a:lnTo>
                  <a:pt x="312" y="198"/>
                </a:lnTo>
                <a:cubicBezTo>
                  <a:pt x="306" y="195"/>
                  <a:pt x="304" y="187"/>
                  <a:pt x="307" y="181"/>
                </a:cubicBezTo>
                <a:cubicBezTo>
                  <a:pt x="311" y="175"/>
                  <a:pt x="318" y="173"/>
                  <a:pt x="324" y="176"/>
                </a:cubicBezTo>
                <a:close/>
                <a:moveTo>
                  <a:pt x="476" y="263"/>
                </a:moveTo>
                <a:lnTo>
                  <a:pt x="541" y="300"/>
                </a:lnTo>
                <a:cubicBezTo>
                  <a:pt x="547" y="303"/>
                  <a:pt x="550" y="311"/>
                  <a:pt x="546" y="317"/>
                </a:cubicBezTo>
                <a:cubicBezTo>
                  <a:pt x="543" y="323"/>
                  <a:pt x="535" y="325"/>
                  <a:pt x="529" y="322"/>
                </a:cubicBezTo>
                <a:lnTo>
                  <a:pt x="464" y="285"/>
                </a:lnTo>
                <a:cubicBezTo>
                  <a:pt x="458" y="281"/>
                  <a:pt x="456" y="273"/>
                  <a:pt x="459" y="267"/>
                </a:cubicBezTo>
                <a:cubicBezTo>
                  <a:pt x="463" y="261"/>
                  <a:pt x="470" y="259"/>
                  <a:pt x="476" y="263"/>
                </a:cubicBezTo>
                <a:close/>
                <a:moveTo>
                  <a:pt x="628" y="349"/>
                </a:moveTo>
                <a:lnTo>
                  <a:pt x="694" y="386"/>
                </a:lnTo>
                <a:cubicBezTo>
                  <a:pt x="700" y="390"/>
                  <a:pt x="702" y="398"/>
                  <a:pt x="698" y="404"/>
                </a:cubicBezTo>
                <a:cubicBezTo>
                  <a:pt x="695" y="410"/>
                  <a:pt x="687" y="412"/>
                  <a:pt x="681" y="408"/>
                </a:cubicBezTo>
                <a:lnTo>
                  <a:pt x="616" y="371"/>
                </a:lnTo>
                <a:cubicBezTo>
                  <a:pt x="610" y="368"/>
                  <a:pt x="608" y="360"/>
                  <a:pt x="611" y="354"/>
                </a:cubicBezTo>
                <a:cubicBezTo>
                  <a:pt x="615" y="348"/>
                  <a:pt x="622" y="346"/>
                  <a:pt x="628" y="349"/>
                </a:cubicBezTo>
                <a:close/>
                <a:moveTo>
                  <a:pt x="780" y="436"/>
                </a:moveTo>
                <a:lnTo>
                  <a:pt x="846" y="473"/>
                </a:lnTo>
                <a:cubicBezTo>
                  <a:pt x="852" y="476"/>
                  <a:pt x="854" y="484"/>
                  <a:pt x="850" y="490"/>
                </a:cubicBezTo>
                <a:cubicBezTo>
                  <a:pt x="847" y="496"/>
                  <a:pt x="839" y="498"/>
                  <a:pt x="833" y="495"/>
                </a:cubicBezTo>
                <a:lnTo>
                  <a:pt x="768" y="458"/>
                </a:lnTo>
                <a:cubicBezTo>
                  <a:pt x="762" y="454"/>
                  <a:pt x="760" y="447"/>
                  <a:pt x="763" y="441"/>
                </a:cubicBezTo>
                <a:cubicBezTo>
                  <a:pt x="767" y="435"/>
                  <a:pt x="774" y="433"/>
                  <a:pt x="780" y="436"/>
                </a:cubicBezTo>
                <a:close/>
                <a:moveTo>
                  <a:pt x="933" y="523"/>
                </a:moveTo>
                <a:lnTo>
                  <a:pt x="998" y="560"/>
                </a:lnTo>
                <a:cubicBezTo>
                  <a:pt x="1004" y="563"/>
                  <a:pt x="1006" y="571"/>
                  <a:pt x="1002" y="577"/>
                </a:cubicBezTo>
                <a:cubicBezTo>
                  <a:pt x="999" y="583"/>
                  <a:pt x="991" y="585"/>
                  <a:pt x="985" y="581"/>
                </a:cubicBezTo>
                <a:lnTo>
                  <a:pt x="920" y="544"/>
                </a:lnTo>
                <a:cubicBezTo>
                  <a:pt x="914" y="541"/>
                  <a:pt x="912" y="533"/>
                  <a:pt x="915" y="527"/>
                </a:cubicBezTo>
                <a:cubicBezTo>
                  <a:pt x="919" y="521"/>
                  <a:pt x="927" y="519"/>
                  <a:pt x="933" y="523"/>
                </a:cubicBezTo>
                <a:close/>
                <a:moveTo>
                  <a:pt x="1085" y="609"/>
                </a:moveTo>
                <a:lnTo>
                  <a:pt x="1150" y="646"/>
                </a:lnTo>
                <a:cubicBezTo>
                  <a:pt x="1156" y="650"/>
                  <a:pt x="1158" y="657"/>
                  <a:pt x="1154" y="663"/>
                </a:cubicBezTo>
                <a:cubicBezTo>
                  <a:pt x="1151" y="669"/>
                  <a:pt x="1143" y="671"/>
                  <a:pt x="1137" y="668"/>
                </a:cubicBezTo>
                <a:lnTo>
                  <a:pt x="1072" y="631"/>
                </a:lnTo>
                <a:cubicBezTo>
                  <a:pt x="1066" y="627"/>
                  <a:pt x="1064" y="620"/>
                  <a:pt x="1068" y="614"/>
                </a:cubicBezTo>
                <a:cubicBezTo>
                  <a:pt x="1071" y="608"/>
                  <a:pt x="1079" y="606"/>
                  <a:pt x="1085" y="609"/>
                </a:cubicBezTo>
                <a:close/>
                <a:moveTo>
                  <a:pt x="1237" y="696"/>
                </a:moveTo>
                <a:lnTo>
                  <a:pt x="1302" y="733"/>
                </a:lnTo>
                <a:cubicBezTo>
                  <a:pt x="1308" y="736"/>
                  <a:pt x="1310" y="744"/>
                  <a:pt x="1307" y="750"/>
                </a:cubicBezTo>
                <a:cubicBezTo>
                  <a:pt x="1303" y="756"/>
                  <a:pt x="1295" y="758"/>
                  <a:pt x="1289" y="755"/>
                </a:cubicBezTo>
                <a:lnTo>
                  <a:pt x="1224" y="717"/>
                </a:lnTo>
                <a:cubicBezTo>
                  <a:pt x="1218" y="714"/>
                  <a:pt x="1216" y="706"/>
                  <a:pt x="1220" y="700"/>
                </a:cubicBezTo>
                <a:cubicBezTo>
                  <a:pt x="1223" y="694"/>
                  <a:pt x="1231" y="692"/>
                  <a:pt x="1237" y="696"/>
                </a:cubicBezTo>
                <a:close/>
                <a:moveTo>
                  <a:pt x="1389" y="782"/>
                </a:moveTo>
                <a:lnTo>
                  <a:pt x="1454" y="819"/>
                </a:lnTo>
                <a:cubicBezTo>
                  <a:pt x="1460" y="823"/>
                  <a:pt x="1462" y="830"/>
                  <a:pt x="1459" y="836"/>
                </a:cubicBezTo>
                <a:cubicBezTo>
                  <a:pt x="1455" y="842"/>
                  <a:pt x="1448" y="844"/>
                  <a:pt x="1442" y="841"/>
                </a:cubicBezTo>
                <a:lnTo>
                  <a:pt x="1376" y="804"/>
                </a:lnTo>
                <a:cubicBezTo>
                  <a:pt x="1370" y="801"/>
                  <a:pt x="1368" y="793"/>
                  <a:pt x="1372" y="787"/>
                </a:cubicBezTo>
                <a:cubicBezTo>
                  <a:pt x="1375" y="781"/>
                  <a:pt x="1383" y="779"/>
                  <a:pt x="1389" y="782"/>
                </a:cubicBezTo>
                <a:close/>
                <a:moveTo>
                  <a:pt x="1541" y="869"/>
                </a:moveTo>
                <a:lnTo>
                  <a:pt x="1606" y="906"/>
                </a:lnTo>
                <a:cubicBezTo>
                  <a:pt x="1612" y="909"/>
                  <a:pt x="1614" y="917"/>
                  <a:pt x="1611" y="923"/>
                </a:cubicBezTo>
                <a:cubicBezTo>
                  <a:pt x="1607" y="929"/>
                  <a:pt x="1600" y="931"/>
                  <a:pt x="1594" y="928"/>
                </a:cubicBezTo>
                <a:lnTo>
                  <a:pt x="1528" y="891"/>
                </a:lnTo>
                <a:cubicBezTo>
                  <a:pt x="1522" y="887"/>
                  <a:pt x="1520" y="880"/>
                  <a:pt x="1524" y="874"/>
                </a:cubicBezTo>
                <a:cubicBezTo>
                  <a:pt x="1527" y="868"/>
                  <a:pt x="1535" y="865"/>
                  <a:pt x="1541" y="869"/>
                </a:cubicBezTo>
                <a:close/>
                <a:moveTo>
                  <a:pt x="1693" y="955"/>
                </a:moveTo>
                <a:lnTo>
                  <a:pt x="1758" y="992"/>
                </a:lnTo>
                <a:cubicBezTo>
                  <a:pt x="1764" y="996"/>
                  <a:pt x="1766" y="1004"/>
                  <a:pt x="1763" y="1010"/>
                </a:cubicBezTo>
                <a:cubicBezTo>
                  <a:pt x="1759" y="1016"/>
                  <a:pt x="1752" y="1018"/>
                  <a:pt x="1746" y="1014"/>
                </a:cubicBezTo>
                <a:lnTo>
                  <a:pt x="1681" y="977"/>
                </a:lnTo>
                <a:cubicBezTo>
                  <a:pt x="1675" y="974"/>
                  <a:pt x="1672" y="966"/>
                  <a:pt x="1676" y="960"/>
                </a:cubicBezTo>
                <a:cubicBezTo>
                  <a:pt x="1679" y="954"/>
                  <a:pt x="1687" y="952"/>
                  <a:pt x="1693" y="955"/>
                </a:cubicBezTo>
                <a:close/>
                <a:moveTo>
                  <a:pt x="1845" y="1042"/>
                </a:moveTo>
                <a:lnTo>
                  <a:pt x="1910" y="1079"/>
                </a:lnTo>
                <a:cubicBezTo>
                  <a:pt x="1916" y="1082"/>
                  <a:pt x="1918" y="1090"/>
                  <a:pt x="1915" y="1096"/>
                </a:cubicBezTo>
                <a:cubicBezTo>
                  <a:pt x="1911" y="1102"/>
                  <a:pt x="1904" y="1104"/>
                  <a:pt x="1898" y="1101"/>
                </a:cubicBezTo>
                <a:lnTo>
                  <a:pt x="1833" y="1064"/>
                </a:lnTo>
                <a:cubicBezTo>
                  <a:pt x="1827" y="1060"/>
                  <a:pt x="1825" y="1053"/>
                  <a:pt x="1828" y="1047"/>
                </a:cubicBezTo>
                <a:cubicBezTo>
                  <a:pt x="1831" y="1041"/>
                  <a:pt x="1839" y="1039"/>
                  <a:pt x="1845" y="1042"/>
                </a:cubicBezTo>
                <a:close/>
                <a:moveTo>
                  <a:pt x="1997" y="1129"/>
                </a:moveTo>
                <a:lnTo>
                  <a:pt x="2062" y="1166"/>
                </a:lnTo>
                <a:cubicBezTo>
                  <a:pt x="2068" y="1169"/>
                  <a:pt x="2070" y="1177"/>
                  <a:pt x="2067" y="1183"/>
                </a:cubicBezTo>
                <a:cubicBezTo>
                  <a:pt x="2064" y="1189"/>
                  <a:pt x="2056" y="1191"/>
                  <a:pt x="2050" y="1187"/>
                </a:cubicBezTo>
                <a:lnTo>
                  <a:pt x="1985" y="1150"/>
                </a:lnTo>
                <a:cubicBezTo>
                  <a:pt x="1979" y="1147"/>
                  <a:pt x="1977" y="1139"/>
                  <a:pt x="1980" y="1133"/>
                </a:cubicBezTo>
                <a:cubicBezTo>
                  <a:pt x="1983" y="1127"/>
                  <a:pt x="1991" y="1125"/>
                  <a:pt x="1997" y="1129"/>
                </a:cubicBezTo>
                <a:close/>
                <a:moveTo>
                  <a:pt x="2149" y="1215"/>
                </a:moveTo>
                <a:lnTo>
                  <a:pt x="2214" y="1252"/>
                </a:lnTo>
                <a:cubicBezTo>
                  <a:pt x="2220" y="1256"/>
                  <a:pt x="2222" y="1263"/>
                  <a:pt x="2219" y="1269"/>
                </a:cubicBezTo>
                <a:cubicBezTo>
                  <a:pt x="2216" y="1275"/>
                  <a:pt x="2208" y="1277"/>
                  <a:pt x="2202" y="1274"/>
                </a:cubicBezTo>
                <a:lnTo>
                  <a:pt x="2137" y="1237"/>
                </a:lnTo>
                <a:cubicBezTo>
                  <a:pt x="2131" y="1233"/>
                  <a:pt x="2129" y="1226"/>
                  <a:pt x="2132" y="1220"/>
                </a:cubicBezTo>
                <a:cubicBezTo>
                  <a:pt x="2136" y="1214"/>
                  <a:pt x="2143" y="1212"/>
                  <a:pt x="2149" y="1215"/>
                </a:cubicBezTo>
                <a:close/>
                <a:moveTo>
                  <a:pt x="2301" y="1302"/>
                </a:moveTo>
                <a:lnTo>
                  <a:pt x="2366" y="1339"/>
                </a:lnTo>
                <a:cubicBezTo>
                  <a:pt x="2372" y="1342"/>
                  <a:pt x="2375" y="1350"/>
                  <a:pt x="2371" y="1356"/>
                </a:cubicBezTo>
                <a:cubicBezTo>
                  <a:pt x="2368" y="1362"/>
                  <a:pt x="2360" y="1364"/>
                  <a:pt x="2354" y="1361"/>
                </a:cubicBezTo>
                <a:lnTo>
                  <a:pt x="2289" y="1323"/>
                </a:lnTo>
                <a:cubicBezTo>
                  <a:pt x="2283" y="1320"/>
                  <a:pt x="2281" y="1312"/>
                  <a:pt x="2284" y="1306"/>
                </a:cubicBezTo>
                <a:cubicBezTo>
                  <a:pt x="2288" y="1300"/>
                  <a:pt x="2295" y="1298"/>
                  <a:pt x="2301" y="1302"/>
                </a:cubicBezTo>
                <a:close/>
                <a:moveTo>
                  <a:pt x="2453" y="1388"/>
                </a:moveTo>
                <a:lnTo>
                  <a:pt x="2519" y="1425"/>
                </a:lnTo>
                <a:cubicBezTo>
                  <a:pt x="2525" y="1429"/>
                  <a:pt x="2527" y="1436"/>
                  <a:pt x="2523" y="1442"/>
                </a:cubicBezTo>
                <a:cubicBezTo>
                  <a:pt x="2520" y="1448"/>
                  <a:pt x="2512" y="1451"/>
                  <a:pt x="2506" y="1447"/>
                </a:cubicBezTo>
                <a:lnTo>
                  <a:pt x="2441" y="1410"/>
                </a:lnTo>
                <a:cubicBezTo>
                  <a:pt x="2435" y="1407"/>
                  <a:pt x="2433" y="1399"/>
                  <a:pt x="2436" y="1393"/>
                </a:cubicBezTo>
                <a:cubicBezTo>
                  <a:pt x="2440" y="1387"/>
                  <a:pt x="2447" y="1385"/>
                  <a:pt x="2453" y="1388"/>
                </a:cubicBezTo>
                <a:close/>
                <a:moveTo>
                  <a:pt x="2605" y="1475"/>
                </a:moveTo>
                <a:lnTo>
                  <a:pt x="2671" y="1512"/>
                </a:lnTo>
                <a:cubicBezTo>
                  <a:pt x="2677" y="1515"/>
                  <a:pt x="2679" y="1523"/>
                  <a:pt x="2675" y="1529"/>
                </a:cubicBezTo>
                <a:cubicBezTo>
                  <a:pt x="2672" y="1535"/>
                  <a:pt x="2664" y="1537"/>
                  <a:pt x="2658" y="1534"/>
                </a:cubicBezTo>
                <a:lnTo>
                  <a:pt x="2593" y="1497"/>
                </a:lnTo>
                <a:cubicBezTo>
                  <a:pt x="2587" y="1493"/>
                  <a:pt x="2585" y="1486"/>
                  <a:pt x="2588" y="1480"/>
                </a:cubicBezTo>
                <a:cubicBezTo>
                  <a:pt x="2592" y="1474"/>
                  <a:pt x="2599" y="1471"/>
                  <a:pt x="2605" y="1475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1"/>
          <p:cNvSpPr>
            <a:spLocks noEditPoints="1"/>
          </p:cNvSpPr>
          <p:nvPr/>
        </p:nvSpPr>
        <p:spPr bwMode="auto">
          <a:xfrm>
            <a:off x="1860551" y="2638425"/>
            <a:ext cx="1068387" cy="409575"/>
          </a:xfrm>
          <a:custGeom>
            <a:avLst/>
            <a:gdLst/>
            <a:ahLst/>
            <a:cxnLst>
              <a:cxn ang="0">
                <a:pos x="10522" y="4045"/>
              </a:cxn>
              <a:cxn ang="0">
                <a:pos x="10557" y="3951"/>
              </a:cxn>
              <a:cxn ang="0">
                <a:pos x="10867" y="4121"/>
              </a:cxn>
              <a:cxn ang="0">
                <a:pos x="10148" y="3904"/>
              </a:cxn>
              <a:cxn ang="0">
                <a:pos x="9838" y="3734"/>
              </a:cxn>
              <a:cxn ang="0">
                <a:pos x="10183" y="3810"/>
              </a:cxn>
              <a:cxn ang="0">
                <a:pos x="10148" y="3904"/>
              </a:cxn>
              <a:cxn ang="0">
                <a:pos x="9212" y="3552"/>
              </a:cxn>
              <a:cxn ang="0">
                <a:pos x="9247" y="3458"/>
              </a:cxn>
              <a:cxn ang="0">
                <a:pos x="9557" y="3628"/>
              </a:cxn>
              <a:cxn ang="0">
                <a:pos x="8837" y="3411"/>
              </a:cxn>
              <a:cxn ang="0">
                <a:pos x="8527" y="3241"/>
              </a:cxn>
              <a:cxn ang="0">
                <a:pos x="8872" y="3318"/>
              </a:cxn>
              <a:cxn ang="0">
                <a:pos x="8837" y="3411"/>
              </a:cxn>
              <a:cxn ang="0">
                <a:pos x="7901" y="3059"/>
              </a:cxn>
              <a:cxn ang="0">
                <a:pos x="7936" y="2966"/>
              </a:cxn>
              <a:cxn ang="0">
                <a:pos x="8246" y="3136"/>
              </a:cxn>
              <a:cxn ang="0">
                <a:pos x="7527" y="2919"/>
              </a:cxn>
              <a:cxn ang="0">
                <a:pos x="7217" y="2749"/>
              </a:cxn>
              <a:cxn ang="0">
                <a:pos x="7562" y="2825"/>
              </a:cxn>
              <a:cxn ang="0">
                <a:pos x="7527" y="2919"/>
              </a:cxn>
              <a:cxn ang="0">
                <a:pos x="6591" y="2567"/>
              </a:cxn>
              <a:cxn ang="0">
                <a:pos x="6626" y="2473"/>
              </a:cxn>
              <a:cxn ang="0">
                <a:pos x="6936" y="2643"/>
              </a:cxn>
              <a:cxn ang="0">
                <a:pos x="6216" y="2426"/>
              </a:cxn>
              <a:cxn ang="0">
                <a:pos x="5906" y="2256"/>
              </a:cxn>
              <a:cxn ang="0">
                <a:pos x="6251" y="2332"/>
              </a:cxn>
              <a:cxn ang="0">
                <a:pos x="6216" y="2426"/>
              </a:cxn>
              <a:cxn ang="0">
                <a:pos x="5280" y="2074"/>
              </a:cxn>
              <a:cxn ang="0">
                <a:pos x="5315" y="1980"/>
              </a:cxn>
              <a:cxn ang="0">
                <a:pos x="5625" y="2150"/>
              </a:cxn>
              <a:cxn ang="0">
                <a:pos x="4906" y="1933"/>
              </a:cxn>
              <a:cxn ang="0">
                <a:pos x="4596" y="1763"/>
              </a:cxn>
              <a:cxn ang="0">
                <a:pos x="4941" y="1840"/>
              </a:cxn>
              <a:cxn ang="0">
                <a:pos x="4906" y="1933"/>
              </a:cxn>
              <a:cxn ang="0">
                <a:pos x="3970" y="1581"/>
              </a:cxn>
              <a:cxn ang="0">
                <a:pos x="4005" y="1488"/>
              </a:cxn>
              <a:cxn ang="0">
                <a:pos x="4315" y="1658"/>
              </a:cxn>
              <a:cxn ang="0">
                <a:pos x="3595" y="1441"/>
              </a:cxn>
              <a:cxn ang="0">
                <a:pos x="3285" y="1271"/>
              </a:cxn>
              <a:cxn ang="0">
                <a:pos x="3631" y="1347"/>
              </a:cxn>
              <a:cxn ang="0">
                <a:pos x="3595" y="1441"/>
              </a:cxn>
              <a:cxn ang="0">
                <a:pos x="2659" y="1089"/>
              </a:cxn>
              <a:cxn ang="0">
                <a:pos x="2695" y="995"/>
              </a:cxn>
              <a:cxn ang="0">
                <a:pos x="3005" y="1165"/>
              </a:cxn>
              <a:cxn ang="0">
                <a:pos x="2285" y="948"/>
              </a:cxn>
              <a:cxn ang="0">
                <a:pos x="1975" y="778"/>
              </a:cxn>
              <a:cxn ang="0">
                <a:pos x="2320" y="854"/>
              </a:cxn>
              <a:cxn ang="0">
                <a:pos x="2285" y="948"/>
              </a:cxn>
              <a:cxn ang="0">
                <a:pos x="1349" y="596"/>
              </a:cxn>
              <a:cxn ang="0">
                <a:pos x="1384" y="502"/>
              </a:cxn>
              <a:cxn ang="0">
                <a:pos x="1694" y="672"/>
              </a:cxn>
              <a:cxn ang="0">
                <a:pos x="974" y="455"/>
              </a:cxn>
              <a:cxn ang="0">
                <a:pos x="664" y="285"/>
              </a:cxn>
              <a:cxn ang="0">
                <a:pos x="1010" y="362"/>
              </a:cxn>
              <a:cxn ang="0">
                <a:pos x="974" y="455"/>
              </a:cxn>
              <a:cxn ang="0">
                <a:pos x="38" y="103"/>
              </a:cxn>
              <a:cxn ang="0">
                <a:pos x="74" y="10"/>
              </a:cxn>
              <a:cxn ang="0">
                <a:pos x="384" y="180"/>
              </a:cxn>
            </a:cxnLst>
            <a:rect l="0" t="0" r="r" b="b"/>
            <a:pathLst>
              <a:path w="10877" h="4160">
                <a:moveTo>
                  <a:pt x="10803" y="4150"/>
                </a:moveTo>
                <a:lnTo>
                  <a:pt x="10522" y="4045"/>
                </a:lnTo>
                <a:cubicBezTo>
                  <a:pt x="10496" y="4035"/>
                  <a:pt x="10483" y="4006"/>
                  <a:pt x="10493" y="3980"/>
                </a:cubicBezTo>
                <a:cubicBezTo>
                  <a:pt x="10503" y="3954"/>
                  <a:pt x="10531" y="3941"/>
                  <a:pt x="10557" y="3951"/>
                </a:cubicBezTo>
                <a:lnTo>
                  <a:pt x="10838" y="4057"/>
                </a:lnTo>
                <a:cubicBezTo>
                  <a:pt x="10864" y="4066"/>
                  <a:pt x="10877" y="4095"/>
                  <a:pt x="10867" y="4121"/>
                </a:cubicBezTo>
                <a:cubicBezTo>
                  <a:pt x="10858" y="4147"/>
                  <a:pt x="10829" y="4160"/>
                  <a:pt x="10803" y="4150"/>
                </a:cubicBezTo>
                <a:close/>
                <a:moveTo>
                  <a:pt x="10148" y="3904"/>
                </a:moveTo>
                <a:lnTo>
                  <a:pt x="9867" y="3798"/>
                </a:lnTo>
                <a:cubicBezTo>
                  <a:pt x="9841" y="3789"/>
                  <a:pt x="9828" y="3760"/>
                  <a:pt x="9838" y="3734"/>
                </a:cubicBezTo>
                <a:cubicBezTo>
                  <a:pt x="9847" y="3708"/>
                  <a:pt x="9876" y="3695"/>
                  <a:pt x="9902" y="3705"/>
                </a:cubicBezTo>
                <a:lnTo>
                  <a:pt x="10183" y="3810"/>
                </a:lnTo>
                <a:cubicBezTo>
                  <a:pt x="10209" y="3820"/>
                  <a:pt x="10222" y="3849"/>
                  <a:pt x="10212" y="3875"/>
                </a:cubicBezTo>
                <a:cubicBezTo>
                  <a:pt x="10202" y="3901"/>
                  <a:pt x="10173" y="3914"/>
                  <a:pt x="10148" y="3904"/>
                </a:cubicBezTo>
                <a:close/>
                <a:moveTo>
                  <a:pt x="9492" y="3658"/>
                </a:moveTo>
                <a:lnTo>
                  <a:pt x="9212" y="3552"/>
                </a:lnTo>
                <a:cubicBezTo>
                  <a:pt x="9186" y="3542"/>
                  <a:pt x="9173" y="3513"/>
                  <a:pt x="9182" y="3488"/>
                </a:cubicBezTo>
                <a:cubicBezTo>
                  <a:pt x="9192" y="3462"/>
                  <a:pt x="9221" y="3449"/>
                  <a:pt x="9247" y="3458"/>
                </a:cubicBezTo>
                <a:lnTo>
                  <a:pt x="9528" y="3564"/>
                </a:lnTo>
                <a:cubicBezTo>
                  <a:pt x="9553" y="3574"/>
                  <a:pt x="9567" y="3603"/>
                  <a:pt x="9557" y="3628"/>
                </a:cubicBezTo>
                <a:cubicBezTo>
                  <a:pt x="9547" y="3654"/>
                  <a:pt x="9518" y="3667"/>
                  <a:pt x="9492" y="3658"/>
                </a:cubicBezTo>
                <a:close/>
                <a:moveTo>
                  <a:pt x="8837" y="3411"/>
                </a:moveTo>
                <a:lnTo>
                  <a:pt x="8556" y="3306"/>
                </a:lnTo>
                <a:cubicBezTo>
                  <a:pt x="8531" y="3296"/>
                  <a:pt x="8517" y="3267"/>
                  <a:pt x="8527" y="3241"/>
                </a:cubicBezTo>
                <a:cubicBezTo>
                  <a:pt x="8537" y="3215"/>
                  <a:pt x="8566" y="3202"/>
                  <a:pt x="8592" y="3212"/>
                </a:cubicBezTo>
                <a:lnTo>
                  <a:pt x="8872" y="3318"/>
                </a:lnTo>
                <a:cubicBezTo>
                  <a:pt x="8898" y="3327"/>
                  <a:pt x="8911" y="3356"/>
                  <a:pt x="8902" y="3382"/>
                </a:cubicBezTo>
                <a:cubicBezTo>
                  <a:pt x="8892" y="3408"/>
                  <a:pt x="8863" y="3421"/>
                  <a:pt x="8837" y="3411"/>
                </a:cubicBezTo>
                <a:close/>
                <a:moveTo>
                  <a:pt x="8182" y="3165"/>
                </a:moveTo>
                <a:lnTo>
                  <a:pt x="7901" y="3059"/>
                </a:lnTo>
                <a:cubicBezTo>
                  <a:pt x="7875" y="3050"/>
                  <a:pt x="7862" y="3021"/>
                  <a:pt x="7872" y="2995"/>
                </a:cubicBezTo>
                <a:cubicBezTo>
                  <a:pt x="7882" y="2969"/>
                  <a:pt x="7910" y="2956"/>
                  <a:pt x="7936" y="2966"/>
                </a:cubicBezTo>
                <a:lnTo>
                  <a:pt x="8217" y="3071"/>
                </a:lnTo>
                <a:cubicBezTo>
                  <a:pt x="8243" y="3081"/>
                  <a:pt x="8256" y="3110"/>
                  <a:pt x="8246" y="3136"/>
                </a:cubicBezTo>
                <a:cubicBezTo>
                  <a:pt x="8237" y="3162"/>
                  <a:pt x="8208" y="3175"/>
                  <a:pt x="8182" y="3165"/>
                </a:cubicBezTo>
                <a:close/>
                <a:moveTo>
                  <a:pt x="7527" y="2919"/>
                </a:moveTo>
                <a:lnTo>
                  <a:pt x="7246" y="2813"/>
                </a:lnTo>
                <a:cubicBezTo>
                  <a:pt x="7220" y="2803"/>
                  <a:pt x="7207" y="2774"/>
                  <a:pt x="7217" y="2749"/>
                </a:cubicBezTo>
                <a:cubicBezTo>
                  <a:pt x="7226" y="2723"/>
                  <a:pt x="7255" y="2710"/>
                  <a:pt x="7281" y="2719"/>
                </a:cubicBezTo>
                <a:lnTo>
                  <a:pt x="7562" y="2825"/>
                </a:lnTo>
                <a:cubicBezTo>
                  <a:pt x="7588" y="2835"/>
                  <a:pt x="7601" y="2864"/>
                  <a:pt x="7591" y="2889"/>
                </a:cubicBezTo>
                <a:cubicBezTo>
                  <a:pt x="7581" y="2915"/>
                  <a:pt x="7553" y="2928"/>
                  <a:pt x="7527" y="2919"/>
                </a:cubicBezTo>
                <a:close/>
                <a:moveTo>
                  <a:pt x="6872" y="2672"/>
                </a:moveTo>
                <a:lnTo>
                  <a:pt x="6591" y="2567"/>
                </a:lnTo>
                <a:cubicBezTo>
                  <a:pt x="6565" y="2557"/>
                  <a:pt x="6552" y="2528"/>
                  <a:pt x="6561" y="2502"/>
                </a:cubicBezTo>
                <a:cubicBezTo>
                  <a:pt x="6571" y="2476"/>
                  <a:pt x="6600" y="2463"/>
                  <a:pt x="6626" y="2473"/>
                </a:cubicBezTo>
                <a:lnTo>
                  <a:pt x="6907" y="2579"/>
                </a:lnTo>
                <a:cubicBezTo>
                  <a:pt x="6933" y="2588"/>
                  <a:pt x="6946" y="2617"/>
                  <a:pt x="6936" y="2643"/>
                </a:cubicBezTo>
                <a:cubicBezTo>
                  <a:pt x="6926" y="2669"/>
                  <a:pt x="6897" y="2682"/>
                  <a:pt x="6872" y="2672"/>
                </a:cubicBezTo>
                <a:close/>
                <a:moveTo>
                  <a:pt x="6216" y="2426"/>
                </a:moveTo>
                <a:lnTo>
                  <a:pt x="5935" y="2320"/>
                </a:lnTo>
                <a:cubicBezTo>
                  <a:pt x="5910" y="2311"/>
                  <a:pt x="5897" y="2282"/>
                  <a:pt x="5906" y="2256"/>
                </a:cubicBezTo>
                <a:cubicBezTo>
                  <a:pt x="5916" y="2230"/>
                  <a:pt x="5945" y="2217"/>
                  <a:pt x="5971" y="2227"/>
                </a:cubicBezTo>
                <a:lnTo>
                  <a:pt x="6251" y="2332"/>
                </a:lnTo>
                <a:cubicBezTo>
                  <a:pt x="6277" y="2342"/>
                  <a:pt x="6290" y="2371"/>
                  <a:pt x="6281" y="2397"/>
                </a:cubicBezTo>
                <a:cubicBezTo>
                  <a:pt x="6271" y="2423"/>
                  <a:pt x="6242" y="2436"/>
                  <a:pt x="6216" y="2426"/>
                </a:cubicBezTo>
                <a:close/>
                <a:moveTo>
                  <a:pt x="5561" y="2180"/>
                </a:moveTo>
                <a:lnTo>
                  <a:pt x="5280" y="2074"/>
                </a:lnTo>
                <a:cubicBezTo>
                  <a:pt x="5254" y="2064"/>
                  <a:pt x="5241" y="2035"/>
                  <a:pt x="5251" y="2010"/>
                </a:cubicBezTo>
                <a:cubicBezTo>
                  <a:pt x="5261" y="1984"/>
                  <a:pt x="5290" y="1971"/>
                  <a:pt x="5315" y="1980"/>
                </a:cubicBezTo>
                <a:lnTo>
                  <a:pt x="5596" y="2086"/>
                </a:lnTo>
                <a:cubicBezTo>
                  <a:pt x="5622" y="2096"/>
                  <a:pt x="5635" y="2125"/>
                  <a:pt x="5625" y="2150"/>
                </a:cubicBezTo>
                <a:cubicBezTo>
                  <a:pt x="5616" y="2176"/>
                  <a:pt x="5587" y="2189"/>
                  <a:pt x="5561" y="2180"/>
                </a:cubicBezTo>
                <a:close/>
                <a:moveTo>
                  <a:pt x="4906" y="1933"/>
                </a:moveTo>
                <a:lnTo>
                  <a:pt x="4625" y="1828"/>
                </a:lnTo>
                <a:cubicBezTo>
                  <a:pt x="4599" y="1818"/>
                  <a:pt x="4586" y="1789"/>
                  <a:pt x="4596" y="1763"/>
                </a:cubicBezTo>
                <a:cubicBezTo>
                  <a:pt x="4606" y="1737"/>
                  <a:pt x="4634" y="1724"/>
                  <a:pt x="4660" y="1734"/>
                </a:cubicBezTo>
                <a:lnTo>
                  <a:pt x="4941" y="1840"/>
                </a:lnTo>
                <a:cubicBezTo>
                  <a:pt x="4967" y="1849"/>
                  <a:pt x="4980" y="1878"/>
                  <a:pt x="4970" y="1904"/>
                </a:cubicBezTo>
                <a:cubicBezTo>
                  <a:pt x="4961" y="1930"/>
                  <a:pt x="4932" y="1943"/>
                  <a:pt x="4906" y="1933"/>
                </a:cubicBezTo>
                <a:close/>
                <a:moveTo>
                  <a:pt x="4251" y="1687"/>
                </a:moveTo>
                <a:lnTo>
                  <a:pt x="3970" y="1581"/>
                </a:lnTo>
                <a:cubicBezTo>
                  <a:pt x="3944" y="1572"/>
                  <a:pt x="3931" y="1543"/>
                  <a:pt x="3941" y="1517"/>
                </a:cubicBezTo>
                <a:cubicBezTo>
                  <a:pt x="3950" y="1491"/>
                  <a:pt x="3979" y="1478"/>
                  <a:pt x="4005" y="1488"/>
                </a:cubicBezTo>
                <a:lnTo>
                  <a:pt x="4286" y="1593"/>
                </a:lnTo>
                <a:cubicBezTo>
                  <a:pt x="4312" y="1603"/>
                  <a:pt x="4325" y="1632"/>
                  <a:pt x="4315" y="1658"/>
                </a:cubicBezTo>
                <a:cubicBezTo>
                  <a:pt x="4305" y="1684"/>
                  <a:pt x="4276" y="1697"/>
                  <a:pt x="4251" y="1687"/>
                </a:cubicBezTo>
                <a:close/>
                <a:moveTo>
                  <a:pt x="3595" y="1441"/>
                </a:moveTo>
                <a:lnTo>
                  <a:pt x="3315" y="1335"/>
                </a:lnTo>
                <a:cubicBezTo>
                  <a:pt x="3289" y="1325"/>
                  <a:pt x="3276" y="1296"/>
                  <a:pt x="3285" y="1271"/>
                </a:cubicBezTo>
                <a:cubicBezTo>
                  <a:pt x="3295" y="1245"/>
                  <a:pt x="3324" y="1232"/>
                  <a:pt x="3350" y="1241"/>
                </a:cubicBezTo>
                <a:lnTo>
                  <a:pt x="3631" y="1347"/>
                </a:lnTo>
                <a:cubicBezTo>
                  <a:pt x="3656" y="1357"/>
                  <a:pt x="3670" y="1386"/>
                  <a:pt x="3660" y="1411"/>
                </a:cubicBezTo>
                <a:cubicBezTo>
                  <a:pt x="3650" y="1437"/>
                  <a:pt x="3621" y="1450"/>
                  <a:pt x="3595" y="1441"/>
                </a:cubicBezTo>
                <a:close/>
                <a:moveTo>
                  <a:pt x="2940" y="1194"/>
                </a:moveTo>
                <a:lnTo>
                  <a:pt x="2659" y="1089"/>
                </a:lnTo>
                <a:cubicBezTo>
                  <a:pt x="2634" y="1079"/>
                  <a:pt x="2620" y="1050"/>
                  <a:pt x="2630" y="1024"/>
                </a:cubicBezTo>
                <a:cubicBezTo>
                  <a:pt x="2640" y="998"/>
                  <a:pt x="2669" y="985"/>
                  <a:pt x="2695" y="995"/>
                </a:cubicBezTo>
                <a:lnTo>
                  <a:pt x="2975" y="1101"/>
                </a:lnTo>
                <a:cubicBezTo>
                  <a:pt x="3001" y="1110"/>
                  <a:pt x="3014" y="1139"/>
                  <a:pt x="3005" y="1165"/>
                </a:cubicBezTo>
                <a:cubicBezTo>
                  <a:pt x="2995" y="1191"/>
                  <a:pt x="2966" y="1204"/>
                  <a:pt x="2940" y="1194"/>
                </a:cubicBezTo>
                <a:close/>
                <a:moveTo>
                  <a:pt x="2285" y="948"/>
                </a:moveTo>
                <a:lnTo>
                  <a:pt x="2004" y="842"/>
                </a:lnTo>
                <a:cubicBezTo>
                  <a:pt x="1978" y="833"/>
                  <a:pt x="1965" y="804"/>
                  <a:pt x="1975" y="778"/>
                </a:cubicBezTo>
                <a:cubicBezTo>
                  <a:pt x="1985" y="752"/>
                  <a:pt x="2013" y="739"/>
                  <a:pt x="2039" y="749"/>
                </a:cubicBezTo>
                <a:lnTo>
                  <a:pt x="2320" y="854"/>
                </a:lnTo>
                <a:cubicBezTo>
                  <a:pt x="2346" y="864"/>
                  <a:pt x="2359" y="893"/>
                  <a:pt x="2349" y="919"/>
                </a:cubicBezTo>
                <a:cubicBezTo>
                  <a:pt x="2340" y="945"/>
                  <a:pt x="2311" y="958"/>
                  <a:pt x="2285" y="948"/>
                </a:cubicBezTo>
                <a:close/>
                <a:moveTo>
                  <a:pt x="1630" y="702"/>
                </a:moveTo>
                <a:lnTo>
                  <a:pt x="1349" y="596"/>
                </a:lnTo>
                <a:cubicBezTo>
                  <a:pt x="1323" y="586"/>
                  <a:pt x="1310" y="557"/>
                  <a:pt x="1320" y="532"/>
                </a:cubicBezTo>
                <a:cubicBezTo>
                  <a:pt x="1329" y="506"/>
                  <a:pt x="1358" y="493"/>
                  <a:pt x="1384" y="502"/>
                </a:cubicBezTo>
                <a:lnTo>
                  <a:pt x="1665" y="608"/>
                </a:lnTo>
                <a:cubicBezTo>
                  <a:pt x="1691" y="618"/>
                  <a:pt x="1704" y="647"/>
                  <a:pt x="1694" y="672"/>
                </a:cubicBezTo>
                <a:cubicBezTo>
                  <a:pt x="1684" y="698"/>
                  <a:pt x="1656" y="711"/>
                  <a:pt x="1630" y="702"/>
                </a:cubicBezTo>
                <a:close/>
                <a:moveTo>
                  <a:pt x="974" y="455"/>
                </a:moveTo>
                <a:lnTo>
                  <a:pt x="694" y="350"/>
                </a:lnTo>
                <a:cubicBezTo>
                  <a:pt x="668" y="340"/>
                  <a:pt x="655" y="311"/>
                  <a:pt x="664" y="285"/>
                </a:cubicBezTo>
                <a:cubicBezTo>
                  <a:pt x="674" y="259"/>
                  <a:pt x="703" y="246"/>
                  <a:pt x="729" y="256"/>
                </a:cubicBezTo>
                <a:lnTo>
                  <a:pt x="1010" y="362"/>
                </a:lnTo>
                <a:cubicBezTo>
                  <a:pt x="1036" y="371"/>
                  <a:pt x="1049" y="400"/>
                  <a:pt x="1039" y="426"/>
                </a:cubicBezTo>
                <a:cubicBezTo>
                  <a:pt x="1029" y="452"/>
                  <a:pt x="1000" y="465"/>
                  <a:pt x="974" y="455"/>
                </a:cubicBezTo>
                <a:close/>
                <a:moveTo>
                  <a:pt x="319" y="209"/>
                </a:moveTo>
                <a:lnTo>
                  <a:pt x="38" y="103"/>
                </a:lnTo>
                <a:cubicBezTo>
                  <a:pt x="13" y="94"/>
                  <a:pt x="0" y="65"/>
                  <a:pt x="9" y="39"/>
                </a:cubicBezTo>
                <a:cubicBezTo>
                  <a:pt x="19" y="13"/>
                  <a:pt x="48" y="0"/>
                  <a:pt x="74" y="10"/>
                </a:cubicBezTo>
                <a:lnTo>
                  <a:pt x="354" y="115"/>
                </a:lnTo>
                <a:cubicBezTo>
                  <a:pt x="380" y="125"/>
                  <a:pt x="393" y="154"/>
                  <a:pt x="384" y="180"/>
                </a:cubicBezTo>
                <a:cubicBezTo>
                  <a:pt x="374" y="206"/>
                  <a:pt x="345" y="219"/>
                  <a:pt x="319" y="209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2"/>
          <p:cNvSpPr>
            <a:spLocks noEditPoints="1"/>
          </p:cNvSpPr>
          <p:nvPr/>
        </p:nvSpPr>
        <p:spPr bwMode="auto">
          <a:xfrm>
            <a:off x="1884363" y="2498725"/>
            <a:ext cx="1135062" cy="425450"/>
          </a:xfrm>
          <a:custGeom>
            <a:avLst/>
            <a:gdLst/>
            <a:ahLst/>
            <a:cxnLst>
              <a:cxn ang="0">
                <a:pos x="11191" y="4216"/>
              </a:cxn>
              <a:cxn ang="0">
                <a:pos x="11226" y="4122"/>
              </a:cxn>
              <a:cxn ang="0">
                <a:pos x="11537" y="4290"/>
              </a:cxn>
              <a:cxn ang="0">
                <a:pos x="10816" y="4078"/>
              </a:cxn>
              <a:cxn ang="0">
                <a:pos x="10505" y="3910"/>
              </a:cxn>
              <a:cxn ang="0">
                <a:pos x="10851" y="3984"/>
              </a:cxn>
              <a:cxn ang="0">
                <a:pos x="10816" y="4078"/>
              </a:cxn>
              <a:cxn ang="0">
                <a:pos x="9878" y="3732"/>
              </a:cxn>
              <a:cxn ang="0">
                <a:pos x="9912" y="3638"/>
              </a:cxn>
              <a:cxn ang="0">
                <a:pos x="10224" y="3806"/>
              </a:cxn>
              <a:cxn ang="0">
                <a:pos x="9503" y="3593"/>
              </a:cxn>
              <a:cxn ang="0">
                <a:pos x="9191" y="3425"/>
              </a:cxn>
              <a:cxn ang="0">
                <a:pos x="9537" y="3500"/>
              </a:cxn>
              <a:cxn ang="0">
                <a:pos x="9503" y="3593"/>
              </a:cxn>
              <a:cxn ang="0">
                <a:pos x="8564" y="3247"/>
              </a:cxn>
              <a:cxn ang="0">
                <a:pos x="8599" y="3154"/>
              </a:cxn>
              <a:cxn ang="0">
                <a:pos x="8910" y="3322"/>
              </a:cxn>
              <a:cxn ang="0">
                <a:pos x="8189" y="3109"/>
              </a:cxn>
              <a:cxn ang="0">
                <a:pos x="7878" y="2941"/>
              </a:cxn>
              <a:cxn ang="0">
                <a:pos x="8224" y="3015"/>
              </a:cxn>
              <a:cxn ang="0">
                <a:pos x="8189" y="3109"/>
              </a:cxn>
              <a:cxn ang="0">
                <a:pos x="7251" y="2763"/>
              </a:cxn>
              <a:cxn ang="0">
                <a:pos x="7285" y="2669"/>
              </a:cxn>
              <a:cxn ang="0">
                <a:pos x="7596" y="2837"/>
              </a:cxn>
              <a:cxn ang="0">
                <a:pos x="6876" y="2625"/>
              </a:cxn>
              <a:cxn ang="0">
                <a:pos x="6564" y="2457"/>
              </a:cxn>
              <a:cxn ang="0">
                <a:pos x="6910" y="2531"/>
              </a:cxn>
              <a:cxn ang="0">
                <a:pos x="6876" y="2625"/>
              </a:cxn>
              <a:cxn ang="0">
                <a:pos x="5937" y="2279"/>
              </a:cxn>
              <a:cxn ang="0">
                <a:pos x="5972" y="2185"/>
              </a:cxn>
              <a:cxn ang="0">
                <a:pos x="6283" y="2353"/>
              </a:cxn>
              <a:cxn ang="0">
                <a:pos x="5562" y="2140"/>
              </a:cxn>
              <a:cxn ang="0">
                <a:pos x="5251" y="1972"/>
              </a:cxn>
              <a:cxn ang="0">
                <a:pos x="5597" y="2046"/>
              </a:cxn>
              <a:cxn ang="0">
                <a:pos x="5562" y="2140"/>
              </a:cxn>
              <a:cxn ang="0">
                <a:pos x="4624" y="1794"/>
              </a:cxn>
              <a:cxn ang="0">
                <a:pos x="4658" y="1700"/>
              </a:cxn>
              <a:cxn ang="0">
                <a:pos x="4969" y="1868"/>
              </a:cxn>
              <a:cxn ang="0">
                <a:pos x="4248" y="1656"/>
              </a:cxn>
              <a:cxn ang="0">
                <a:pos x="3937" y="1488"/>
              </a:cxn>
              <a:cxn ang="0">
                <a:pos x="4283" y="1562"/>
              </a:cxn>
              <a:cxn ang="0">
                <a:pos x="4248" y="1656"/>
              </a:cxn>
              <a:cxn ang="0">
                <a:pos x="3310" y="1310"/>
              </a:cxn>
              <a:cxn ang="0">
                <a:pos x="3345" y="1216"/>
              </a:cxn>
              <a:cxn ang="0">
                <a:pos x="3656" y="1384"/>
              </a:cxn>
              <a:cxn ang="0">
                <a:pos x="2935" y="1171"/>
              </a:cxn>
              <a:cxn ang="0">
                <a:pos x="2624" y="1003"/>
              </a:cxn>
              <a:cxn ang="0">
                <a:pos x="2970" y="1077"/>
              </a:cxn>
              <a:cxn ang="0">
                <a:pos x="2935" y="1171"/>
              </a:cxn>
              <a:cxn ang="0">
                <a:pos x="1997" y="825"/>
              </a:cxn>
              <a:cxn ang="0">
                <a:pos x="2031" y="731"/>
              </a:cxn>
              <a:cxn ang="0">
                <a:pos x="2342" y="899"/>
              </a:cxn>
              <a:cxn ang="0">
                <a:pos x="1621" y="687"/>
              </a:cxn>
              <a:cxn ang="0">
                <a:pos x="1310" y="519"/>
              </a:cxn>
              <a:cxn ang="0">
                <a:pos x="1656" y="593"/>
              </a:cxn>
              <a:cxn ang="0">
                <a:pos x="1621" y="687"/>
              </a:cxn>
              <a:cxn ang="0">
                <a:pos x="683" y="341"/>
              </a:cxn>
              <a:cxn ang="0">
                <a:pos x="718" y="247"/>
              </a:cxn>
              <a:cxn ang="0">
                <a:pos x="1029" y="415"/>
              </a:cxn>
              <a:cxn ang="0">
                <a:pos x="308" y="202"/>
              </a:cxn>
              <a:cxn ang="0">
                <a:pos x="10" y="39"/>
              </a:cxn>
              <a:cxn ang="0">
                <a:pos x="343" y="109"/>
              </a:cxn>
              <a:cxn ang="0">
                <a:pos x="308" y="202"/>
              </a:cxn>
            </a:cxnLst>
            <a:rect l="0" t="0" r="r" b="b"/>
            <a:pathLst>
              <a:path w="11547" h="4330">
                <a:moveTo>
                  <a:pt x="11473" y="4320"/>
                </a:moveTo>
                <a:lnTo>
                  <a:pt x="11191" y="4216"/>
                </a:lnTo>
                <a:cubicBezTo>
                  <a:pt x="11165" y="4207"/>
                  <a:pt x="11152" y="4178"/>
                  <a:pt x="11162" y="4152"/>
                </a:cubicBezTo>
                <a:cubicBezTo>
                  <a:pt x="11171" y="4126"/>
                  <a:pt x="11200" y="4113"/>
                  <a:pt x="11226" y="4122"/>
                </a:cubicBezTo>
                <a:lnTo>
                  <a:pt x="11507" y="4226"/>
                </a:lnTo>
                <a:cubicBezTo>
                  <a:pt x="11533" y="4236"/>
                  <a:pt x="11547" y="4265"/>
                  <a:pt x="11537" y="4290"/>
                </a:cubicBezTo>
                <a:cubicBezTo>
                  <a:pt x="11527" y="4316"/>
                  <a:pt x="11499" y="4330"/>
                  <a:pt x="11473" y="4320"/>
                </a:cubicBezTo>
                <a:close/>
                <a:moveTo>
                  <a:pt x="10816" y="4078"/>
                </a:moveTo>
                <a:lnTo>
                  <a:pt x="10535" y="3974"/>
                </a:lnTo>
                <a:cubicBezTo>
                  <a:pt x="10509" y="3964"/>
                  <a:pt x="10495" y="3936"/>
                  <a:pt x="10505" y="3910"/>
                </a:cubicBezTo>
                <a:cubicBezTo>
                  <a:pt x="10515" y="3884"/>
                  <a:pt x="10543" y="3871"/>
                  <a:pt x="10569" y="3880"/>
                </a:cubicBezTo>
                <a:lnTo>
                  <a:pt x="10851" y="3984"/>
                </a:lnTo>
                <a:cubicBezTo>
                  <a:pt x="10877" y="3994"/>
                  <a:pt x="10890" y="4022"/>
                  <a:pt x="10880" y="4048"/>
                </a:cubicBezTo>
                <a:cubicBezTo>
                  <a:pt x="10871" y="4074"/>
                  <a:pt x="10842" y="4087"/>
                  <a:pt x="10816" y="4078"/>
                </a:cubicBezTo>
                <a:close/>
                <a:moveTo>
                  <a:pt x="10159" y="3836"/>
                </a:moveTo>
                <a:lnTo>
                  <a:pt x="9878" y="3732"/>
                </a:lnTo>
                <a:cubicBezTo>
                  <a:pt x="9852" y="3722"/>
                  <a:pt x="9839" y="3693"/>
                  <a:pt x="9848" y="3668"/>
                </a:cubicBezTo>
                <a:cubicBezTo>
                  <a:pt x="9858" y="3642"/>
                  <a:pt x="9887" y="3628"/>
                  <a:pt x="9912" y="3638"/>
                </a:cubicBezTo>
                <a:lnTo>
                  <a:pt x="10194" y="3742"/>
                </a:lnTo>
                <a:cubicBezTo>
                  <a:pt x="10220" y="3751"/>
                  <a:pt x="10233" y="3780"/>
                  <a:pt x="10224" y="3806"/>
                </a:cubicBezTo>
                <a:cubicBezTo>
                  <a:pt x="10214" y="3832"/>
                  <a:pt x="10185" y="3845"/>
                  <a:pt x="10159" y="3836"/>
                </a:cubicBezTo>
                <a:close/>
                <a:moveTo>
                  <a:pt x="9503" y="3593"/>
                </a:moveTo>
                <a:lnTo>
                  <a:pt x="9221" y="3490"/>
                </a:lnTo>
                <a:cubicBezTo>
                  <a:pt x="9195" y="3480"/>
                  <a:pt x="9182" y="3451"/>
                  <a:pt x="9191" y="3425"/>
                </a:cubicBezTo>
                <a:cubicBezTo>
                  <a:pt x="9201" y="3399"/>
                  <a:pt x="9230" y="3386"/>
                  <a:pt x="9256" y="3396"/>
                </a:cubicBezTo>
                <a:lnTo>
                  <a:pt x="9537" y="3500"/>
                </a:lnTo>
                <a:cubicBezTo>
                  <a:pt x="9563" y="3509"/>
                  <a:pt x="9576" y="3538"/>
                  <a:pt x="9567" y="3564"/>
                </a:cubicBezTo>
                <a:cubicBezTo>
                  <a:pt x="9557" y="3590"/>
                  <a:pt x="9528" y="3603"/>
                  <a:pt x="9503" y="3593"/>
                </a:cubicBezTo>
                <a:close/>
                <a:moveTo>
                  <a:pt x="8846" y="3351"/>
                </a:moveTo>
                <a:lnTo>
                  <a:pt x="8564" y="3247"/>
                </a:lnTo>
                <a:cubicBezTo>
                  <a:pt x="8538" y="3238"/>
                  <a:pt x="8525" y="3209"/>
                  <a:pt x="8535" y="3183"/>
                </a:cubicBezTo>
                <a:cubicBezTo>
                  <a:pt x="8544" y="3157"/>
                  <a:pt x="8573" y="3144"/>
                  <a:pt x="8599" y="3154"/>
                </a:cubicBezTo>
                <a:lnTo>
                  <a:pt x="8880" y="3257"/>
                </a:lnTo>
                <a:cubicBezTo>
                  <a:pt x="8906" y="3267"/>
                  <a:pt x="8920" y="3296"/>
                  <a:pt x="8910" y="3322"/>
                </a:cubicBezTo>
                <a:cubicBezTo>
                  <a:pt x="8900" y="3347"/>
                  <a:pt x="8872" y="3361"/>
                  <a:pt x="8846" y="3351"/>
                </a:cubicBezTo>
                <a:close/>
                <a:moveTo>
                  <a:pt x="8189" y="3109"/>
                </a:moveTo>
                <a:lnTo>
                  <a:pt x="7908" y="3005"/>
                </a:lnTo>
                <a:cubicBezTo>
                  <a:pt x="7882" y="2996"/>
                  <a:pt x="7868" y="2967"/>
                  <a:pt x="7878" y="2941"/>
                </a:cubicBezTo>
                <a:cubicBezTo>
                  <a:pt x="7888" y="2915"/>
                  <a:pt x="7916" y="2902"/>
                  <a:pt x="7942" y="2911"/>
                </a:cubicBezTo>
                <a:lnTo>
                  <a:pt x="8224" y="3015"/>
                </a:lnTo>
                <a:cubicBezTo>
                  <a:pt x="8250" y="3025"/>
                  <a:pt x="8263" y="3053"/>
                  <a:pt x="8253" y="3079"/>
                </a:cubicBezTo>
                <a:cubicBezTo>
                  <a:pt x="8244" y="3105"/>
                  <a:pt x="8215" y="3119"/>
                  <a:pt x="8189" y="3109"/>
                </a:cubicBezTo>
                <a:close/>
                <a:moveTo>
                  <a:pt x="7532" y="2867"/>
                </a:moveTo>
                <a:lnTo>
                  <a:pt x="7251" y="2763"/>
                </a:lnTo>
                <a:cubicBezTo>
                  <a:pt x="7225" y="2753"/>
                  <a:pt x="7212" y="2725"/>
                  <a:pt x="7221" y="2699"/>
                </a:cubicBezTo>
                <a:cubicBezTo>
                  <a:pt x="7231" y="2673"/>
                  <a:pt x="7260" y="2660"/>
                  <a:pt x="7285" y="2669"/>
                </a:cubicBezTo>
                <a:lnTo>
                  <a:pt x="7567" y="2773"/>
                </a:lnTo>
                <a:cubicBezTo>
                  <a:pt x="7593" y="2782"/>
                  <a:pt x="7606" y="2811"/>
                  <a:pt x="7596" y="2837"/>
                </a:cubicBezTo>
                <a:cubicBezTo>
                  <a:pt x="7587" y="2863"/>
                  <a:pt x="7558" y="2876"/>
                  <a:pt x="7532" y="2867"/>
                </a:cubicBezTo>
                <a:close/>
                <a:moveTo>
                  <a:pt x="6876" y="2625"/>
                </a:moveTo>
                <a:lnTo>
                  <a:pt x="6594" y="2521"/>
                </a:lnTo>
                <a:cubicBezTo>
                  <a:pt x="6568" y="2511"/>
                  <a:pt x="6555" y="2482"/>
                  <a:pt x="6564" y="2457"/>
                </a:cubicBezTo>
                <a:cubicBezTo>
                  <a:pt x="6574" y="2431"/>
                  <a:pt x="6603" y="2417"/>
                  <a:pt x="6629" y="2427"/>
                </a:cubicBezTo>
                <a:lnTo>
                  <a:pt x="6910" y="2531"/>
                </a:lnTo>
                <a:cubicBezTo>
                  <a:pt x="6936" y="2540"/>
                  <a:pt x="6949" y="2569"/>
                  <a:pt x="6940" y="2595"/>
                </a:cubicBezTo>
                <a:cubicBezTo>
                  <a:pt x="6930" y="2621"/>
                  <a:pt x="6901" y="2634"/>
                  <a:pt x="6876" y="2625"/>
                </a:cubicBezTo>
                <a:close/>
                <a:moveTo>
                  <a:pt x="6219" y="2382"/>
                </a:moveTo>
                <a:lnTo>
                  <a:pt x="5937" y="2279"/>
                </a:lnTo>
                <a:cubicBezTo>
                  <a:pt x="5911" y="2269"/>
                  <a:pt x="5898" y="2240"/>
                  <a:pt x="5908" y="2214"/>
                </a:cubicBezTo>
                <a:cubicBezTo>
                  <a:pt x="5917" y="2188"/>
                  <a:pt x="5946" y="2175"/>
                  <a:pt x="5972" y="2185"/>
                </a:cubicBezTo>
                <a:lnTo>
                  <a:pt x="6253" y="2288"/>
                </a:lnTo>
                <a:cubicBezTo>
                  <a:pt x="6279" y="2298"/>
                  <a:pt x="6293" y="2327"/>
                  <a:pt x="6283" y="2353"/>
                </a:cubicBezTo>
                <a:cubicBezTo>
                  <a:pt x="6273" y="2379"/>
                  <a:pt x="6245" y="2392"/>
                  <a:pt x="6219" y="2382"/>
                </a:cubicBezTo>
                <a:close/>
                <a:moveTo>
                  <a:pt x="5562" y="2140"/>
                </a:moveTo>
                <a:lnTo>
                  <a:pt x="5281" y="2036"/>
                </a:lnTo>
                <a:cubicBezTo>
                  <a:pt x="5255" y="2027"/>
                  <a:pt x="5241" y="1998"/>
                  <a:pt x="5251" y="1972"/>
                </a:cubicBezTo>
                <a:cubicBezTo>
                  <a:pt x="5260" y="1946"/>
                  <a:pt x="5289" y="1933"/>
                  <a:pt x="5315" y="1942"/>
                </a:cubicBezTo>
                <a:lnTo>
                  <a:pt x="5597" y="2046"/>
                </a:lnTo>
                <a:cubicBezTo>
                  <a:pt x="5623" y="2056"/>
                  <a:pt x="5636" y="2085"/>
                  <a:pt x="5626" y="2110"/>
                </a:cubicBezTo>
                <a:cubicBezTo>
                  <a:pt x="5617" y="2136"/>
                  <a:pt x="5588" y="2150"/>
                  <a:pt x="5562" y="2140"/>
                </a:cubicBezTo>
                <a:close/>
                <a:moveTo>
                  <a:pt x="4905" y="1898"/>
                </a:moveTo>
                <a:lnTo>
                  <a:pt x="4624" y="1794"/>
                </a:lnTo>
                <a:cubicBezTo>
                  <a:pt x="4598" y="1785"/>
                  <a:pt x="4585" y="1756"/>
                  <a:pt x="4594" y="1730"/>
                </a:cubicBezTo>
                <a:cubicBezTo>
                  <a:pt x="4604" y="1704"/>
                  <a:pt x="4632" y="1691"/>
                  <a:pt x="4658" y="1700"/>
                </a:cubicBezTo>
                <a:lnTo>
                  <a:pt x="4940" y="1804"/>
                </a:lnTo>
                <a:cubicBezTo>
                  <a:pt x="4966" y="1814"/>
                  <a:pt x="4979" y="1842"/>
                  <a:pt x="4969" y="1868"/>
                </a:cubicBezTo>
                <a:cubicBezTo>
                  <a:pt x="4960" y="1894"/>
                  <a:pt x="4931" y="1907"/>
                  <a:pt x="4905" y="1898"/>
                </a:cubicBezTo>
                <a:close/>
                <a:moveTo>
                  <a:pt x="4248" y="1656"/>
                </a:moveTo>
                <a:lnTo>
                  <a:pt x="3967" y="1552"/>
                </a:lnTo>
                <a:cubicBezTo>
                  <a:pt x="3941" y="1542"/>
                  <a:pt x="3928" y="1514"/>
                  <a:pt x="3937" y="1488"/>
                </a:cubicBezTo>
                <a:cubicBezTo>
                  <a:pt x="3947" y="1462"/>
                  <a:pt x="3976" y="1448"/>
                  <a:pt x="4002" y="1458"/>
                </a:cubicBezTo>
                <a:lnTo>
                  <a:pt x="4283" y="1562"/>
                </a:lnTo>
                <a:cubicBezTo>
                  <a:pt x="4309" y="1571"/>
                  <a:pt x="4322" y="1600"/>
                  <a:pt x="4313" y="1626"/>
                </a:cubicBezTo>
                <a:cubicBezTo>
                  <a:pt x="4303" y="1652"/>
                  <a:pt x="4274" y="1665"/>
                  <a:pt x="4248" y="1656"/>
                </a:cubicBezTo>
                <a:close/>
                <a:moveTo>
                  <a:pt x="3592" y="1413"/>
                </a:moveTo>
                <a:lnTo>
                  <a:pt x="3310" y="1310"/>
                </a:lnTo>
                <a:cubicBezTo>
                  <a:pt x="3284" y="1300"/>
                  <a:pt x="3271" y="1271"/>
                  <a:pt x="3281" y="1245"/>
                </a:cubicBezTo>
                <a:cubicBezTo>
                  <a:pt x="3290" y="1220"/>
                  <a:pt x="3319" y="1206"/>
                  <a:pt x="3345" y="1216"/>
                </a:cubicBezTo>
                <a:lnTo>
                  <a:pt x="3626" y="1320"/>
                </a:lnTo>
                <a:cubicBezTo>
                  <a:pt x="3652" y="1329"/>
                  <a:pt x="3665" y="1358"/>
                  <a:pt x="3656" y="1384"/>
                </a:cubicBezTo>
                <a:cubicBezTo>
                  <a:pt x="3646" y="1410"/>
                  <a:pt x="3618" y="1423"/>
                  <a:pt x="3592" y="1413"/>
                </a:cubicBezTo>
                <a:close/>
                <a:moveTo>
                  <a:pt x="2935" y="1171"/>
                </a:moveTo>
                <a:lnTo>
                  <a:pt x="2653" y="1067"/>
                </a:lnTo>
                <a:cubicBezTo>
                  <a:pt x="2628" y="1058"/>
                  <a:pt x="2614" y="1029"/>
                  <a:pt x="2624" y="1003"/>
                </a:cubicBezTo>
                <a:cubicBezTo>
                  <a:pt x="2633" y="977"/>
                  <a:pt x="2662" y="964"/>
                  <a:pt x="2688" y="974"/>
                </a:cubicBezTo>
                <a:lnTo>
                  <a:pt x="2970" y="1077"/>
                </a:lnTo>
                <a:cubicBezTo>
                  <a:pt x="2995" y="1087"/>
                  <a:pt x="3009" y="1116"/>
                  <a:pt x="2999" y="1142"/>
                </a:cubicBezTo>
                <a:cubicBezTo>
                  <a:pt x="2990" y="1168"/>
                  <a:pt x="2961" y="1181"/>
                  <a:pt x="2935" y="1171"/>
                </a:cubicBezTo>
                <a:close/>
                <a:moveTo>
                  <a:pt x="2278" y="929"/>
                </a:moveTo>
                <a:lnTo>
                  <a:pt x="1997" y="825"/>
                </a:lnTo>
                <a:cubicBezTo>
                  <a:pt x="1971" y="816"/>
                  <a:pt x="1958" y="787"/>
                  <a:pt x="1967" y="761"/>
                </a:cubicBezTo>
                <a:cubicBezTo>
                  <a:pt x="1977" y="735"/>
                  <a:pt x="2005" y="722"/>
                  <a:pt x="2031" y="731"/>
                </a:cubicBezTo>
                <a:lnTo>
                  <a:pt x="2313" y="835"/>
                </a:lnTo>
                <a:cubicBezTo>
                  <a:pt x="2339" y="845"/>
                  <a:pt x="2352" y="874"/>
                  <a:pt x="2342" y="899"/>
                </a:cubicBezTo>
                <a:cubicBezTo>
                  <a:pt x="2333" y="925"/>
                  <a:pt x="2304" y="939"/>
                  <a:pt x="2278" y="929"/>
                </a:cubicBezTo>
                <a:close/>
                <a:moveTo>
                  <a:pt x="1621" y="687"/>
                </a:moveTo>
                <a:lnTo>
                  <a:pt x="1340" y="583"/>
                </a:lnTo>
                <a:cubicBezTo>
                  <a:pt x="1314" y="573"/>
                  <a:pt x="1301" y="545"/>
                  <a:pt x="1310" y="519"/>
                </a:cubicBezTo>
                <a:cubicBezTo>
                  <a:pt x="1320" y="493"/>
                  <a:pt x="1349" y="480"/>
                  <a:pt x="1375" y="489"/>
                </a:cubicBezTo>
                <a:lnTo>
                  <a:pt x="1656" y="593"/>
                </a:lnTo>
                <a:cubicBezTo>
                  <a:pt x="1682" y="603"/>
                  <a:pt x="1695" y="631"/>
                  <a:pt x="1686" y="657"/>
                </a:cubicBezTo>
                <a:cubicBezTo>
                  <a:pt x="1676" y="683"/>
                  <a:pt x="1647" y="696"/>
                  <a:pt x="1621" y="687"/>
                </a:cubicBezTo>
                <a:close/>
                <a:moveTo>
                  <a:pt x="965" y="445"/>
                </a:moveTo>
                <a:lnTo>
                  <a:pt x="683" y="341"/>
                </a:lnTo>
                <a:cubicBezTo>
                  <a:pt x="657" y="331"/>
                  <a:pt x="644" y="302"/>
                  <a:pt x="654" y="277"/>
                </a:cubicBezTo>
                <a:cubicBezTo>
                  <a:pt x="663" y="251"/>
                  <a:pt x="692" y="237"/>
                  <a:pt x="718" y="247"/>
                </a:cubicBezTo>
                <a:lnTo>
                  <a:pt x="999" y="351"/>
                </a:lnTo>
                <a:cubicBezTo>
                  <a:pt x="1025" y="360"/>
                  <a:pt x="1038" y="389"/>
                  <a:pt x="1029" y="415"/>
                </a:cubicBezTo>
                <a:cubicBezTo>
                  <a:pt x="1019" y="441"/>
                  <a:pt x="991" y="454"/>
                  <a:pt x="965" y="445"/>
                </a:cubicBezTo>
                <a:close/>
                <a:moveTo>
                  <a:pt x="308" y="202"/>
                </a:moveTo>
                <a:lnTo>
                  <a:pt x="39" y="103"/>
                </a:lnTo>
                <a:cubicBezTo>
                  <a:pt x="14" y="94"/>
                  <a:pt x="0" y="65"/>
                  <a:pt x="10" y="39"/>
                </a:cubicBezTo>
                <a:cubicBezTo>
                  <a:pt x="19" y="13"/>
                  <a:pt x="48" y="0"/>
                  <a:pt x="74" y="10"/>
                </a:cubicBezTo>
                <a:lnTo>
                  <a:pt x="343" y="109"/>
                </a:lnTo>
                <a:cubicBezTo>
                  <a:pt x="368" y="118"/>
                  <a:pt x="382" y="147"/>
                  <a:pt x="372" y="173"/>
                </a:cubicBezTo>
                <a:cubicBezTo>
                  <a:pt x="363" y="199"/>
                  <a:pt x="334" y="212"/>
                  <a:pt x="308" y="202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2195736" y="1988840"/>
            <a:ext cx="6844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b="1" dirty="0" smtClean="0">
                <a:solidFill>
                  <a:srgbClr val="FF0000"/>
                </a:solidFill>
                <a:latin typeface="Arial" pitchFamily="34" charset="0"/>
              </a:rPr>
              <a:t>Laser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32" name="Freeform 72"/>
          <p:cNvSpPr>
            <a:spLocks noEditPoints="1"/>
          </p:cNvSpPr>
          <p:nvPr/>
        </p:nvSpPr>
        <p:spPr bwMode="auto">
          <a:xfrm>
            <a:off x="7380312" y="4221088"/>
            <a:ext cx="1008113" cy="2088232"/>
          </a:xfrm>
          <a:custGeom>
            <a:avLst/>
            <a:gdLst/>
            <a:ahLst/>
            <a:cxnLst>
              <a:cxn ang="0">
                <a:pos x="2610" y="0"/>
              </a:cxn>
              <a:cxn ang="0">
                <a:pos x="2360" y="25"/>
              </a:cxn>
              <a:cxn ang="0">
                <a:pos x="2160" y="0"/>
              </a:cxn>
              <a:cxn ang="0">
                <a:pos x="1910" y="25"/>
              </a:cxn>
              <a:cxn ang="0">
                <a:pos x="1722" y="12"/>
              </a:cxn>
              <a:cxn ang="0">
                <a:pos x="1447" y="12"/>
              </a:cxn>
              <a:cxn ang="0">
                <a:pos x="1259" y="25"/>
              </a:cxn>
              <a:cxn ang="0">
                <a:pos x="1009" y="0"/>
              </a:cxn>
              <a:cxn ang="0">
                <a:pos x="759" y="25"/>
              </a:cxn>
              <a:cxn ang="0">
                <a:pos x="559" y="1"/>
              </a:cxn>
              <a:cxn ang="0">
                <a:pos x="324" y="87"/>
              </a:cxn>
              <a:cxn ang="0">
                <a:pos x="170" y="187"/>
              </a:cxn>
              <a:cxn ang="0">
                <a:pos x="34" y="423"/>
              </a:cxn>
              <a:cxn ang="0">
                <a:pos x="25" y="609"/>
              </a:cxn>
              <a:cxn ang="0">
                <a:pos x="0" y="859"/>
              </a:cxn>
              <a:cxn ang="0">
                <a:pos x="25" y="1109"/>
              </a:cxn>
              <a:cxn ang="0">
                <a:pos x="0" y="1309"/>
              </a:cxn>
              <a:cxn ang="0">
                <a:pos x="25" y="1559"/>
              </a:cxn>
              <a:cxn ang="0">
                <a:pos x="12" y="1747"/>
              </a:cxn>
              <a:cxn ang="0">
                <a:pos x="12" y="2022"/>
              </a:cxn>
              <a:cxn ang="0">
                <a:pos x="25" y="2210"/>
              </a:cxn>
              <a:cxn ang="0">
                <a:pos x="0" y="2460"/>
              </a:cxn>
              <a:cxn ang="0">
                <a:pos x="25" y="2710"/>
              </a:cxn>
              <a:cxn ang="0">
                <a:pos x="0" y="2910"/>
              </a:cxn>
              <a:cxn ang="0">
                <a:pos x="25" y="3160"/>
              </a:cxn>
              <a:cxn ang="0">
                <a:pos x="12" y="3348"/>
              </a:cxn>
              <a:cxn ang="0">
                <a:pos x="12" y="3623"/>
              </a:cxn>
              <a:cxn ang="0">
                <a:pos x="32" y="3809"/>
              </a:cxn>
              <a:cxn ang="0">
                <a:pos x="101" y="4048"/>
              </a:cxn>
              <a:cxn ang="0">
                <a:pos x="299" y="4199"/>
              </a:cxn>
              <a:cxn ang="0">
                <a:pos x="477" y="4291"/>
              </a:cxn>
              <a:cxn ang="0">
                <a:pos x="729" y="4275"/>
              </a:cxn>
              <a:cxn ang="0">
                <a:pos x="916" y="4287"/>
              </a:cxn>
              <a:cxn ang="0">
                <a:pos x="1191" y="4287"/>
              </a:cxn>
              <a:cxn ang="0">
                <a:pos x="1379" y="4275"/>
              </a:cxn>
              <a:cxn ang="0">
                <a:pos x="1629" y="4300"/>
              </a:cxn>
              <a:cxn ang="0">
                <a:pos x="1879" y="4275"/>
              </a:cxn>
              <a:cxn ang="0">
                <a:pos x="2079" y="4300"/>
              </a:cxn>
              <a:cxn ang="0">
                <a:pos x="2329" y="4275"/>
              </a:cxn>
              <a:cxn ang="0">
                <a:pos x="2517" y="4287"/>
              </a:cxn>
              <a:cxn ang="0">
                <a:pos x="2792" y="4287"/>
              </a:cxn>
              <a:cxn ang="0">
                <a:pos x="2975" y="4256"/>
              </a:cxn>
              <a:cxn ang="0">
                <a:pos x="3207" y="4164"/>
              </a:cxn>
              <a:cxn ang="0">
                <a:pos x="3337" y="3952"/>
              </a:cxn>
              <a:cxn ang="0">
                <a:pos x="3410" y="3765"/>
              </a:cxn>
              <a:cxn ang="0">
                <a:pos x="3387" y="3514"/>
              </a:cxn>
              <a:cxn ang="0">
                <a:pos x="3400" y="3327"/>
              </a:cxn>
              <a:cxn ang="0">
                <a:pos x="3400" y="3052"/>
              </a:cxn>
              <a:cxn ang="0">
                <a:pos x="3387" y="2864"/>
              </a:cxn>
              <a:cxn ang="0">
                <a:pos x="3412" y="2614"/>
              </a:cxn>
              <a:cxn ang="0">
                <a:pos x="3387" y="2364"/>
              </a:cxn>
              <a:cxn ang="0">
                <a:pos x="3412" y="2164"/>
              </a:cxn>
              <a:cxn ang="0">
                <a:pos x="3387" y="1914"/>
              </a:cxn>
              <a:cxn ang="0">
                <a:pos x="3400" y="1726"/>
              </a:cxn>
              <a:cxn ang="0">
                <a:pos x="3400" y="1451"/>
              </a:cxn>
              <a:cxn ang="0">
                <a:pos x="3387" y="1263"/>
              </a:cxn>
              <a:cxn ang="0">
                <a:pos x="3412" y="1013"/>
              </a:cxn>
              <a:cxn ang="0">
                <a:pos x="3387" y="763"/>
              </a:cxn>
              <a:cxn ang="0">
                <a:pos x="3412" y="562"/>
              </a:cxn>
              <a:cxn ang="0">
                <a:pos x="3328" y="328"/>
              </a:cxn>
              <a:cxn ang="0">
                <a:pos x="3228" y="172"/>
              </a:cxn>
              <a:cxn ang="0">
                <a:pos x="2993" y="34"/>
              </a:cxn>
            </a:cxnLst>
            <a:rect l="0" t="0" r="r" b="b"/>
            <a:pathLst>
              <a:path w="3412" h="4300">
                <a:moveTo>
                  <a:pt x="2810" y="25"/>
                </a:moveTo>
                <a:lnTo>
                  <a:pt x="2810" y="25"/>
                </a:lnTo>
                <a:cubicBezTo>
                  <a:pt x="2803" y="25"/>
                  <a:pt x="2798" y="19"/>
                  <a:pt x="2798" y="12"/>
                </a:cubicBezTo>
                <a:cubicBezTo>
                  <a:pt x="2798" y="6"/>
                  <a:pt x="2803" y="0"/>
                  <a:pt x="2810" y="0"/>
                </a:cubicBezTo>
                <a:lnTo>
                  <a:pt x="2810" y="0"/>
                </a:lnTo>
                <a:cubicBezTo>
                  <a:pt x="2817" y="0"/>
                  <a:pt x="2823" y="6"/>
                  <a:pt x="2823" y="12"/>
                </a:cubicBezTo>
                <a:cubicBezTo>
                  <a:pt x="2823" y="19"/>
                  <a:pt x="2817" y="25"/>
                  <a:pt x="2810" y="25"/>
                </a:cubicBezTo>
                <a:close/>
                <a:moveTo>
                  <a:pt x="2760" y="25"/>
                </a:moveTo>
                <a:lnTo>
                  <a:pt x="2760" y="25"/>
                </a:lnTo>
                <a:cubicBezTo>
                  <a:pt x="2753" y="25"/>
                  <a:pt x="2748" y="19"/>
                  <a:pt x="2748" y="12"/>
                </a:cubicBezTo>
                <a:cubicBezTo>
                  <a:pt x="2748" y="6"/>
                  <a:pt x="2753" y="0"/>
                  <a:pt x="2760" y="0"/>
                </a:cubicBezTo>
                <a:lnTo>
                  <a:pt x="2760" y="0"/>
                </a:lnTo>
                <a:cubicBezTo>
                  <a:pt x="2767" y="0"/>
                  <a:pt x="2773" y="6"/>
                  <a:pt x="2773" y="12"/>
                </a:cubicBezTo>
                <a:cubicBezTo>
                  <a:pt x="2773" y="19"/>
                  <a:pt x="2767" y="25"/>
                  <a:pt x="2760" y="25"/>
                </a:cubicBezTo>
                <a:close/>
                <a:moveTo>
                  <a:pt x="2710" y="25"/>
                </a:moveTo>
                <a:lnTo>
                  <a:pt x="2710" y="25"/>
                </a:lnTo>
                <a:cubicBezTo>
                  <a:pt x="2703" y="25"/>
                  <a:pt x="2698" y="19"/>
                  <a:pt x="2698" y="12"/>
                </a:cubicBezTo>
                <a:cubicBezTo>
                  <a:pt x="2698" y="6"/>
                  <a:pt x="2703" y="0"/>
                  <a:pt x="2710" y="0"/>
                </a:cubicBezTo>
                <a:lnTo>
                  <a:pt x="2710" y="0"/>
                </a:lnTo>
                <a:cubicBezTo>
                  <a:pt x="2717" y="0"/>
                  <a:pt x="2723" y="6"/>
                  <a:pt x="2723" y="12"/>
                </a:cubicBezTo>
                <a:cubicBezTo>
                  <a:pt x="2723" y="19"/>
                  <a:pt x="2717" y="25"/>
                  <a:pt x="2710" y="25"/>
                </a:cubicBezTo>
                <a:close/>
                <a:moveTo>
                  <a:pt x="2660" y="25"/>
                </a:moveTo>
                <a:lnTo>
                  <a:pt x="2660" y="25"/>
                </a:lnTo>
                <a:cubicBezTo>
                  <a:pt x="2653" y="25"/>
                  <a:pt x="2648" y="19"/>
                  <a:pt x="2648" y="12"/>
                </a:cubicBezTo>
                <a:cubicBezTo>
                  <a:pt x="2648" y="6"/>
                  <a:pt x="2653" y="0"/>
                  <a:pt x="2660" y="0"/>
                </a:cubicBezTo>
                <a:lnTo>
                  <a:pt x="2660" y="0"/>
                </a:lnTo>
                <a:cubicBezTo>
                  <a:pt x="2667" y="0"/>
                  <a:pt x="2673" y="6"/>
                  <a:pt x="2673" y="12"/>
                </a:cubicBezTo>
                <a:cubicBezTo>
                  <a:pt x="2673" y="19"/>
                  <a:pt x="2667" y="25"/>
                  <a:pt x="2660" y="25"/>
                </a:cubicBezTo>
                <a:close/>
                <a:moveTo>
                  <a:pt x="2610" y="25"/>
                </a:moveTo>
                <a:lnTo>
                  <a:pt x="2610" y="25"/>
                </a:lnTo>
                <a:cubicBezTo>
                  <a:pt x="2603" y="25"/>
                  <a:pt x="2598" y="19"/>
                  <a:pt x="2598" y="12"/>
                </a:cubicBezTo>
                <a:cubicBezTo>
                  <a:pt x="2598" y="6"/>
                  <a:pt x="2603" y="0"/>
                  <a:pt x="2610" y="0"/>
                </a:cubicBezTo>
                <a:lnTo>
                  <a:pt x="2610" y="0"/>
                </a:lnTo>
                <a:cubicBezTo>
                  <a:pt x="2617" y="0"/>
                  <a:pt x="2623" y="6"/>
                  <a:pt x="2623" y="12"/>
                </a:cubicBezTo>
                <a:cubicBezTo>
                  <a:pt x="2623" y="19"/>
                  <a:pt x="2617" y="25"/>
                  <a:pt x="2610" y="25"/>
                </a:cubicBezTo>
                <a:close/>
                <a:moveTo>
                  <a:pt x="2560" y="25"/>
                </a:moveTo>
                <a:lnTo>
                  <a:pt x="2560" y="25"/>
                </a:lnTo>
                <a:cubicBezTo>
                  <a:pt x="2553" y="25"/>
                  <a:pt x="2548" y="19"/>
                  <a:pt x="2548" y="12"/>
                </a:cubicBezTo>
                <a:cubicBezTo>
                  <a:pt x="2548" y="6"/>
                  <a:pt x="2553" y="0"/>
                  <a:pt x="2560" y="0"/>
                </a:cubicBezTo>
                <a:lnTo>
                  <a:pt x="2560" y="0"/>
                </a:lnTo>
                <a:cubicBezTo>
                  <a:pt x="2567" y="0"/>
                  <a:pt x="2573" y="6"/>
                  <a:pt x="2573" y="12"/>
                </a:cubicBezTo>
                <a:cubicBezTo>
                  <a:pt x="2573" y="19"/>
                  <a:pt x="2567" y="25"/>
                  <a:pt x="2560" y="25"/>
                </a:cubicBezTo>
                <a:close/>
                <a:moveTo>
                  <a:pt x="2510" y="25"/>
                </a:moveTo>
                <a:lnTo>
                  <a:pt x="2510" y="25"/>
                </a:lnTo>
                <a:cubicBezTo>
                  <a:pt x="2503" y="25"/>
                  <a:pt x="2498" y="19"/>
                  <a:pt x="2498" y="12"/>
                </a:cubicBezTo>
                <a:cubicBezTo>
                  <a:pt x="2498" y="6"/>
                  <a:pt x="2503" y="0"/>
                  <a:pt x="2510" y="0"/>
                </a:cubicBezTo>
                <a:lnTo>
                  <a:pt x="2510" y="0"/>
                </a:lnTo>
                <a:cubicBezTo>
                  <a:pt x="2517" y="0"/>
                  <a:pt x="2523" y="6"/>
                  <a:pt x="2523" y="12"/>
                </a:cubicBezTo>
                <a:cubicBezTo>
                  <a:pt x="2523" y="19"/>
                  <a:pt x="2517" y="25"/>
                  <a:pt x="2510" y="25"/>
                </a:cubicBezTo>
                <a:close/>
                <a:moveTo>
                  <a:pt x="2460" y="25"/>
                </a:moveTo>
                <a:lnTo>
                  <a:pt x="2460" y="25"/>
                </a:lnTo>
                <a:cubicBezTo>
                  <a:pt x="2453" y="25"/>
                  <a:pt x="2448" y="19"/>
                  <a:pt x="2448" y="12"/>
                </a:cubicBezTo>
                <a:cubicBezTo>
                  <a:pt x="2448" y="6"/>
                  <a:pt x="2453" y="0"/>
                  <a:pt x="2460" y="0"/>
                </a:cubicBezTo>
                <a:lnTo>
                  <a:pt x="2460" y="0"/>
                </a:lnTo>
                <a:cubicBezTo>
                  <a:pt x="2467" y="0"/>
                  <a:pt x="2473" y="6"/>
                  <a:pt x="2473" y="12"/>
                </a:cubicBezTo>
                <a:cubicBezTo>
                  <a:pt x="2473" y="19"/>
                  <a:pt x="2467" y="25"/>
                  <a:pt x="2460" y="25"/>
                </a:cubicBezTo>
                <a:close/>
                <a:moveTo>
                  <a:pt x="2410" y="25"/>
                </a:moveTo>
                <a:lnTo>
                  <a:pt x="2410" y="25"/>
                </a:lnTo>
                <a:cubicBezTo>
                  <a:pt x="2403" y="25"/>
                  <a:pt x="2397" y="19"/>
                  <a:pt x="2397" y="12"/>
                </a:cubicBezTo>
                <a:cubicBezTo>
                  <a:pt x="2397" y="6"/>
                  <a:pt x="2403" y="0"/>
                  <a:pt x="2410" y="0"/>
                </a:cubicBezTo>
                <a:lnTo>
                  <a:pt x="2410" y="0"/>
                </a:lnTo>
                <a:cubicBezTo>
                  <a:pt x="2417" y="0"/>
                  <a:pt x="2423" y="6"/>
                  <a:pt x="2423" y="12"/>
                </a:cubicBezTo>
                <a:cubicBezTo>
                  <a:pt x="2423" y="19"/>
                  <a:pt x="2417" y="25"/>
                  <a:pt x="2410" y="25"/>
                </a:cubicBezTo>
                <a:close/>
                <a:moveTo>
                  <a:pt x="2360" y="25"/>
                </a:moveTo>
                <a:lnTo>
                  <a:pt x="2360" y="25"/>
                </a:lnTo>
                <a:cubicBezTo>
                  <a:pt x="2353" y="25"/>
                  <a:pt x="2347" y="19"/>
                  <a:pt x="2347" y="12"/>
                </a:cubicBezTo>
                <a:cubicBezTo>
                  <a:pt x="2347" y="6"/>
                  <a:pt x="2353" y="0"/>
                  <a:pt x="2360" y="0"/>
                </a:cubicBezTo>
                <a:lnTo>
                  <a:pt x="2360" y="0"/>
                </a:lnTo>
                <a:cubicBezTo>
                  <a:pt x="2367" y="0"/>
                  <a:pt x="2372" y="6"/>
                  <a:pt x="2372" y="12"/>
                </a:cubicBezTo>
                <a:cubicBezTo>
                  <a:pt x="2372" y="19"/>
                  <a:pt x="2367" y="25"/>
                  <a:pt x="2360" y="25"/>
                </a:cubicBezTo>
                <a:close/>
                <a:moveTo>
                  <a:pt x="2310" y="25"/>
                </a:moveTo>
                <a:lnTo>
                  <a:pt x="2310" y="25"/>
                </a:lnTo>
                <a:cubicBezTo>
                  <a:pt x="2303" y="25"/>
                  <a:pt x="2297" y="19"/>
                  <a:pt x="2297" y="12"/>
                </a:cubicBezTo>
                <a:cubicBezTo>
                  <a:pt x="2297" y="6"/>
                  <a:pt x="2303" y="0"/>
                  <a:pt x="2310" y="0"/>
                </a:cubicBezTo>
                <a:lnTo>
                  <a:pt x="2310" y="0"/>
                </a:lnTo>
                <a:cubicBezTo>
                  <a:pt x="2317" y="0"/>
                  <a:pt x="2322" y="6"/>
                  <a:pt x="2322" y="12"/>
                </a:cubicBezTo>
                <a:cubicBezTo>
                  <a:pt x="2322" y="19"/>
                  <a:pt x="2317" y="25"/>
                  <a:pt x="2310" y="25"/>
                </a:cubicBezTo>
                <a:close/>
                <a:moveTo>
                  <a:pt x="2260" y="25"/>
                </a:moveTo>
                <a:lnTo>
                  <a:pt x="2260" y="25"/>
                </a:lnTo>
                <a:cubicBezTo>
                  <a:pt x="2253" y="25"/>
                  <a:pt x="2247" y="19"/>
                  <a:pt x="2247" y="12"/>
                </a:cubicBezTo>
                <a:cubicBezTo>
                  <a:pt x="2247" y="6"/>
                  <a:pt x="2253" y="0"/>
                  <a:pt x="2260" y="0"/>
                </a:cubicBezTo>
                <a:lnTo>
                  <a:pt x="2260" y="0"/>
                </a:lnTo>
                <a:cubicBezTo>
                  <a:pt x="2267" y="0"/>
                  <a:pt x="2272" y="6"/>
                  <a:pt x="2272" y="12"/>
                </a:cubicBezTo>
                <a:cubicBezTo>
                  <a:pt x="2272" y="19"/>
                  <a:pt x="2267" y="25"/>
                  <a:pt x="2260" y="25"/>
                </a:cubicBezTo>
                <a:close/>
                <a:moveTo>
                  <a:pt x="2210" y="25"/>
                </a:moveTo>
                <a:lnTo>
                  <a:pt x="2210" y="25"/>
                </a:lnTo>
                <a:cubicBezTo>
                  <a:pt x="2203" y="25"/>
                  <a:pt x="2197" y="19"/>
                  <a:pt x="2197" y="12"/>
                </a:cubicBezTo>
                <a:cubicBezTo>
                  <a:pt x="2197" y="6"/>
                  <a:pt x="2203" y="0"/>
                  <a:pt x="2210" y="0"/>
                </a:cubicBezTo>
                <a:lnTo>
                  <a:pt x="2210" y="0"/>
                </a:lnTo>
                <a:cubicBezTo>
                  <a:pt x="2217" y="0"/>
                  <a:pt x="2222" y="6"/>
                  <a:pt x="2222" y="12"/>
                </a:cubicBezTo>
                <a:cubicBezTo>
                  <a:pt x="2222" y="19"/>
                  <a:pt x="2217" y="25"/>
                  <a:pt x="2210" y="25"/>
                </a:cubicBezTo>
                <a:close/>
                <a:moveTo>
                  <a:pt x="2160" y="25"/>
                </a:moveTo>
                <a:lnTo>
                  <a:pt x="2160" y="25"/>
                </a:lnTo>
                <a:cubicBezTo>
                  <a:pt x="2153" y="25"/>
                  <a:pt x="2147" y="19"/>
                  <a:pt x="2147" y="12"/>
                </a:cubicBezTo>
                <a:cubicBezTo>
                  <a:pt x="2147" y="6"/>
                  <a:pt x="2153" y="0"/>
                  <a:pt x="2160" y="0"/>
                </a:cubicBezTo>
                <a:lnTo>
                  <a:pt x="2160" y="0"/>
                </a:lnTo>
                <a:cubicBezTo>
                  <a:pt x="2167" y="0"/>
                  <a:pt x="2172" y="6"/>
                  <a:pt x="2172" y="12"/>
                </a:cubicBezTo>
                <a:cubicBezTo>
                  <a:pt x="2172" y="19"/>
                  <a:pt x="2167" y="25"/>
                  <a:pt x="2160" y="25"/>
                </a:cubicBezTo>
                <a:close/>
                <a:moveTo>
                  <a:pt x="2110" y="25"/>
                </a:moveTo>
                <a:lnTo>
                  <a:pt x="2110" y="25"/>
                </a:lnTo>
                <a:cubicBezTo>
                  <a:pt x="2103" y="25"/>
                  <a:pt x="2097" y="19"/>
                  <a:pt x="2097" y="12"/>
                </a:cubicBezTo>
                <a:cubicBezTo>
                  <a:pt x="2097" y="6"/>
                  <a:pt x="2103" y="0"/>
                  <a:pt x="2110" y="0"/>
                </a:cubicBezTo>
                <a:lnTo>
                  <a:pt x="2110" y="0"/>
                </a:lnTo>
                <a:cubicBezTo>
                  <a:pt x="2117" y="0"/>
                  <a:pt x="2122" y="6"/>
                  <a:pt x="2122" y="12"/>
                </a:cubicBezTo>
                <a:cubicBezTo>
                  <a:pt x="2122" y="19"/>
                  <a:pt x="2117" y="25"/>
                  <a:pt x="2110" y="25"/>
                </a:cubicBezTo>
                <a:close/>
                <a:moveTo>
                  <a:pt x="2060" y="25"/>
                </a:moveTo>
                <a:lnTo>
                  <a:pt x="2060" y="25"/>
                </a:lnTo>
                <a:cubicBezTo>
                  <a:pt x="2053" y="25"/>
                  <a:pt x="2047" y="19"/>
                  <a:pt x="2047" y="12"/>
                </a:cubicBezTo>
                <a:cubicBezTo>
                  <a:pt x="2047" y="6"/>
                  <a:pt x="2053" y="0"/>
                  <a:pt x="2060" y="0"/>
                </a:cubicBezTo>
                <a:lnTo>
                  <a:pt x="2060" y="0"/>
                </a:lnTo>
                <a:cubicBezTo>
                  <a:pt x="2067" y="0"/>
                  <a:pt x="2072" y="6"/>
                  <a:pt x="2072" y="12"/>
                </a:cubicBezTo>
                <a:cubicBezTo>
                  <a:pt x="2072" y="19"/>
                  <a:pt x="2067" y="25"/>
                  <a:pt x="2060" y="25"/>
                </a:cubicBezTo>
                <a:close/>
                <a:moveTo>
                  <a:pt x="2010" y="25"/>
                </a:moveTo>
                <a:lnTo>
                  <a:pt x="2010" y="25"/>
                </a:lnTo>
                <a:cubicBezTo>
                  <a:pt x="2003" y="25"/>
                  <a:pt x="1997" y="19"/>
                  <a:pt x="1997" y="12"/>
                </a:cubicBezTo>
                <a:cubicBezTo>
                  <a:pt x="1997" y="6"/>
                  <a:pt x="2003" y="0"/>
                  <a:pt x="2010" y="0"/>
                </a:cubicBezTo>
                <a:lnTo>
                  <a:pt x="2010" y="0"/>
                </a:lnTo>
                <a:cubicBezTo>
                  <a:pt x="2017" y="0"/>
                  <a:pt x="2022" y="6"/>
                  <a:pt x="2022" y="12"/>
                </a:cubicBezTo>
                <a:cubicBezTo>
                  <a:pt x="2022" y="19"/>
                  <a:pt x="2017" y="25"/>
                  <a:pt x="2010" y="25"/>
                </a:cubicBezTo>
                <a:close/>
                <a:moveTo>
                  <a:pt x="1960" y="25"/>
                </a:moveTo>
                <a:lnTo>
                  <a:pt x="1960" y="25"/>
                </a:lnTo>
                <a:cubicBezTo>
                  <a:pt x="1953" y="25"/>
                  <a:pt x="1947" y="19"/>
                  <a:pt x="1947" y="12"/>
                </a:cubicBezTo>
                <a:cubicBezTo>
                  <a:pt x="1947" y="6"/>
                  <a:pt x="1953" y="0"/>
                  <a:pt x="1960" y="0"/>
                </a:cubicBezTo>
                <a:lnTo>
                  <a:pt x="1960" y="0"/>
                </a:lnTo>
                <a:cubicBezTo>
                  <a:pt x="1967" y="0"/>
                  <a:pt x="1972" y="6"/>
                  <a:pt x="1972" y="12"/>
                </a:cubicBezTo>
                <a:cubicBezTo>
                  <a:pt x="1972" y="19"/>
                  <a:pt x="1967" y="25"/>
                  <a:pt x="1960" y="25"/>
                </a:cubicBezTo>
                <a:close/>
                <a:moveTo>
                  <a:pt x="1910" y="25"/>
                </a:moveTo>
                <a:lnTo>
                  <a:pt x="1910" y="25"/>
                </a:lnTo>
                <a:cubicBezTo>
                  <a:pt x="1903" y="25"/>
                  <a:pt x="1897" y="19"/>
                  <a:pt x="1897" y="12"/>
                </a:cubicBezTo>
                <a:cubicBezTo>
                  <a:pt x="1897" y="6"/>
                  <a:pt x="1903" y="0"/>
                  <a:pt x="1910" y="0"/>
                </a:cubicBezTo>
                <a:lnTo>
                  <a:pt x="1910" y="0"/>
                </a:lnTo>
                <a:cubicBezTo>
                  <a:pt x="1917" y="0"/>
                  <a:pt x="1922" y="6"/>
                  <a:pt x="1922" y="12"/>
                </a:cubicBezTo>
                <a:cubicBezTo>
                  <a:pt x="1922" y="19"/>
                  <a:pt x="1917" y="25"/>
                  <a:pt x="1910" y="25"/>
                </a:cubicBezTo>
                <a:close/>
                <a:moveTo>
                  <a:pt x="1860" y="25"/>
                </a:moveTo>
                <a:lnTo>
                  <a:pt x="1860" y="25"/>
                </a:lnTo>
                <a:cubicBezTo>
                  <a:pt x="1853" y="25"/>
                  <a:pt x="1847" y="19"/>
                  <a:pt x="1847" y="12"/>
                </a:cubicBezTo>
                <a:cubicBezTo>
                  <a:pt x="1847" y="6"/>
                  <a:pt x="1853" y="0"/>
                  <a:pt x="1860" y="0"/>
                </a:cubicBezTo>
                <a:lnTo>
                  <a:pt x="1860" y="0"/>
                </a:lnTo>
                <a:cubicBezTo>
                  <a:pt x="1867" y="0"/>
                  <a:pt x="1872" y="6"/>
                  <a:pt x="1872" y="12"/>
                </a:cubicBezTo>
                <a:cubicBezTo>
                  <a:pt x="1872" y="19"/>
                  <a:pt x="1867" y="25"/>
                  <a:pt x="1860" y="25"/>
                </a:cubicBezTo>
                <a:close/>
                <a:moveTo>
                  <a:pt x="1810" y="25"/>
                </a:moveTo>
                <a:lnTo>
                  <a:pt x="1810" y="25"/>
                </a:lnTo>
                <a:cubicBezTo>
                  <a:pt x="1803" y="25"/>
                  <a:pt x="1797" y="19"/>
                  <a:pt x="1797" y="12"/>
                </a:cubicBezTo>
                <a:cubicBezTo>
                  <a:pt x="1797" y="6"/>
                  <a:pt x="1803" y="0"/>
                  <a:pt x="1810" y="0"/>
                </a:cubicBezTo>
                <a:lnTo>
                  <a:pt x="1810" y="0"/>
                </a:lnTo>
                <a:cubicBezTo>
                  <a:pt x="1817" y="0"/>
                  <a:pt x="1822" y="6"/>
                  <a:pt x="1822" y="12"/>
                </a:cubicBezTo>
                <a:cubicBezTo>
                  <a:pt x="1822" y="19"/>
                  <a:pt x="1817" y="25"/>
                  <a:pt x="1810" y="25"/>
                </a:cubicBezTo>
                <a:close/>
                <a:moveTo>
                  <a:pt x="1760" y="25"/>
                </a:moveTo>
                <a:lnTo>
                  <a:pt x="1760" y="25"/>
                </a:lnTo>
                <a:cubicBezTo>
                  <a:pt x="1753" y="25"/>
                  <a:pt x="1747" y="19"/>
                  <a:pt x="1747" y="12"/>
                </a:cubicBezTo>
                <a:cubicBezTo>
                  <a:pt x="1747" y="6"/>
                  <a:pt x="1753" y="0"/>
                  <a:pt x="1760" y="0"/>
                </a:cubicBezTo>
                <a:lnTo>
                  <a:pt x="1760" y="0"/>
                </a:lnTo>
                <a:cubicBezTo>
                  <a:pt x="1767" y="0"/>
                  <a:pt x="1772" y="6"/>
                  <a:pt x="1772" y="12"/>
                </a:cubicBezTo>
                <a:cubicBezTo>
                  <a:pt x="1772" y="19"/>
                  <a:pt x="1767" y="25"/>
                  <a:pt x="1760" y="25"/>
                </a:cubicBezTo>
                <a:close/>
                <a:moveTo>
                  <a:pt x="1710" y="25"/>
                </a:moveTo>
                <a:lnTo>
                  <a:pt x="1710" y="25"/>
                </a:lnTo>
                <a:cubicBezTo>
                  <a:pt x="1703" y="25"/>
                  <a:pt x="1697" y="19"/>
                  <a:pt x="1697" y="12"/>
                </a:cubicBezTo>
                <a:cubicBezTo>
                  <a:pt x="1697" y="6"/>
                  <a:pt x="1703" y="0"/>
                  <a:pt x="1710" y="0"/>
                </a:cubicBezTo>
                <a:lnTo>
                  <a:pt x="1710" y="0"/>
                </a:lnTo>
                <a:cubicBezTo>
                  <a:pt x="1717" y="0"/>
                  <a:pt x="1722" y="6"/>
                  <a:pt x="1722" y="12"/>
                </a:cubicBezTo>
                <a:cubicBezTo>
                  <a:pt x="1722" y="19"/>
                  <a:pt x="1717" y="25"/>
                  <a:pt x="1710" y="25"/>
                </a:cubicBezTo>
                <a:close/>
                <a:moveTo>
                  <a:pt x="1660" y="25"/>
                </a:moveTo>
                <a:lnTo>
                  <a:pt x="1660" y="25"/>
                </a:lnTo>
                <a:cubicBezTo>
                  <a:pt x="1653" y="25"/>
                  <a:pt x="1647" y="19"/>
                  <a:pt x="1647" y="12"/>
                </a:cubicBezTo>
                <a:cubicBezTo>
                  <a:pt x="1647" y="6"/>
                  <a:pt x="1653" y="0"/>
                  <a:pt x="1660" y="0"/>
                </a:cubicBezTo>
                <a:lnTo>
                  <a:pt x="1660" y="0"/>
                </a:lnTo>
                <a:cubicBezTo>
                  <a:pt x="1667" y="0"/>
                  <a:pt x="1672" y="6"/>
                  <a:pt x="1672" y="12"/>
                </a:cubicBezTo>
                <a:cubicBezTo>
                  <a:pt x="1672" y="19"/>
                  <a:pt x="1667" y="25"/>
                  <a:pt x="1660" y="25"/>
                </a:cubicBezTo>
                <a:close/>
                <a:moveTo>
                  <a:pt x="1610" y="25"/>
                </a:moveTo>
                <a:lnTo>
                  <a:pt x="1610" y="25"/>
                </a:lnTo>
                <a:cubicBezTo>
                  <a:pt x="1603" y="25"/>
                  <a:pt x="1597" y="19"/>
                  <a:pt x="1597" y="12"/>
                </a:cubicBezTo>
                <a:cubicBezTo>
                  <a:pt x="1597" y="6"/>
                  <a:pt x="1603" y="0"/>
                  <a:pt x="1610" y="0"/>
                </a:cubicBezTo>
                <a:lnTo>
                  <a:pt x="1610" y="0"/>
                </a:lnTo>
                <a:cubicBezTo>
                  <a:pt x="1617" y="0"/>
                  <a:pt x="1622" y="6"/>
                  <a:pt x="1622" y="12"/>
                </a:cubicBezTo>
                <a:cubicBezTo>
                  <a:pt x="1622" y="19"/>
                  <a:pt x="1617" y="25"/>
                  <a:pt x="1610" y="25"/>
                </a:cubicBezTo>
                <a:close/>
                <a:moveTo>
                  <a:pt x="1560" y="25"/>
                </a:moveTo>
                <a:lnTo>
                  <a:pt x="1560" y="25"/>
                </a:lnTo>
                <a:cubicBezTo>
                  <a:pt x="1553" y="25"/>
                  <a:pt x="1547" y="19"/>
                  <a:pt x="1547" y="12"/>
                </a:cubicBezTo>
                <a:cubicBezTo>
                  <a:pt x="1547" y="6"/>
                  <a:pt x="1553" y="0"/>
                  <a:pt x="1560" y="0"/>
                </a:cubicBezTo>
                <a:lnTo>
                  <a:pt x="1560" y="0"/>
                </a:lnTo>
                <a:cubicBezTo>
                  <a:pt x="1566" y="0"/>
                  <a:pt x="1572" y="6"/>
                  <a:pt x="1572" y="12"/>
                </a:cubicBezTo>
                <a:cubicBezTo>
                  <a:pt x="1572" y="19"/>
                  <a:pt x="1566" y="25"/>
                  <a:pt x="1560" y="25"/>
                </a:cubicBezTo>
                <a:close/>
                <a:moveTo>
                  <a:pt x="1510" y="25"/>
                </a:moveTo>
                <a:lnTo>
                  <a:pt x="1510" y="25"/>
                </a:lnTo>
                <a:cubicBezTo>
                  <a:pt x="1503" y="25"/>
                  <a:pt x="1497" y="19"/>
                  <a:pt x="1497" y="12"/>
                </a:cubicBezTo>
                <a:cubicBezTo>
                  <a:pt x="1497" y="6"/>
                  <a:pt x="1503" y="0"/>
                  <a:pt x="1510" y="0"/>
                </a:cubicBezTo>
                <a:lnTo>
                  <a:pt x="1510" y="0"/>
                </a:lnTo>
                <a:cubicBezTo>
                  <a:pt x="1516" y="0"/>
                  <a:pt x="1522" y="6"/>
                  <a:pt x="1522" y="12"/>
                </a:cubicBezTo>
                <a:cubicBezTo>
                  <a:pt x="1522" y="19"/>
                  <a:pt x="1516" y="25"/>
                  <a:pt x="1510" y="25"/>
                </a:cubicBezTo>
                <a:close/>
                <a:moveTo>
                  <a:pt x="1460" y="25"/>
                </a:moveTo>
                <a:lnTo>
                  <a:pt x="1460" y="25"/>
                </a:lnTo>
                <a:cubicBezTo>
                  <a:pt x="1453" y="25"/>
                  <a:pt x="1447" y="19"/>
                  <a:pt x="1447" y="12"/>
                </a:cubicBezTo>
                <a:cubicBezTo>
                  <a:pt x="1447" y="6"/>
                  <a:pt x="1453" y="0"/>
                  <a:pt x="1460" y="0"/>
                </a:cubicBezTo>
                <a:lnTo>
                  <a:pt x="1460" y="0"/>
                </a:lnTo>
                <a:cubicBezTo>
                  <a:pt x="1466" y="0"/>
                  <a:pt x="1472" y="6"/>
                  <a:pt x="1472" y="12"/>
                </a:cubicBezTo>
                <a:cubicBezTo>
                  <a:pt x="1472" y="19"/>
                  <a:pt x="1466" y="25"/>
                  <a:pt x="1460" y="25"/>
                </a:cubicBezTo>
                <a:close/>
                <a:moveTo>
                  <a:pt x="1410" y="25"/>
                </a:moveTo>
                <a:lnTo>
                  <a:pt x="1409" y="25"/>
                </a:lnTo>
                <a:cubicBezTo>
                  <a:pt x="1403" y="25"/>
                  <a:pt x="1397" y="19"/>
                  <a:pt x="1397" y="12"/>
                </a:cubicBezTo>
                <a:cubicBezTo>
                  <a:pt x="1397" y="6"/>
                  <a:pt x="1403" y="0"/>
                  <a:pt x="1409" y="0"/>
                </a:cubicBezTo>
                <a:lnTo>
                  <a:pt x="1410" y="0"/>
                </a:lnTo>
                <a:cubicBezTo>
                  <a:pt x="1416" y="0"/>
                  <a:pt x="1422" y="6"/>
                  <a:pt x="1422" y="12"/>
                </a:cubicBezTo>
                <a:cubicBezTo>
                  <a:pt x="1422" y="19"/>
                  <a:pt x="1416" y="25"/>
                  <a:pt x="1410" y="25"/>
                </a:cubicBezTo>
                <a:close/>
                <a:moveTo>
                  <a:pt x="1359" y="25"/>
                </a:moveTo>
                <a:lnTo>
                  <a:pt x="1359" y="25"/>
                </a:lnTo>
                <a:cubicBezTo>
                  <a:pt x="1353" y="25"/>
                  <a:pt x="1347" y="19"/>
                  <a:pt x="1347" y="12"/>
                </a:cubicBezTo>
                <a:cubicBezTo>
                  <a:pt x="1347" y="6"/>
                  <a:pt x="1353" y="0"/>
                  <a:pt x="1359" y="0"/>
                </a:cubicBezTo>
                <a:lnTo>
                  <a:pt x="1359" y="0"/>
                </a:lnTo>
                <a:cubicBezTo>
                  <a:pt x="1366" y="0"/>
                  <a:pt x="1372" y="6"/>
                  <a:pt x="1372" y="12"/>
                </a:cubicBezTo>
                <a:cubicBezTo>
                  <a:pt x="1372" y="19"/>
                  <a:pt x="1366" y="25"/>
                  <a:pt x="1359" y="25"/>
                </a:cubicBezTo>
                <a:close/>
                <a:moveTo>
                  <a:pt x="1309" y="25"/>
                </a:moveTo>
                <a:lnTo>
                  <a:pt x="1309" y="25"/>
                </a:lnTo>
                <a:cubicBezTo>
                  <a:pt x="1303" y="25"/>
                  <a:pt x="1297" y="19"/>
                  <a:pt x="1297" y="12"/>
                </a:cubicBezTo>
                <a:cubicBezTo>
                  <a:pt x="1297" y="6"/>
                  <a:pt x="1303" y="0"/>
                  <a:pt x="1309" y="0"/>
                </a:cubicBezTo>
                <a:lnTo>
                  <a:pt x="1309" y="0"/>
                </a:lnTo>
                <a:cubicBezTo>
                  <a:pt x="1316" y="0"/>
                  <a:pt x="1322" y="6"/>
                  <a:pt x="1322" y="12"/>
                </a:cubicBezTo>
                <a:cubicBezTo>
                  <a:pt x="1322" y="19"/>
                  <a:pt x="1316" y="25"/>
                  <a:pt x="1309" y="25"/>
                </a:cubicBezTo>
                <a:close/>
                <a:moveTo>
                  <a:pt x="1259" y="25"/>
                </a:moveTo>
                <a:lnTo>
                  <a:pt x="1259" y="25"/>
                </a:lnTo>
                <a:cubicBezTo>
                  <a:pt x="1253" y="25"/>
                  <a:pt x="1247" y="19"/>
                  <a:pt x="1247" y="12"/>
                </a:cubicBezTo>
                <a:cubicBezTo>
                  <a:pt x="1247" y="6"/>
                  <a:pt x="1253" y="0"/>
                  <a:pt x="1259" y="0"/>
                </a:cubicBezTo>
                <a:lnTo>
                  <a:pt x="1259" y="0"/>
                </a:lnTo>
                <a:cubicBezTo>
                  <a:pt x="1266" y="0"/>
                  <a:pt x="1272" y="6"/>
                  <a:pt x="1272" y="12"/>
                </a:cubicBezTo>
                <a:cubicBezTo>
                  <a:pt x="1272" y="19"/>
                  <a:pt x="1266" y="25"/>
                  <a:pt x="1259" y="25"/>
                </a:cubicBezTo>
                <a:close/>
                <a:moveTo>
                  <a:pt x="1209" y="25"/>
                </a:moveTo>
                <a:lnTo>
                  <a:pt x="1209" y="25"/>
                </a:lnTo>
                <a:cubicBezTo>
                  <a:pt x="1202" y="25"/>
                  <a:pt x="1197" y="19"/>
                  <a:pt x="1197" y="12"/>
                </a:cubicBezTo>
                <a:cubicBezTo>
                  <a:pt x="1197" y="6"/>
                  <a:pt x="1202" y="0"/>
                  <a:pt x="1209" y="0"/>
                </a:cubicBezTo>
                <a:lnTo>
                  <a:pt x="1209" y="0"/>
                </a:lnTo>
                <a:cubicBezTo>
                  <a:pt x="1216" y="0"/>
                  <a:pt x="1222" y="6"/>
                  <a:pt x="1222" y="12"/>
                </a:cubicBezTo>
                <a:cubicBezTo>
                  <a:pt x="1222" y="19"/>
                  <a:pt x="1216" y="25"/>
                  <a:pt x="1209" y="25"/>
                </a:cubicBezTo>
                <a:close/>
                <a:moveTo>
                  <a:pt x="1159" y="25"/>
                </a:moveTo>
                <a:lnTo>
                  <a:pt x="1159" y="25"/>
                </a:lnTo>
                <a:cubicBezTo>
                  <a:pt x="1152" y="25"/>
                  <a:pt x="1147" y="19"/>
                  <a:pt x="1147" y="12"/>
                </a:cubicBezTo>
                <a:cubicBezTo>
                  <a:pt x="1147" y="6"/>
                  <a:pt x="1152" y="0"/>
                  <a:pt x="1159" y="0"/>
                </a:cubicBezTo>
                <a:lnTo>
                  <a:pt x="1159" y="0"/>
                </a:lnTo>
                <a:cubicBezTo>
                  <a:pt x="1166" y="0"/>
                  <a:pt x="1172" y="6"/>
                  <a:pt x="1172" y="12"/>
                </a:cubicBezTo>
                <a:cubicBezTo>
                  <a:pt x="1172" y="19"/>
                  <a:pt x="1166" y="25"/>
                  <a:pt x="1159" y="25"/>
                </a:cubicBezTo>
                <a:close/>
                <a:moveTo>
                  <a:pt x="1109" y="25"/>
                </a:moveTo>
                <a:lnTo>
                  <a:pt x="1109" y="25"/>
                </a:lnTo>
                <a:cubicBezTo>
                  <a:pt x="1102" y="25"/>
                  <a:pt x="1097" y="19"/>
                  <a:pt x="1097" y="12"/>
                </a:cubicBezTo>
                <a:cubicBezTo>
                  <a:pt x="1097" y="6"/>
                  <a:pt x="1102" y="0"/>
                  <a:pt x="1109" y="0"/>
                </a:cubicBezTo>
                <a:lnTo>
                  <a:pt x="1109" y="0"/>
                </a:lnTo>
                <a:cubicBezTo>
                  <a:pt x="1116" y="0"/>
                  <a:pt x="1122" y="6"/>
                  <a:pt x="1122" y="12"/>
                </a:cubicBezTo>
                <a:cubicBezTo>
                  <a:pt x="1122" y="19"/>
                  <a:pt x="1116" y="25"/>
                  <a:pt x="1109" y="25"/>
                </a:cubicBezTo>
                <a:close/>
                <a:moveTo>
                  <a:pt x="1059" y="25"/>
                </a:moveTo>
                <a:lnTo>
                  <a:pt x="1059" y="25"/>
                </a:lnTo>
                <a:cubicBezTo>
                  <a:pt x="1052" y="25"/>
                  <a:pt x="1047" y="19"/>
                  <a:pt x="1047" y="12"/>
                </a:cubicBezTo>
                <a:cubicBezTo>
                  <a:pt x="1047" y="6"/>
                  <a:pt x="1052" y="0"/>
                  <a:pt x="1059" y="0"/>
                </a:cubicBezTo>
                <a:lnTo>
                  <a:pt x="1059" y="0"/>
                </a:lnTo>
                <a:cubicBezTo>
                  <a:pt x="1066" y="0"/>
                  <a:pt x="1072" y="6"/>
                  <a:pt x="1072" y="12"/>
                </a:cubicBezTo>
                <a:cubicBezTo>
                  <a:pt x="1072" y="19"/>
                  <a:pt x="1066" y="25"/>
                  <a:pt x="1059" y="25"/>
                </a:cubicBezTo>
                <a:close/>
                <a:moveTo>
                  <a:pt x="1009" y="25"/>
                </a:moveTo>
                <a:lnTo>
                  <a:pt x="1009" y="25"/>
                </a:lnTo>
                <a:cubicBezTo>
                  <a:pt x="1002" y="25"/>
                  <a:pt x="997" y="19"/>
                  <a:pt x="997" y="12"/>
                </a:cubicBezTo>
                <a:cubicBezTo>
                  <a:pt x="997" y="6"/>
                  <a:pt x="1002" y="0"/>
                  <a:pt x="1009" y="0"/>
                </a:cubicBezTo>
                <a:lnTo>
                  <a:pt x="1009" y="0"/>
                </a:lnTo>
                <a:cubicBezTo>
                  <a:pt x="1016" y="0"/>
                  <a:pt x="1022" y="6"/>
                  <a:pt x="1022" y="12"/>
                </a:cubicBezTo>
                <a:cubicBezTo>
                  <a:pt x="1022" y="19"/>
                  <a:pt x="1016" y="25"/>
                  <a:pt x="1009" y="25"/>
                </a:cubicBezTo>
                <a:close/>
                <a:moveTo>
                  <a:pt x="959" y="25"/>
                </a:moveTo>
                <a:lnTo>
                  <a:pt x="959" y="25"/>
                </a:lnTo>
                <a:cubicBezTo>
                  <a:pt x="952" y="25"/>
                  <a:pt x="947" y="19"/>
                  <a:pt x="947" y="12"/>
                </a:cubicBezTo>
                <a:cubicBezTo>
                  <a:pt x="947" y="6"/>
                  <a:pt x="952" y="0"/>
                  <a:pt x="959" y="0"/>
                </a:cubicBezTo>
                <a:lnTo>
                  <a:pt x="959" y="0"/>
                </a:lnTo>
                <a:cubicBezTo>
                  <a:pt x="966" y="0"/>
                  <a:pt x="972" y="6"/>
                  <a:pt x="972" y="12"/>
                </a:cubicBezTo>
                <a:cubicBezTo>
                  <a:pt x="972" y="19"/>
                  <a:pt x="966" y="25"/>
                  <a:pt x="959" y="25"/>
                </a:cubicBezTo>
                <a:close/>
                <a:moveTo>
                  <a:pt x="909" y="25"/>
                </a:moveTo>
                <a:lnTo>
                  <a:pt x="909" y="25"/>
                </a:lnTo>
                <a:cubicBezTo>
                  <a:pt x="902" y="25"/>
                  <a:pt x="897" y="19"/>
                  <a:pt x="897" y="12"/>
                </a:cubicBezTo>
                <a:cubicBezTo>
                  <a:pt x="897" y="6"/>
                  <a:pt x="902" y="0"/>
                  <a:pt x="909" y="0"/>
                </a:cubicBezTo>
                <a:lnTo>
                  <a:pt x="909" y="0"/>
                </a:lnTo>
                <a:cubicBezTo>
                  <a:pt x="916" y="0"/>
                  <a:pt x="922" y="6"/>
                  <a:pt x="922" y="12"/>
                </a:cubicBezTo>
                <a:cubicBezTo>
                  <a:pt x="922" y="19"/>
                  <a:pt x="916" y="25"/>
                  <a:pt x="909" y="25"/>
                </a:cubicBezTo>
                <a:close/>
                <a:moveTo>
                  <a:pt x="859" y="25"/>
                </a:moveTo>
                <a:lnTo>
                  <a:pt x="859" y="25"/>
                </a:lnTo>
                <a:cubicBezTo>
                  <a:pt x="852" y="25"/>
                  <a:pt x="847" y="19"/>
                  <a:pt x="847" y="12"/>
                </a:cubicBezTo>
                <a:cubicBezTo>
                  <a:pt x="847" y="6"/>
                  <a:pt x="852" y="0"/>
                  <a:pt x="859" y="0"/>
                </a:cubicBezTo>
                <a:lnTo>
                  <a:pt x="859" y="0"/>
                </a:lnTo>
                <a:cubicBezTo>
                  <a:pt x="866" y="0"/>
                  <a:pt x="872" y="6"/>
                  <a:pt x="872" y="12"/>
                </a:cubicBezTo>
                <a:cubicBezTo>
                  <a:pt x="872" y="19"/>
                  <a:pt x="866" y="25"/>
                  <a:pt x="859" y="25"/>
                </a:cubicBezTo>
                <a:close/>
                <a:moveTo>
                  <a:pt x="809" y="25"/>
                </a:moveTo>
                <a:lnTo>
                  <a:pt x="809" y="25"/>
                </a:lnTo>
                <a:cubicBezTo>
                  <a:pt x="802" y="25"/>
                  <a:pt x="797" y="19"/>
                  <a:pt x="797" y="12"/>
                </a:cubicBezTo>
                <a:cubicBezTo>
                  <a:pt x="797" y="6"/>
                  <a:pt x="802" y="0"/>
                  <a:pt x="809" y="0"/>
                </a:cubicBezTo>
                <a:lnTo>
                  <a:pt x="809" y="0"/>
                </a:lnTo>
                <a:cubicBezTo>
                  <a:pt x="816" y="0"/>
                  <a:pt x="822" y="6"/>
                  <a:pt x="822" y="12"/>
                </a:cubicBezTo>
                <a:cubicBezTo>
                  <a:pt x="822" y="19"/>
                  <a:pt x="816" y="25"/>
                  <a:pt x="809" y="25"/>
                </a:cubicBezTo>
                <a:close/>
                <a:moveTo>
                  <a:pt x="759" y="25"/>
                </a:moveTo>
                <a:lnTo>
                  <a:pt x="759" y="25"/>
                </a:lnTo>
                <a:cubicBezTo>
                  <a:pt x="752" y="25"/>
                  <a:pt x="747" y="19"/>
                  <a:pt x="747" y="12"/>
                </a:cubicBezTo>
                <a:cubicBezTo>
                  <a:pt x="747" y="6"/>
                  <a:pt x="752" y="0"/>
                  <a:pt x="759" y="0"/>
                </a:cubicBezTo>
                <a:lnTo>
                  <a:pt x="759" y="0"/>
                </a:lnTo>
                <a:cubicBezTo>
                  <a:pt x="766" y="0"/>
                  <a:pt x="772" y="6"/>
                  <a:pt x="772" y="12"/>
                </a:cubicBezTo>
                <a:cubicBezTo>
                  <a:pt x="772" y="19"/>
                  <a:pt x="766" y="25"/>
                  <a:pt x="759" y="25"/>
                </a:cubicBezTo>
                <a:close/>
                <a:moveTo>
                  <a:pt x="709" y="25"/>
                </a:moveTo>
                <a:lnTo>
                  <a:pt x="709" y="25"/>
                </a:lnTo>
                <a:cubicBezTo>
                  <a:pt x="702" y="25"/>
                  <a:pt x="697" y="19"/>
                  <a:pt x="697" y="12"/>
                </a:cubicBezTo>
                <a:cubicBezTo>
                  <a:pt x="697" y="6"/>
                  <a:pt x="702" y="0"/>
                  <a:pt x="709" y="0"/>
                </a:cubicBezTo>
                <a:lnTo>
                  <a:pt x="709" y="0"/>
                </a:lnTo>
                <a:cubicBezTo>
                  <a:pt x="716" y="0"/>
                  <a:pt x="722" y="6"/>
                  <a:pt x="722" y="12"/>
                </a:cubicBezTo>
                <a:cubicBezTo>
                  <a:pt x="722" y="19"/>
                  <a:pt x="716" y="25"/>
                  <a:pt x="709" y="25"/>
                </a:cubicBezTo>
                <a:close/>
                <a:moveTo>
                  <a:pt x="659" y="25"/>
                </a:moveTo>
                <a:lnTo>
                  <a:pt x="659" y="25"/>
                </a:lnTo>
                <a:cubicBezTo>
                  <a:pt x="652" y="25"/>
                  <a:pt x="647" y="19"/>
                  <a:pt x="647" y="12"/>
                </a:cubicBezTo>
                <a:cubicBezTo>
                  <a:pt x="647" y="6"/>
                  <a:pt x="652" y="0"/>
                  <a:pt x="659" y="0"/>
                </a:cubicBezTo>
                <a:lnTo>
                  <a:pt x="659" y="0"/>
                </a:lnTo>
                <a:cubicBezTo>
                  <a:pt x="666" y="0"/>
                  <a:pt x="672" y="6"/>
                  <a:pt x="672" y="12"/>
                </a:cubicBezTo>
                <a:cubicBezTo>
                  <a:pt x="672" y="19"/>
                  <a:pt x="666" y="25"/>
                  <a:pt x="659" y="25"/>
                </a:cubicBezTo>
                <a:close/>
                <a:moveTo>
                  <a:pt x="609" y="25"/>
                </a:moveTo>
                <a:lnTo>
                  <a:pt x="609" y="25"/>
                </a:lnTo>
                <a:cubicBezTo>
                  <a:pt x="602" y="25"/>
                  <a:pt x="597" y="19"/>
                  <a:pt x="597" y="12"/>
                </a:cubicBezTo>
                <a:cubicBezTo>
                  <a:pt x="597" y="6"/>
                  <a:pt x="602" y="0"/>
                  <a:pt x="609" y="0"/>
                </a:cubicBezTo>
                <a:lnTo>
                  <a:pt x="609" y="0"/>
                </a:lnTo>
                <a:cubicBezTo>
                  <a:pt x="616" y="0"/>
                  <a:pt x="622" y="6"/>
                  <a:pt x="622" y="12"/>
                </a:cubicBezTo>
                <a:cubicBezTo>
                  <a:pt x="622" y="19"/>
                  <a:pt x="616" y="25"/>
                  <a:pt x="609" y="25"/>
                </a:cubicBezTo>
                <a:close/>
                <a:moveTo>
                  <a:pt x="560" y="26"/>
                </a:moveTo>
                <a:lnTo>
                  <a:pt x="560" y="26"/>
                </a:lnTo>
                <a:cubicBezTo>
                  <a:pt x="553" y="26"/>
                  <a:pt x="547" y="21"/>
                  <a:pt x="547" y="14"/>
                </a:cubicBezTo>
                <a:cubicBezTo>
                  <a:pt x="546" y="7"/>
                  <a:pt x="552" y="1"/>
                  <a:pt x="559" y="1"/>
                </a:cubicBezTo>
                <a:lnTo>
                  <a:pt x="559" y="1"/>
                </a:lnTo>
                <a:cubicBezTo>
                  <a:pt x="566" y="1"/>
                  <a:pt x="571" y="6"/>
                  <a:pt x="572" y="13"/>
                </a:cubicBezTo>
                <a:cubicBezTo>
                  <a:pt x="572" y="20"/>
                  <a:pt x="566" y="26"/>
                  <a:pt x="560" y="26"/>
                </a:cubicBezTo>
                <a:close/>
                <a:moveTo>
                  <a:pt x="511" y="29"/>
                </a:moveTo>
                <a:lnTo>
                  <a:pt x="511" y="29"/>
                </a:lnTo>
                <a:cubicBezTo>
                  <a:pt x="504" y="30"/>
                  <a:pt x="498" y="25"/>
                  <a:pt x="497" y="18"/>
                </a:cubicBezTo>
                <a:cubicBezTo>
                  <a:pt x="496" y="12"/>
                  <a:pt x="501" y="5"/>
                  <a:pt x="508" y="5"/>
                </a:cubicBezTo>
                <a:lnTo>
                  <a:pt x="508" y="5"/>
                </a:lnTo>
                <a:cubicBezTo>
                  <a:pt x="515" y="4"/>
                  <a:pt x="521" y="9"/>
                  <a:pt x="522" y="16"/>
                </a:cubicBezTo>
                <a:cubicBezTo>
                  <a:pt x="522" y="22"/>
                  <a:pt x="518" y="29"/>
                  <a:pt x="511" y="29"/>
                </a:cubicBezTo>
                <a:close/>
                <a:moveTo>
                  <a:pt x="463" y="37"/>
                </a:moveTo>
                <a:lnTo>
                  <a:pt x="463" y="37"/>
                </a:lnTo>
                <a:cubicBezTo>
                  <a:pt x="456" y="39"/>
                  <a:pt x="449" y="34"/>
                  <a:pt x="448" y="28"/>
                </a:cubicBezTo>
                <a:cubicBezTo>
                  <a:pt x="446" y="21"/>
                  <a:pt x="450" y="14"/>
                  <a:pt x="457" y="13"/>
                </a:cubicBezTo>
                <a:lnTo>
                  <a:pt x="457" y="13"/>
                </a:lnTo>
                <a:cubicBezTo>
                  <a:pt x="464" y="11"/>
                  <a:pt x="470" y="15"/>
                  <a:pt x="472" y="22"/>
                </a:cubicBezTo>
                <a:cubicBezTo>
                  <a:pt x="474" y="29"/>
                  <a:pt x="469" y="35"/>
                  <a:pt x="463" y="37"/>
                </a:cubicBezTo>
                <a:close/>
                <a:moveTo>
                  <a:pt x="414" y="50"/>
                </a:moveTo>
                <a:lnTo>
                  <a:pt x="414" y="50"/>
                </a:lnTo>
                <a:cubicBezTo>
                  <a:pt x="408" y="51"/>
                  <a:pt x="401" y="47"/>
                  <a:pt x="399" y="40"/>
                </a:cubicBezTo>
                <a:cubicBezTo>
                  <a:pt x="398" y="33"/>
                  <a:pt x="402" y="27"/>
                  <a:pt x="409" y="25"/>
                </a:cubicBezTo>
                <a:lnTo>
                  <a:pt x="409" y="25"/>
                </a:lnTo>
                <a:cubicBezTo>
                  <a:pt x="415" y="24"/>
                  <a:pt x="422" y="28"/>
                  <a:pt x="424" y="35"/>
                </a:cubicBezTo>
                <a:cubicBezTo>
                  <a:pt x="425" y="41"/>
                  <a:pt x="421" y="48"/>
                  <a:pt x="414" y="50"/>
                </a:cubicBezTo>
                <a:close/>
                <a:moveTo>
                  <a:pt x="368" y="66"/>
                </a:moveTo>
                <a:lnTo>
                  <a:pt x="368" y="66"/>
                </a:lnTo>
                <a:cubicBezTo>
                  <a:pt x="361" y="68"/>
                  <a:pt x="354" y="64"/>
                  <a:pt x="352" y="58"/>
                </a:cubicBezTo>
                <a:cubicBezTo>
                  <a:pt x="350" y="51"/>
                  <a:pt x="354" y="44"/>
                  <a:pt x="361" y="42"/>
                </a:cubicBezTo>
                <a:lnTo>
                  <a:pt x="361" y="42"/>
                </a:lnTo>
                <a:cubicBezTo>
                  <a:pt x="367" y="40"/>
                  <a:pt x="374" y="44"/>
                  <a:pt x="376" y="50"/>
                </a:cubicBezTo>
                <a:cubicBezTo>
                  <a:pt x="378" y="57"/>
                  <a:pt x="375" y="64"/>
                  <a:pt x="368" y="66"/>
                </a:cubicBezTo>
                <a:close/>
                <a:moveTo>
                  <a:pt x="324" y="87"/>
                </a:moveTo>
                <a:lnTo>
                  <a:pt x="324" y="87"/>
                </a:lnTo>
                <a:cubicBezTo>
                  <a:pt x="318" y="90"/>
                  <a:pt x="311" y="87"/>
                  <a:pt x="308" y="81"/>
                </a:cubicBezTo>
                <a:cubicBezTo>
                  <a:pt x="305" y="74"/>
                  <a:pt x="308" y="67"/>
                  <a:pt x="314" y="64"/>
                </a:cubicBezTo>
                <a:lnTo>
                  <a:pt x="314" y="64"/>
                </a:lnTo>
                <a:cubicBezTo>
                  <a:pt x="320" y="61"/>
                  <a:pt x="328" y="64"/>
                  <a:pt x="330" y="70"/>
                </a:cubicBezTo>
                <a:cubicBezTo>
                  <a:pt x="333" y="76"/>
                  <a:pt x="331" y="84"/>
                  <a:pt x="324" y="87"/>
                </a:cubicBezTo>
                <a:close/>
                <a:moveTo>
                  <a:pt x="282" y="111"/>
                </a:moveTo>
                <a:lnTo>
                  <a:pt x="282" y="111"/>
                </a:lnTo>
                <a:cubicBezTo>
                  <a:pt x="276" y="115"/>
                  <a:pt x="268" y="113"/>
                  <a:pt x="265" y="107"/>
                </a:cubicBezTo>
                <a:cubicBezTo>
                  <a:pt x="261" y="101"/>
                  <a:pt x="263" y="93"/>
                  <a:pt x="269" y="90"/>
                </a:cubicBezTo>
                <a:lnTo>
                  <a:pt x="269" y="90"/>
                </a:lnTo>
                <a:cubicBezTo>
                  <a:pt x="275" y="86"/>
                  <a:pt x="283" y="88"/>
                  <a:pt x="287" y="94"/>
                </a:cubicBezTo>
                <a:cubicBezTo>
                  <a:pt x="290" y="100"/>
                  <a:pt x="288" y="108"/>
                  <a:pt x="282" y="111"/>
                </a:cubicBezTo>
                <a:close/>
                <a:moveTo>
                  <a:pt x="242" y="139"/>
                </a:moveTo>
                <a:lnTo>
                  <a:pt x="242" y="139"/>
                </a:lnTo>
                <a:cubicBezTo>
                  <a:pt x="236" y="143"/>
                  <a:pt x="228" y="142"/>
                  <a:pt x="224" y="136"/>
                </a:cubicBezTo>
                <a:cubicBezTo>
                  <a:pt x="221" y="130"/>
                  <a:pt x="222" y="122"/>
                  <a:pt x="228" y="119"/>
                </a:cubicBezTo>
                <a:lnTo>
                  <a:pt x="228" y="119"/>
                </a:lnTo>
                <a:cubicBezTo>
                  <a:pt x="233" y="115"/>
                  <a:pt x="241" y="116"/>
                  <a:pt x="245" y="122"/>
                </a:cubicBezTo>
                <a:cubicBezTo>
                  <a:pt x="249" y="128"/>
                  <a:pt x="248" y="135"/>
                  <a:pt x="242" y="139"/>
                </a:cubicBezTo>
                <a:close/>
                <a:moveTo>
                  <a:pt x="204" y="170"/>
                </a:moveTo>
                <a:lnTo>
                  <a:pt x="204" y="170"/>
                </a:lnTo>
                <a:cubicBezTo>
                  <a:pt x="199" y="175"/>
                  <a:pt x="191" y="174"/>
                  <a:pt x="187" y="169"/>
                </a:cubicBezTo>
                <a:cubicBezTo>
                  <a:pt x="182" y="164"/>
                  <a:pt x="183" y="156"/>
                  <a:pt x="188" y="151"/>
                </a:cubicBezTo>
                <a:lnTo>
                  <a:pt x="188" y="151"/>
                </a:lnTo>
                <a:cubicBezTo>
                  <a:pt x="194" y="147"/>
                  <a:pt x="201" y="148"/>
                  <a:pt x="206" y="153"/>
                </a:cubicBezTo>
                <a:cubicBezTo>
                  <a:pt x="210" y="158"/>
                  <a:pt x="210" y="166"/>
                  <a:pt x="204" y="170"/>
                </a:cubicBezTo>
                <a:close/>
                <a:moveTo>
                  <a:pt x="170" y="205"/>
                </a:moveTo>
                <a:lnTo>
                  <a:pt x="170" y="205"/>
                </a:lnTo>
                <a:cubicBezTo>
                  <a:pt x="165" y="210"/>
                  <a:pt x="157" y="210"/>
                  <a:pt x="152" y="205"/>
                </a:cubicBezTo>
                <a:cubicBezTo>
                  <a:pt x="147" y="201"/>
                  <a:pt x="147" y="193"/>
                  <a:pt x="152" y="188"/>
                </a:cubicBezTo>
                <a:lnTo>
                  <a:pt x="152" y="188"/>
                </a:lnTo>
                <a:cubicBezTo>
                  <a:pt x="157" y="183"/>
                  <a:pt x="165" y="182"/>
                  <a:pt x="170" y="187"/>
                </a:cubicBezTo>
                <a:cubicBezTo>
                  <a:pt x="175" y="192"/>
                  <a:pt x="175" y="200"/>
                  <a:pt x="170" y="205"/>
                </a:cubicBezTo>
                <a:close/>
                <a:moveTo>
                  <a:pt x="139" y="242"/>
                </a:moveTo>
                <a:lnTo>
                  <a:pt x="139" y="242"/>
                </a:lnTo>
                <a:cubicBezTo>
                  <a:pt x="134" y="248"/>
                  <a:pt x="127" y="249"/>
                  <a:pt x="121" y="244"/>
                </a:cubicBezTo>
                <a:cubicBezTo>
                  <a:pt x="116" y="240"/>
                  <a:pt x="115" y="232"/>
                  <a:pt x="119" y="227"/>
                </a:cubicBezTo>
                <a:lnTo>
                  <a:pt x="119" y="227"/>
                </a:lnTo>
                <a:cubicBezTo>
                  <a:pt x="124" y="221"/>
                  <a:pt x="131" y="221"/>
                  <a:pt x="137" y="225"/>
                </a:cubicBezTo>
                <a:cubicBezTo>
                  <a:pt x="142" y="229"/>
                  <a:pt x="143" y="237"/>
                  <a:pt x="139" y="242"/>
                </a:cubicBezTo>
                <a:close/>
                <a:moveTo>
                  <a:pt x="111" y="282"/>
                </a:moveTo>
                <a:lnTo>
                  <a:pt x="111" y="283"/>
                </a:lnTo>
                <a:cubicBezTo>
                  <a:pt x="107" y="288"/>
                  <a:pt x="99" y="290"/>
                  <a:pt x="93" y="286"/>
                </a:cubicBezTo>
                <a:cubicBezTo>
                  <a:pt x="88" y="282"/>
                  <a:pt x="86" y="274"/>
                  <a:pt x="90" y="269"/>
                </a:cubicBezTo>
                <a:lnTo>
                  <a:pt x="90" y="269"/>
                </a:lnTo>
                <a:cubicBezTo>
                  <a:pt x="94" y="263"/>
                  <a:pt x="102" y="261"/>
                  <a:pt x="107" y="265"/>
                </a:cubicBezTo>
                <a:cubicBezTo>
                  <a:pt x="113" y="269"/>
                  <a:pt x="115" y="277"/>
                  <a:pt x="111" y="282"/>
                </a:cubicBezTo>
                <a:close/>
                <a:moveTo>
                  <a:pt x="86" y="325"/>
                </a:moveTo>
                <a:lnTo>
                  <a:pt x="86" y="325"/>
                </a:lnTo>
                <a:cubicBezTo>
                  <a:pt x="83" y="331"/>
                  <a:pt x="76" y="333"/>
                  <a:pt x="70" y="330"/>
                </a:cubicBezTo>
                <a:cubicBezTo>
                  <a:pt x="64" y="327"/>
                  <a:pt x="61" y="319"/>
                  <a:pt x="64" y="313"/>
                </a:cubicBezTo>
                <a:lnTo>
                  <a:pt x="64" y="313"/>
                </a:lnTo>
                <a:cubicBezTo>
                  <a:pt x="68" y="307"/>
                  <a:pt x="75" y="305"/>
                  <a:pt x="81" y="308"/>
                </a:cubicBezTo>
                <a:cubicBezTo>
                  <a:pt x="87" y="311"/>
                  <a:pt x="90" y="319"/>
                  <a:pt x="86" y="325"/>
                </a:cubicBezTo>
                <a:close/>
                <a:moveTo>
                  <a:pt x="66" y="369"/>
                </a:moveTo>
                <a:lnTo>
                  <a:pt x="66" y="369"/>
                </a:lnTo>
                <a:cubicBezTo>
                  <a:pt x="63" y="375"/>
                  <a:pt x="56" y="378"/>
                  <a:pt x="50" y="376"/>
                </a:cubicBezTo>
                <a:cubicBezTo>
                  <a:pt x="43" y="373"/>
                  <a:pt x="40" y="366"/>
                  <a:pt x="43" y="360"/>
                </a:cubicBezTo>
                <a:lnTo>
                  <a:pt x="43" y="360"/>
                </a:lnTo>
                <a:cubicBezTo>
                  <a:pt x="45" y="353"/>
                  <a:pt x="52" y="350"/>
                  <a:pt x="59" y="352"/>
                </a:cubicBezTo>
                <a:cubicBezTo>
                  <a:pt x="65" y="355"/>
                  <a:pt x="68" y="362"/>
                  <a:pt x="66" y="369"/>
                </a:cubicBezTo>
                <a:close/>
                <a:moveTo>
                  <a:pt x="49" y="415"/>
                </a:moveTo>
                <a:lnTo>
                  <a:pt x="49" y="415"/>
                </a:lnTo>
                <a:cubicBezTo>
                  <a:pt x="48" y="421"/>
                  <a:pt x="41" y="425"/>
                  <a:pt x="34" y="423"/>
                </a:cubicBezTo>
                <a:cubicBezTo>
                  <a:pt x="27" y="421"/>
                  <a:pt x="24" y="414"/>
                  <a:pt x="25" y="408"/>
                </a:cubicBezTo>
                <a:lnTo>
                  <a:pt x="25" y="408"/>
                </a:lnTo>
                <a:cubicBezTo>
                  <a:pt x="27" y="401"/>
                  <a:pt x="34" y="397"/>
                  <a:pt x="41" y="399"/>
                </a:cubicBezTo>
                <a:cubicBezTo>
                  <a:pt x="48" y="401"/>
                  <a:pt x="51" y="408"/>
                  <a:pt x="49" y="415"/>
                </a:cubicBezTo>
                <a:close/>
                <a:moveTo>
                  <a:pt x="37" y="463"/>
                </a:moveTo>
                <a:lnTo>
                  <a:pt x="37" y="463"/>
                </a:lnTo>
                <a:cubicBezTo>
                  <a:pt x="35" y="470"/>
                  <a:pt x="28" y="474"/>
                  <a:pt x="21" y="472"/>
                </a:cubicBezTo>
                <a:cubicBezTo>
                  <a:pt x="15" y="470"/>
                  <a:pt x="11" y="463"/>
                  <a:pt x="13" y="456"/>
                </a:cubicBezTo>
                <a:lnTo>
                  <a:pt x="13" y="456"/>
                </a:lnTo>
                <a:cubicBezTo>
                  <a:pt x="15" y="450"/>
                  <a:pt x="22" y="446"/>
                  <a:pt x="28" y="448"/>
                </a:cubicBezTo>
                <a:cubicBezTo>
                  <a:pt x="35" y="450"/>
                  <a:pt x="39" y="457"/>
                  <a:pt x="37" y="463"/>
                </a:cubicBezTo>
                <a:close/>
                <a:moveTo>
                  <a:pt x="29" y="511"/>
                </a:moveTo>
                <a:lnTo>
                  <a:pt x="29" y="511"/>
                </a:lnTo>
                <a:cubicBezTo>
                  <a:pt x="28" y="518"/>
                  <a:pt x="22" y="523"/>
                  <a:pt x="15" y="521"/>
                </a:cubicBezTo>
                <a:cubicBezTo>
                  <a:pt x="8" y="520"/>
                  <a:pt x="4" y="514"/>
                  <a:pt x="5" y="507"/>
                </a:cubicBezTo>
                <a:lnTo>
                  <a:pt x="5" y="507"/>
                </a:lnTo>
                <a:cubicBezTo>
                  <a:pt x="6" y="500"/>
                  <a:pt x="12" y="496"/>
                  <a:pt x="19" y="497"/>
                </a:cubicBezTo>
                <a:cubicBezTo>
                  <a:pt x="26" y="498"/>
                  <a:pt x="30" y="504"/>
                  <a:pt x="29" y="511"/>
                </a:cubicBezTo>
                <a:close/>
                <a:moveTo>
                  <a:pt x="26" y="560"/>
                </a:moveTo>
                <a:lnTo>
                  <a:pt x="26" y="560"/>
                </a:lnTo>
                <a:cubicBezTo>
                  <a:pt x="25" y="567"/>
                  <a:pt x="19" y="572"/>
                  <a:pt x="12" y="571"/>
                </a:cubicBezTo>
                <a:cubicBezTo>
                  <a:pt x="6" y="571"/>
                  <a:pt x="0" y="565"/>
                  <a:pt x="1" y="558"/>
                </a:cubicBezTo>
                <a:lnTo>
                  <a:pt x="1" y="558"/>
                </a:lnTo>
                <a:cubicBezTo>
                  <a:pt x="1" y="551"/>
                  <a:pt x="8" y="546"/>
                  <a:pt x="14" y="546"/>
                </a:cubicBezTo>
                <a:cubicBezTo>
                  <a:pt x="21" y="547"/>
                  <a:pt x="26" y="553"/>
                  <a:pt x="26" y="560"/>
                </a:cubicBezTo>
                <a:close/>
                <a:moveTo>
                  <a:pt x="25" y="609"/>
                </a:moveTo>
                <a:lnTo>
                  <a:pt x="25" y="609"/>
                </a:lnTo>
                <a:cubicBezTo>
                  <a:pt x="25" y="616"/>
                  <a:pt x="19" y="621"/>
                  <a:pt x="12" y="621"/>
                </a:cubicBezTo>
                <a:cubicBezTo>
                  <a:pt x="6" y="621"/>
                  <a:pt x="0" y="616"/>
                  <a:pt x="0" y="609"/>
                </a:cubicBezTo>
                <a:lnTo>
                  <a:pt x="0" y="609"/>
                </a:lnTo>
                <a:cubicBezTo>
                  <a:pt x="0" y="602"/>
                  <a:pt x="6" y="596"/>
                  <a:pt x="12" y="596"/>
                </a:cubicBezTo>
                <a:cubicBezTo>
                  <a:pt x="19" y="596"/>
                  <a:pt x="25" y="602"/>
                  <a:pt x="25" y="609"/>
                </a:cubicBezTo>
                <a:close/>
                <a:moveTo>
                  <a:pt x="25" y="659"/>
                </a:moveTo>
                <a:lnTo>
                  <a:pt x="25" y="659"/>
                </a:lnTo>
                <a:cubicBezTo>
                  <a:pt x="25" y="666"/>
                  <a:pt x="19" y="671"/>
                  <a:pt x="12" y="671"/>
                </a:cubicBezTo>
                <a:cubicBezTo>
                  <a:pt x="6" y="671"/>
                  <a:pt x="0" y="666"/>
                  <a:pt x="0" y="659"/>
                </a:cubicBezTo>
                <a:lnTo>
                  <a:pt x="0" y="659"/>
                </a:lnTo>
                <a:cubicBezTo>
                  <a:pt x="0" y="652"/>
                  <a:pt x="6" y="646"/>
                  <a:pt x="12" y="646"/>
                </a:cubicBezTo>
                <a:cubicBezTo>
                  <a:pt x="19" y="646"/>
                  <a:pt x="25" y="652"/>
                  <a:pt x="25" y="659"/>
                </a:cubicBezTo>
                <a:close/>
                <a:moveTo>
                  <a:pt x="25" y="709"/>
                </a:moveTo>
                <a:lnTo>
                  <a:pt x="25" y="709"/>
                </a:lnTo>
                <a:cubicBezTo>
                  <a:pt x="25" y="716"/>
                  <a:pt x="19" y="721"/>
                  <a:pt x="12" y="721"/>
                </a:cubicBezTo>
                <a:cubicBezTo>
                  <a:pt x="6" y="721"/>
                  <a:pt x="0" y="716"/>
                  <a:pt x="0" y="709"/>
                </a:cubicBezTo>
                <a:lnTo>
                  <a:pt x="0" y="709"/>
                </a:lnTo>
                <a:cubicBezTo>
                  <a:pt x="0" y="702"/>
                  <a:pt x="6" y="696"/>
                  <a:pt x="12" y="696"/>
                </a:cubicBezTo>
                <a:cubicBezTo>
                  <a:pt x="19" y="696"/>
                  <a:pt x="25" y="702"/>
                  <a:pt x="25" y="709"/>
                </a:cubicBezTo>
                <a:close/>
                <a:moveTo>
                  <a:pt x="25" y="759"/>
                </a:moveTo>
                <a:lnTo>
                  <a:pt x="25" y="759"/>
                </a:lnTo>
                <a:cubicBezTo>
                  <a:pt x="25" y="766"/>
                  <a:pt x="19" y="772"/>
                  <a:pt x="12" y="772"/>
                </a:cubicBezTo>
                <a:cubicBezTo>
                  <a:pt x="6" y="772"/>
                  <a:pt x="0" y="766"/>
                  <a:pt x="0" y="759"/>
                </a:cubicBezTo>
                <a:lnTo>
                  <a:pt x="0" y="759"/>
                </a:lnTo>
                <a:cubicBezTo>
                  <a:pt x="0" y="752"/>
                  <a:pt x="6" y="746"/>
                  <a:pt x="12" y="746"/>
                </a:cubicBezTo>
                <a:cubicBezTo>
                  <a:pt x="19" y="746"/>
                  <a:pt x="25" y="752"/>
                  <a:pt x="25" y="759"/>
                </a:cubicBezTo>
                <a:close/>
                <a:moveTo>
                  <a:pt x="25" y="809"/>
                </a:moveTo>
                <a:lnTo>
                  <a:pt x="25" y="809"/>
                </a:lnTo>
                <a:cubicBezTo>
                  <a:pt x="25" y="816"/>
                  <a:pt x="19" y="822"/>
                  <a:pt x="12" y="822"/>
                </a:cubicBezTo>
                <a:cubicBezTo>
                  <a:pt x="6" y="822"/>
                  <a:pt x="0" y="816"/>
                  <a:pt x="0" y="809"/>
                </a:cubicBezTo>
                <a:lnTo>
                  <a:pt x="0" y="809"/>
                </a:lnTo>
                <a:cubicBezTo>
                  <a:pt x="0" y="802"/>
                  <a:pt x="6" y="797"/>
                  <a:pt x="12" y="797"/>
                </a:cubicBezTo>
                <a:cubicBezTo>
                  <a:pt x="19" y="797"/>
                  <a:pt x="25" y="802"/>
                  <a:pt x="25" y="809"/>
                </a:cubicBezTo>
                <a:close/>
                <a:moveTo>
                  <a:pt x="25" y="859"/>
                </a:moveTo>
                <a:lnTo>
                  <a:pt x="25" y="859"/>
                </a:lnTo>
                <a:cubicBezTo>
                  <a:pt x="25" y="866"/>
                  <a:pt x="19" y="872"/>
                  <a:pt x="12" y="872"/>
                </a:cubicBezTo>
                <a:cubicBezTo>
                  <a:pt x="6" y="872"/>
                  <a:pt x="0" y="866"/>
                  <a:pt x="0" y="859"/>
                </a:cubicBezTo>
                <a:lnTo>
                  <a:pt x="0" y="859"/>
                </a:lnTo>
                <a:cubicBezTo>
                  <a:pt x="0" y="852"/>
                  <a:pt x="6" y="847"/>
                  <a:pt x="12" y="847"/>
                </a:cubicBezTo>
                <a:cubicBezTo>
                  <a:pt x="19" y="847"/>
                  <a:pt x="25" y="852"/>
                  <a:pt x="25" y="859"/>
                </a:cubicBezTo>
                <a:close/>
                <a:moveTo>
                  <a:pt x="25" y="909"/>
                </a:moveTo>
                <a:lnTo>
                  <a:pt x="25" y="909"/>
                </a:lnTo>
                <a:cubicBezTo>
                  <a:pt x="25" y="916"/>
                  <a:pt x="19" y="922"/>
                  <a:pt x="12" y="922"/>
                </a:cubicBezTo>
                <a:cubicBezTo>
                  <a:pt x="6" y="922"/>
                  <a:pt x="0" y="916"/>
                  <a:pt x="0" y="909"/>
                </a:cubicBezTo>
                <a:lnTo>
                  <a:pt x="0" y="909"/>
                </a:lnTo>
                <a:cubicBezTo>
                  <a:pt x="0" y="902"/>
                  <a:pt x="6" y="897"/>
                  <a:pt x="12" y="897"/>
                </a:cubicBezTo>
                <a:cubicBezTo>
                  <a:pt x="19" y="897"/>
                  <a:pt x="25" y="902"/>
                  <a:pt x="25" y="909"/>
                </a:cubicBezTo>
                <a:close/>
                <a:moveTo>
                  <a:pt x="25" y="959"/>
                </a:moveTo>
                <a:lnTo>
                  <a:pt x="25" y="959"/>
                </a:lnTo>
                <a:cubicBezTo>
                  <a:pt x="25" y="966"/>
                  <a:pt x="19" y="972"/>
                  <a:pt x="12" y="972"/>
                </a:cubicBezTo>
                <a:cubicBezTo>
                  <a:pt x="6" y="972"/>
                  <a:pt x="0" y="966"/>
                  <a:pt x="0" y="959"/>
                </a:cubicBezTo>
                <a:lnTo>
                  <a:pt x="0" y="959"/>
                </a:lnTo>
                <a:cubicBezTo>
                  <a:pt x="0" y="952"/>
                  <a:pt x="6" y="947"/>
                  <a:pt x="12" y="947"/>
                </a:cubicBezTo>
                <a:cubicBezTo>
                  <a:pt x="19" y="947"/>
                  <a:pt x="25" y="952"/>
                  <a:pt x="25" y="959"/>
                </a:cubicBezTo>
                <a:close/>
                <a:moveTo>
                  <a:pt x="25" y="1009"/>
                </a:moveTo>
                <a:lnTo>
                  <a:pt x="25" y="1009"/>
                </a:lnTo>
                <a:cubicBezTo>
                  <a:pt x="25" y="1016"/>
                  <a:pt x="19" y="1022"/>
                  <a:pt x="12" y="1022"/>
                </a:cubicBezTo>
                <a:cubicBezTo>
                  <a:pt x="6" y="1022"/>
                  <a:pt x="0" y="1016"/>
                  <a:pt x="0" y="1009"/>
                </a:cubicBezTo>
                <a:lnTo>
                  <a:pt x="0" y="1009"/>
                </a:lnTo>
                <a:cubicBezTo>
                  <a:pt x="0" y="1002"/>
                  <a:pt x="6" y="997"/>
                  <a:pt x="12" y="997"/>
                </a:cubicBezTo>
                <a:cubicBezTo>
                  <a:pt x="19" y="997"/>
                  <a:pt x="25" y="1002"/>
                  <a:pt x="25" y="1009"/>
                </a:cubicBezTo>
                <a:close/>
                <a:moveTo>
                  <a:pt x="25" y="1059"/>
                </a:moveTo>
                <a:lnTo>
                  <a:pt x="25" y="1059"/>
                </a:lnTo>
                <a:cubicBezTo>
                  <a:pt x="25" y="1066"/>
                  <a:pt x="19" y="1072"/>
                  <a:pt x="12" y="1072"/>
                </a:cubicBezTo>
                <a:cubicBezTo>
                  <a:pt x="6" y="1072"/>
                  <a:pt x="0" y="1066"/>
                  <a:pt x="0" y="1059"/>
                </a:cubicBezTo>
                <a:lnTo>
                  <a:pt x="0" y="1059"/>
                </a:lnTo>
                <a:cubicBezTo>
                  <a:pt x="0" y="1052"/>
                  <a:pt x="6" y="1047"/>
                  <a:pt x="12" y="1047"/>
                </a:cubicBezTo>
                <a:cubicBezTo>
                  <a:pt x="19" y="1047"/>
                  <a:pt x="25" y="1052"/>
                  <a:pt x="25" y="1059"/>
                </a:cubicBezTo>
                <a:close/>
                <a:moveTo>
                  <a:pt x="25" y="1109"/>
                </a:moveTo>
                <a:lnTo>
                  <a:pt x="25" y="1109"/>
                </a:lnTo>
                <a:cubicBezTo>
                  <a:pt x="25" y="1116"/>
                  <a:pt x="19" y="1122"/>
                  <a:pt x="12" y="1122"/>
                </a:cubicBezTo>
                <a:cubicBezTo>
                  <a:pt x="6" y="1122"/>
                  <a:pt x="0" y="1116"/>
                  <a:pt x="0" y="1109"/>
                </a:cubicBezTo>
                <a:lnTo>
                  <a:pt x="0" y="1109"/>
                </a:lnTo>
                <a:cubicBezTo>
                  <a:pt x="0" y="1102"/>
                  <a:pt x="6" y="1097"/>
                  <a:pt x="12" y="1097"/>
                </a:cubicBezTo>
                <a:cubicBezTo>
                  <a:pt x="19" y="1097"/>
                  <a:pt x="25" y="1102"/>
                  <a:pt x="25" y="1109"/>
                </a:cubicBezTo>
                <a:close/>
                <a:moveTo>
                  <a:pt x="25" y="1159"/>
                </a:moveTo>
                <a:lnTo>
                  <a:pt x="25" y="1159"/>
                </a:lnTo>
                <a:cubicBezTo>
                  <a:pt x="25" y="1166"/>
                  <a:pt x="19" y="1172"/>
                  <a:pt x="12" y="1172"/>
                </a:cubicBezTo>
                <a:cubicBezTo>
                  <a:pt x="6" y="1172"/>
                  <a:pt x="0" y="1166"/>
                  <a:pt x="0" y="1159"/>
                </a:cubicBezTo>
                <a:lnTo>
                  <a:pt x="0" y="1159"/>
                </a:lnTo>
                <a:cubicBezTo>
                  <a:pt x="0" y="1152"/>
                  <a:pt x="6" y="1147"/>
                  <a:pt x="12" y="1147"/>
                </a:cubicBezTo>
                <a:cubicBezTo>
                  <a:pt x="19" y="1147"/>
                  <a:pt x="25" y="1152"/>
                  <a:pt x="25" y="1159"/>
                </a:cubicBezTo>
                <a:close/>
                <a:moveTo>
                  <a:pt x="25" y="1209"/>
                </a:moveTo>
                <a:lnTo>
                  <a:pt x="25" y="1209"/>
                </a:lnTo>
                <a:cubicBezTo>
                  <a:pt x="25" y="1216"/>
                  <a:pt x="19" y="1222"/>
                  <a:pt x="12" y="1222"/>
                </a:cubicBezTo>
                <a:cubicBezTo>
                  <a:pt x="6" y="1222"/>
                  <a:pt x="0" y="1216"/>
                  <a:pt x="0" y="1209"/>
                </a:cubicBezTo>
                <a:lnTo>
                  <a:pt x="0" y="1209"/>
                </a:lnTo>
                <a:cubicBezTo>
                  <a:pt x="0" y="1202"/>
                  <a:pt x="6" y="1197"/>
                  <a:pt x="12" y="1197"/>
                </a:cubicBezTo>
                <a:cubicBezTo>
                  <a:pt x="19" y="1197"/>
                  <a:pt x="25" y="1202"/>
                  <a:pt x="25" y="1209"/>
                </a:cubicBezTo>
                <a:close/>
                <a:moveTo>
                  <a:pt x="25" y="1259"/>
                </a:moveTo>
                <a:lnTo>
                  <a:pt x="25" y="1259"/>
                </a:lnTo>
                <a:cubicBezTo>
                  <a:pt x="25" y="1266"/>
                  <a:pt x="19" y="1272"/>
                  <a:pt x="12" y="1272"/>
                </a:cubicBezTo>
                <a:cubicBezTo>
                  <a:pt x="6" y="1272"/>
                  <a:pt x="0" y="1266"/>
                  <a:pt x="0" y="1259"/>
                </a:cubicBezTo>
                <a:lnTo>
                  <a:pt x="0" y="1259"/>
                </a:lnTo>
                <a:cubicBezTo>
                  <a:pt x="0" y="1252"/>
                  <a:pt x="6" y="1247"/>
                  <a:pt x="12" y="1247"/>
                </a:cubicBezTo>
                <a:cubicBezTo>
                  <a:pt x="19" y="1247"/>
                  <a:pt x="25" y="1252"/>
                  <a:pt x="25" y="1259"/>
                </a:cubicBezTo>
                <a:close/>
                <a:moveTo>
                  <a:pt x="25" y="1309"/>
                </a:moveTo>
                <a:lnTo>
                  <a:pt x="25" y="1309"/>
                </a:lnTo>
                <a:cubicBezTo>
                  <a:pt x="25" y="1316"/>
                  <a:pt x="19" y="1322"/>
                  <a:pt x="12" y="1322"/>
                </a:cubicBezTo>
                <a:cubicBezTo>
                  <a:pt x="6" y="1322"/>
                  <a:pt x="0" y="1316"/>
                  <a:pt x="0" y="1309"/>
                </a:cubicBezTo>
                <a:lnTo>
                  <a:pt x="0" y="1309"/>
                </a:lnTo>
                <a:cubicBezTo>
                  <a:pt x="0" y="1302"/>
                  <a:pt x="6" y="1297"/>
                  <a:pt x="12" y="1297"/>
                </a:cubicBezTo>
                <a:cubicBezTo>
                  <a:pt x="19" y="1297"/>
                  <a:pt x="25" y="1302"/>
                  <a:pt x="25" y="1309"/>
                </a:cubicBezTo>
                <a:close/>
                <a:moveTo>
                  <a:pt x="25" y="1359"/>
                </a:moveTo>
                <a:lnTo>
                  <a:pt x="25" y="1359"/>
                </a:lnTo>
                <a:cubicBezTo>
                  <a:pt x="25" y="1366"/>
                  <a:pt x="19" y="1372"/>
                  <a:pt x="12" y="1372"/>
                </a:cubicBezTo>
                <a:cubicBezTo>
                  <a:pt x="6" y="1372"/>
                  <a:pt x="0" y="1366"/>
                  <a:pt x="0" y="1359"/>
                </a:cubicBezTo>
                <a:lnTo>
                  <a:pt x="0" y="1359"/>
                </a:lnTo>
                <a:cubicBezTo>
                  <a:pt x="0" y="1352"/>
                  <a:pt x="6" y="1347"/>
                  <a:pt x="12" y="1347"/>
                </a:cubicBezTo>
                <a:cubicBezTo>
                  <a:pt x="19" y="1347"/>
                  <a:pt x="25" y="1352"/>
                  <a:pt x="25" y="1359"/>
                </a:cubicBezTo>
                <a:close/>
                <a:moveTo>
                  <a:pt x="25" y="1409"/>
                </a:moveTo>
                <a:lnTo>
                  <a:pt x="25" y="1409"/>
                </a:lnTo>
                <a:cubicBezTo>
                  <a:pt x="25" y="1416"/>
                  <a:pt x="19" y="1422"/>
                  <a:pt x="12" y="1422"/>
                </a:cubicBezTo>
                <a:cubicBezTo>
                  <a:pt x="6" y="1422"/>
                  <a:pt x="0" y="1416"/>
                  <a:pt x="0" y="1409"/>
                </a:cubicBezTo>
                <a:lnTo>
                  <a:pt x="0" y="1409"/>
                </a:lnTo>
                <a:cubicBezTo>
                  <a:pt x="0" y="1402"/>
                  <a:pt x="6" y="1397"/>
                  <a:pt x="12" y="1397"/>
                </a:cubicBezTo>
                <a:cubicBezTo>
                  <a:pt x="19" y="1397"/>
                  <a:pt x="25" y="1402"/>
                  <a:pt x="25" y="1409"/>
                </a:cubicBezTo>
                <a:close/>
                <a:moveTo>
                  <a:pt x="25" y="1459"/>
                </a:moveTo>
                <a:lnTo>
                  <a:pt x="25" y="1459"/>
                </a:lnTo>
                <a:cubicBezTo>
                  <a:pt x="25" y="1466"/>
                  <a:pt x="19" y="1472"/>
                  <a:pt x="12" y="1472"/>
                </a:cubicBezTo>
                <a:cubicBezTo>
                  <a:pt x="6" y="1472"/>
                  <a:pt x="0" y="1466"/>
                  <a:pt x="0" y="1459"/>
                </a:cubicBezTo>
                <a:lnTo>
                  <a:pt x="0" y="1459"/>
                </a:lnTo>
                <a:cubicBezTo>
                  <a:pt x="0" y="1452"/>
                  <a:pt x="6" y="1447"/>
                  <a:pt x="12" y="1447"/>
                </a:cubicBezTo>
                <a:cubicBezTo>
                  <a:pt x="19" y="1447"/>
                  <a:pt x="25" y="1452"/>
                  <a:pt x="25" y="1459"/>
                </a:cubicBezTo>
                <a:close/>
                <a:moveTo>
                  <a:pt x="25" y="1509"/>
                </a:moveTo>
                <a:lnTo>
                  <a:pt x="25" y="1509"/>
                </a:lnTo>
                <a:cubicBezTo>
                  <a:pt x="25" y="1516"/>
                  <a:pt x="19" y="1522"/>
                  <a:pt x="12" y="1522"/>
                </a:cubicBezTo>
                <a:cubicBezTo>
                  <a:pt x="6" y="1522"/>
                  <a:pt x="0" y="1516"/>
                  <a:pt x="0" y="1509"/>
                </a:cubicBezTo>
                <a:lnTo>
                  <a:pt x="0" y="1509"/>
                </a:lnTo>
                <a:cubicBezTo>
                  <a:pt x="0" y="1502"/>
                  <a:pt x="6" y="1497"/>
                  <a:pt x="12" y="1497"/>
                </a:cubicBezTo>
                <a:cubicBezTo>
                  <a:pt x="19" y="1497"/>
                  <a:pt x="25" y="1502"/>
                  <a:pt x="25" y="1509"/>
                </a:cubicBezTo>
                <a:close/>
                <a:moveTo>
                  <a:pt x="25" y="1559"/>
                </a:moveTo>
                <a:lnTo>
                  <a:pt x="25" y="1559"/>
                </a:lnTo>
                <a:cubicBezTo>
                  <a:pt x="25" y="1566"/>
                  <a:pt x="19" y="1572"/>
                  <a:pt x="12" y="1572"/>
                </a:cubicBezTo>
                <a:cubicBezTo>
                  <a:pt x="6" y="1572"/>
                  <a:pt x="0" y="1566"/>
                  <a:pt x="0" y="1559"/>
                </a:cubicBezTo>
                <a:lnTo>
                  <a:pt x="0" y="1559"/>
                </a:lnTo>
                <a:cubicBezTo>
                  <a:pt x="0" y="1552"/>
                  <a:pt x="6" y="1547"/>
                  <a:pt x="12" y="1547"/>
                </a:cubicBezTo>
                <a:cubicBezTo>
                  <a:pt x="19" y="1547"/>
                  <a:pt x="25" y="1552"/>
                  <a:pt x="25" y="1559"/>
                </a:cubicBezTo>
                <a:close/>
                <a:moveTo>
                  <a:pt x="25" y="1609"/>
                </a:moveTo>
                <a:lnTo>
                  <a:pt x="25" y="1609"/>
                </a:lnTo>
                <a:cubicBezTo>
                  <a:pt x="25" y="1616"/>
                  <a:pt x="19" y="1622"/>
                  <a:pt x="12" y="1622"/>
                </a:cubicBezTo>
                <a:cubicBezTo>
                  <a:pt x="6" y="1622"/>
                  <a:pt x="0" y="1616"/>
                  <a:pt x="0" y="1609"/>
                </a:cubicBezTo>
                <a:lnTo>
                  <a:pt x="0" y="1609"/>
                </a:lnTo>
                <a:cubicBezTo>
                  <a:pt x="0" y="1602"/>
                  <a:pt x="6" y="1597"/>
                  <a:pt x="12" y="1597"/>
                </a:cubicBezTo>
                <a:cubicBezTo>
                  <a:pt x="19" y="1597"/>
                  <a:pt x="25" y="1602"/>
                  <a:pt x="25" y="1609"/>
                </a:cubicBezTo>
                <a:close/>
                <a:moveTo>
                  <a:pt x="25" y="1659"/>
                </a:moveTo>
                <a:lnTo>
                  <a:pt x="25" y="1659"/>
                </a:lnTo>
                <a:cubicBezTo>
                  <a:pt x="25" y="1666"/>
                  <a:pt x="19" y="1672"/>
                  <a:pt x="12" y="1672"/>
                </a:cubicBezTo>
                <a:cubicBezTo>
                  <a:pt x="6" y="1672"/>
                  <a:pt x="0" y="1666"/>
                  <a:pt x="0" y="1659"/>
                </a:cubicBezTo>
                <a:lnTo>
                  <a:pt x="0" y="1659"/>
                </a:lnTo>
                <a:cubicBezTo>
                  <a:pt x="0" y="1653"/>
                  <a:pt x="6" y="1647"/>
                  <a:pt x="12" y="1647"/>
                </a:cubicBezTo>
                <a:cubicBezTo>
                  <a:pt x="19" y="1647"/>
                  <a:pt x="25" y="1653"/>
                  <a:pt x="25" y="1659"/>
                </a:cubicBezTo>
                <a:close/>
                <a:moveTo>
                  <a:pt x="25" y="1709"/>
                </a:moveTo>
                <a:lnTo>
                  <a:pt x="25" y="1709"/>
                </a:lnTo>
                <a:cubicBezTo>
                  <a:pt x="25" y="1716"/>
                  <a:pt x="19" y="1722"/>
                  <a:pt x="12" y="1722"/>
                </a:cubicBezTo>
                <a:cubicBezTo>
                  <a:pt x="6" y="1722"/>
                  <a:pt x="0" y="1716"/>
                  <a:pt x="0" y="1709"/>
                </a:cubicBezTo>
                <a:lnTo>
                  <a:pt x="0" y="1709"/>
                </a:lnTo>
                <a:cubicBezTo>
                  <a:pt x="0" y="1703"/>
                  <a:pt x="6" y="1697"/>
                  <a:pt x="12" y="1697"/>
                </a:cubicBezTo>
                <a:cubicBezTo>
                  <a:pt x="19" y="1697"/>
                  <a:pt x="25" y="1703"/>
                  <a:pt x="25" y="1709"/>
                </a:cubicBezTo>
                <a:close/>
                <a:moveTo>
                  <a:pt x="25" y="1759"/>
                </a:moveTo>
                <a:lnTo>
                  <a:pt x="25" y="1759"/>
                </a:lnTo>
                <a:cubicBezTo>
                  <a:pt x="25" y="1766"/>
                  <a:pt x="19" y="1772"/>
                  <a:pt x="12" y="1772"/>
                </a:cubicBezTo>
                <a:cubicBezTo>
                  <a:pt x="6" y="1772"/>
                  <a:pt x="0" y="1766"/>
                  <a:pt x="0" y="1759"/>
                </a:cubicBezTo>
                <a:lnTo>
                  <a:pt x="0" y="1759"/>
                </a:lnTo>
                <a:cubicBezTo>
                  <a:pt x="0" y="1753"/>
                  <a:pt x="6" y="1747"/>
                  <a:pt x="12" y="1747"/>
                </a:cubicBezTo>
                <a:cubicBezTo>
                  <a:pt x="19" y="1747"/>
                  <a:pt x="25" y="1753"/>
                  <a:pt x="25" y="1759"/>
                </a:cubicBezTo>
                <a:close/>
                <a:moveTo>
                  <a:pt x="25" y="1809"/>
                </a:moveTo>
                <a:lnTo>
                  <a:pt x="25" y="1810"/>
                </a:lnTo>
                <a:cubicBezTo>
                  <a:pt x="25" y="1816"/>
                  <a:pt x="19" y="1822"/>
                  <a:pt x="12" y="1822"/>
                </a:cubicBezTo>
                <a:cubicBezTo>
                  <a:pt x="6" y="1822"/>
                  <a:pt x="0" y="1816"/>
                  <a:pt x="0" y="1810"/>
                </a:cubicBezTo>
                <a:lnTo>
                  <a:pt x="0" y="1809"/>
                </a:lnTo>
                <a:cubicBezTo>
                  <a:pt x="0" y="1803"/>
                  <a:pt x="6" y="1797"/>
                  <a:pt x="12" y="1797"/>
                </a:cubicBezTo>
                <a:cubicBezTo>
                  <a:pt x="19" y="1797"/>
                  <a:pt x="25" y="1803"/>
                  <a:pt x="25" y="1809"/>
                </a:cubicBezTo>
                <a:close/>
                <a:moveTo>
                  <a:pt x="25" y="1860"/>
                </a:moveTo>
                <a:lnTo>
                  <a:pt x="25" y="1860"/>
                </a:lnTo>
                <a:cubicBezTo>
                  <a:pt x="25" y="1866"/>
                  <a:pt x="19" y="1872"/>
                  <a:pt x="12" y="1872"/>
                </a:cubicBezTo>
                <a:cubicBezTo>
                  <a:pt x="6" y="1872"/>
                  <a:pt x="0" y="1866"/>
                  <a:pt x="0" y="1860"/>
                </a:cubicBezTo>
                <a:lnTo>
                  <a:pt x="0" y="1860"/>
                </a:lnTo>
                <a:cubicBezTo>
                  <a:pt x="0" y="1853"/>
                  <a:pt x="6" y="1847"/>
                  <a:pt x="12" y="1847"/>
                </a:cubicBezTo>
                <a:cubicBezTo>
                  <a:pt x="19" y="1847"/>
                  <a:pt x="25" y="1853"/>
                  <a:pt x="25" y="1860"/>
                </a:cubicBezTo>
                <a:close/>
                <a:moveTo>
                  <a:pt x="25" y="1910"/>
                </a:moveTo>
                <a:lnTo>
                  <a:pt x="25" y="1910"/>
                </a:lnTo>
                <a:cubicBezTo>
                  <a:pt x="25" y="1916"/>
                  <a:pt x="19" y="1922"/>
                  <a:pt x="12" y="1922"/>
                </a:cubicBezTo>
                <a:cubicBezTo>
                  <a:pt x="6" y="1922"/>
                  <a:pt x="0" y="1916"/>
                  <a:pt x="0" y="1910"/>
                </a:cubicBezTo>
                <a:lnTo>
                  <a:pt x="0" y="1910"/>
                </a:lnTo>
                <a:cubicBezTo>
                  <a:pt x="0" y="1903"/>
                  <a:pt x="6" y="1897"/>
                  <a:pt x="12" y="1897"/>
                </a:cubicBezTo>
                <a:cubicBezTo>
                  <a:pt x="19" y="1897"/>
                  <a:pt x="25" y="1903"/>
                  <a:pt x="25" y="1910"/>
                </a:cubicBezTo>
                <a:close/>
                <a:moveTo>
                  <a:pt x="25" y="1960"/>
                </a:moveTo>
                <a:lnTo>
                  <a:pt x="25" y="1960"/>
                </a:lnTo>
                <a:cubicBezTo>
                  <a:pt x="25" y="1966"/>
                  <a:pt x="19" y="1972"/>
                  <a:pt x="12" y="1972"/>
                </a:cubicBezTo>
                <a:cubicBezTo>
                  <a:pt x="6" y="1972"/>
                  <a:pt x="0" y="1966"/>
                  <a:pt x="0" y="1960"/>
                </a:cubicBezTo>
                <a:lnTo>
                  <a:pt x="0" y="1960"/>
                </a:lnTo>
                <a:cubicBezTo>
                  <a:pt x="0" y="1953"/>
                  <a:pt x="6" y="1947"/>
                  <a:pt x="12" y="1947"/>
                </a:cubicBezTo>
                <a:cubicBezTo>
                  <a:pt x="19" y="1947"/>
                  <a:pt x="25" y="1953"/>
                  <a:pt x="25" y="1960"/>
                </a:cubicBezTo>
                <a:close/>
                <a:moveTo>
                  <a:pt x="25" y="2010"/>
                </a:moveTo>
                <a:lnTo>
                  <a:pt x="25" y="2010"/>
                </a:lnTo>
                <a:cubicBezTo>
                  <a:pt x="25" y="2017"/>
                  <a:pt x="19" y="2022"/>
                  <a:pt x="12" y="2022"/>
                </a:cubicBezTo>
                <a:cubicBezTo>
                  <a:pt x="6" y="2022"/>
                  <a:pt x="0" y="2017"/>
                  <a:pt x="0" y="2010"/>
                </a:cubicBezTo>
                <a:lnTo>
                  <a:pt x="0" y="2010"/>
                </a:lnTo>
                <a:cubicBezTo>
                  <a:pt x="0" y="2003"/>
                  <a:pt x="6" y="1997"/>
                  <a:pt x="12" y="1997"/>
                </a:cubicBezTo>
                <a:cubicBezTo>
                  <a:pt x="19" y="1997"/>
                  <a:pt x="25" y="2003"/>
                  <a:pt x="25" y="2010"/>
                </a:cubicBezTo>
                <a:close/>
                <a:moveTo>
                  <a:pt x="25" y="2060"/>
                </a:moveTo>
                <a:lnTo>
                  <a:pt x="25" y="2060"/>
                </a:lnTo>
                <a:cubicBezTo>
                  <a:pt x="25" y="2067"/>
                  <a:pt x="19" y="2072"/>
                  <a:pt x="12" y="2072"/>
                </a:cubicBezTo>
                <a:cubicBezTo>
                  <a:pt x="6" y="2072"/>
                  <a:pt x="0" y="2067"/>
                  <a:pt x="0" y="2060"/>
                </a:cubicBezTo>
                <a:lnTo>
                  <a:pt x="0" y="2060"/>
                </a:lnTo>
                <a:cubicBezTo>
                  <a:pt x="0" y="2053"/>
                  <a:pt x="6" y="2047"/>
                  <a:pt x="12" y="2047"/>
                </a:cubicBezTo>
                <a:cubicBezTo>
                  <a:pt x="19" y="2047"/>
                  <a:pt x="25" y="2053"/>
                  <a:pt x="25" y="2060"/>
                </a:cubicBezTo>
                <a:close/>
                <a:moveTo>
                  <a:pt x="25" y="2110"/>
                </a:moveTo>
                <a:lnTo>
                  <a:pt x="25" y="2110"/>
                </a:lnTo>
                <a:cubicBezTo>
                  <a:pt x="25" y="2117"/>
                  <a:pt x="19" y="2122"/>
                  <a:pt x="12" y="2122"/>
                </a:cubicBezTo>
                <a:cubicBezTo>
                  <a:pt x="6" y="2122"/>
                  <a:pt x="0" y="2117"/>
                  <a:pt x="0" y="2110"/>
                </a:cubicBezTo>
                <a:lnTo>
                  <a:pt x="0" y="2110"/>
                </a:lnTo>
                <a:cubicBezTo>
                  <a:pt x="0" y="2103"/>
                  <a:pt x="6" y="2097"/>
                  <a:pt x="12" y="2097"/>
                </a:cubicBezTo>
                <a:cubicBezTo>
                  <a:pt x="19" y="2097"/>
                  <a:pt x="25" y="2103"/>
                  <a:pt x="25" y="2110"/>
                </a:cubicBezTo>
                <a:close/>
                <a:moveTo>
                  <a:pt x="25" y="2160"/>
                </a:moveTo>
                <a:lnTo>
                  <a:pt x="25" y="2160"/>
                </a:lnTo>
                <a:cubicBezTo>
                  <a:pt x="25" y="2167"/>
                  <a:pt x="19" y="2172"/>
                  <a:pt x="12" y="2172"/>
                </a:cubicBezTo>
                <a:cubicBezTo>
                  <a:pt x="6" y="2172"/>
                  <a:pt x="0" y="2167"/>
                  <a:pt x="0" y="2160"/>
                </a:cubicBezTo>
                <a:lnTo>
                  <a:pt x="0" y="2160"/>
                </a:lnTo>
                <a:cubicBezTo>
                  <a:pt x="0" y="2153"/>
                  <a:pt x="6" y="2147"/>
                  <a:pt x="12" y="2147"/>
                </a:cubicBezTo>
                <a:cubicBezTo>
                  <a:pt x="19" y="2147"/>
                  <a:pt x="25" y="2153"/>
                  <a:pt x="25" y="2160"/>
                </a:cubicBezTo>
                <a:close/>
                <a:moveTo>
                  <a:pt x="25" y="2210"/>
                </a:moveTo>
                <a:lnTo>
                  <a:pt x="25" y="2210"/>
                </a:lnTo>
                <a:cubicBezTo>
                  <a:pt x="25" y="2217"/>
                  <a:pt x="19" y="2222"/>
                  <a:pt x="12" y="2222"/>
                </a:cubicBezTo>
                <a:cubicBezTo>
                  <a:pt x="6" y="2222"/>
                  <a:pt x="0" y="2217"/>
                  <a:pt x="0" y="2210"/>
                </a:cubicBezTo>
                <a:lnTo>
                  <a:pt x="0" y="2210"/>
                </a:lnTo>
                <a:cubicBezTo>
                  <a:pt x="0" y="2203"/>
                  <a:pt x="6" y="2197"/>
                  <a:pt x="12" y="2197"/>
                </a:cubicBezTo>
                <a:cubicBezTo>
                  <a:pt x="19" y="2197"/>
                  <a:pt x="25" y="2203"/>
                  <a:pt x="25" y="2210"/>
                </a:cubicBezTo>
                <a:close/>
                <a:moveTo>
                  <a:pt x="25" y="2260"/>
                </a:moveTo>
                <a:lnTo>
                  <a:pt x="25" y="2260"/>
                </a:lnTo>
                <a:cubicBezTo>
                  <a:pt x="25" y="2267"/>
                  <a:pt x="19" y="2272"/>
                  <a:pt x="12" y="2272"/>
                </a:cubicBezTo>
                <a:cubicBezTo>
                  <a:pt x="6" y="2272"/>
                  <a:pt x="0" y="2267"/>
                  <a:pt x="0" y="2260"/>
                </a:cubicBezTo>
                <a:lnTo>
                  <a:pt x="0" y="2260"/>
                </a:lnTo>
                <a:cubicBezTo>
                  <a:pt x="0" y="2253"/>
                  <a:pt x="6" y="2247"/>
                  <a:pt x="12" y="2247"/>
                </a:cubicBezTo>
                <a:cubicBezTo>
                  <a:pt x="19" y="2247"/>
                  <a:pt x="25" y="2253"/>
                  <a:pt x="25" y="2260"/>
                </a:cubicBezTo>
                <a:close/>
                <a:moveTo>
                  <a:pt x="25" y="2310"/>
                </a:moveTo>
                <a:lnTo>
                  <a:pt x="25" y="2310"/>
                </a:lnTo>
                <a:cubicBezTo>
                  <a:pt x="25" y="2317"/>
                  <a:pt x="19" y="2322"/>
                  <a:pt x="12" y="2322"/>
                </a:cubicBezTo>
                <a:cubicBezTo>
                  <a:pt x="6" y="2322"/>
                  <a:pt x="0" y="2317"/>
                  <a:pt x="0" y="2310"/>
                </a:cubicBezTo>
                <a:lnTo>
                  <a:pt x="0" y="2310"/>
                </a:lnTo>
                <a:cubicBezTo>
                  <a:pt x="0" y="2303"/>
                  <a:pt x="6" y="2297"/>
                  <a:pt x="12" y="2297"/>
                </a:cubicBezTo>
                <a:cubicBezTo>
                  <a:pt x="19" y="2297"/>
                  <a:pt x="25" y="2303"/>
                  <a:pt x="25" y="2310"/>
                </a:cubicBezTo>
                <a:close/>
                <a:moveTo>
                  <a:pt x="25" y="2360"/>
                </a:moveTo>
                <a:lnTo>
                  <a:pt x="25" y="2360"/>
                </a:lnTo>
                <a:cubicBezTo>
                  <a:pt x="25" y="2367"/>
                  <a:pt x="19" y="2372"/>
                  <a:pt x="12" y="2372"/>
                </a:cubicBezTo>
                <a:cubicBezTo>
                  <a:pt x="6" y="2372"/>
                  <a:pt x="0" y="2367"/>
                  <a:pt x="0" y="2360"/>
                </a:cubicBezTo>
                <a:lnTo>
                  <a:pt x="0" y="2360"/>
                </a:lnTo>
                <a:cubicBezTo>
                  <a:pt x="0" y="2353"/>
                  <a:pt x="6" y="2347"/>
                  <a:pt x="12" y="2347"/>
                </a:cubicBezTo>
                <a:cubicBezTo>
                  <a:pt x="19" y="2347"/>
                  <a:pt x="25" y="2353"/>
                  <a:pt x="25" y="2360"/>
                </a:cubicBezTo>
                <a:close/>
                <a:moveTo>
                  <a:pt x="25" y="2410"/>
                </a:moveTo>
                <a:lnTo>
                  <a:pt x="25" y="2410"/>
                </a:lnTo>
                <a:cubicBezTo>
                  <a:pt x="25" y="2417"/>
                  <a:pt x="19" y="2422"/>
                  <a:pt x="12" y="2422"/>
                </a:cubicBezTo>
                <a:cubicBezTo>
                  <a:pt x="6" y="2422"/>
                  <a:pt x="0" y="2417"/>
                  <a:pt x="0" y="2410"/>
                </a:cubicBezTo>
                <a:lnTo>
                  <a:pt x="0" y="2410"/>
                </a:lnTo>
                <a:cubicBezTo>
                  <a:pt x="0" y="2403"/>
                  <a:pt x="6" y="2397"/>
                  <a:pt x="12" y="2397"/>
                </a:cubicBezTo>
                <a:cubicBezTo>
                  <a:pt x="19" y="2397"/>
                  <a:pt x="25" y="2403"/>
                  <a:pt x="25" y="2410"/>
                </a:cubicBezTo>
                <a:close/>
                <a:moveTo>
                  <a:pt x="25" y="2460"/>
                </a:moveTo>
                <a:lnTo>
                  <a:pt x="25" y="2460"/>
                </a:lnTo>
                <a:cubicBezTo>
                  <a:pt x="25" y="2467"/>
                  <a:pt x="19" y="2472"/>
                  <a:pt x="12" y="2472"/>
                </a:cubicBezTo>
                <a:cubicBezTo>
                  <a:pt x="6" y="2472"/>
                  <a:pt x="0" y="2467"/>
                  <a:pt x="0" y="2460"/>
                </a:cubicBezTo>
                <a:lnTo>
                  <a:pt x="0" y="2460"/>
                </a:lnTo>
                <a:cubicBezTo>
                  <a:pt x="0" y="2453"/>
                  <a:pt x="6" y="2447"/>
                  <a:pt x="12" y="2447"/>
                </a:cubicBezTo>
                <a:cubicBezTo>
                  <a:pt x="19" y="2447"/>
                  <a:pt x="25" y="2453"/>
                  <a:pt x="25" y="2460"/>
                </a:cubicBezTo>
                <a:close/>
                <a:moveTo>
                  <a:pt x="25" y="2510"/>
                </a:moveTo>
                <a:lnTo>
                  <a:pt x="25" y="2510"/>
                </a:lnTo>
                <a:cubicBezTo>
                  <a:pt x="25" y="2517"/>
                  <a:pt x="19" y="2522"/>
                  <a:pt x="12" y="2522"/>
                </a:cubicBezTo>
                <a:cubicBezTo>
                  <a:pt x="6" y="2522"/>
                  <a:pt x="0" y="2517"/>
                  <a:pt x="0" y="2510"/>
                </a:cubicBezTo>
                <a:lnTo>
                  <a:pt x="0" y="2510"/>
                </a:lnTo>
                <a:cubicBezTo>
                  <a:pt x="0" y="2503"/>
                  <a:pt x="6" y="2497"/>
                  <a:pt x="12" y="2497"/>
                </a:cubicBezTo>
                <a:cubicBezTo>
                  <a:pt x="19" y="2497"/>
                  <a:pt x="25" y="2503"/>
                  <a:pt x="25" y="2510"/>
                </a:cubicBezTo>
                <a:close/>
                <a:moveTo>
                  <a:pt x="25" y="2560"/>
                </a:moveTo>
                <a:lnTo>
                  <a:pt x="25" y="2560"/>
                </a:lnTo>
                <a:cubicBezTo>
                  <a:pt x="25" y="2567"/>
                  <a:pt x="19" y="2572"/>
                  <a:pt x="12" y="2572"/>
                </a:cubicBezTo>
                <a:cubicBezTo>
                  <a:pt x="6" y="2572"/>
                  <a:pt x="0" y="2567"/>
                  <a:pt x="0" y="2560"/>
                </a:cubicBezTo>
                <a:lnTo>
                  <a:pt x="0" y="2560"/>
                </a:lnTo>
                <a:cubicBezTo>
                  <a:pt x="0" y="2553"/>
                  <a:pt x="6" y="2547"/>
                  <a:pt x="12" y="2547"/>
                </a:cubicBezTo>
                <a:cubicBezTo>
                  <a:pt x="19" y="2547"/>
                  <a:pt x="25" y="2553"/>
                  <a:pt x="25" y="2560"/>
                </a:cubicBezTo>
                <a:close/>
                <a:moveTo>
                  <a:pt x="25" y="2610"/>
                </a:moveTo>
                <a:lnTo>
                  <a:pt x="25" y="2610"/>
                </a:lnTo>
                <a:cubicBezTo>
                  <a:pt x="25" y="2617"/>
                  <a:pt x="19" y="2622"/>
                  <a:pt x="12" y="2622"/>
                </a:cubicBezTo>
                <a:cubicBezTo>
                  <a:pt x="6" y="2622"/>
                  <a:pt x="0" y="2617"/>
                  <a:pt x="0" y="2610"/>
                </a:cubicBezTo>
                <a:lnTo>
                  <a:pt x="0" y="2610"/>
                </a:lnTo>
                <a:cubicBezTo>
                  <a:pt x="0" y="2603"/>
                  <a:pt x="6" y="2597"/>
                  <a:pt x="12" y="2597"/>
                </a:cubicBezTo>
                <a:cubicBezTo>
                  <a:pt x="19" y="2597"/>
                  <a:pt x="25" y="2603"/>
                  <a:pt x="25" y="2610"/>
                </a:cubicBezTo>
                <a:close/>
                <a:moveTo>
                  <a:pt x="25" y="2660"/>
                </a:moveTo>
                <a:lnTo>
                  <a:pt x="25" y="2660"/>
                </a:lnTo>
                <a:cubicBezTo>
                  <a:pt x="25" y="2667"/>
                  <a:pt x="19" y="2672"/>
                  <a:pt x="12" y="2672"/>
                </a:cubicBezTo>
                <a:cubicBezTo>
                  <a:pt x="6" y="2672"/>
                  <a:pt x="0" y="2667"/>
                  <a:pt x="0" y="2660"/>
                </a:cubicBezTo>
                <a:lnTo>
                  <a:pt x="0" y="2660"/>
                </a:lnTo>
                <a:cubicBezTo>
                  <a:pt x="0" y="2653"/>
                  <a:pt x="6" y="2647"/>
                  <a:pt x="12" y="2647"/>
                </a:cubicBezTo>
                <a:cubicBezTo>
                  <a:pt x="19" y="2647"/>
                  <a:pt x="25" y="2653"/>
                  <a:pt x="25" y="2660"/>
                </a:cubicBezTo>
                <a:close/>
                <a:moveTo>
                  <a:pt x="25" y="2710"/>
                </a:moveTo>
                <a:lnTo>
                  <a:pt x="25" y="2710"/>
                </a:lnTo>
                <a:cubicBezTo>
                  <a:pt x="25" y="2717"/>
                  <a:pt x="19" y="2722"/>
                  <a:pt x="12" y="2722"/>
                </a:cubicBezTo>
                <a:cubicBezTo>
                  <a:pt x="6" y="2722"/>
                  <a:pt x="0" y="2717"/>
                  <a:pt x="0" y="2710"/>
                </a:cubicBezTo>
                <a:lnTo>
                  <a:pt x="0" y="2710"/>
                </a:lnTo>
                <a:cubicBezTo>
                  <a:pt x="0" y="2703"/>
                  <a:pt x="6" y="2697"/>
                  <a:pt x="12" y="2697"/>
                </a:cubicBezTo>
                <a:cubicBezTo>
                  <a:pt x="19" y="2697"/>
                  <a:pt x="25" y="2703"/>
                  <a:pt x="25" y="2710"/>
                </a:cubicBezTo>
                <a:close/>
                <a:moveTo>
                  <a:pt x="25" y="2760"/>
                </a:moveTo>
                <a:lnTo>
                  <a:pt x="25" y="2760"/>
                </a:lnTo>
                <a:cubicBezTo>
                  <a:pt x="25" y="2767"/>
                  <a:pt x="19" y="2772"/>
                  <a:pt x="12" y="2772"/>
                </a:cubicBezTo>
                <a:cubicBezTo>
                  <a:pt x="6" y="2772"/>
                  <a:pt x="0" y="2767"/>
                  <a:pt x="0" y="2760"/>
                </a:cubicBezTo>
                <a:lnTo>
                  <a:pt x="0" y="2760"/>
                </a:lnTo>
                <a:cubicBezTo>
                  <a:pt x="0" y="2753"/>
                  <a:pt x="6" y="2747"/>
                  <a:pt x="12" y="2747"/>
                </a:cubicBezTo>
                <a:cubicBezTo>
                  <a:pt x="19" y="2747"/>
                  <a:pt x="25" y="2753"/>
                  <a:pt x="25" y="2760"/>
                </a:cubicBezTo>
                <a:close/>
                <a:moveTo>
                  <a:pt x="25" y="2810"/>
                </a:moveTo>
                <a:lnTo>
                  <a:pt x="25" y="2810"/>
                </a:lnTo>
                <a:cubicBezTo>
                  <a:pt x="25" y="2817"/>
                  <a:pt x="19" y="2823"/>
                  <a:pt x="12" y="2823"/>
                </a:cubicBezTo>
                <a:cubicBezTo>
                  <a:pt x="6" y="2823"/>
                  <a:pt x="0" y="2817"/>
                  <a:pt x="0" y="2810"/>
                </a:cubicBezTo>
                <a:lnTo>
                  <a:pt x="0" y="2810"/>
                </a:lnTo>
                <a:cubicBezTo>
                  <a:pt x="0" y="2803"/>
                  <a:pt x="6" y="2797"/>
                  <a:pt x="12" y="2797"/>
                </a:cubicBezTo>
                <a:cubicBezTo>
                  <a:pt x="19" y="2797"/>
                  <a:pt x="25" y="2803"/>
                  <a:pt x="25" y="2810"/>
                </a:cubicBezTo>
                <a:close/>
                <a:moveTo>
                  <a:pt x="25" y="2860"/>
                </a:moveTo>
                <a:lnTo>
                  <a:pt x="25" y="2860"/>
                </a:lnTo>
                <a:cubicBezTo>
                  <a:pt x="25" y="2867"/>
                  <a:pt x="19" y="2873"/>
                  <a:pt x="12" y="2873"/>
                </a:cubicBezTo>
                <a:cubicBezTo>
                  <a:pt x="6" y="2873"/>
                  <a:pt x="0" y="2867"/>
                  <a:pt x="0" y="2860"/>
                </a:cubicBezTo>
                <a:lnTo>
                  <a:pt x="0" y="2860"/>
                </a:lnTo>
                <a:cubicBezTo>
                  <a:pt x="0" y="2853"/>
                  <a:pt x="6" y="2848"/>
                  <a:pt x="12" y="2848"/>
                </a:cubicBezTo>
                <a:cubicBezTo>
                  <a:pt x="19" y="2848"/>
                  <a:pt x="25" y="2853"/>
                  <a:pt x="25" y="2860"/>
                </a:cubicBezTo>
                <a:close/>
                <a:moveTo>
                  <a:pt x="25" y="2910"/>
                </a:moveTo>
                <a:lnTo>
                  <a:pt x="25" y="2910"/>
                </a:lnTo>
                <a:cubicBezTo>
                  <a:pt x="25" y="2917"/>
                  <a:pt x="19" y="2923"/>
                  <a:pt x="12" y="2923"/>
                </a:cubicBezTo>
                <a:cubicBezTo>
                  <a:pt x="6" y="2923"/>
                  <a:pt x="0" y="2917"/>
                  <a:pt x="0" y="2910"/>
                </a:cubicBezTo>
                <a:lnTo>
                  <a:pt x="0" y="2910"/>
                </a:lnTo>
                <a:cubicBezTo>
                  <a:pt x="0" y="2903"/>
                  <a:pt x="6" y="2898"/>
                  <a:pt x="12" y="2898"/>
                </a:cubicBezTo>
                <a:cubicBezTo>
                  <a:pt x="19" y="2898"/>
                  <a:pt x="25" y="2903"/>
                  <a:pt x="25" y="2910"/>
                </a:cubicBezTo>
                <a:close/>
                <a:moveTo>
                  <a:pt x="25" y="2960"/>
                </a:moveTo>
                <a:lnTo>
                  <a:pt x="25" y="2960"/>
                </a:lnTo>
                <a:cubicBezTo>
                  <a:pt x="25" y="2967"/>
                  <a:pt x="19" y="2973"/>
                  <a:pt x="12" y="2973"/>
                </a:cubicBezTo>
                <a:cubicBezTo>
                  <a:pt x="6" y="2973"/>
                  <a:pt x="0" y="2967"/>
                  <a:pt x="0" y="2960"/>
                </a:cubicBezTo>
                <a:lnTo>
                  <a:pt x="0" y="2960"/>
                </a:lnTo>
                <a:cubicBezTo>
                  <a:pt x="0" y="2953"/>
                  <a:pt x="6" y="2948"/>
                  <a:pt x="12" y="2948"/>
                </a:cubicBezTo>
                <a:cubicBezTo>
                  <a:pt x="19" y="2948"/>
                  <a:pt x="25" y="2953"/>
                  <a:pt x="25" y="2960"/>
                </a:cubicBezTo>
                <a:close/>
                <a:moveTo>
                  <a:pt x="25" y="3010"/>
                </a:moveTo>
                <a:lnTo>
                  <a:pt x="25" y="3010"/>
                </a:lnTo>
                <a:cubicBezTo>
                  <a:pt x="25" y="3017"/>
                  <a:pt x="19" y="3023"/>
                  <a:pt x="12" y="3023"/>
                </a:cubicBezTo>
                <a:cubicBezTo>
                  <a:pt x="6" y="3023"/>
                  <a:pt x="0" y="3017"/>
                  <a:pt x="0" y="3010"/>
                </a:cubicBezTo>
                <a:lnTo>
                  <a:pt x="0" y="3010"/>
                </a:lnTo>
                <a:cubicBezTo>
                  <a:pt x="0" y="3003"/>
                  <a:pt x="6" y="2998"/>
                  <a:pt x="12" y="2998"/>
                </a:cubicBezTo>
                <a:cubicBezTo>
                  <a:pt x="19" y="2998"/>
                  <a:pt x="25" y="3003"/>
                  <a:pt x="25" y="3010"/>
                </a:cubicBezTo>
                <a:close/>
                <a:moveTo>
                  <a:pt x="25" y="3060"/>
                </a:moveTo>
                <a:lnTo>
                  <a:pt x="25" y="3060"/>
                </a:lnTo>
                <a:cubicBezTo>
                  <a:pt x="25" y="3067"/>
                  <a:pt x="19" y="3073"/>
                  <a:pt x="12" y="3073"/>
                </a:cubicBezTo>
                <a:cubicBezTo>
                  <a:pt x="6" y="3073"/>
                  <a:pt x="0" y="3067"/>
                  <a:pt x="0" y="3060"/>
                </a:cubicBezTo>
                <a:lnTo>
                  <a:pt x="0" y="3060"/>
                </a:lnTo>
                <a:cubicBezTo>
                  <a:pt x="0" y="3053"/>
                  <a:pt x="6" y="3048"/>
                  <a:pt x="12" y="3048"/>
                </a:cubicBezTo>
                <a:cubicBezTo>
                  <a:pt x="19" y="3048"/>
                  <a:pt x="25" y="3053"/>
                  <a:pt x="25" y="3060"/>
                </a:cubicBezTo>
                <a:close/>
                <a:moveTo>
                  <a:pt x="25" y="3110"/>
                </a:moveTo>
                <a:lnTo>
                  <a:pt x="25" y="3110"/>
                </a:lnTo>
                <a:cubicBezTo>
                  <a:pt x="25" y="3117"/>
                  <a:pt x="19" y="3123"/>
                  <a:pt x="12" y="3123"/>
                </a:cubicBezTo>
                <a:cubicBezTo>
                  <a:pt x="6" y="3123"/>
                  <a:pt x="0" y="3117"/>
                  <a:pt x="0" y="3110"/>
                </a:cubicBezTo>
                <a:lnTo>
                  <a:pt x="0" y="3110"/>
                </a:lnTo>
                <a:cubicBezTo>
                  <a:pt x="0" y="3103"/>
                  <a:pt x="6" y="3098"/>
                  <a:pt x="12" y="3098"/>
                </a:cubicBezTo>
                <a:cubicBezTo>
                  <a:pt x="19" y="3098"/>
                  <a:pt x="25" y="3103"/>
                  <a:pt x="25" y="3110"/>
                </a:cubicBezTo>
                <a:close/>
                <a:moveTo>
                  <a:pt x="25" y="3160"/>
                </a:moveTo>
                <a:lnTo>
                  <a:pt x="25" y="3160"/>
                </a:lnTo>
                <a:cubicBezTo>
                  <a:pt x="25" y="3167"/>
                  <a:pt x="19" y="3173"/>
                  <a:pt x="12" y="3173"/>
                </a:cubicBezTo>
                <a:cubicBezTo>
                  <a:pt x="6" y="3173"/>
                  <a:pt x="0" y="3167"/>
                  <a:pt x="0" y="3160"/>
                </a:cubicBezTo>
                <a:lnTo>
                  <a:pt x="0" y="3160"/>
                </a:lnTo>
                <a:cubicBezTo>
                  <a:pt x="0" y="3153"/>
                  <a:pt x="6" y="3148"/>
                  <a:pt x="12" y="3148"/>
                </a:cubicBezTo>
                <a:cubicBezTo>
                  <a:pt x="19" y="3148"/>
                  <a:pt x="25" y="3153"/>
                  <a:pt x="25" y="3160"/>
                </a:cubicBezTo>
                <a:close/>
                <a:moveTo>
                  <a:pt x="25" y="3210"/>
                </a:moveTo>
                <a:lnTo>
                  <a:pt x="25" y="3210"/>
                </a:lnTo>
                <a:cubicBezTo>
                  <a:pt x="25" y="3217"/>
                  <a:pt x="19" y="3223"/>
                  <a:pt x="12" y="3223"/>
                </a:cubicBezTo>
                <a:cubicBezTo>
                  <a:pt x="6" y="3223"/>
                  <a:pt x="0" y="3217"/>
                  <a:pt x="0" y="3210"/>
                </a:cubicBezTo>
                <a:lnTo>
                  <a:pt x="0" y="3210"/>
                </a:lnTo>
                <a:cubicBezTo>
                  <a:pt x="0" y="3203"/>
                  <a:pt x="6" y="3198"/>
                  <a:pt x="12" y="3198"/>
                </a:cubicBezTo>
                <a:cubicBezTo>
                  <a:pt x="19" y="3198"/>
                  <a:pt x="25" y="3203"/>
                  <a:pt x="25" y="3210"/>
                </a:cubicBezTo>
                <a:close/>
                <a:moveTo>
                  <a:pt x="25" y="3260"/>
                </a:moveTo>
                <a:lnTo>
                  <a:pt x="25" y="3260"/>
                </a:lnTo>
                <a:cubicBezTo>
                  <a:pt x="25" y="3267"/>
                  <a:pt x="19" y="3273"/>
                  <a:pt x="12" y="3273"/>
                </a:cubicBezTo>
                <a:cubicBezTo>
                  <a:pt x="6" y="3273"/>
                  <a:pt x="0" y="3267"/>
                  <a:pt x="0" y="3260"/>
                </a:cubicBezTo>
                <a:lnTo>
                  <a:pt x="0" y="3260"/>
                </a:lnTo>
                <a:cubicBezTo>
                  <a:pt x="0" y="3253"/>
                  <a:pt x="6" y="3248"/>
                  <a:pt x="12" y="3248"/>
                </a:cubicBezTo>
                <a:cubicBezTo>
                  <a:pt x="19" y="3248"/>
                  <a:pt x="25" y="3253"/>
                  <a:pt x="25" y="3260"/>
                </a:cubicBezTo>
                <a:close/>
                <a:moveTo>
                  <a:pt x="25" y="3310"/>
                </a:moveTo>
                <a:lnTo>
                  <a:pt x="25" y="3310"/>
                </a:lnTo>
                <a:cubicBezTo>
                  <a:pt x="25" y="3317"/>
                  <a:pt x="19" y="3323"/>
                  <a:pt x="12" y="3323"/>
                </a:cubicBezTo>
                <a:cubicBezTo>
                  <a:pt x="6" y="3323"/>
                  <a:pt x="0" y="3317"/>
                  <a:pt x="0" y="3310"/>
                </a:cubicBezTo>
                <a:lnTo>
                  <a:pt x="0" y="3310"/>
                </a:lnTo>
                <a:cubicBezTo>
                  <a:pt x="0" y="3303"/>
                  <a:pt x="6" y="3298"/>
                  <a:pt x="12" y="3298"/>
                </a:cubicBezTo>
                <a:cubicBezTo>
                  <a:pt x="19" y="3298"/>
                  <a:pt x="25" y="3303"/>
                  <a:pt x="25" y="3310"/>
                </a:cubicBezTo>
                <a:close/>
                <a:moveTo>
                  <a:pt x="25" y="3360"/>
                </a:moveTo>
                <a:lnTo>
                  <a:pt x="25" y="3360"/>
                </a:lnTo>
                <a:cubicBezTo>
                  <a:pt x="25" y="3367"/>
                  <a:pt x="19" y="3373"/>
                  <a:pt x="12" y="3373"/>
                </a:cubicBezTo>
                <a:cubicBezTo>
                  <a:pt x="6" y="3373"/>
                  <a:pt x="0" y="3367"/>
                  <a:pt x="0" y="3360"/>
                </a:cubicBezTo>
                <a:lnTo>
                  <a:pt x="0" y="3360"/>
                </a:lnTo>
                <a:cubicBezTo>
                  <a:pt x="0" y="3353"/>
                  <a:pt x="6" y="3348"/>
                  <a:pt x="12" y="3348"/>
                </a:cubicBezTo>
                <a:cubicBezTo>
                  <a:pt x="19" y="3348"/>
                  <a:pt x="25" y="3353"/>
                  <a:pt x="25" y="3360"/>
                </a:cubicBezTo>
                <a:close/>
                <a:moveTo>
                  <a:pt x="25" y="3410"/>
                </a:moveTo>
                <a:lnTo>
                  <a:pt x="25" y="3410"/>
                </a:lnTo>
                <a:cubicBezTo>
                  <a:pt x="25" y="3417"/>
                  <a:pt x="19" y="3423"/>
                  <a:pt x="12" y="3423"/>
                </a:cubicBezTo>
                <a:cubicBezTo>
                  <a:pt x="6" y="3423"/>
                  <a:pt x="0" y="3417"/>
                  <a:pt x="0" y="3410"/>
                </a:cubicBezTo>
                <a:lnTo>
                  <a:pt x="0" y="3410"/>
                </a:lnTo>
                <a:cubicBezTo>
                  <a:pt x="0" y="3403"/>
                  <a:pt x="6" y="3398"/>
                  <a:pt x="12" y="3398"/>
                </a:cubicBezTo>
                <a:cubicBezTo>
                  <a:pt x="19" y="3398"/>
                  <a:pt x="25" y="3403"/>
                  <a:pt x="25" y="3410"/>
                </a:cubicBezTo>
                <a:close/>
                <a:moveTo>
                  <a:pt x="25" y="3460"/>
                </a:moveTo>
                <a:lnTo>
                  <a:pt x="25" y="3460"/>
                </a:lnTo>
                <a:cubicBezTo>
                  <a:pt x="25" y="3467"/>
                  <a:pt x="19" y="3473"/>
                  <a:pt x="12" y="3473"/>
                </a:cubicBezTo>
                <a:cubicBezTo>
                  <a:pt x="6" y="3473"/>
                  <a:pt x="0" y="3467"/>
                  <a:pt x="0" y="3460"/>
                </a:cubicBezTo>
                <a:lnTo>
                  <a:pt x="0" y="3460"/>
                </a:lnTo>
                <a:cubicBezTo>
                  <a:pt x="0" y="3453"/>
                  <a:pt x="6" y="3448"/>
                  <a:pt x="12" y="3448"/>
                </a:cubicBezTo>
                <a:cubicBezTo>
                  <a:pt x="19" y="3448"/>
                  <a:pt x="25" y="3453"/>
                  <a:pt x="25" y="3460"/>
                </a:cubicBezTo>
                <a:close/>
                <a:moveTo>
                  <a:pt x="25" y="3510"/>
                </a:moveTo>
                <a:lnTo>
                  <a:pt x="25" y="3510"/>
                </a:lnTo>
                <a:cubicBezTo>
                  <a:pt x="25" y="3517"/>
                  <a:pt x="19" y="3523"/>
                  <a:pt x="12" y="3523"/>
                </a:cubicBezTo>
                <a:cubicBezTo>
                  <a:pt x="6" y="3523"/>
                  <a:pt x="0" y="3517"/>
                  <a:pt x="0" y="3510"/>
                </a:cubicBezTo>
                <a:lnTo>
                  <a:pt x="0" y="3510"/>
                </a:lnTo>
                <a:cubicBezTo>
                  <a:pt x="0" y="3503"/>
                  <a:pt x="6" y="3498"/>
                  <a:pt x="12" y="3498"/>
                </a:cubicBezTo>
                <a:cubicBezTo>
                  <a:pt x="19" y="3498"/>
                  <a:pt x="25" y="3503"/>
                  <a:pt x="25" y="3510"/>
                </a:cubicBezTo>
                <a:close/>
                <a:moveTo>
                  <a:pt x="25" y="3560"/>
                </a:moveTo>
                <a:lnTo>
                  <a:pt x="25" y="3560"/>
                </a:lnTo>
                <a:cubicBezTo>
                  <a:pt x="25" y="3567"/>
                  <a:pt x="19" y="3573"/>
                  <a:pt x="12" y="3573"/>
                </a:cubicBezTo>
                <a:cubicBezTo>
                  <a:pt x="6" y="3573"/>
                  <a:pt x="0" y="3567"/>
                  <a:pt x="0" y="3560"/>
                </a:cubicBezTo>
                <a:lnTo>
                  <a:pt x="0" y="3560"/>
                </a:lnTo>
                <a:cubicBezTo>
                  <a:pt x="0" y="3553"/>
                  <a:pt x="6" y="3548"/>
                  <a:pt x="12" y="3548"/>
                </a:cubicBezTo>
                <a:cubicBezTo>
                  <a:pt x="19" y="3548"/>
                  <a:pt x="25" y="3553"/>
                  <a:pt x="25" y="3560"/>
                </a:cubicBezTo>
                <a:close/>
                <a:moveTo>
                  <a:pt x="25" y="3610"/>
                </a:moveTo>
                <a:lnTo>
                  <a:pt x="25" y="3610"/>
                </a:lnTo>
                <a:cubicBezTo>
                  <a:pt x="25" y="3617"/>
                  <a:pt x="19" y="3623"/>
                  <a:pt x="12" y="3623"/>
                </a:cubicBezTo>
                <a:cubicBezTo>
                  <a:pt x="6" y="3623"/>
                  <a:pt x="0" y="3617"/>
                  <a:pt x="0" y="3610"/>
                </a:cubicBezTo>
                <a:lnTo>
                  <a:pt x="0" y="3610"/>
                </a:lnTo>
                <a:cubicBezTo>
                  <a:pt x="0" y="3603"/>
                  <a:pt x="6" y="3598"/>
                  <a:pt x="12" y="3598"/>
                </a:cubicBezTo>
                <a:cubicBezTo>
                  <a:pt x="19" y="3598"/>
                  <a:pt x="25" y="3603"/>
                  <a:pt x="25" y="3610"/>
                </a:cubicBezTo>
                <a:close/>
                <a:moveTo>
                  <a:pt x="25" y="3660"/>
                </a:moveTo>
                <a:lnTo>
                  <a:pt x="25" y="3660"/>
                </a:lnTo>
                <a:cubicBezTo>
                  <a:pt x="25" y="3667"/>
                  <a:pt x="19" y="3673"/>
                  <a:pt x="12" y="3673"/>
                </a:cubicBezTo>
                <a:cubicBezTo>
                  <a:pt x="6" y="3673"/>
                  <a:pt x="0" y="3667"/>
                  <a:pt x="0" y="3660"/>
                </a:cubicBezTo>
                <a:lnTo>
                  <a:pt x="0" y="3660"/>
                </a:lnTo>
                <a:cubicBezTo>
                  <a:pt x="0" y="3654"/>
                  <a:pt x="6" y="3648"/>
                  <a:pt x="12" y="3648"/>
                </a:cubicBezTo>
                <a:cubicBezTo>
                  <a:pt x="19" y="3648"/>
                  <a:pt x="25" y="3654"/>
                  <a:pt x="25" y="3660"/>
                </a:cubicBezTo>
                <a:close/>
                <a:moveTo>
                  <a:pt x="25" y="3710"/>
                </a:moveTo>
                <a:lnTo>
                  <a:pt x="25" y="3710"/>
                </a:lnTo>
                <a:cubicBezTo>
                  <a:pt x="25" y="3717"/>
                  <a:pt x="19" y="3723"/>
                  <a:pt x="12" y="3723"/>
                </a:cubicBezTo>
                <a:cubicBezTo>
                  <a:pt x="6" y="3723"/>
                  <a:pt x="0" y="3717"/>
                  <a:pt x="0" y="3710"/>
                </a:cubicBezTo>
                <a:lnTo>
                  <a:pt x="0" y="3710"/>
                </a:lnTo>
                <a:cubicBezTo>
                  <a:pt x="0" y="3704"/>
                  <a:pt x="6" y="3698"/>
                  <a:pt x="12" y="3698"/>
                </a:cubicBezTo>
                <a:cubicBezTo>
                  <a:pt x="19" y="3698"/>
                  <a:pt x="25" y="3704"/>
                  <a:pt x="25" y="3710"/>
                </a:cubicBezTo>
                <a:close/>
                <a:moveTo>
                  <a:pt x="27" y="3760"/>
                </a:moveTo>
                <a:lnTo>
                  <a:pt x="27" y="3760"/>
                </a:lnTo>
                <a:cubicBezTo>
                  <a:pt x="27" y="3767"/>
                  <a:pt x="22" y="3773"/>
                  <a:pt x="15" y="3773"/>
                </a:cubicBezTo>
                <a:cubicBezTo>
                  <a:pt x="8" y="3773"/>
                  <a:pt x="2" y="3768"/>
                  <a:pt x="2" y="3761"/>
                </a:cubicBezTo>
                <a:lnTo>
                  <a:pt x="2" y="3761"/>
                </a:lnTo>
                <a:cubicBezTo>
                  <a:pt x="2" y="3754"/>
                  <a:pt x="7" y="3748"/>
                  <a:pt x="14" y="3748"/>
                </a:cubicBezTo>
                <a:cubicBezTo>
                  <a:pt x="21" y="3748"/>
                  <a:pt x="27" y="3753"/>
                  <a:pt x="27" y="3760"/>
                </a:cubicBezTo>
                <a:close/>
                <a:moveTo>
                  <a:pt x="32" y="3809"/>
                </a:moveTo>
                <a:lnTo>
                  <a:pt x="32" y="3809"/>
                </a:lnTo>
                <a:cubicBezTo>
                  <a:pt x="33" y="3815"/>
                  <a:pt x="28" y="3822"/>
                  <a:pt x="21" y="3823"/>
                </a:cubicBezTo>
                <a:cubicBezTo>
                  <a:pt x="15" y="3823"/>
                  <a:pt x="8" y="3818"/>
                  <a:pt x="8" y="3812"/>
                </a:cubicBezTo>
                <a:lnTo>
                  <a:pt x="8" y="3812"/>
                </a:lnTo>
                <a:cubicBezTo>
                  <a:pt x="7" y="3805"/>
                  <a:pt x="12" y="3799"/>
                  <a:pt x="18" y="3798"/>
                </a:cubicBezTo>
                <a:cubicBezTo>
                  <a:pt x="25" y="3797"/>
                  <a:pt x="32" y="3802"/>
                  <a:pt x="32" y="3809"/>
                </a:cubicBezTo>
                <a:close/>
                <a:moveTo>
                  <a:pt x="42" y="3856"/>
                </a:moveTo>
                <a:lnTo>
                  <a:pt x="42" y="3856"/>
                </a:lnTo>
                <a:cubicBezTo>
                  <a:pt x="44" y="3863"/>
                  <a:pt x="40" y="3870"/>
                  <a:pt x="33" y="3871"/>
                </a:cubicBezTo>
                <a:cubicBezTo>
                  <a:pt x="26" y="3873"/>
                  <a:pt x="19" y="3869"/>
                  <a:pt x="18" y="3862"/>
                </a:cubicBezTo>
                <a:lnTo>
                  <a:pt x="18" y="3862"/>
                </a:lnTo>
                <a:cubicBezTo>
                  <a:pt x="16" y="3855"/>
                  <a:pt x="20" y="3849"/>
                  <a:pt x="27" y="3847"/>
                </a:cubicBezTo>
                <a:cubicBezTo>
                  <a:pt x="33" y="3845"/>
                  <a:pt x="40" y="3849"/>
                  <a:pt x="42" y="3856"/>
                </a:cubicBezTo>
                <a:close/>
                <a:moveTo>
                  <a:pt x="56" y="3903"/>
                </a:moveTo>
                <a:lnTo>
                  <a:pt x="56" y="3903"/>
                </a:lnTo>
                <a:cubicBezTo>
                  <a:pt x="58" y="3910"/>
                  <a:pt x="54" y="3917"/>
                  <a:pt x="48" y="3919"/>
                </a:cubicBezTo>
                <a:cubicBezTo>
                  <a:pt x="41" y="3921"/>
                  <a:pt x="34" y="3918"/>
                  <a:pt x="32" y="3911"/>
                </a:cubicBezTo>
                <a:lnTo>
                  <a:pt x="32" y="3911"/>
                </a:lnTo>
                <a:cubicBezTo>
                  <a:pt x="30" y="3904"/>
                  <a:pt x="33" y="3897"/>
                  <a:pt x="40" y="3895"/>
                </a:cubicBezTo>
                <a:cubicBezTo>
                  <a:pt x="46" y="3893"/>
                  <a:pt x="54" y="3897"/>
                  <a:pt x="56" y="3903"/>
                </a:cubicBezTo>
                <a:close/>
                <a:moveTo>
                  <a:pt x="73" y="3948"/>
                </a:moveTo>
                <a:lnTo>
                  <a:pt x="73" y="3948"/>
                </a:lnTo>
                <a:cubicBezTo>
                  <a:pt x="76" y="3954"/>
                  <a:pt x="74" y="3962"/>
                  <a:pt x="68" y="3965"/>
                </a:cubicBezTo>
                <a:cubicBezTo>
                  <a:pt x="61" y="3968"/>
                  <a:pt x="54" y="3965"/>
                  <a:pt x="51" y="3959"/>
                </a:cubicBezTo>
                <a:lnTo>
                  <a:pt x="51" y="3959"/>
                </a:lnTo>
                <a:cubicBezTo>
                  <a:pt x="48" y="3953"/>
                  <a:pt x="50" y="3945"/>
                  <a:pt x="57" y="3942"/>
                </a:cubicBezTo>
                <a:cubicBezTo>
                  <a:pt x="63" y="3939"/>
                  <a:pt x="70" y="3942"/>
                  <a:pt x="73" y="3948"/>
                </a:cubicBezTo>
                <a:close/>
                <a:moveTo>
                  <a:pt x="95" y="3992"/>
                </a:moveTo>
                <a:lnTo>
                  <a:pt x="95" y="3992"/>
                </a:lnTo>
                <a:cubicBezTo>
                  <a:pt x="99" y="3998"/>
                  <a:pt x="97" y="4005"/>
                  <a:pt x="91" y="4009"/>
                </a:cubicBezTo>
                <a:cubicBezTo>
                  <a:pt x="85" y="4013"/>
                  <a:pt x="78" y="4011"/>
                  <a:pt x="74" y="4005"/>
                </a:cubicBezTo>
                <a:lnTo>
                  <a:pt x="74" y="4005"/>
                </a:lnTo>
                <a:cubicBezTo>
                  <a:pt x="70" y="3999"/>
                  <a:pt x="72" y="3991"/>
                  <a:pt x="78" y="3988"/>
                </a:cubicBezTo>
                <a:cubicBezTo>
                  <a:pt x="84" y="3984"/>
                  <a:pt x="92" y="3986"/>
                  <a:pt x="95" y="3992"/>
                </a:cubicBezTo>
                <a:close/>
                <a:moveTo>
                  <a:pt x="121" y="4033"/>
                </a:moveTo>
                <a:lnTo>
                  <a:pt x="121" y="4033"/>
                </a:lnTo>
                <a:cubicBezTo>
                  <a:pt x="125" y="4039"/>
                  <a:pt x="124" y="4047"/>
                  <a:pt x="118" y="4051"/>
                </a:cubicBezTo>
                <a:cubicBezTo>
                  <a:pt x="113" y="4055"/>
                  <a:pt x="105" y="4054"/>
                  <a:pt x="101" y="4048"/>
                </a:cubicBezTo>
                <a:lnTo>
                  <a:pt x="101" y="4048"/>
                </a:lnTo>
                <a:cubicBezTo>
                  <a:pt x="97" y="4043"/>
                  <a:pt x="98" y="4035"/>
                  <a:pt x="103" y="4031"/>
                </a:cubicBezTo>
                <a:cubicBezTo>
                  <a:pt x="109" y="4027"/>
                  <a:pt x="117" y="4028"/>
                  <a:pt x="121" y="4033"/>
                </a:cubicBezTo>
                <a:close/>
                <a:moveTo>
                  <a:pt x="151" y="4073"/>
                </a:moveTo>
                <a:lnTo>
                  <a:pt x="151" y="4073"/>
                </a:lnTo>
                <a:cubicBezTo>
                  <a:pt x="155" y="4079"/>
                  <a:pt x="154" y="4087"/>
                  <a:pt x="148" y="4091"/>
                </a:cubicBezTo>
                <a:cubicBezTo>
                  <a:pt x="143" y="4095"/>
                  <a:pt x="135" y="4094"/>
                  <a:pt x="131" y="4088"/>
                </a:cubicBezTo>
                <a:lnTo>
                  <a:pt x="131" y="4088"/>
                </a:lnTo>
                <a:cubicBezTo>
                  <a:pt x="127" y="4083"/>
                  <a:pt x="128" y="4075"/>
                  <a:pt x="133" y="4071"/>
                </a:cubicBezTo>
                <a:cubicBezTo>
                  <a:pt x="139" y="4067"/>
                  <a:pt x="147" y="4068"/>
                  <a:pt x="151" y="4073"/>
                </a:cubicBezTo>
                <a:close/>
                <a:moveTo>
                  <a:pt x="183" y="4109"/>
                </a:moveTo>
                <a:lnTo>
                  <a:pt x="183" y="4109"/>
                </a:lnTo>
                <a:cubicBezTo>
                  <a:pt x="188" y="4115"/>
                  <a:pt x="188" y="4122"/>
                  <a:pt x="183" y="4127"/>
                </a:cubicBezTo>
                <a:cubicBezTo>
                  <a:pt x="178" y="4132"/>
                  <a:pt x="170" y="4132"/>
                  <a:pt x="165" y="4127"/>
                </a:cubicBezTo>
                <a:lnTo>
                  <a:pt x="165" y="4127"/>
                </a:lnTo>
                <a:cubicBezTo>
                  <a:pt x="160" y="4122"/>
                  <a:pt x="161" y="4114"/>
                  <a:pt x="166" y="4109"/>
                </a:cubicBezTo>
                <a:cubicBezTo>
                  <a:pt x="171" y="4104"/>
                  <a:pt x="179" y="4104"/>
                  <a:pt x="183" y="4109"/>
                </a:cubicBezTo>
                <a:close/>
                <a:moveTo>
                  <a:pt x="219" y="4143"/>
                </a:moveTo>
                <a:lnTo>
                  <a:pt x="219" y="4143"/>
                </a:lnTo>
                <a:cubicBezTo>
                  <a:pt x="224" y="4148"/>
                  <a:pt x="225" y="4156"/>
                  <a:pt x="220" y="4161"/>
                </a:cubicBezTo>
                <a:cubicBezTo>
                  <a:pt x="215" y="4166"/>
                  <a:pt x="207" y="4166"/>
                  <a:pt x="202" y="4161"/>
                </a:cubicBezTo>
                <a:lnTo>
                  <a:pt x="202" y="4161"/>
                </a:lnTo>
                <a:cubicBezTo>
                  <a:pt x="197" y="4156"/>
                  <a:pt x="197" y="4148"/>
                  <a:pt x="202" y="4143"/>
                </a:cubicBezTo>
                <a:cubicBezTo>
                  <a:pt x="207" y="4138"/>
                  <a:pt x="214" y="4138"/>
                  <a:pt x="219" y="4143"/>
                </a:cubicBezTo>
                <a:close/>
                <a:moveTo>
                  <a:pt x="258" y="4173"/>
                </a:moveTo>
                <a:lnTo>
                  <a:pt x="258" y="4173"/>
                </a:lnTo>
                <a:cubicBezTo>
                  <a:pt x="263" y="4177"/>
                  <a:pt x="265" y="4185"/>
                  <a:pt x="260" y="4190"/>
                </a:cubicBezTo>
                <a:cubicBezTo>
                  <a:pt x="256" y="4196"/>
                  <a:pt x="248" y="4197"/>
                  <a:pt x="243" y="4193"/>
                </a:cubicBezTo>
                <a:lnTo>
                  <a:pt x="243" y="4193"/>
                </a:lnTo>
                <a:cubicBezTo>
                  <a:pt x="237" y="4189"/>
                  <a:pt x="236" y="4181"/>
                  <a:pt x="240" y="4175"/>
                </a:cubicBezTo>
                <a:cubicBezTo>
                  <a:pt x="245" y="4170"/>
                  <a:pt x="252" y="4169"/>
                  <a:pt x="258" y="4173"/>
                </a:cubicBezTo>
                <a:close/>
                <a:moveTo>
                  <a:pt x="299" y="4199"/>
                </a:moveTo>
                <a:lnTo>
                  <a:pt x="299" y="4199"/>
                </a:lnTo>
                <a:cubicBezTo>
                  <a:pt x="305" y="4203"/>
                  <a:pt x="307" y="4211"/>
                  <a:pt x="303" y="4217"/>
                </a:cubicBezTo>
                <a:cubicBezTo>
                  <a:pt x="299" y="4222"/>
                  <a:pt x="291" y="4224"/>
                  <a:pt x="286" y="4220"/>
                </a:cubicBezTo>
                <a:lnTo>
                  <a:pt x="286" y="4220"/>
                </a:lnTo>
                <a:cubicBezTo>
                  <a:pt x="280" y="4216"/>
                  <a:pt x="278" y="4209"/>
                  <a:pt x="282" y="4203"/>
                </a:cubicBezTo>
                <a:cubicBezTo>
                  <a:pt x="286" y="4197"/>
                  <a:pt x="293" y="4196"/>
                  <a:pt x="299" y="4199"/>
                </a:cubicBezTo>
                <a:close/>
                <a:moveTo>
                  <a:pt x="342" y="4222"/>
                </a:moveTo>
                <a:lnTo>
                  <a:pt x="342" y="4222"/>
                </a:lnTo>
                <a:cubicBezTo>
                  <a:pt x="348" y="4225"/>
                  <a:pt x="351" y="4233"/>
                  <a:pt x="348" y="4239"/>
                </a:cubicBezTo>
                <a:cubicBezTo>
                  <a:pt x="345" y="4245"/>
                  <a:pt x="337" y="4247"/>
                  <a:pt x="331" y="4244"/>
                </a:cubicBezTo>
                <a:lnTo>
                  <a:pt x="331" y="4244"/>
                </a:lnTo>
                <a:cubicBezTo>
                  <a:pt x="325" y="4241"/>
                  <a:pt x="322" y="4234"/>
                  <a:pt x="325" y="4228"/>
                </a:cubicBezTo>
                <a:cubicBezTo>
                  <a:pt x="328" y="4221"/>
                  <a:pt x="336" y="4219"/>
                  <a:pt x="342" y="4222"/>
                </a:cubicBezTo>
                <a:close/>
                <a:moveTo>
                  <a:pt x="387" y="4241"/>
                </a:moveTo>
                <a:lnTo>
                  <a:pt x="387" y="4241"/>
                </a:lnTo>
                <a:cubicBezTo>
                  <a:pt x="393" y="4243"/>
                  <a:pt x="397" y="4250"/>
                  <a:pt x="395" y="4256"/>
                </a:cubicBezTo>
                <a:cubicBezTo>
                  <a:pt x="392" y="4263"/>
                  <a:pt x="385" y="4266"/>
                  <a:pt x="379" y="4264"/>
                </a:cubicBezTo>
                <a:lnTo>
                  <a:pt x="379" y="4264"/>
                </a:lnTo>
                <a:cubicBezTo>
                  <a:pt x="372" y="4262"/>
                  <a:pt x="369" y="4255"/>
                  <a:pt x="371" y="4248"/>
                </a:cubicBezTo>
                <a:cubicBezTo>
                  <a:pt x="373" y="4242"/>
                  <a:pt x="380" y="4238"/>
                  <a:pt x="387" y="4241"/>
                </a:cubicBezTo>
                <a:close/>
                <a:moveTo>
                  <a:pt x="433" y="4255"/>
                </a:moveTo>
                <a:lnTo>
                  <a:pt x="433" y="4255"/>
                </a:lnTo>
                <a:cubicBezTo>
                  <a:pt x="440" y="4257"/>
                  <a:pt x="444" y="4264"/>
                  <a:pt x="442" y="4270"/>
                </a:cubicBezTo>
                <a:cubicBezTo>
                  <a:pt x="441" y="4277"/>
                  <a:pt x="434" y="4281"/>
                  <a:pt x="427" y="4280"/>
                </a:cubicBezTo>
                <a:lnTo>
                  <a:pt x="427" y="4280"/>
                </a:lnTo>
                <a:cubicBezTo>
                  <a:pt x="421" y="4278"/>
                  <a:pt x="416" y="4271"/>
                  <a:pt x="418" y="4264"/>
                </a:cubicBezTo>
                <a:cubicBezTo>
                  <a:pt x="420" y="4258"/>
                  <a:pt x="427" y="4254"/>
                  <a:pt x="433" y="4255"/>
                </a:cubicBezTo>
                <a:close/>
                <a:moveTo>
                  <a:pt x="481" y="4266"/>
                </a:moveTo>
                <a:lnTo>
                  <a:pt x="481" y="4266"/>
                </a:lnTo>
                <a:cubicBezTo>
                  <a:pt x="487" y="4267"/>
                  <a:pt x="492" y="4273"/>
                  <a:pt x="491" y="4280"/>
                </a:cubicBezTo>
                <a:cubicBezTo>
                  <a:pt x="491" y="4287"/>
                  <a:pt x="484" y="4292"/>
                  <a:pt x="478" y="4291"/>
                </a:cubicBezTo>
                <a:lnTo>
                  <a:pt x="477" y="4291"/>
                </a:lnTo>
                <a:cubicBezTo>
                  <a:pt x="471" y="4290"/>
                  <a:pt x="466" y="4284"/>
                  <a:pt x="467" y="4277"/>
                </a:cubicBezTo>
                <a:cubicBezTo>
                  <a:pt x="467" y="4270"/>
                  <a:pt x="474" y="4265"/>
                  <a:pt x="481" y="4266"/>
                </a:cubicBezTo>
                <a:close/>
                <a:moveTo>
                  <a:pt x="529" y="4272"/>
                </a:moveTo>
                <a:lnTo>
                  <a:pt x="529" y="4272"/>
                </a:lnTo>
                <a:cubicBezTo>
                  <a:pt x="536" y="4273"/>
                  <a:pt x="541" y="4279"/>
                  <a:pt x="541" y="4285"/>
                </a:cubicBezTo>
                <a:cubicBezTo>
                  <a:pt x="541" y="4292"/>
                  <a:pt x="535" y="4298"/>
                  <a:pt x="528" y="4297"/>
                </a:cubicBezTo>
                <a:lnTo>
                  <a:pt x="528" y="4297"/>
                </a:lnTo>
                <a:cubicBezTo>
                  <a:pt x="521" y="4297"/>
                  <a:pt x="516" y="4291"/>
                  <a:pt x="516" y="4284"/>
                </a:cubicBezTo>
                <a:cubicBezTo>
                  <a:pt x="516" y="4278"/>
                  <a:pt x="522" y="4272"/>
                  <a:pt x="529" y="4272"/>
                </a:cubicBezTo>
                <a:close/>
                <a:moveTo>
                  <a:pt x="579" y="4275"/>
                </a:moveTo>
                <a:lnTo>
                  <a:pt x="579" y="4275"/>
                </a:lnTo>
                <a:cubicBezTo>
                  <a:pt x="585" y="4275"/>
                  <a:pt x="591" y="4281"/>
                  <a:pt x="591" y="4287"/>
                </a:cubicBezTo>
                <a:cubicBezTo>
                  <a:pt x="591" y="4294"/>
                  <a:pt x="585" y="4300"/>
                  <a:pt x="579" y="4300"/>
                </a:cubicBezTo>
                <a:lnTo>
                  <a:pt x="579" y="4300"/>
                </a:lnTo>
                <a:cubicBezTo>
                  <a:pt x="572" y="4300"/>
                  <a:pt x="566" y="4294"/>
                  <a:pt x="566" y="4287"/>
                </a:cubicBezTo>
                <a:cubicBezTo>
                  <a:pt x="566" y="4281"/>
                  <a:pt x="572" y="4275"/>
                  <a:pt x="579" y="4275"/>
                </a:cubicBezTo>
                <a:close/>
                <a:moveTo>
                  <a:pt x="629" y="4275"/>
                </a:moveTo>
                <a:lnTo>
                  <a:pt x="629" y="4275"/>
                </a:lnTo>
                <a:cubicBezTo>
                  <a:pt x="636" y="4275"/>
                  <a:pt x="641" y="4281"/>
                  <a:pt x="641" y="4287"/>
                </a:cubicBezTo>
                <a:cubicBezTo>
                  <a:pt x="641" y="4294"/>
                  <a:pt x="636" y="4300"/>
                  <a:pt x="629" y="4300"/>
                </a:cubicBezTo>
                <a:lnTo>
                  <a:pt x="629" y="4300"/>
                </a:lnTo>
                <a:cubicBezTo>
                  <a:pt x="622" y="4300"/>
                  <a:pt x="616" y="4294"/>
                  <a:pt x="616" y="4287"/>
                </a:cubicBezTo>
                <a:cubicBezTo>
                  <a:pt x="616" y="4281"/>
                  <a:pt x="622" y="4275"/>
                  <a:pt x="629" y="4275"/>
                </a:cubicBezTo>
                <a:close/>
                <a:moveTo>
                  <a:pt x="679" y="4275"/>
                </a:moveTo>
                <a:lnTo>
                  <a:pt x="679" y="4275"/>
                </a:lnTo>
                <a:cubicBezTo>
                  <a:pt x="686" y="4275"/>
                  <a:pt x="691" y="4281"/>
                  <a:pt x="691" y="4287"/>
                </a:cubicBezTo>
                <a:cubicBezTo>
                  <a:pt x="691" y="4294"/>
                  <a:pt x="686" y="4300"/>
                  <a:pt x="679" y="4300"/>
                </a:cubicBezTo>
                <a:lnTo>
                  <a:pt x="679" y="4300"/>
                </a:lnTo>
                <a:cubicBezTo>
                  <a:pt x="672" y="4300"/>
                  <a:pt x="666" y="4294"/>
                  <a:pt x="666" y="4287"/>
                </a:cubicBezTo>
                <a:cubicBezTo>
                  <a:pt x="666" y="4281"/>
                  <a:pt x="672" y="4275"/>
                  <a:pt x="679" y="4275"/>
                </a:cubicBezTo>
                <a:close/>
                <a:moveTo>
                  <a:pt x="729" y="4275"/>
                </a:moveTo>
                <a:lnTo>
                  <a:pt x="729" y="4275"/>
                </a:lnTo>
                <a:cubicBezTo>
                  <a:pt x="736" y="4275"/>
                  <a:pt x="741" y="4281"/>
                  <a:pt x="741" y="4287"/>
                </a:cubicBezTo>
                <a:cubicBezTo>
                  <a:pt x="741" y="4294"/>
                  <a:pt x="736" y="4300"/>
                  <a:pt x="729" y="4300"/>
                </a:cubicBezTo>
                <a:lnTo>
                  <a:pt x="729" y="4300"/>
                </a:lnTo>
                <a:cubicBezTo>
                  <a:pt x="722" y="4300"/>
                  <a:pt x="716" y="4294"/>
                  <a:pt x="716" y="4287"/>
                </a:cubicBezTo>
                <a:cubicBezTo>
                  <a:pt x="716" y="4281"/>
                  <a:pt x="722" y="4275"/>
                  <a:pt x="729" y="4275"/>
                </a:cubicBezTo>
                <a:close/>
                <a:moveTo>
                  <a:pt x="779" y="4275"/>
                </a:moveTo>
                <a:lnTo>
                  <a:pt x="779" y="4275"/>
                </a:lnTo>
                <a:cubicBezTo>
                  <a:pt x="786" y="4275"/>
                  <a:pt x="791" y="4281"/>
                  <a:pt x="791" y="4287"/>
                </a:cubicBezTo>
                <a:cubicBezTo>
                  <a:pt x="791" y="4294"/>
                  <a:pt x="786" y="4300"/>
                  <a:pt x="779" y="4300"/>
                </a:cubicBezTo>
                <a:lnTo>
                  <a:pt x="779" y="4300"/>
                </a:lnTo>
                <a:cubicBezTo>
                  <a:pt x="772" y="4300"/>
                  <a:pt x="766" y="4294"/>
                  <a:pt x="766" y="4287"/>
                </a:cubicBezTo>
                <a:cubicBezTo>
                  <a:pt x="766" y="4281"/>
                  <a:pt x="772" y="4275"/>
                  <a:pt x="779" y="4275"/>
                </a:cubicBezTo>
                <a:close/>
                <a:moveTo>
                  <a:pt x="829" y="4275"/>
                </a:moveTo>
                <a:lnTo>
                  <a:pt x="829" y="4275"/>
                </a:lnTo>
                <a:cubicBezTo>
                  <a:pt x="836" y="4275"/>
                  <a:pt x="841" y="4281"/>
                  <a:pt x="841" y="4287"/>
                </a:cubicBezTo>
                <a:cubicBezTo>
                  <a:pt x="841" y="4294"/>
                  <a:pt x="836" y="4300"/>
                  <a:pt x="829" y="4300"/>
                </a:cubicBezTo>
                <a:lnTo>
                  <a:pt x="829" y="4300"/>
                </a:lnTo>
                <a:cubicBezTo>
                  <a:pt x="822" y="4300"/>
                  <a:pt x="816" y="4294"/>
                  <a:pt x="816" y="4287"/>
                </a:cubicBezTo>
                <a:cubicBezTo>
                  <a:pt x="816" y="4281"/>
                  <a:pt x="822" y="4275"/>
                  <a:pt x="829" y="4275"/>
                </a:cubicBezTo>
                <a:close/>
                <a:moveTo>
                  <a:pt x="879" y="4275"/>
                </a:moveTo>
                <a:lnTo>
                  <a:pt x="879" y="4275"/>
                </a:lnTo>
                <a:cubicBezTo>
                  <a:pt x="886" y="4275"/>
                  <a:pt x="891" y="4281"/>
                  <a:pt x="891" y="4287"/>
                </a:cubicBezTo>
                <a:cubicBezTo>
                  <a:pt x="891" y="4294"/>
                  <a:pt x="886" y="4300"/>
                  <a:pt x="879" y="4300"/>
                </a:cubicBezTo>
                <a:lnTo>
                  <a:pt x="879" y="4300"/>
                </a:lnTo>
                <a:cubicBezTo>
                  <a:pt x="872" y="4300"/>
                  <a:pt x="866" y="4294"/>
                  <a:pt x="866" y="4287"/>
                </a:cubicBezTo>
                <a:cubicBezTo>
                  <a:pt x="866" y="4281"/>
                  <a:pt x="872" y="4275"/>
                  <a:pt x="879" y="4275"/>
                </a:cubicBezTo>
                <a:close/>
                <a:moveTo>
                  <a:pt x="929" y="4275"/>
                </a:moveTo>
                <a:lnTo>
                  <a:pt x="929" y="4275"/>
                </a:lnTo>
                <a:cubicBezTo>
                  <a:pt x="936" y="4275"/>
                  <a:pt x="941" y="4281"/>
                  <a:pt x="941" y="4287"/>
                </a:cubicBezTo>
                <a:cubicBezTo>
                  <a:pt x="941" y="4294"/>
                  <a:pt x="936" y="4300"/>
                  <a:pt x="929" y="4300"/>
                </a:cubicBezTo>
                <a:lnTo>
                  <a:pt x="929" y="4300"/>
                </a:lnTo>
                <a:cubicBezTo>
                  <a:pt x="922" y="4300"/>
                  <a:pt x="916" y="4294"/>
                  <a:pt x="916" y="4287"/>
                </a:cubicBezTo>
                <a:cubicBezTo>
                  <a:pt x="916" y="4281"/>
                  <a:pt x="922" y="4275"/>
                  <a:pt x="929" y="4275"/>
                </a:cubicBezTo>
                <a:close/>
                <a:moveTo>
                  <a:pt x="979" y="4275"/>
                </a:moveTo>
                <a:lnTo>
                  <a:pt x="979" y="4275"/>
                </a:lnTo>
                <a:cubicBezTo>
                  <a:pt x="986" y="4275"/>
                  <a:pt x="991" y="4281"/>
                  <a:pt x="991" y="4287"/>
                </a:cubicBezTo>
                <a:cubicBezTo>
                  <a:pt x="991" y="4294"/>
                  <a:pt x="986" y="4300"/>
                  <a:pt x="979" y="4300"/>
                </a:cubicBezTo>
                <a:lnTo>
                  <a:pt x="979" y="4300"/>
                </a:lnTo>
                <a:cubicBezTo>
                  <a:pt x="972" y="4300"/>
                  <a:pt x="966" y="4294"/>
                  <a:pt x="966" y="4287"/>
                </a:cubicBezTo>
                <a:cubicBezTo>
                  <a:pt x="966" y="4281"/>
                  <a:pt x="972" y="4275"/>
                  <a:pt x="979" y="4275"/>
                </a:cubicBezTo>
                <a:close/>
                <a:moveTo>
                  <a:pt x="1029" y="4275"/>
                </a:moveTo>
                <a:lnTo>
                  <a:pt x="1029" y="4275"/>
                </a:lnTo>
                <a:cubicBezTo>
                  <a:pt x="1036" y="4275"/>
                  <a:pt x="1041" y="4281"/>
                  <a:pt x="1041" y="4287"/>
                </a:cubicBezTo>
                <a:cubicBezTo>
                  <a:pt x="1041" y="4294"/>
                  <a:pt x="1036" y="4300"/>
                  <a:pt x="1029" y="4300"/>
                </a:cubicBezTo>
                <a:lnTo>
                  <a:pt x="1029" y="4300"/>
                </a:lnTo>
                <a:cubicBezTo>
                  <a:pt x="1022" y="4300"/>
                  <a:pt x="1016" y="4294"/>
                  <a:pt x="1016" y="4287"/>
                </a:cubicBezTo>
                <a:cubicBezTo>
                  <a:pt x="1016" y="4281"/>
                  <a:pt x="1022" y="4275"/>
                  <a:pt x="1029" y="4275"/>
                </a:cubicBezTo>
                <a:close/>
                <a:moveTo>
                  <a:pt x="1079" y="4275"/>
                </a:moveTo>
                <a:lnTo>
                  <a:pt x="1079" y="4275"/>
                </a:lnTo>
                <a:cubicBezTo>
                  <a:pt x="1086" y="4275"/>
                  <a:pt x="1091" y="4281"/>
                  <a:pt x="1091" y="4287"/>
                </a:cubicBezTo>
                <a:cubicBezTo>
                  <a:pt x="1091" y="4294"/>
                  <a:pt x="1086" y="4300"/>
                  <a:pt x="1079" y="4300"/>
                </a:cubicBezTo>
                <a:lnTo>
                  <a:pt x="1079" y="4300"/>
                </a:lnTo>
                <a:cubicBezTo>
                  <a:pt x="1072" y="4300"/>
                  <a:pt x="1066" y="4294"/>
                  <a:pt x="1066" y="4287"/>
                </a:cubicBezTo>
                <a:cubicBezTo>
                  <a:pt x="1066" y="4281"/>
                  <a:pt x="1072" y="4275"/>
                  <a:pt x="1079" y="4275"/>
                </a:cubicBezTo>
                <a:close/>
                <a:moveTo>
                  <a:pt x="1129" y="4275"/>
                </a:moveTo>
                <a:lnTo>
                  <a:pt x="1129" y="4275"/>
                </a:lnTo>
                <a:cubicBezTo>
                  <a:pt x="1136" y="4275"/>
                  <a:pt x="1141" y="4281"/>
                  <a:pt x="1141" y="4287"/>
                </a:cubicBezTo>
                <a:cubicBezTo>
                  <a:pt x="1141" y="4294"/>
                  <a:pt x="1136" y="4300"/>
                  <a:pt x="1129" y="4300"/>
                </a:cubicBezTo>
                <a:lnTo>
                  <a:pt x="1129" y="4300"/>
                </a:lnTo>
                <a:cubicBezTo>
                  <a:pt x="1122" y="4300"/>
                  <a:pt x="1116" y="4294"/>
                  <a:pt x="1116" y="4287"/>
                </a:cubicBezTo>
                <a:cubicBezTo>
                  <a:pt x="1116" y="4281"/>
                  <a:pt x="1122" y="4275"/>
                  <a:pt x="1129" y="4275"/>
                </a:cubicBezTo>
                <a:close/>
                <a:moveTo>
                  <a:pt x="1179" y="4275"/>
                </a:moveTo>
                <a:lnTo>
                  <a:pt x="1179" y="4275"/>
                </a:lnTo>
                <a:cubicBezTo>
                  <a:pt x="1186" y="4275"/>
                  <a:pt x="1191" y="4281"/>
                  <a:pt x="1191" y="4287"/>
                </a:cubicBezTo>
                <a:cubicBezTo>
                  <a:pt x="1191" y="4294"/>
                  <a:pt x="1186" y="4300"/>
                  <a:pt x="1179" y="4300"/>
                </a:cubicBezTo>
                <a:lnTo>
                  <a:pt x="1179" y="4300"/>
                </a:lnTo>
                <a:cubicBezTo>
                  <a:pt x="1172" y="4300"/>
                  <a:pt x="1166" y="4294"/>
                  <a:pt x="1166" y="4287"/>
                </a:cubicBezTo>
                <a:cubicBezTo>
                  <a:pt x="1166" y="4281"/>
                  <a:pt x="1172" y="4275"/>
                  <a:pt x="1179" y="4275"/>
                </a:cubicBezTo>
                <a:close/>
                <a:moveTo>
                  <a:pt x="1229" y="4275"/>
                </a:moveTo>
                <a:lnTo>
                  <a:pt x="1229" y="4275"/>
                </a:lnTo>
                <a:cubicBezTo>
                  <a:pt x="1236" y="4275"/>
                  <a:pt x="1241" y="4281"/>
                  <a:pt x="1241" y="4287"/>
                </a:cubicBezTo>
                <a:cubicBezTo>
                  <a:pt x="1241" y="4294"/>
                  <a:pt x="1236" y="4300"/>
                  <a:pt x="1229" y="4300"/>
                </a:cubicBezTo>
                <a:lnTo>
                  <a:pt x="1229" y="4300"/>
                </a:lnTo>
                <a:cubicBezTo>
                  <a:pt x="1222" y="4300"/>
                  <a:pt x="1216" y="4294"/>
                  <a:pt x="1216" y="4287"/>
                </a:cubicBezTo>
                <a:cubicBezTo>
                  <a:pt x="1216" y="4281"/>
                  <a:pt x="1222" y="4275"/>
                  <a:pt x="1229" y="4275"/>
                </a:cubicBezTo>
                <a:close/>
                <a:moveTo>
                  <a:pt x="1279" y="4275"/>
                </a:moveTo>
                <a:lnTo>
                  <a:pt x="1279" y="4275"/>
                </a:lnTo>
                <a:cubicBezTo>
                  <a:pt x="1286" y="4275"/>
                  <a:pt x="1291" y="4281"/>
                  <a:pt x="1291" y="4287"/>
                </a:cubicBezTo>
                <a:cubicBezTo>
                  <a:pt x="1291" y="4294"/>
                  <a:pt x="1286" y="4300"/>
                  <a:pt x="1279" y="4300"/>
                </a:cubicBezTo>
                <a:lnTo>
                  <a:pt x="1279" y="4300"/>
                </a:lnTo>
                <a:cubicBezTo>
                  <a:pt x="1272" y="4300"/>
                  <a:pt x="1266" y="4294"/>
                  <a:pt x="1266" y="4287"/>
                </a:cubicBezTo>
                <a:cubicBezTo>
                  <a:pt x="1266" y="4281"/>
                  <a:pt x="1272" y="4275"/>
                  <a:pt x="1279" y="4275"/>
                </a:cubicBezTo>
                <a:close/>
                <a:moveTo>
                  <a:pt x="1329" y="4275"/>
                </a:moveTo>
                <a:lnTo>
                  <a:pt x="1329" y="4275"/>
                </a:lnTo>
                <a:cubicBezTo>
                  <a:pt x="1336" y="4275"/>
                  <a:pt x="1341" y="4281"/>
                  <a:pt x="1341" y="4287"/>
                </a:cubicBezTo>
                <a:cubicBezTo>
                  <a:pt x="1341" y="4294"/>
                  <a:pt x="1336" y="4300"/>
                  <a:pt x="1329" y="4300"/>
                </a:cubicBezTo>
                <a:lnTo>
                  <a:pt x="1329" y="4300"/>
                </a:lnTo>
                <a:cubicBezTo>
                  <a:pt x="1322" y="4300"/>
                  <a:pt x="1316" y="4294"/>
                  <a:pt x="1316" y="4287"/>
                </a:cubicBezTo>
                <a:cubicBezTo>
                  <a:pt x="1316" y="4281"/>
                  <a:pt x="1322" y="4275"/>
                  <a:pt x="1329" y="4275"/>
                </a:cubicBezTo>
                <a:close/>
                <a:moveTo>
                  <a:pt x="1379" y="4275"/>
                </a:moveTo>
                <a:lnTo>
                  <a:pt x="1379" y="4275"/>
                </a:lnTo>
                <a:cubicBezTo>
                  <a:pt x="1386" y="4275"/>
                  <a:pt x="1391" y="4281"/>
                  <a:pt x="1391" y="4287"/>
                </a:cubicBezTo>
                <a:cubicBezTo>
                  <a:pt x="1391" y="4294"/>
                  <a:pt x="1386" y="4300"/>
                  <a:pt x="1379" y="4300"/>
                </a:cubicBezTo>
                <a:lnTo>
                  <a:pt x="1379" y="4300"/>
                </a:lnTo>
                <a:cubicBezTo>
                  <a:pt x="1372" y="4300"/>
                  <a:pt x="1366" y="4294"/>
                  <a:pt x="1366" y="4287"/>
                </a:cubicBezTo>
                <a:cubicBezTo>
                  <a:pt x="1366" y="4281"/>
                  <a:pt x="1372" y="4275"/>
                  <a:pt x="1379" y="4275"/>
                </a:cubicBezTo>
                <a:close/>
                <a:moveTo>
                  <a:pt x="1429" y="4275"/>
                </a:moveTo>
                <a:lnTo>
                  <a:pt x="1429" y="4275"/>
                </a:lnTo>
                <a:cubicBezTo>
                  <a:pt x="1436" y="4275"/>
                  <a:pt x="1441" y="4281"/>
                  <a:pt x="1441" y="4287"/>
                </a:cubicBezTo>
                <a:cubicBezTo>
                  <a:pt x="1441" y="4294"/>
                  <a:pt x="1436" y="4300"/>
                  <a:pt x="1429" y="4300"/>
                </a:cubicBezTo>
                <a:lnTo>
                  <a:pt x="1429" y="4300"/>
                </a:lnTo>
                <a:cubicBezTo>
                  <a:pt x="1422" y="4300"/>
                  <a:pt x="1416" y="4294"/>
                  <a:pt x="1416" y="4287"/>
                </a:cubicBezTo>
                <a:cubicBezTo>
                  <a:pt x="1416" y="4281"/>
                  <a:pt x="1422" y="4275"/>
                  <a:pt x="1429" y="4275"/>
                </a:cubicBezTo>
                <a:close/>
                <a:moveTo>
                  <a:pt x="1479" y="4275"/>
                </a:moveTo>
                <a:lnTo>
                  <a:pt x="1479" y="4275"/>
                </a:lnTo>
                <a:cubicBezTo>
                  <a:pt x="1486" y="4275"/>
                  <a:pt x="1492" y="4281"/>
                  <a:pt x="1492" y="4287"/>
                </a:cubicBezTo>
                <a:cubicBezTo>
                  <a:pt x="1492" y="4294"/>
                  <a:pt x="1486" y="4300"/>
                  <a:pt x="1479" y="4300"/>
                </a:cubicBezTo>
                <a:lnTo>
                  <a:pt x="1479" y="4300"/>
                </a:lnTo>
                <a:cubicBezTo>
                  <a:pt x="1472" y="4300"/>
                  <a:pt x="1466" y="4294"/>
                  <a:pt x="1466" y="4287"/>
                </a:cubicBezTo>
                <a:cubicBezTo>
                  <a:pt x="1466" y="4281"/>
                  <a:pt x="1472" y="4275"/>
                  <a:pt x="1479" y="4275"/>
                </a:cubicBezTo>
                <a:close/>
                <a:moveTo>
                  <a:pt x="1529" y="4275"/>
                </a:moveTo>
                <a:lnTo>
                  <a:pt x="1529" y="4275"/>
                </a:lnTo>
                <a:cubicBezTo>
                  <a:pt x="1536" y="4275"/>
                  <a:pt x="1542" y="4281"/>
                  <a:pt x="1542" y="4287"/>
                </a:cubicBezTo>
                <a:cubicBezTo>
                  <a:pt x="1542" y="4294"/>
                  <a:pt x="1536" y="4300"/>
                  <a:pt x="1529" y="4300"/>
                </a:cubicBezTo>
                <a:lnTo>
                  <a:pt x="1529" y="4300"/>
                </a:lnTo>
                <a:cubicBezTo>
                  <a:pt x="1522" y="4300"/>
                  <a:pt x="1517" y="4294"/>
                  <a:pt x="1517" y="4287"/>
                </a:cubicBezTo>
                <a:cubicBezTo>
                  <a:pt x="1517" y="4281"/>
                  <a:pt x="1522" y="4275"/>
                  <a:pt x="1529" y="4275"/>
                </a:cubicBezTo>
                <a:close/>
                <a:moveTo>
                  <a:pt x="1579" y="4275"/>
                </a:moveTo>
                <a:lnTo>
                  <a:pt x="1579" y="4275"/>
                </a:lnTo>
                <a:cubicBezTo>
                  <a:pt x="1586" y="4275"/>
                  <a:pt x="1592" y="4281"/>
                  <a:pt x="1592" y="4287"/>
                </a:cubicBezTo>
                <a:cubicBezTo>
                  <a:pt x="1592" y="4294"/>
                  <a:pt x="1586" y="4300"/>
                  <a:pt x="1579" y="4300"/>
                </a:cubicBezTo>
                <a:lnTo>
                  <a:pt x="1579" y="4300"/>
                </a:lnTo>
                <a:cubicBezTo>
                  <a:pt x="1572" y="4300"/>
                  <a:pt x="1567" y="4294"/>
                  <a:pt x="1567" y="4287"/>
                </a:cubicBezTo>
                <a:cubicBezTo>
                  <a:pt x="1567" y="4281"/>
                  <a:pt x="1572" y="4275"/>
                  <a:pt x="1579" y="4275"/>
                </a:cubicBezTo>
                <a:close/>
                <a:moveTo>
                  <a:pt x="1629" y="4275"/>
                </a:moveTo>
                <a:lnTo>
                  <a:pt x="1629" y="4275"/>
                </a:lnTo>
                <a:cubicBezTo>
                  <a:pt x="1636" y="4275"/>
                  <a:pt x="1642" y="4281"/>
                  <a:pt x="1642" y="4287"/>
                </a:cubicBezTo>
                <a:cubicBezTo>
                  <a:pt x="1642" y="4294"/>
                  <a:pt x="1636" y="4300"/>
                  <a:pt x="1629" y="4300"/>
                </a:cubicBezTo>
                <a:lnTo>
                  <a:pt x="1629" y="4300"/>
                </a:lnTo>
                <a:cubicBezTo>
                  <a:pt x="1622" y="4300"/>
                  <a:pt x="1617" y="4294"/>
                  <a:pt x="1617" y="4287"/>
                </a:cubicBezTo>
                <a:cubicBezTo>
                  <a:pt x="1617" y="4281"/>
                  <a:pt x="1622" y="4275"/>
                  <a:pt x="1629" y="4275"/>
                </a:cubicBezTo>
                <a:close/>
                <a:moveTo>
                  <a:pt x="1679" y="4275"/>
                </a:moveTo>
                <a:lnTo>
                  <a:pt x="1679" y="4275"/>
                </a:lnTo>
                <a:cubicBezTo>
                  <a:pt x="1686" y="4275"/>
                  <a:pt x="1692" y="4281"/>
                  <a:pt x="1692" y="4287"/>
                </a:cubicBezTo>
                <a:cubicBezTo>
                  <a:pt x="1692" y="4294"/>
                  <a:pt x="1686" y="4300"/>
                  <a:pt x="1679" y="4300"/>
                </a:cubicBezTo>
                <a:lnTo>
                  <a:pt x="1679" y="4300"/>
                </a:lnTo>
                <a:cubicBezTo>
                  <a:pt x="1672" y="4300"/>
                  <a:pt x="1667" y="4294"/>
                  <a:pt x="1667" y="4287"/>
                </a:cubicBezTo>
                <a:cubicBezTo>
                  <a:pt x="1667" y="4281"/>
                  <a:pt x="1672" y="4275"/>
                  <a:pt x="1679" y="4275"/>
                </a:cubicBezTo>
                <a:close/>
                <a:moveTo>
                  <a:pt x="1729" y="4275"/>
                </a:moveTo>
                <a:lnTo>
                  <a:pt x="1729" y="4275"/>
                </a:lnTo>
                <a:cubicBezTo>
                  <a:pt x="1736" y="4275"/>
                  <a:pt x="1742" y="4281"/>
                  <a:pt x="1742" y="4287"/>
                </a:cubicBezTo>
                <a:cubicBezTo>
                  <a:pt x="1742" y="4294"/>
                  <a:pt x="1736" y="4300"/>
                  <a:pt x="1729" y="4300"/>
                </a:cubicBezTo>
                <a:lnTo>
                  <a:pt x="1729" y="4300"/>
                </a:lnTo>
                <a:cubicBezTo>
                  <a:pt x="1722" y="4300"/>
                  <a:pt x="1717" y="4294"/>
                  <a:pt x="1717" y="4287"/>
                </a:cubicBezTo>
                <a:cubicBezTo>
                  <a:pt x="1717" y="4281"/>
                  <a:pt x="1722" y="4275"/>
                  <a:pt x="1729" y="4275"/>
                </a:cubicBezTo>
                <a:close/>
                <a:moveTo>
                  <a:pt x="1779" y="4275"/>
                </a:moveTo>
                <a:lnTo>
                  <a:pt x="1779" y="4275"/>
                </a:lnTo>
                <a:cubicBezTo>
                  <a:pt x="1786" y="4275"/>
                  <a:pt x="1792" y="4281"/>
                  <a:pt x="1792" y="4287"/>
                </a:cubicBezTo>
                <a:cubicBezTo>
                  <a:pt x="1792" y="4294"/>
                  <a:pt x="1786" y="4300"/>
                  <a:pt x="1779" y="4300"/>
                </a:cubicBezTo>
                <a:lnTo>
                  <a:pt x="1779" y="4300"/>
                </a:lnTo>
                <a:cubicBezTo>
                  <a:pt x="1772" y="4300"/>
                  <a:pt x="1767" y="4294"/>
                  <a:pt x="1767" y="4287"/>
                </a:cubicBezTo>
                <a:cubicBezTo>
                  <a:pt x="1767" y="4281"/>
                  <a:pt x="1772" y="4275"/>
                  <a:pt x="1779" y="4275"/>
                </a:cubicBezTo>
                <a:close/>
                <a:moveTo>
                  <a:pt x="1829" y="4275"/>
                </a:moveTo>
                <a:lnTo>
                  <a:pt x="1829" y="4275"/>
                </a:lnTo>
                <a:cubicBezTo>
                  <a:pt x="1836" y="4275"/>
                  <a:pt x="1842" y="4281"/>
                  <a:pt x="1842" y="4287"/>
                </a:cubicBezTo>
                <a:cubicBezTo>
                  <a:pt x="1842" y="4294"/>
                  <a:pt x="1836" y="4300"/>
                  <a:pt x="1829" y="4300"/>
                </a:cubicBezTo>
                <a:lnTo>
                  <a:pt x="1829" y="4300"/>
                </a:lnTo>
                <a:cubicBezTo>
                  <a:pt x="1822" y="4300"/>
                  <a:pt x="1817" y="4294"/>
                  <a:pt x="1817" y="4287"/>
                </a:cubicBezTo>
                <a:cubicBezTo>
                  <a:pt x="1817" y="4281"/>
                  <a:pt x="1822" y="4275"/>
                  <a:pt x="1829" y="4275"/>
                </a:cubicBezTo>
                <a:close/>
                <a:moveTo>
                  <a:pt x="1879" y="4275"/>
                </a:moveTo>
                <a:lnTo>
                  <a:pt x="1879" y="4275"/>
                </a:lnTo>
                <a:cubicBezTo>
                  <a:pt x="1886" y="4275"/>
                  <a:pt x="1892" y="4281"/>
                  <a:pt x="1892" y="4287"/>
                </a:cubicBezTo>
                <a:cubicBezTo>
                  <a:pt x="1892" y="4294"/>
                  <a:pt x="1886" y="4300"/>
                  <a:pt x="1879" y="4300"/>
                </a:cubicBezTo>
                <a:lnTo>
                  <a:pt x="1879" y="4300"/>
                </a:lnTo>
                <a:cubicBezTo>
                  <a:pt x="1872" y="4300"/>
                  <a:pt x="1867" y="4294"/>
                  <a:pt x="1867" y="4287"/>
                </a:cubicBezTo>
                <a:cubicBezTo>
                  <a:pt x="1867" y="4281"/>
                  <a:pt x="1872" y="4275"/>
                  <a:pt x="1879" y="4275"/>
                </a:cubicBezTo>
                <a:close/>
                <a:moveTo>
                  <a:pt x="1929" y="4275"/>
                </a:moveTo>
                <a:lnTo>
                  <a:pt x="1929" y="4275"/>
                </a:lnTo>
                <a:cubicBezTo>
                  <a:pt x="1936" y="4275"/>
                  <a:pt x="1942" y="4281"/>
                  <a:pt x="1942" y="4287"/>
                </a:cubicBezTo>
                <a:cubicBezTo>
                  <a:pt x="1942" y="4294"/>
                  <a:pt x="1936" y="4300"/>
                  <a:pt x="1929" y="4300"/>
                </a:cubicBezTo>
                <a:lnTo>
                  <a:pt x="1929" y="4300"/>
                </a:lnTo>
                <a:cubicBezTo>
                  <a:pt x="1922" y="4300"/>
                  <a:pt x="1917" y="4294"/>
                  <a:pt x="1917" y="4287"/>
                </a:cubicBezTo>
                <a:cubicBezTo>
                  <a:pt x="1917" y="4281"/>
                  <a:pt x="1922" y="4275"/>
                  <a:pt x="1929" y="4275"/>
                </a:cubicBezTo>
                <a:close/>
                <a:moveTo>
                  <a:pt x="1979" y="4275"/>
                </a:moveTo>
                <a:lnTo>
                  <a:pt x="1979" y="4275"/>
                </a:lnTo>
                <a:cubicBezTo>
                  <a:pt x="1986" y="4275"/>
                  <a:pt x="1992" y="4281"/>
                  <a:pt x="1992" y="4287"/>
                </a:cubicBezTo>
                <a:cubicBezTo>
                  <a:pt x="1992" y="4294"/>
                  <a:pt x="1986" y="4300"/>
                  <a:pt x="1979" y="4300"/>
                </a:cubicBezTo>
                <a:lnTo>
                  <a:pt x="1979" y="4300"/>
                </a:lnTo>
                <a:cubicBezTo>
                  <a:pt x="1972" y="4300"/>
                  <a:pt x="1967" y="4294"/>
                  <a:pt x="1967" y="4287"/>
                </a:cubicBezTo>
                <a:cubicBezTo>
                  <a:pt x="1967" y="4281"/>
                  <a:pt x="1972" y="4275"/>
                  <a:pt x="1979" y="4275"/>
                </a:cubicBezTo>
                <a:close/>
                <a:moveTo>
                  <a:pt x="2029" y="4275"/>
                </a:moveTo>
                <a:lnTo>
                  <a:pt x="2029" y="4275"/>
                </a:lnTo>
                <a:cubicBezTo>
                  <a:pt x="2036" y="4275"/>
                  <a:pt x="2042" y="4281"/>
                  <a:pt x="2042" y="4287"/>
                </a:cubicBezTo>
                <a:cubicBezTo>
                  <a:pt x="2042" y="4294"/>
                  <a:pt x="2036" y="4300"/>
                  <a:pt x="2029" y="4300"/>
                </a:cubicBezTo>
                <a:lnTo>
                  <a:pt x="2029" y="4300"/>
                </a:lnTo>
                <a:cubicBezTo>
                  <a:pt x="2022" y="4300"/>
                  <a:pt x="2017" y="4294"/>
                  <a:pt x="2017" y="4287"/>
                </a:cubicBezTo>
                <a:cubicBezTo>
                  <a:pt x="2017" y="4281"/>
                  <a:pt x="2022" y="4275"/>
                  <a:pt x="2029" y="4275"/>
                </a:cubicBezTo>
                <a:close/>
                <a:moveTo>
                  <a:pt x="2079" y="4275"/>
                </a:moveTo>
                <a:lnTo>
                  <a:pt x="2079" y="4275"/>
                </a:lnTo>
                <a:cubicBezTo>
                  <a:pt x="2086" y="4275"/>
                  <a:pt x="2092" y="4281"/>
                  <a:pt x="2092" y="4287"/>
                </a:cubicBezTo>
                <a:cubicBezTo>
                  <a:pt x="2092" y="4294"/>
                  <a:pt x="2086" y="4300"/>
                  <a:pt x="2079" y="4300"/>
                </a:cubicBezTo>
                <a:lnTo>
                  <a:pt x="2079" y="4300"/>
                </a:lnTo>
                <a:cubicBezTo>
                  <a:pt x="2072" y="4300"/>
                  <a:pt x="2067" y="4294"/>
                  <a:pt x="2067" y="4287"/>
                </a:cubicBezTo>
                <a:cubicBezTo>
                  <a:pt x="2067" y="4281"/>
                  <a:pt x="2072" y="4275"/>
                  <a:pt x="2079" y="4275"/>
                </a:cubicBezTo>
                <a:close/>
                <a:moveTo>
                  <a:pt x="2129" y="4275"/>
                </a:moveTo>
                <a:lnTo>
                  <a:pt x="2129" y="4275"/>
                </a:lnTo>
                <a:cubicBezTo>
                  <a:pt x="2136" y="4275"/>
                  <a:pt x="2142" y="4281"/>
                  <a:pt x="2142" y="4287"/>
                </a:cubicBezTo>
                <a:cubicBezTo>
                  <a:pt x="2142" y="4294"/>
                  <a:pt x="2136" y="4300"/>
                  <a:pt x="2129" y="4300"/>
                </a:cubicBezTo>
                <a:lnTo>
                  <a:pt x="2129" y="4300"/>
                </a:lnTo>
                <a:cubicBezTo>
                  <a:pt x="2122" y="4300"/>
                  <a:pt x="2117" y="4294"/>
                  <a:pt x="2117" y="4287"/>
                </a:cubicBezTo>
                <a:cubicBezTo>
                  <a:pt x="2117" y="4281"/>
                  <a:pt x="2122" y="4275"/>
                  <a:pt x="2129" y="4275"/>
                </a:cubicBezTo>
                <a:close/>
                <a:moveTo>
                  <a:pt x="2179" y="4275"/>
                </a:moveTo>
                <a:lnTo>
                  <a:pt x="2179" y="4275"/>
                </a:lnTo>
                <a:cubicBezTo>
                  <a:pt x="2186" y="4275"/>
                  <a:pt x="2192" y="4281"/>
                  <a:pt x="2192" y="4287"/>
                </a:cubicBezTo>
                <a:cubicBezTo>
                  <a:pt x="2192" y="4294"/>
                  <a:pt x="2186" y="4300"/>
                  <a:pt x="2179" y="4300"/>
                </a:cubicBezTo>
                <a:lnTo>
                  <a:pt x="2179" y="4300"/>
                </a:lnTo>
                <a:cubicBezTo>
                  <a:pt x="2172" y="4300"/>
                  <a:pt x="2167" y="4294"/>
                  <a:pt x="2167" y="4287"/>
                </a:cubicBezTo>
                <a:cubicBezTo>
                  <a:pt x="2167" y="4281"/>
                  <a:pt x="2172" y="4275"/>
                  <a:pt x="2179" y="4275"/>
                </a:cubicBezTo>
                <a:close/>
                <a:moveTo>
                  <a:pt x="2229" y="4275"/>
                </a:moveTo>
                <a:lnTo>
                  <a:pt x="2229" y="4275"/>
                </a:lnTo>
                <a:cubicBezTo>
                  <a:pt x="2236" y="4275"/>
                  <a:pt x="2242" y="4281"/>
                  <a:pt x="2242" y="4287"/>
                </a:cubicBezTo>
                <a:cubicBezTo>
                  <a:pt x="2242" y="4294"/>
                  <a:pt x="2236" y="4300"/>
                  <a:pt x="2229" y="4300"/>
                </a:cubicBezTo>
                <a:lnTo>
                  <a:pt x="2229" y="4300"/>
                </a:lnTo>
                <a:cubicBezTo>
                  <a:pt x="2222" y="4300"/>
                  <a:pt x="2217" y="4294"/>
                  <a:pt x="2217" y="4287"/>
                </a:cubicBezTo>
                <a:cubicBezTo>
                  <a:pt x="2217" y="4281"/>
                  <a:pt x="2222" y="4275"/>
                  <a:pt x="2229" y="4275"/>
                </a:cubicBezTo>
                <a:close/>
                <a:moveTo>
                  <a:pt x="2279" y="4275"/>
                </a:moveTo>
                <a:lnTo>
                  <a:pt x="2279" y="4275"/>
                </a:lnTo>
                <a:cubicBezTo>
                  <a:pt x="2286" y="4275"/>
                  <a:pt x="2292" y="4281"/>
                  <a:pt x="2292" y="4287"/>
                </a:cubicBezTo>
                <a:cubicBezTo>
                  <a:pt x="2292" y="4294"/>
                  <a:pt x="2286" y="4300"/>
                  <a:pt x="2279" y="4300"/>
                </a:cubicBezTo>
                <a:lnTo>
                  <a:pt x="2279" y="4300"/>
                </a:lnTo>
                <a:cubicBezTo>
                  <a:pt x="2272" y="4300"/>
                  <a:pt x="2267" y="4294"/>
                  <a:pt x="2267" y="4287"/>
                </a:cubicBezTo>
                <a:cubicBezTo>
                  <a:pt x="2267" y="4281"/>
                  <a:pt x="2272" y="4275"/>
                  <a:pt x="2279" y="4275"/>
                </a:cubicBezTo>
                <a:close/>
                <a:moveTo>
                  <a:pt x="2329" y="4275"/>
                </a:moveTo>
                <a:lnTo>
                  <a:pt x="2329" y="4275"/>
                </a:lnTo>
                <a:cubicBezTo>
                  <a:pt x="2336" y="4275"/>
                  <a:pt x="2342" y="4281"/>
                  <a:pt x="2342" y="4287"/>
                </a:cubicBezTo>
                <a:cubicBezTo>
                  <a:pt x="2342" y="4294"/>
                  <a:pt x="2336" y="4300"/>
                  <a:pt x="2329" y="4300"/>
                </a:cubicBezTo>
                <a:lnTo>
                  <a:pt x="2329" y="4300"/>
                </a:lnTo>
                <a:cubicBezTo>
                  <a:pt x="2322" y="4300"/>
                  <a:pt x="2317" y="4294"/>
                  <a:pt x="2317" y="4287"/>
                </a:cubicBezTo>
                <a:cubicBezTo>
                  <a:pt x="2317" y="4281"/>
                  <a:pt x="2322" y="4275"/>
                  <a:pt x="2329" y="4275"/>
                </a:cubicBezTo>
                <a:close/>
                <a:moveTo>
                  <a:pt x="2379" y="4275"/>
                </a:moveTo>
                <a:lnTo>
                  <a:pt x="2379" y="4275"/>
                </a:lnTo>
                <a:cubicBezTo>
                  <a:pt x="2386" y="4275"/>
                  <a:pt x="2392" y="4281"/>
                  <a:pt x="2392" y="4287"/>
                </a:cubicBezTo>
                <a:cubicBezTo>
                  <a:pt x="2392" y="4294"/>
                  <a:pt x="2386" y="4300"/>
                  <a:pt x="2379" y="4300"/>
                </a:cubicBezTo>
                <a:lnTo>
                  <a:pt x="2379" y="4300"/>
                </a:lnTo>
                <a:cubicBezTo>
                  <a:pt x="2373" y="4300"/>
                  <a:pt x="2367" y="4294"/>
                  <a:pt x="2367" y="4287"/>
                </a:cubicBezTo>
                <a:cubicBezTo>
                  <a:pt x="2367" y="4281"/>
                  <a:pt x="2373" y="4275"/>
                  <a:pt x="2379" y="4275"/>
                </a:cubicBezTo>
                <a:close/>
                <a:moveTo>
                  <a:pt x="2429" y="4275"/>
                </a:moveTo>
                <a:lnTo>
                  <a:pt x="2429" y="4275"/>
                </a:lnTo>
                <a:cubicBezTo>
                  <a:pt x="2436" y="4275"/>
                  <a:pt x="2442" y="4281"/>
                  <a:pt x="2442" y="4287"/>
                </a:cubicBezTo>
                <a:cubicBezTo>
                  <a:pt x="2442" y="4294"/>
                  <a:pt x="2436" y="4300"/>
                  <a:pt x="2429" y="4300"/>
                </a:cubicBezTo>
                <a:lnTo>
                  <a:pt x="2429" y="4300"/>
                </a:lnTo>
                <a:cubicBezTo>
                  <a:pt x="2423" y="4300"/>
                  <a:pt x="2417" y="4294"/>
                  <a:pt x="2417" y="4287"/>
                </a:cubicBezTo>
                <a:cubicBezTo>
                  <a:pt x="2417" y="4281"/>
                  <a:pt x="2423" y="4275"/>
                  <a:pt x="2429" y="4275"/>
                </a:cubicBezTo>
                <a:close/>
                <a:moveTo>
                  <a:pt x="2479" y="4275"/>
                </a:moveTo>
                <a:lnTo>
                  <a:pt x="2480" y="4275"/>
                </a:lnTo>
                <a:cubicBezTo>
                  <a:pt x="2486" y="4275"/>
                  <a:pt x="2492" y="4281"/>
                  <a:pt x="2492" y="4287"/>
                </a:cubicBezTo>
                <a:cubicBezTo>
                  <a:pt x="2492" y="4294"/>
                  <a:pt x="2486" y="4300"/>
                  <a:pt x="2480" y="4300"/>
                </a:cubicBezTo>
                <a:lnTo>
                  <a:pt x="2479" y="4300"/>
                </a:lnTo>
                <a:cubicBezTo>
                  <a:pt x="2473" y="4300"/>
                  <a:pt x="2467" y="4294"/>
                  <a:pt x="2467" y="4287"/>
                </a:cubicBezTo>
                <a:cubicBezTo>
                  <a:pt x="2467" y="4281"/>
                  <a:pt x="2473" y="4275"/>
                  <a:pt x="2479" y="4275"/>
                </a:cubicBezTo>
                <a:close/>
                <a:moveTo>
                  <a:pt x="2530" y="4275"/>
                </a:moveTo>
                <a:lnTo>
                  <a:pt x="2530" y="4275"/>
                </a:lnTo>
                <a:cubicBezTo>
                  <a:pt x="2536" y="4275"/>
                  <a:pt x="2542" y="4281"/>
                  <a:pt x="2542" y="4287"/>
                </a:cubicBezTo>
                <a:cubicBezTo>
                  <a:pt x="2542" y="4294"/>
                  <a:pt x="2536" y="4300"/>
                  <a:pt x="2530" y="4300"/>
                </a:cubicBezTo>
                <a:lnTo>
                  <a:pt x="2530" y="4300"/>
                </a:lnTo>
                <a:cubicBezTo>
                  <a:pt x="2523" y="4300"/>
                  <a:pt x="2517" y="4294"/>
                  <a:pt x="2517" y="4287"/>
                </a:cubicBezTo>
                <a:cubicBezTo>
                  <a:pt x="2517" y="4281"/>
                  <a:pt x="2523" y="4275"/>
                  <a:pt x="2530" y="4275"/>
                </a:cubicBezTo>
                <a:close/>
                <a:moveTo>
                  <a:pt x="2580" y="4275"/>
                </a:moveTo>
                <a:lnTo>
                  <a:pt x="2580" y="4275"/>
                </a:lnTo>
                <a:cubicBezTo>
                  <a:pt x="2586" y="4275"/>
                  <a:pt x="2592" y="4281"/>
                  <a:pt x="2592" y="4287"/>
                </a:cubicBezTo>
                <a:cubicBezTo>
                  <a:pt x="2592" y="4294"/>
                  <a:pt x="2586" y="4300"/>
                  <a:pt x="2580" y="4300"/>
                </a:cubicBezTo>
                <a:lnTo>
                  <a:pt x="2580" y="4300"/>
                </a:lnTo>
                <a:cubicBezTo>
                  <a:pt x="2573" y="4300"/>
                  <a:pt x="2567" y="4294"/>
                  <a:pt x="2567" y="4287"/>
                </a:cubicBezTo>
                <a:cubicBezTo>
                  <a:pt x="2567" y="4281"/>
                  <a:pt x="2573" y="4275"/>
                  <a:pt x="2580" y="4275"/>
                </a:cubicBezTo>
                <a:close/>
                <a:moveTo>
                  <a:pt x="2630" y="4275"/>
                </a:moveTo>
                <a:lnTo>
                  <a:pt x="2630" y="4275"/>
                </a:lnTo>
                <a:cubicBezTo>
                  <a:pt x="2636" y="4275"/>
                  <a:pt x="2642" y="4281"/>
                  <a:pt x="2642" y="4287"/>
                </a:cubicBezTo>
                <a:cubicBezTo>
                  <a:pt x="2642" y="4294"/>
                  <a:pt x="2636" y="4300"/>
                  <a:pt x="2630" y="4300"/>
                </a:cubicBezTo>
                <a:lnTo>
                  <a:pt x="2630" y="4300"/>
                </a:lnTo>
                <a:cubicBezTo>
                  <a:pt x="2623" y="4300"/>
                  <a:pt x="2617" y="4294"/>
                  <a:pt x="2617" y="4287"/>
                </a:cubicBezTo>
                <a:cubicBezTo>
                  <a:pt x="2617" y="4281"/>
                  <a:pt x="2623" y="4275"/>
                  <a:pt x="2630" y="4275"/>
                </a:cubicBezTo>
                <a:close/>
                <a:moveTo>
                  <a:pt x="2680" y="4275"/>
                </a:moveTo>
                <a:lnTo>
                  <a:pt x="2680" y="4275"/>
                </a:lnTo>
                <a:cubicBezTo>
                  <a:pt x="2687" y="4275"/>
                  <a:pt x="2692" y="4281"/>
                  <a:pt x="2692" y="4287"/>
                </a:cubicBezTo>
                <a:cubicBezTo>
                  <a:pt x="2692" y="4294"/>
                  <a:pt x="2687" y="4300"/>
                  <a:pt x="2680" y="4300"/>
                </a:cubicBezTo>
                <a:lnTo>
                  <a:pt x="2680" y="4300"/>
                </a:lnTo>
                <a:cubicBezTo>
                  <a:pt x="2673" y="4300"/>
                  <a:pt x="2667" y="4294"/>
                  <a:pt x="2667" y="4287"/>
                </a:cubicBezTo>
                <a:cubicBezTo>
                  <a:pt x="2667" y="4281"/>
                  <a:pt x="2673" y="4275"/>
                  <a:pt x="2680" y="4275"/>
                </a:cubicBezTo>
                <a:close/>
                <a:moveTo>
                  <a:pt x="2730" y="4275"/>
                </a:moveTo>
                <a:lnTo>
                  <a:pt x="2730" y="4275"/>
                </a:lnTo>
                <a:cubicBezTo>
                  <a:pt x="2737" y="4275"/>
                  <a:pt x="2742" y="4281"/>
                  <a:pt x="2742" y="4287"/>
                </a:cubicBezTo>
                <a:cubicBezTo>
                  <a:pt x="2742" y="4294"/>
                  <a:pt x="2737" y="4300"/>
                  <a:pt x="2730" y="4300"/>
                </a:cubicBezTo>
                <a:lnTo>
                  <a:pt x="2730" y="4300"/>
                </a:lnTo>
                <a:cubicBezTo>
                  <a:pt x="2723" y="4300"/>
                  <a:pt x="2717" y="4294"/>
                  <a:pt x="2717" y="4287"/>
                </a:cubicBezTo>
                <a:cubicBezTo>
                  <a:pt x="2717" y="4281"/>
                  <a:pt x="2723" y="4275"/>
                  <a:pt x="2730" y="4275"/>
                </a:cubicBezTo>
                <a:close/>
                <a:moveTo>
                  <a:pt x="2780" y="4275"/>
                </a:moveTo>
                <a:lnTo>
                  <a:pt x="2780" y="4275"/>
                </a:lnTo>
                <a:cubicBezTo>
                  <a:pt x="2787" y="4275"/>
                  <a:pt x="2792" y="4281"/>
                  <a:pt x="2792" y="4287"/>
                </a:cubicBezTo>
                <a:cubicBezTo>
                  <a:pt x="2792" y="4294"/>
                  <a:pt x="2787" y="4300"/>
                  <a:pt x="2780" y="4300"/>
                </a:cubicBezTo>
                <a:lnTo>
                  <a:pt x="2780" y="4300"/>
                </a:lnTo>
                <a:cubicBezTo>
                  <a:pt x="2773" y="4300"/>
                  <a:pt x="2767" y="4294"/>
                  <a:pt x="2767" y="4287"/>
                </a:cubicBezTo>
                <a:cubicBezTo>
                  <a:pt x="2767" y="4281"/>
                  <a:pt x="2773" y="4275"/>
                  <a:pt x="2780" y="4275"/>
                </a:cubicBezTo>
                <a:close/>
                <a:moveTo>
                  <a:pt x="2830" y="4275"/>
                </a:moveTo>
                <a:lnTo>
                  <a:pt x="2830" y="4275"/>
                </a:lnTo>
                <a:cubicBezTo>
                  <a:pt x="2837" y="4275"/>
                  <a:pt x="2842" y="4281"/>
                  <a:pt x="2842" y="4287"/>
                </a:cubicBezTo>
                <a:cubicBezTo>
                  <a:pt x="2842" y="4294"/>
                  <a:pt x="2837" y="4300"/>
                  <a:pt x="2830" y="4300"/>
                </a:cubicBezTo>
                <a:lnTo>
                  <a:pt x="2830" y="4300"/>
                </a:lnTo>
                <a:cubicBezTo>
                  <a:pt x="2823" y="4300"/>
                  <a:pt x="2817" y="4294"/>
                  <a:pt x="2817" y="4287"/>
                </a:cubicBezTo>
                <a:cubicBezTo>
                  <a:pt x="2817" y="4281"/>
                  <a:pt x="2823" y="4275"/>
                  <a:pt x="2830" y="4275"/>
                </a:cubicBezTo>
                <a:close/>
                <a:moveTo>
                  <a:pt x="2879" y="4273"/>
                </a:moveTo>
                <a:lnTo>
                  <a:pt x="2879" y="4273"/>
                </a:lnTo>
                <a:cubicBezTo>
                  <a:pt x="2886" y="4272"/>
                  <a:pt x="2892" y="4277"/>
                  <a:pt x="2892" y="4284"/>
                </a:cubicBezTo>
                <a:cubicBezTo>
                  <a:pt x="2893" y="4291"/>
                  <a:pt x="2888" y="4297"/>
                  <a:pt x="2881" y="4298"/>
                </a:cubicBezTo>
                <a:lnTo>
                  <a:pt x="2881" y="4298"/>
                </a:lnTo>
                <a:cubicBezTo>
                  <a:pt x="2874" y="4298"/>
                  <a:pt x="2868" y="4293"/>
                  <a:pt x="2867" y="4286"/>
                </a:cubicBezTo>
                <a:cubicBezTo>
                  <a:pt x="2867" y="4279"/>
                  <a:pt x="2872" y="4273"/>
                  <a:pt x="2879" y="4273"/>
                </a:cubicBezTo>
                <a:close/>
                <a:moveTo>
                  <a:pt x="2927" y="4267"/>
                </a:moveTo>
                <a:lnTo>
                  <a:pt x="2927" y="4267"/>
                </a:lnTo>
                <a:cubicBezTo>
                  <a:pt x="2934" y="4265"/>
                  <a:pt x="2940" y="4270"/>
                  <a:pt x="2942" y="4277"/>
                </a:cubicBezTo>
                <a:cubicBezTo>
                  <a:pt x="2943" y="4284"/>
                  <a:pt x="2938" y="4290"/>
                  <a:pt x="2931" y="4291"/>
                </a:cubicBezTo>
                <a:lnTo>
                  <a:pt x="2931" y="4291"/>
                </a:lnTo>
                <a:cubicBezTo>
                  <a:pt x="2924" y="4292"/>
                  <a:pt x="2918" y="4288"/>
                  <a:pt x="2917" y="4281"/>
                </a:cubicBezTo>
                <a:cubicBezTo>
                  <a:pt x="2916" y="4274"/>
                  <a:pt x="2920" y="4268"/>
                  <a:pt x="2927" y="4267"/>
                </a:cubicBezTo>
                <a:close/>
                <a:moveTo>
                  <a:pt x="2975" y="4256"/>
                </a:moveTo>
                <a:lnTo>
                  <a:pt x="2975" y="4256"/>
                </a:lnTo>
                <a:cubicBezTo>
                  <a:pt x="2981" y="4255"/>
                  <a:pt x="2988" y="4258"/>
                  <a:pt x="2990" y="4265"/>
                </a:cubicBezTo>
                <a:cubicBezTo>
                  <a:pt x="2992" y="4272"/>
                  <a:pt x="2988" y="4279"/>
                  <a:pt x="2982" y="4280"/>
                </a:cubicBezTo>
                <a:lnTo>
                  <a:pt x="2982" y="4280"/>
                </a:lnTo>
                <a:cubicBezTo>
                  <a:pt x="2975" y="4282"/>
                  <a:pt x="2968" y="4279"/>
                  <a:pt x="2966" y="4272"/>
                </a:cubicBezTo>
                <a:cubicBezTo>
                  <a:pt x="2964" y="4265"/>
                  <a:pt x="2968" y="4258"/>
                  <a:pt x="2975" y="4256"/>
                </a:cubicBezTo>
                <a:close/>
                <a:moveTo>
                  <a:pt x="3021" y="4242"/>
                </a:moveTo>
                <a:lnTo>
                  <a:pt x="3021" y="4242"/>
                </a:lnTo>
                <a:cubicBezTo>
                  <a:pt x="3028" y="4240"/>
                  <a:pt x="3035" y="4243"/>
                  <a:pt x="3038" y="4249"/>
                </a:cubicBezTo>
                <a:cubicBezTo>
                  <a:pt x="3040" y="4256"/>
                  <a:pt x="3037" y="4263"/>
                  <a:pt x="3030" y="4265"/>
                </a:cubicBezTo>
                <a:lnTo>
                  <a:pt x="3030" y="4265"/>
                </a:lnTo>
                <a:cubicBezTo>
                  <a:pt x="3024" y="4268"/>
                  <a:pt x="3017" y="4265"/>
                  <a:pt x="3014" y="4258"/>
                </a:cubicBezTo>
                <a:cubicBezTo>
                  <a:pt x="3012" y="4252"/>
                  <a:pt x="3015" y="4244"/>
                  <a:pt x="3021" y="4242"/>
                </a:cubicBezTo>
                <a:close/>
                <a:moveTo>
                  <a:pt x="3066" y="4224"/>
                </a:moveTo>
                <a:lnTo>
                  <a:pt x="3066" y="4224"/>
                </a:lnTo>
                <a:cubicBezTo>
                  <a:pt x="3072" y="4221"/>
                  <a:pt x="3080" y="4223"/>
                  <a:pt x="3083" y="4229"/>
                </a:cubicBezTo>
                <a:cubicBezTo>
                  <a:pt x="3086" y="4235"/>
                  <a:pt x="3084" y="4243"/>
                  <a:pt x="3078" y="4246"/>
                </a:cubicBezTo>
                <a:lnTo>
                  <a:pt x="3078" y="4246"/>
                </a:lnTo>
                <a:cubicBezTo>
                  <a:pt x="3072" y="4249"/>
                  <a:pt x="3064" y="4247"/>
                  <a:pt x="3061" y="4241"/>
                </a:cubicBezTo>
                <a:cubicBezTo>
                  <a:pt x="3058" y="4235"/>
                  <a:pt x="3060" y="4227"/>
                  <a:pt x="3066" y="4224"/>
                </a:cubicBezTo>
                <a:close/>
                <a:moveTo>
                  <a:pt x="3109" y="4202"/>
                </a:moveTo>
                <a:lnTo>
                  <a:pt x="3109" y="4202"/>
                </a:lnTo>
                <a:cubicBezTo>
                  <a:pt x="3115" y="4198"/>
                  <a:pt x="3123" y="4199"/>
                  <a:pt x="3127" y="4205"/>
                </a:cubicBezTo>
                <a:cubicBezTo>
                  <a:pt x="3131" y="4210"/>
                  <a:pt x="3129" y="4218"/>
                  <a:pt x="3124" y="4222"/>
                </a:cubicBezTo>
                <a:lnTo>
                  <a:pt x="3124" y="4222"/>
                </a:lnTo>
                <a:cubicBezTo>
                  <a:pt x="3118" y="4226"/>
                  <a:pt x="3110" y="4225"/>
                  <a:pt x="3106" y="4219"/>
                </a:cubicBezTo>
                <a:cubicBezTo>
                  <a:pt x="3102" y="4213"/>
                  <a:pt x="3104" y="4206"/>
                  <a:pt x="3109" y="4202"/>
                </a:cubicBezTo>
                <a:close/>
                <a:moveTo>
                  <a:pt x="3151" y="4175"/>
                </a:moveTo>
                <a:lnTo>
                  <a:pt x="3151" y="4175"/>
                </a:lnTo>
                <a:cubicBezTo>
                  <a:pt x="3156" y="4171"/>
                  <a:pt x="3164" y="4172"/>
                  <a:pt x="3169" y="4177"/>
                </a:cubicBezTo>
                <a:cubicBezTo>
                  <a:pt x="3173" y="4183"/>
                  <a:pt x="3172" y="4191"/>
                  <a:pt x="3167" y="4195"/>
                </a:cubicBezTo>
                <a:lnTo>
                  <a:pt x="3167" y="4195"/>
                </a:lnTo>
                <a:cubicBezTo>
                  <a:pt x="3161" y="4199"/>
                  <a:pt x="3153" y="4198"/>
                  <a:pt x="3149" y="4193"/>
                </a:cubicBezTo>
                <a:cubicBezTo>
                  <a:pt x="3145" y="4188"/>
                  <a:pt x="3146" y="4180"/>
                  <a:pt x="3151" y="4175"/>
                </a:cubicBezTo>
                <a:close/>
                <a:moveTo>
                  <a:pt x="3190" y="4146"/>
                </a:moveTo>
                <a:lnTo>
                  <a:pt x="3190" y="4146"/>
                </a:lnTo>
                <a:cubicBezTo>
                  <a:pt x="3195" y="4141"/>
                  <a:pt x="3202" y="4141"/>
                  <a:pt x="3207" y="4146"/>
                </a:cubicBezTo>
                <a:cubicBezTo>
                  <a:pt x="3212" y="4151"/>
                  <a:pt x="3212" y="4159"/>
                  <a:pt x="3207" y="4164"/>
                </a:cubicBezTo>
                <a:lnTo>
                  <a:pt x="3207" y="4164"/>
                </a:lnTo>
                <a:cubicBezTo>
                  <a:pt x="3202" y="4169"/>
                  <a:pt x="3195" y="4169"/>
                  <a:pt x="3190" y="4164"/>
                </a:cubicBezTo>
                <a:cubicBezTo>
                  <a:pt x="3185" y="4159"/>
                  <a:pt x="3185" y="4151"/>
                  <a:pt x="3190" y="4146"/>
                </a:cubicBezTo>
                <a:close/>
                <a:moveTo>
                  <a:pt x="3226" y="4113"/>
                </a:moveTo>
                <a:lnTo>
                  <a:pt x="3226" y="4113"/>
                </a:lnTo>
                <a:cubicBezTo>
                  <a:pt x="3230" y="4108"/>
                  <a:pt x="3238" y="4107"/>
                  <a:pt x="3243" y="4111"/>
                </a:cubicBezTo>
                <a:cubicBezTo>
                  <a:pt x="3249" y="4116"/>
                  <a:pt x="3249" y="4124"/>
                  <a:pt x="3245" y="4129"/>
                </a:cubicBezTo>
                <a:lnTo>
                  <a:pt x="3245" y="4129"/>
                </a:lnTo>
                <a:cubicBezTo>
                  <a:pt x="3240" y="4134"/>
                  <a:pt x="3233" y="4135"/>
                  <a:pt x="3227" y="4131"/>
                </a:cubicBezTo>
                <a:cubicBezTo>
                  <a:pt x="3222" y="4126"/>
                  <a:pt x="3221" y="4118"/>
                  <a:pt x="3226" y="4113"/>
                </a:cubicBezTo>
                <a:close/>
                <a:moveTo>
                  <a:pt x="3259" y="4076"/>
                </a:moveTo>
                <a:lnTo>
                  <a:pt x="3260" y="4076"/>
                </a:lnTo>
                <a:cubicBezTo>
                  <a:pt x="3264" y="4071"/>
                  <a:pt x="3272" y="4070"/>
                  <a:pt x="3277" y="4074"/>
                </a:cubicBezTo>
                <a:cubicBezTo>
                  <a:pt x="3282" y="4079"/>
                  <a:pt x="3283" y="4087"/>
                  <a:pt x="3279" y="4092"/>
                </a:cubicBezTo>
                <a:lnTo>
                  <a:pt x="3279" y="4092"/>
                </a:lnTo>
                <a:cubicBezTo>
                  <a:pt x="3274" y="4097"/>
                  <a:pt x="3266" y="4098"/>
                  <a:pt x="3261" y="4094"/>
                </a:cubicBezTo>
                <a:cubicBezTo>
                  <a:pt x="3256" y="4089"/>
                  <a:pt x="3255" y="4081"/>
                  <a:pt x="3259" y="4076"/>
                </a:cubicBezTo>
                <a:close/>
                <a:moveTo>
                  <a:pt x="3289" y="4037"/>
                </a:moveTo>
                <a:lnTo>
                  <a:pt x="3289" y="4037"/>
                </a:lnTo>
                <a:cubicBezTo>
                  <a:pt x="3293" y="4031"/>
                  <a:pt x="3300" y="4030"/>
                  <a:pt x="3306" y="4034"/>
                </a:cubicBezTo>
                <a:cubicBezTo>
                  <a:pt x="3312" y="4038"/>
                  <a:pt x="3313" y="4045"/>
                  <a:pt x="3310" y="4051"/>
                </a:cubicBezTo>
                <a:lnTo>
                  <a:pt x="3310" y="4051"/>
                </a:lnTo>
                <a:cubicBezTo>
                  <a:pt x="3306" y="4057"/>
                  <a:pt x="3298" y="4058"/>
                  <a:pt x="3292" y="4055"/>
                </a:cubicBezTo>
                <a:cubicBezTo>
                  <a:pt x="3287" y="4051"/>
                  <a:pt x="3285" y="4043"/>
                  <a:pt x="3289" y="4037"/>
                </a:cubicBezTo>
                <a:close/>
                <a:moveTo>
                  <a:pt x="3315" y="3996"/>
                </a:moveTo>
                <a:lnTo>
                  <a:pt x="3315" y="3996"/>
                </a:lnTo>
                <a:cubicBezTo>
                  <a:pt x="3318" y="3990"/>
                  <a:pt x="3326" y="3987"/>
                  <a:pt x="3332" y="3991"/>
                </a:cubicBezTo>
                <a:cubicBezTo>
                  <a:pt x="3338" y="3994"/>
                  <a:pt x="3340" y="4002"/>
                  <a:pt x="3337" y="4008"/>
                </a:cubicBezTo>
                <a:lnTo>
                  <a:pt x="3337" y="4008"/>
                </a:lnTo>
                <a:cubicBezTo>
                  <a:pt x="3333" y="4014"/>
                  <a:pt x="3326" y="4016"/>
                  <a:pt x="3320" y="4013"/>
                </a:cubicBezTo>
                <a:cubicBezTo>
                  <a:pt x="3314" y="4009"/>
                  <a:pt x="3311" y="4002"/>
                  <a:pt x="3315" y="3996"/>
                </a:cubicBezTo>
                <a:close/>
                <a:moveTo>
                  <a:pt x="3337" y="3952"/>
                </a:moveTo>
                <a:lnTo>
                  <a:pt x="3337" y="3952"/>
                </a:lnTo>
                <a:cubicBezTo>
                  <a:pt x="3340" y="3946"/>
                  <a:pt x="3347" y="3943"/>
                  <a:pt x="3353" y="3946"/>
                </a:cubicBezTo>
                <a:cubicBezTo>
                  <a:pt x="3360" y="3948"/>
                  <a:pt x="3363" y="3956"/>
                  <a:pt x="3360" y="3962"/>
                </a:cubicBezTo>
                <a:lnTo>
                  <a:pt x="3360" y="3962"/>
                </a:lnTo>
                <a:cubicBezTo>
                  <a:pt x="3357" y="3968"/>
                  <a:pt x="3350" y="3971"/>
                  <a:pt x="3344" y="3969"/>
                </a:cubicBezTo>
                <a:cubicBezTo>
                  <a:pt x="3337" y="3966"/>
                  <a:pt x="3334" y="3959"/>
                  <a:pt x="3337" y="3952"/>
                </a:cubicBezTo>
                <a:close/>
                <a:moveTo>
                  <a:pt x="3355" y="3907"/>
                </a:moveTo>
                <a:lnTo>
                  <a:pt x="3355" y="3907"/>
                </a:lnTo>
                <a:cubicBezTo>
                  <a:pt x="3357" y="3901"/>
                  <a:pt x="3364" y="3897"/>
                  <a:pt x="3371" y="3899"/>
                </a:cubicBezTo>
                <a:cubicBezTo>
                  <a:pt x="3378" y="3901"/>
                  <a:pt x="3381" y="3908"/>
                  <a:pt x="3379" y="3915"/>
                </a:cubicBezTo>
                <a:lnTo>
                  <a:pt x="3379" y="3915"/>
                </a:lnTo>
                <a:cubicBezTo>
                  <a:pt x="3377" y="3921"/>
                  <a:pt x="3370" y="3925"/>
                  <a:pt x="3363" y="3923"/>
                </a:cubicBezTo>
                <a:cubicBezTo>
                  <a:pt x="3357" y="3921"/>
                  <a:pt x="3353" y="3914"/>
                  <a:pt x="3355" y="3907"/>
                </a:cubicBezTo>
                <a:close/>
                <a:moveTo>
                  <a:pt x="3369" y="3860"/>
                </a:moveTo>
                <a:lnTo>
                  <a:pt x="3369" y="3860"/>
                </a:lnTo>
                <a:cubicBezTo>
                  <a:pt x="3371" y="3853"/>
                  <a:pt x="3378" y="3849"/>
                  <a:pt x="3385" y="3851"/>
                </a:cubicBezTo>
                <a:cubicBezTo>
                  <a:pt x="3391" y="3853"/>
                  <a:pt x="3395" y="3859"/>
                  <a:pt x="3394" y="3866"/>
                </a:cubicBezTo>
                <a:lnTo>
                  <a:pt x="3394" y="3866"/>
                </a:lnTo>
                <a:cubicBezTo>
                  <a:pt x="3392" y="3873"/>
                  <a:pt x="3385" y="3877"/>
                  <a:pt x="3379" y="3875"/>
                </a:cubicBezTo>
                <a:cubicBezTo>
                  <a:pt x="3372" y="3874"/>
                  <a:pt x="3368" y="3867"/>
                  <a:pt x="3369" y="3860"/>
                </a:cubicBezTo>
                <a:close/>
                <a:moveTo>
                  <a:pt x="3379" y="3813"/>
                </a:moveTo>
                <a:lnTo>
                  <a:pt x="3379" y="3813"/>
                </a:lnTo>
                <a:cubicBezTo>
                  <a:pt x="3380" y="3806"/>
                  <a:pt x="3386" y="3801"/>
                  <a:pt x="3393" y="3802"/>
                </a:cubicBezTo>
                <a:cubicBezTo>
                  <a:pt x="3400" y="3802"/>
                  <a:pt x="3405" y="3808"/>
                  <a:pt x="3404" y="3815"/>
                </a:cubicBezTo>
                <a:lnTo>
                  <a:pt x="3404" y="3815"/>
                </a:lnTo>
                <a:cubicBezTo>
                  <a:pt x="3404" y="3822"/>
                  <a:pt x="3398" y="3827"/>
                  <a:pt x="3391" y="3827"/>
                </a:cubicBezTo>
                <a:cubicBezTo>
                  <a:pt x="3384" y="3826"/>
                  <a:pt x="3379" y="3820"/>
                  <a:pt x="3379" y="3813"/>
                </a:cubicBezTo>
                <a:close/>
                <a:moveTo>
                  <a:pt x="3385" y="3765"/>
                </a:moveTo>
                <a:lnTo>
                  <a:pt x="3385" y="3765"/>
                </a:lnTo>
                <a:cubicBezTo>
                  <a:pt x="3385" y="3758"/>
                  <a:pt x="3391" y="3752"/>
                  <a:pt x="3398" y="3752"/>
                </a:cubicBezTo>
                <a:cubicBezTo>
                  <a:pt x="3405" y="3752"/>
                  <a:pt x="3410" y="3758"/>
                  <a:pt x="3410" y="3765"/>
                </a:cubicBezTo>
                <a:lnTo>
                  <a:pt x="3410" y="3765"/>
                </a:lnTo>
                <a:cubicBezTo>
                  <a:pt x="3410" y="3771"/>
                  <a:pt x="3405" y="3777"/>
                  <a:pt x="3398" y="3777"/>
                </a:cubicBezTo>
                <a:cubicBezTo>
                  <a:pt x="3391" y="3777"/>
                  <a:pt x="3385" y="3771"/>
                  <a:pt x="3385" y="3765"/>
                </a:cubicBezTo>
                <a:close/>
                <a:moveTo>
                  <a:pt x="3387" y="3715"/>
                </a:moveTo>
                <a:lnTo>
                  <a:pt x="3387" y="3715"/>
                </a:lnTo>
                <a:cubicBezTo>
                  <a:pt x="3387" y="3708"/>
                  <a:pt x="3393" y="3702"/>
                  <a:pt x="3400" y="3702"/>
                </a:cubicBezTo>
                <a:cubicBezTo>
                  <a:pt x="3407" y="3702"/>
                  <a:pt x="3412" y="3708"/>
                  <a:pt x="3412" y="3715"/>
                </a:cubicBezTo>
                <a:lnTo>
                  <a:pt x="3412" y="3715"/>
                </a:lnTo>
                <a:cubicBezTo>
                  <a:pt x="3412" y="3722"/>
                  <a:pt x="3407" y="3727"/>
                  <a:pt x="3400" y="3727"/>
                </a:cubicBezTo>
                <a:cubicBezTo>
                  <a:pt x="3393" y="3727"/>
                  <a:pt x="3387" y="3722"/>
                  <a:pt x="3387" y="3715"/>
                </a:cubicBezTo>
                <a:close/>
                <a:moveTo>
                  <a:pt x="3387" y="3665"/>
                </a:moveTo>
                <a:lnTo>
                  <a:pt x="3387" y="3665"/>
                </a:lnTo>
                <a:cubicBezTo>
                  <a:pt x="3387" y="3658"/>
                  <a:pt x="3393" y="3652"/>
                  <a:pt x="3400" y="3652"/>
                </a:cubicBezTo>
                <a:cubicBezTo>
                  <a:pt x="3407" y="3652"/>
                  <a:pt x="3412" y="3658"/>
                  <a:pt x="3412" y="3665"/>
                </a:cubicBezTo>
                <a:lnTo>
                  <a:pt x="3412" y="3665"/>
                </a:lnTo>
                <a:cubicBezTo>
                  <a:pt x="3412" y="3671"/>
                  <a:pt x="3407" y="3677"/>
                  <a:pt x="3400" y="3677"/>
                </a:cubicBezTo>
                <a:cubicBezTo>
                  <a:pt x="3393" y="3677"/>
                  <a:pt x="3387" y="3671"/>
                  <a:pt x="3387" y="3665"/>
                </a:cubicBezTo>
                <a:close/>
                <a:moveTo>
                  <a:pt x="3387" y="3615"/>
                </a:moveTo>
                <a:lnTo>
                  <a:pt x="3387" y="3615"/>
                </a:lnTo>
                <a:cubicBezTo>
                  <a:pt x="3387" y="3608"/>
                  <a:pt x="3393" y="3602"/>
                  <a:pt x="3400" y="3602"/>
                </a:cubicBezTo>
                <a:cubicBezTo>
                  <a:pt x="3407" y="3602"/>
                  <a:pt x="3412" y="3608"/>
                  <a:pt x="3412" y="3615"/>
                </a:cubicBezTo>
                <a:lnTo>
                  <a:pt x="3412" y="3615"/>
                </a:lnTo>
                <a:cubicBezTo>
                  <a:pt x="3412" y="3621"/>
                  <a:pt x="3407" y="3627"/>
                  <a:pt x="3400" y="3627"/>
                </a:cubicBezTo>
                <a:cubicBezTo>
                  <a:pt x="3393" y="3627"/>
                  <a:pt x="3387" y="3621"/>
                  <a:pt x="3387" y="3615"/>
                </a:cubicBezTo>
                <a:close/>
                <a:moveTo>
                  <a:pt x="3387" y="3565"/>
                </a:moveTo>
                <a:lnTo>
                  <a:pt x="3387" y="3565"/>
                </a:lnTo>
                <a:cubicBezTo>
                  <a:pt x="3387" y="3558"/>
                  <a:pt x="3393" y="3552"/>
                  <a:pt x="3400" y="3552"/>
                </a:cubicBezTo>
                <a:cubicBezTo>
                  <a:pt x="3407" y="3552"/>
                  <a:pt x="3412" y="3558"/>
                  <a:pt x="3412" y="3565"/>
                </a:cubicBezTo>
                <a:lnTo>
                  <a:pt x="3412" y="3565"/>
                </a:lnTo>
                <a:cubicBezTo>
                  <a:pt x="3412" y="3571"/>
                  <a:pt x="3407" y="3577"/>
                  <a:pt x="3400" y="3577"/>
                </a:cubicBezTo>
                <a:cubicBezTo>
                  <a:pt x="3393" y="3577"/>
                  <a:pt x="3387" y="3571"/>
                  <a:pt x="3387" y="3565"/>
                </a:cubicBezTo>
                <a:close/>
                <a:moveTo>
                  <a:pt x="3387" y="3515"/>
                </a:moveTo>
                <a:lnTo>
                  <a:pt x="3387" y="3514"/>
                </a:lnTo>
                <a:cubicBezTo>
                  <a:pt x="3387" y="3508"/>
                  <a:pt x="3393" y="3502"/>
                  <a:pt x="3400" y="3502"/>
                </a:cubicBezTo>
                <a:cubicBezTo>
                  <a:pt x="3407" y="3502"/>
                  <a:pt x="3412" y="3508"/>
                  <a:pt x="3412" y="3514"/>
                </a:cubicBezTo>
                <a:lnTo>
                  <a:pt x="3412" y="3515"/>
                </a:lnTo>
                <a:cubicBezTo>
                  <a:pt x="3412" y="3521"/>
                  <a:pt x="3407" y="3527"/>
                  <a:pt x="3400" y="3527"/>
                </a:cubicBezTo>
                <a:cubicBezTo>
                  <a:pt x="3393" y="3527"/>
                  <a:pt x="3387" y="3521"/>
                  <a:pt x="3387" y="3515"/>
                </a:cubicBezTo>
                <a:close/>
                <a:moveTo>
                  <a:pt x="3387" y="3464"/>
                </a:moveTo>
                <a:lnTo>
                  <a:pt x="3387" y="3464"/>
                </a:lnTo>
                <a:cubicBezTo>
                  <a:pt x="3387" y="3458"/>
                  <a:pt x="3393" y="3452"/>
                  <a:pt x="3400" y="3452"/>
                </a:cubicBezTo>
                <a:cubicBezTo>
                  <a:pt x="3407" y="3452"/>
                  <a:pt x="3412" y="3458"/>
                  <a:pt x="3412" y="3464"/>
                </a:cubicBezTo>
                <a:lnTo>
                  <a:pt x="3412" y="3464"/>
                </a:lnTo>
                <a:cubicBezTo>
                  <a:pt x="3412" y="3471"/>
                  <a:pt x="3407" y="3477"/>
                  <a:pt x="3400" y="3477"/>
                </a:cubicBezTo>
                <a:cubicBezTo>
                  <a:pt x="3393" y="3477"/>
                  <a:pt x="3387" y="3471"/>
                  <a:pt x="3387" y="3464"/>
                </a:cubicBezTo>
                <a:close/>
                <a:moveTo>
                  <a:pt x="3387" y="3414"/>
                </a:moveTo>
                <a:lnTo>
                  <a:pt x="3387" y="3414"/>
                </a:lnTo>
                <a:cubicBezTo>
                  <a:pt x="3387" y="3408"/>
                  <a:pt x="3393" y="3402"/>
                  <a:pt x="3400" y="3402"/>
                </a:cubicBezTo>
                <a:cubicBezTo>
                  <a:pt x="3407" y="3402"/>
                  <a:pt x="3412" y="3408"/>
                  <a:pt x="3412" y="3414"/>
                </a:cubicBezTo>
                <a:lnTo>
                  <a:pt x="3412" y="3414"/>
                </a:lnTo>
                <a:cubicBezTo>
                  <a:pt x="3412" y="3421"/>
                  <a:pt x="3407" y="3427"/>
                  <a:pt x="3400" y="3427"/>
                </a:cubicBezTo>
                <a:cubicBezTo>
                  <a:pt x="3393" y="3427"/>
                  <a:pt x="3387" y="3421"/>
                  <a:pt x="3387" y="3414"/>
                </a:cubicBezTo>
                <a:close/>
                <a:moveTo>
                  <a:pt x="3387" y="3364"/>
                </a:moveTo>
                <a:lnTo>
                  <a:pt x="3387" y="3364"/>
                </a:lnTo>
                <a:cubicBezTo>
                  <a:pt x="3387" y="3358"/>
                  <a:pt x="3393" y="3352"/>
                  <a:pt x="3400" y="3352"/>
                </a:cubicBezTo>
                <a:cubicBezTo>
                  <a:pt x="3407" y="3352"/>
                  <a:pt x="3412" y="3358"/>
                  <a:pt x="3412" y="3364"/>
                </a:cubicBezTo>
                <a:lnTo>
                  <a:pt x="3412" y="3364"/>
                </a:lnTo>
                <a:cubicBezTo>
                  <a:pt x="3412" y="3371"/>
                  <a:pt x="3407" y="3377"/>
                  <a:pt x="3400" y="3377"/>
                </a:cubicBezTo>
                <a:cubicBezTo>
                  <a:pt x="3393" y="3377"/>
                  <a:pt x="3387" y="3371"/>
                  <a:pt x="3387" y="3364"/>
                </a:cubicBezTo>
                <a:close/>
                <a:moveTo>
                  <a:pt x="3387" y="3314"/>
                </a:moveTo>
                <a:lnTo>
                  <a:pt x="3387" y="3314"/>
                </a:lnTo>
                <a:cubicBezTo>
                  <a:pt x="3387" y="3307"/>
                  <a:pt x="3393" y="3302"/>
                  <a:pt x="3400" y="3302"/>
                </a:cubicBezTo>
                <a:cubicBezTo>
                  <a:pt x="3407" y="3302"/>
                  <a:pt x="3412" y="3307"/>
                  <a:pt x="3412" y="3314"/>
                </a:cubicBezTo>
                <a:lnTo>
                  <a:pt x="3412" y="3314"/>
                </a:lnTo>
                <a:cubicBezTo>
                  <a:pt x="3412" y="3321"/>
                  <a:pt x="3407" y="3327"/>
                  <a:pt x="3400" y="3327"/>
                </a:cubicBezTo>
                <a:cubicBezTo>
                  <a:pt x="3393" y="3327"/>
                  <a:pt x="3387" y="3321"/>
                  <a:pt x="3387" y="3314"/>
                </a:cubicBezTo>
                <a:close/>
                <a:moveTo>
                  <a:pt x="3387" y="3264"/>
                </a:moveTo>
                <a:lnTo>
                  <a:pt x="3387" y="3264"/>
                </a:lnTo>
                <a:cubicBezTo>
                  <a:pt x="3387" y="3257"/>
                  <a:pt x="3393" y="3252"/>
                  <a:pt x="3400" y="3252"/>
                </a:cubicBezTo>
                <a:cubicBezTo>
                  <a:pt x="3407" y="3252"/>
                  <a:pt x="3412" y="3257"/>
                  <a:pt x="3412" y="3264"/>
                </a:cubicBezTo>
                <a:lnTo>
                  <a:pt x="3412" y="3264"/>
                </a:lnTo>
                <a:cubicBezTo>
                  <a:pt x="3412" y="3271"/>
                  <a:pt x="3407" y="3277"/>
                  <a:pt x="3400" y="3277"/>
                </a:cubicBezTo>
                <a:cubicBezTo>
                  <a:pt x="3393" y="3277"/>
                  <a:pt x="3387" y="3271"/>
                  <a:pt x="3387" y="3264"/>
                </a:cubicBezTo>
                <a:close/>
                <a:moveTo>
                  <a:pt x="3387" y="3214"/>
                </a:moveTo>
                <a:lnTo>
                  <a:pt x="3387" y="3214"/>
                </a:lnTo>
                <a:cubicBezTo>
                  <a:pt x="3387" y="3207"/>
                  <a:pt x="3393" y="3202"/>
                  <a:pt x="3400" y="3202"/>
                </a:cubicBezTo>
                <a:cubicBezTo>
                  <a:pt x="3407" y="3202"/>
                  <a:pt x="3412" y="3207"/>
                  <a:pt x="3412" y="3214"/>
                </a:cubicBezTo>
                <a:lnTo>
                  <a:pt x="3412" y="3214"/>
                </a:lnTo>
                <a:cubicBezTo>
                  <a:pt x="3412" y="3221"/>
                  <a:pt x="3407" y="3227"/>
                  <a:pt x="3400" y="3227"/>
                </a:cubicBezTo>
                <a:cubicBezTo>
                  <a:pt x="3393" y="3227"/>
                  <a:pt x="3387" y="3221"/>
                  <a:pt x="3387" y="3214"/>
                </a:cubicBezTo>
                <a:close/>
                <a:moveTo>
                  <a:pt x="3387" y="3164"/>
                </a:moveTo>
                <a:lnTo>
                  <a:pt x="3387" y="3164"/>
                </a:lnTo>
                <a:cubicBezTo>
                  <a:pt x="3387" y="3157"/>
                  <a:pt x="3393" y="3152"/>
                  <a:pt x="3400" y="3152"/>
                </a:cubicBezTo>
                <a:cubicBezTo>
                  <a:pt x="3407" y="3152"/>
                  <a:pt x="3412" y="3157"/>
                  <a:pt x="3412" y="3164"/>
                </a:cubicBezTo>
                <a:lnTo>
                  <a:pt x="3412" y="3164"/>
                </a:lnTo>
                <a:cubicBezTo>
                  <a:pt x="3412" y="3171"/>
                  <a:pt x="3407" y="3177"/>
                  <a:pt x="3400" y="3177"/>
                </a:cubicBezTo>
                <a:cubicBezTo>
                  <a:pt x="3393" y="3177"/>
                  <a:pt x="3387" y="3171"/>
                  <a:pt x="3387" y="3164"/>
                </a:cubicBezTo>
                <a:close/>
                <a:moveTo>
                  <a:pt x="3387" y="3114"/>
                </a:moveTo>
                <a:lnTo>
                  <a:pt x="3387" y="3114"/>
                </a:lnTo>
                <a:cubicBezTo>
                  <a:pt x="3387" y="3107"/>
                  <a:pt x="3393" y="3102"/>
                  <a:pt x="3400" y="3102"/>
                </a:cubicBezTo>
                <a:cubicBezTo>
                  <a:pt x="3407" y="3102"/>
                  <a:pt x="3412" y="3107"/>
                  <a:pt x="3412" y="3114"/>
                </a:cubicBezTo>
                <a:lnTo>
                  <a:pt x="3412" y="3114"/>
                </a:lnTo>
                <a:cubicBezTo>
                  <a:pt x="3412" y="3121"/>
                  <a:pt x="3407" y="3127"/>
                  <a:pt x="3400" y="3127"/>
                </a:cubicBezTo>
                <a:cubicBezTo>
                  <a:pt x="3393" y="3127"/>
                  <a:pt x="3387" y="3121"/>
                  <a:pt x="3387" y="3114"/>
                </a:cubicBezTo>
                <a:close/>
                <a:moveTo>
                  <a:pt x="3387" y="3064"/>
                </a:moveTo>
                <a:lnTo>
                  <a:pt x="3387" y="3064"/>
                </a:lnTo>
                <a:cubicBezTo>
                  <a:pt x="3387" y="3057"/>
                  <a:pt x="3393" y="3052"/>
                  <a:pt x="3400" y="3052"/>
                </a:cubicBezTo>
                <a:cubicBezTo>
                  <a:pt x="3407" y="3052"/>
                  <a:pt x="3412" y="3057"/>
                  <a:pt x="3412" y="3064"/>
                </a:cubicBezTo>
                <a:lnTo>
                  <a:pt x="3412" y="3064"/>
                </a:lnTo>
                <a:cubicBezTo>
                  <a:pt x="3412" y="3071"/>
                  <a:pt x="3407" y="3077"/>
                  <a:pt x="3400" y="3077"/>
                </a:cubicBezTo>
                <a:cubicBezTo>
                  <a:pt x="3393" y="3077"/>
                  <a:pt x="3387" y="3071"/>
                  <a:pt x="3387" y="3064"/>
                </a:cubicBezTo>
                <a:close/>
                <a:moveTo>
                  <a:pt x="3387" y="3014"/>
                </a:moveTo>
                <a:lnTo>
                  <a:pt x="3387" y="3014"/>
                </a:lnTo>
                <a:cubicBezTo>
                  <a:pt x="3387" y="3007"/>
                  <a:pt x="3393" y="3002"/>
                  <a:pt x="3400" y="3002"/>
                </a:cubicBezTo>
                <a:cubicBezTo>
                  <a:pt x="3407" y="3002"/>
                  <a:pt x="3412" y="3007"/>
                  <a:pt x="3412" y="3014"/>
                </a:cubicBezTo>
                <a:lnTo>
                  <a:pt x="3412" y="3014"/>
                </a:lnTo>
                <a:cubicBezTo>
                  <a:pt x="3412" y="3021"/>
                  <a:pt x="3407" y="3027"/>
                  <a:pt x="3400" y="3027"/>
                </a:cubicBezTo>
                <a:cubicBezTo>
                  <a:pt x="3393" y="3027"/>
                  <a:pt x="3387" y="3021"/>
                  <a:pt x="3387" y="3014"/>
                </a:cubicBezTo>
                <a:close/>
                <a:moveTo>
                  <a:pt x="3387" y="2964"/>
                </a:moveTo>
                <a:lnTo>
                  <a:pt x="3387" y="2964"/>
                </a:lnTo>
                <a:cubicBezTo>
                  <a:pt x="3387" y="2957"/>
                  <a:pt x="3393" y="2952"/>
                  <a:pt x="3400" y="2952"/>
                </a:cubicBezTo>
                <a:cubicBezTo>
                  <a:pt x="3407" y="2952"/>
                  <a:pt x="3412" y="2957"/>
                  <a:pt x="3412" y="2964"/>
                </a:cubicBezTo>
                <a:lnTo>
                  <a:pt x="3412" y="2964"/>
                </a:lnTo>
                <a:cubicBezTo>
                  <a:pt x="3412" y="2971"/>
                  <a:pt x="3407" y="2977"/>
                  <a:pt x="3400" y="2977"/>
                </a:cubicBezTo>
                <a:cubicBezTo>
                  <a:pt x="3393" y="2977"/>
                  <a:pt x="3387" y="2971"/>
                  <a:pt x="3387" y="2964"/>
                </a:cubicBezTo>
                <a:close/>
                <a:moveTo>
                  <a:pt x="3387" y="2914"/>
                </a:moveTo>
                <a:lnTo>
                  <a:pt x="3387" y="2914"/>
                </a:lnTo>
                <a:cubicBezTo>
                  <a:pt x="3387" y="2907"/>
                  <a:pt x="3393" y="2902"/>
                  <a:pt x="3400" y="2902"/>
                </a:cubicBezTo>
                <a:cubicBezTo>
                  <a:pt x="3407" y="2902"/>
                  <a:pt x="3412" y="2907"/>
                  <a:pt x="3412" y="2914"/>
                </a:cubicBezTo>
                <a:lnTo>
                  <a:pt x="3412" y="2914"/>
                </a:lnTo>
                <a:cubicBezTo>
                  <a:pt x="3412" y="2921"/>
                  <a:pt x="3407" y="2927"/>
                  <a:pt x="3400" y="2927"/>
                </a:cubicBezTo>
                <a:cubicBezTo>
                  <a:pt x="3393" y="2927"/>
                  <a:pt x="3387" y="2921"/>
                  <a:pt x="3387" y="2914"/>
                </a:cubicBezTo>
                <a:close/>
                <a:moveTo>
                  <a:pt x="3387" y="2864"/>
                </a:moveTo>
                <a:lnTo>
                  <a:pt x="3387" y="2864"/>
                </a:lnTo>
                <a:cubicBezTo>
                  <a:pt x="3387" y="2857"/>
                  <a:pt x="3393" y="2852"/>
                  <a:pt x="3400" y="2852"/>
                </a:cubicBezTo>
                <a:cubicBezTo>
                  <a:pt x="3407" y="2852"/>
                  <a:pt x="3412" y="2857"/>
                  <a:pt x="3412" y="2864"/>
                </a:cubicBezTo>
                <a:lnTo>
                  <a:pt x="3412" y="2864"/>
                </a:lnTo>
                <a:cubicBezTo>
                  <a:pt x="3412" y="2871"/>
                  <a:pt x="3407" y="2877"/>
                  <a:pt x="3400" y="2877"/>
                </a:cubicBezTo>
                <a:cubicBezTo>
                  <a:pt x="3393" y="2877"/>
                  <a:pt x="3387" y="2871"/>
                  <a:pt x="3387" y="2864"/>
                </a:cubicBezTo>
                <a:close/>
                <a:moveTo>
                  <a:pt x="3387" y="2814"/>
                </a:moveTo>
                <a:lnTo>
                  <a:pt x="3387" y="2814"/>
                </a:lnTo>
                <a:cubicBezTo>
                  <a:pt x="3387" y="2807"/>
                  <a:pt x="3393" y="2802"/>
                  <a:pt x="3400" y="2802"/>
                </a:cubicBezTo>
                <a:cubicBezTo>
                  <a:pt x="3407" y="2802"/>
                  <a:pt x="3412" y="2807"/>
                  <a:pt x="3412" y="2814"/>
                </a:cubicBezTo>
                <a:lnTo>
                  <a:pt x="3412" y="2814"/>
                </a:lnTo>
                <a:cubicBezTo>
                  <a:pt x="3412" y="2821"/>
                  <a:pt x="3407" y="2827"/>
                  <a:pt x="3400" y="2827"/>
                </a:cubicBezTo>
                <a:cubicBezTo>
                  <a:pt x="3393" y="2827"/>
                  <a:pt x="3387" y="2821"/>
                  <a:pt x="3387" y="2814"/>
                </a:cubicBezTo>
                <a:close/>
                <a:moveTo>
                  <a:pt x="3387" y="2764"/>
                </a:moveTo>
                <a:lnTo>
                  <a:pt x="3387" y="2764"/>
                </a:lnTo>
                <a:cubicBezTo>
                  <a:pt x="3387" y="2757"/>
                  <a:pt x="3393" y="2752"/>
                  <a:pt x="3400" y="2752"/>
                </a:cubicBezTo>
                <a:cubicBezTo>
                  <a:pt x="3407" y="2752"/>
                  <a:pt x="3412" y="2757"/>
                  <a:pt x="3412" y="2764"/>
                </a:cubicBezTo>
                <a:lnTo>
                  <a:pt x="3412" y="2764"/>
                </a:lnTo>
                <a:cubicBezTo>
                  <a:pt x="3412" y="2771"/>
                  <a:pt x="3407" y="2777"/>
                  <a:pt x="3400" y="2777"/>
                </a:cubicBezTo>
                <a:cubicBezTo>
                  <a:pt x="3393" y="2777"/>
                  <a:pt x="3387" y="2771"/>
                  <a:pt x="3387" y="2764"/>
                </a:cubicBezTo>
                <a:close/>
                <a:moveTo>
                  <a:pt x="3387" y="2714"/>
                </a:moveTo>
                <a:lnTo>
                  <a:pt x="3387" y="2714"/>
                </a:lnTo>
                <a:cubicBezTo>
                  <a:pt x="3387" y="2707"/>
                  <a:pt x="3393" y="2702"/>
                  <a:pt x="3400" y="2702"/>
                </a:cubicBezTo>
                <a:cubicBezTo>
                  <a:pt x="3407" y="2702"/>
                  <a:pt x="3412" y="2707"/>
                  <a:pt x="3412" y="2714"/>
                </a:cubicBezTo>
                <a:lnTo>
                  <a:pt x="3412" y="2714"/>
                </a:lnTo>
                <a:cubicBezTo>
                  <a:pt x="3412" y="2721"/>
                  <a:pt x="3407" y="2727"/>
                  <a:pt x="3400" y="2727"/>
                </a:cubicBezTo>
                <a:cubicBezTo>
                  <a:pt x="3393" y="2727"/>
                  <a:pt x="3387" y="2721"/>
                  <a:pt x="3387" y="2714"/>
                </a:cubicBezTo>
                <a:close/>
                <a:moveTo>
                  <a:pt x="3387" y="2664"/>
                </a:moveTo>
                <a:lnTo>
                  <a:pt x="3387" y="2664"/>
                </a:lnTo>
                <a:cubicBezTo>
                  <a:pt x="3387" y="2657"/>
                  <a:pt x="3393" y="2652"/>
                  <a:pt x="3400" y="2652"/>
                </a:cubicBezTo>
                <a:cubicBezTo>
                  <a:pt x="3407" y="2652"/>
                  <a:pt x="3412" y="2657"/>
                  <a:pt x="3412" y="2664"/>
                </a:cubicBezTo>
                <a:lnTo>
                  <a:pt x="3412" y="2664"/>
                </a:lnTo>
                <a:cubicBezTo>
                  <a:pt x="3412" y="2671"/>
                  <a:pt x="3407" y="2677"/>
                  <a:pt x="3400" y="2677"/>
                </a:cubicBezTo>
                <a:cubicBezTo>
                  <a:pt x="3393" y="2677"/>
                  <a:pt x="3387" y="2671"/>
                  <a:pt x="3387" y="2664"/>
                </a:cubicBezTo>
                <a:close/>
                <a:moveTo>
                  <a:pt x="3387" y="2614"/>
                </a:moveTo>
                <a:lnTo>
                  <a:pt x="3387" y="2614"/>
                </a:lnTo>
                <a:cubicBezTo>
                  <a:pt x="3387" y="2607"/>
                  <a:pt x="3393" y="2602"/>
                  <a:pt x="3400" y="2602"/>
                </a:cubicBezTo>
                <a:cubicBezTo>
                  <a:pt x="3407" y="2602"/>
                  <a:pt x="3412" y="2607"/>
                  <a:pt x="3412" y="2614"/>
                </a:cubicBezTo>
                <a:lnTo>
                  <a:pt x="3412" y="2614"/>
                </a:lnTo>
                <a:cubicBezTo>
                  <a:pt x="3412" y="2621"/>
                  <a:pt x="3407" y="2627"/>
                  <a:pt x="3400" y="2627"/>
                </a:cubicBezTo>
                <a:cubicBezTo>
                  <a:pt x="3393" y="2627"/>
                  <a:pt x="3387" y="2621"/>
                  <a:pt x="3387" y="2614"/>
                </a:cubicBezTo>
                <a:close/>
                <a:moveTo>
                  <a:pt x="3387" y="2564"/>
                </a:moveTo>
                <a:lnTo>
                  <a:pt x="3387" y="2564"/>
                </a:lnTo>
                <a:cubicBezTo>
                  <a:pt x="3387" y="2557"/>
                  <a:pt x="3393" y="2552"/>
                  <a:pt x="3400" y="2552"/>
                </a:cubicBezTo>
                <a:cubicBezTo>
                  <a:pt x="3407" y="2552"/>
                  <a:pt x="3412" y="2557"/>
                  <a:pt x="3412" y="2564"/>
                </a:cubicBezTo>
                <a:lnTo>
                  <a:pt x="3412" y="2564"/>
                </a:lnTo>
                <a:cubicBezTo>
                  <a:pt x="3412" y="2571"/>
                  <a:pt x="3407" y="2577"/>
                  <a:pt x="3400" y="2577"/>
                </a:cubicBezTo>
                <a:cubicBezTo>
                  <a:pt x="3393" y="2577"/>
                  <a:pt x="3387" y="2571"/>
                  <a:pt x="3387" y="2564"/>
                </a:cubicBezTo>
                <a:close/>
                <a:moveTo>
                  <a:pt x="3387" y="2514"/>
                </a:moveTo>
                <a:lnTo>
                  <a:pt x="3387" y="2514"/>
                </a:lnTo>
                <a:cubicBezTo>
                  <a:pt x="3387" y="2507"/>
                  <a:pt x="3393" y="2501"/>
                  <a:pt x="3400" y="2501"/>
                </a:cubicBezTo>
                <a:cubicBezTo>
                  <a:pt x="3407" y="2501"/>
                  <a:pt x="3412" y="2507"/>
                  <a:pt x="3412" y="2514"/>
                </a:cubicBezTo>
                <a:lnTo>
                  <a:pt x="3412" y="2514"/>
                </a:lnTo>
                <a:cubicBezTo>
                  <a:pt x="3412" y="2521"/>
                  <a:pt x="3407" y="2527"/>
                  <a:pt x="3400" y="2527"/>
                </a:cubicBezTo>
                <a:cubicBezTo>
                  <a:pt x="3393" y="2527"/>
                  <a:pt x="3387" y="2521"/>
                  <a:pt x="3387" y="2514"/>
                </a:cubicBezTo>
                <a:close/>
                <a:moveTo>
                  <a:pt x="3387" y="2464"/>
                </a:moveTo>
                <a:lnTo>
                  <a:pt x="3387" y="2464"/>
                </a:lnTo>
                <a:cubicBezTo>
                  <a:pt x="3387" y="2457"/>
                  <a:pt x="3393" y="2451"/>
                  <a:pt x="3400" y="2451"/>
                </a:cubicBezTo>
                <a:cubicBezTo>
                  <a:pt x="3407" y="2451"/>
                  <a:pt x="3412" y="2457"/>
                  <a:pt x="3412" y="2464"/>
                </a:cubicBezTo>
                <a:lnTo>
                  <a:pt x="3412" y="2464"/>
                </a:lnTo>
                <a:cubicBezTo>
                  <a:pt x="3412" y="2471"/>
                  <a:pt x="3407" y="2476"/>
                  <a:pt x="3400" y="2476"/>
                </a:cubicBezTo>
                <a:cubicBezTo>
                  <a:pt x="3393" y="2476"/>
                  <a:pt x="3387" y="2471"/>
                  <a:pt x="3387" y="2464"/>
                </a:cubicBezTo>
                <a:close/>
                <a:moveTo>
                  <a:pt x="3387" y="2414"/>
                </a:moveTo>
                <a:lnTo>
                  <a:pt x="3387" y="2414"/>
                </a:lnTo>
                <a:cubicBezTo>
                  <a:pt x="3387" y="2407"/>
                  <a:pt x="3393" y="2401"/>
                  <a:pt x="3400" y="2401"/>
                </a:cubicBezTo>
                <a:cubicBezTo>
                  <a:pt x="3407" y="2401"/>
                  <a:pt x="3412" y="2407"/>
                  <a:pt x="3412" y="2414"/>
                </a:cubicBezTo>
                <a:lnTo>
                  <a:pt x="3412" y="2414"/>
                </a:lnTo>
                <a:cubicBezTo>
                  <a:pt x="3412" y="2421"/>
                  <a:pt x="3407" y="2426"/>
                  <a:pt x="3400" y="2426"/>
                </a:cubicBezTo>
                <a:cubicBezTo>
                  <a:pt x="3393" y="2426"/>
                  <a:pt x="3387" y="2421"/>
                  <a:pt x="3387" y="2414"/>
                </a:cubicBezTo>
                <a:close/>
                <a:moveTo>
                  <a:pt x="3387" y="2364"/>
                </a:moveTo>
                <a:lnTo>
                  <a:pt x="3387" y="2364"/>
                </a:lnTo>
                <a:cubicBezTo>
                  <a:pt x="3387" y="2357"/>
                  <a:pt x="3393" y="2351"/>
                  <a:pt x="3400" y="2351"/>
                </a:cubicBezTo>
                <a:cubicBezTo>
                  <a:pt x="3407" y="2351"/>
                  <a:pt x="3412" y="2357"/>
                  <a:pt x="3412" y="2364"/>
                </a:cubicBezTo>
                <a:lnTo>
                  <a:pt x="3412" y="2364"/>
                </a:lnTo>
                <a:cubicBezTo>
                  <a:pt x="3412" y="2371"/>
                  <a:pt x="3407" y="2376"/>
                  <a:pt x="3400" y="2376"/>
                </a:cubicBezTo>
                <a:cubicBezTo>
                  <a:pt x="3393" y="2376"/>
                  <a:pt x="3387" y="2371"/>
                  <a:pt x="3387" y="2364"/>
                </a:cubicBezTo>
                <a:close/>
                <a:moveTo>
                  <a:pt x="3387" y="2314"/>
                </a:moveTo>
                <a:lnTo>
                  <a:pt x="3387" y="2314"/>
                </a:lnTo>
                <a:cubicBezTo>
                  <a:pt x="3387" y="2307"/>
                  <a:pt x="3393" y="2301"/>
                  <a:pt x="3400" y="2301"/>
                </a:cubicBezTo>
                <a:cubicBezTo>
                  <a:pt x="3407" y="2301"/>
                  <a:pt x="3412" y="2307"/>
                  <a:pt x="3412" y="2314"/>
                </a:cubicBezTo>
                <a:lnTo>
                  <a:pt x="3412" y="2314"/>
                </a:lnTo>
                <a:cubicBezTo>
                  <a:pt x="3412" y="2321"/>
                  <a:pt x="3407" y="2326"/>
                  <a:pt x="3400" y="2326"/>
                </a:cubicBezTo>
                <a:cubicBezTo>
                  <a:pt x="3393" y="2326"/>
                  <a:pt x="3387" y="2321"/>
                  <a:pt x="3387" y="2314"/>
                </a:cubicBezTo>
                <a:close/>
                <a:moveTo>
                  <a:pt x="3387" y="2264"/>
                </a:moveTo>
                <a:lnTo>
                  <a:pt x="3387" y="2264"/>
                </a:lnTo>
                <a:cubicBezTo>
                  <a:pt x="3387" y="2257"/>
                  <a:pt x="3393" y="2251"/>
                  <a:pt x="3400" y="2251"/>
                </a:cubicBezTo>
                <a:cubicBezTo>
                  <a:pt x="3407" y="2251"/>
                  <a:pt x="3412" y="2257"/>
                  <a:pt x="3412" y="2264"/>
                </a:cubicBezTo>
                <a:lnTo>
                  <a:pt x="3412" y="2264"/>
                </a:lnTo>
                <a:cubicBezTo>
                  <a:pt x="3412" y="2271"/>
                  <a:pt x="3407" y="2276"/>
                  <a:pt x="3400" y="2276"/>
                </a:cubicBezTo>
                <a:cubicBezTo>
                  <a:pt x="3393" y="2276"/>
                  <a:pt x="3387" y="2271"/>
                  <a:pt x="3387" y="2264"/>
                </a:cubicBezTo>
                <a:close/>
                <a:moveTo>
                  <a:pt x="3387" y="2214"/>
                </a:moveTo>
                <a:lnTo>
                  <a:pt x="3387" y="2214"/>
                </a:lnTo>
                <a:cubicBezTo>
                  <a:pt x="3387" y="2207"/>
                  <a:pt x="3393" y="2201"/>
                  <a:pt x="3400" y="2201"/>
                </a:cubicBezTo>
                <a:cubicBezTo>
                  <a:pt x="3407" y="2201"/>
                  <a:pt x="3412" y="2207"/>
                  <a:pt x="3412" y="2214"/>
                </a:cubicBezTo>
                <a:lnTo>
                  <a:pt x="3412" y="2214"/>
                </a:lnTo>
                <a:cubicBezTo>
                  <a:pt x="3412" y="2221"/>
                  <a:pt x="3407" y="2226"/>
                  <a:pt x="3400" y="2226"/>
                </a:cubicBezTo>
                <a:cubicBezTo>
                  <a:pt x="3393" y="2226"/>
                  <a:pt x="3387" y="2221"/>
                  <a:pt x="3387" y="2214"/>
                </a:cubicBezTo>
                <a:close/>
                <a:moveTo>
                  <a:pt x="3387" y="2164"/>
                </a:moveTo>
                <a:lnTo>
                  <a:pt x="3387" y="2164"/>
                </a:lnTo>
                <a:cubicBezTo>
                  <a:pt x="3387" y="2157"/>
                  <a:pt x="3393" y="2151"/>
                  <a:pt x="3400" y="2151"/>
                </a:cubicBezTo>
                <a:cubicBezTo>
                  <a:pt x="3407" y="2151"/>
                  <a:pt x="3412" y="2157"/>
                  <a:pt x="3412" y="2164"/>
                </a:cubicBezTo>
                <a:lnTo>
                  <a:pt x="3412" y="2164"/>
                </a:lnTo>
                <a:cubicBezTo>
                  <a:pt x="3412" y="2171"/>
                  <a:pt x="3407" y="2176"/>
                  <a:pt x="3400" y="2176"/>
                </a:cubicBezTo>
                <a:cubicBezTo>
                  <a:pt x="3393" y="2176"/>
                  <a:pt x="3387" y="2171"/>
                  <a:pt x="3387" y="2164"/>
                </a:cubicBezTo>
                <a:close/>
                <a:moveTo>
                  <a:pt x="3387" y="2114"/>
                </a:moveTo>
                <a:lnTo>
                  <a:pt x="3387" y="2114"/>
                </a:lnTo>
                <a:cubicBezTo>
                  <a:pt x="3387" y="2107"/>
                  <a:pt x="3393" y="2101"/>
                  <a:pt x="3400" y="2101"/>
                </a:cubicBezTo>
                <a:cubicBezTo>
                  <a:pt x="3407" y="2101"/>
                  <a:pt x="3412" y="2107"/>
                  <a:pt x="3412" y="2114"/>
                </a:cubicBezTo>
                <a:lnTo>
                  <a:pt x="3412" y="2114"/>
                </a:lnTo>
                <a:cubicBezTo>
                  <a:pt x="3412" y="2121"/>
                  <a:pt x="3407" y="2126"/>
                  <a:pt x="3400" y="2126"/>
                </a:cubicBezTo>
                <a:cubicBezTo>
                  <a:pt x="3393" y="2126"/>
                  <a:pt x="3387" y="2121"/>
                  <a:pt x="3387" y="2114"/>
                </a:cubicBezTo>
                <a:close/>
                <a:moveTo>
                  <a:pt x="3387" y="2064"/>
                </a:moveTo>
                <a:lnTo>
                  <a:pt x="3387" y="2064"/>
                </a:lnTo>
                <a:cubicBezTo>
                  <a:pt x="3387" y="2057"/>
                  <a:pt x="3393" y="2051"/>
                  <a:pt x="3400" y="2051"/>
                </a:cubicBezTo>
                <a:cubicBezTo>
                  <a:pt x="3407" y="2051"/>
                  <a:pt x="3412" y="2057"/>
                  <a:pt x="3412" y="2064"/>
                </a:cubicBezTo>
                <a:lnTo>
                  <a:pt x="3412" y="2064"/>
                </a:lnTo>
                <a:cubicBezTo>
                  <a:pt x="3412" y="2071"/>
                  <a:pt x="3407" y="2076"/>
                  <a:pt x="3400" y="2076"/>
                </a:cubicBezTo>
                <a:cubicBezTo>
                  <a:pt x="3393" y="2076"/>
                  <a:pt x="3387" y="2071"/>
                  <a:pt x="3387" y="2064"/>
                </a:cubicBezTo>
                <a:close/>
                <a:moveTo>
                  <a:pt x="3387" y="2014"/>
                </a:moveTo>
                <a:lnTo>
                  <a:pt x="3387" y="2014"/>
                </a:lnTo>
                <a:cubicBezTo>
                  <a:pt x="3387" y="2007"/>
                  <a:pt x="3393" y="2001"/>
                  <a:pt x="3400" y="2001"/>
                </a:cubicBezTo>
                <a:cubicBezTo>
                  <a:pt x="3407" y="2001"/>
                  <a:pt x="3412" y="2007"/>
                  <a:pt x="3412" y="2014"/>
                </a:cubicBezTo>
                <a:lnTo>
                  <a:pt x="3412" y="2014"/>
                </a:lnTo>
                <a:cubicBezTo>
                  <a:pt x="3412" y="2021"/>
                  <a:pt x="3407" y="2026"/>
                  <a:pt x="3400" y="2026"/>
                </a:cubicBezTo>
                <a:cubicBezTo>
                  <a:pt x="3393" y="2026"/>
                  <a:pt x="3387" y="2021"/>
                  <a:pt x="3387" y="2014"/>
                </a:cubicBezTo>
                <a:close/>
                <a:moveTo>
                  <a:pt x="3387" y="1964"/>
                </a:moveTo>
                <a:lnTo>
                  <a:pt x="3387" y="1964"/>
                </a:lnTo>
                <a:cubicBezTo>
                  <a:pt x="3387" y="1957"/>
                  <a:pt x="3393" y="1951"/>
                  <a:pt x="3400" y="1951"/>
                </a:cubicBezTo>
                <a:cubicBezTo>
                  <a:pt x="3407" y="1951"/>
                  <a:pt x="3412" y="1957"/>
                  <a:pt x="3412" y="1964"/>
                </a:cubicBezTo>
                <a:lnTo>
                  <a:pt x="3412" y="1964"/>
                </a:lnTo>
                <a:cubicBezTo>
                  <a:pt x="3412" y="1971"/>
                  <a:pt x="3407" y="1976"/>
                  <a:pt x="3400" y="1976"/>
                </a:cubicBezTo>
                <a:cubicBezTo>
                  <a:pt x="3393" y="1976"/>
                  <a:pt x="3387" y="1971"/>
                  <a:pt x="3387" y="1964"/>
                </a:cubicBezTo>
                <a:close/>
                <a:moveTo>
                  <a:pt x="3387" y="1914"/>
                </a:moveTo>
                <a:lnTo>
                  <a:pt x="3387" y="1914"/>
                </a:lnTo>
                <a:cubicBezTo>
                  <a:pt x="3387" y="1907"/>
                  <a:pt x="3393" y="1901"/>
                  <a:pt x="3400" y="1901"/>
                </a:cubicBezTo>
                <a:cubicBezTo>
                  <a:pt x="3407" y="1901"/>
                  <a:pt x="3412" y="1907"/>
                  <a:pt x="3412" y="1914"/>
                </a:cubicBezTo>
                <a:lnTo>
                  <a:pt x="3412" y="1914"/>
                </a:lnTo>
                <a:cubicBezTo>
                  <a:pt x="3412" y="1921"/>
                  <a:pt x="3407" y="1926"/>
                  <a:pt x="3400" y="1926"/>
                </a:cubicBezTo>
                <a:cubicBezTo>
                  <a:pt x="3393" y="1926"/>
                  <a:pt x="3387" y="1921"/>
                  <a:pt x="3387" y="1914"/>
                </a:cubicBezTo>
                <a:close/>
                <a:moveTo>
                  <a:pt x="3387" y="1864"/>
                </a:moveTo>
                <a:lnTo>
                  <a:pt x="3387" y="1864"/>
                </a:lnTo>
                <a:cubicBezTo>
                  <a:pt x="3387" y="1857"/>
                  <a:pt x="3393" y="1851"/>
                  <a:pt x="3400" y="1851"/>
                </a:cubicBezTo>
                <a:cubicBezTo>
                  <a:pt x="3407" y="1851"/>
                  <a:pt x="3412" y="1857"/>
                  <a:pt x="3412" y="1864"/>
                </a:cubicBezTo>
                <a:lnTo>
                  <a:pt x="3412" y="1864"/>
                </a:lnTo>
                <a:cubicBezTo>
                  <a:pt x="3412" y="1871"/>
                  <a:pt x="3407" y="1876"/>
                  <a:pt x="3400" y="1876"/>
                </a:cubicBezTo>
                <a:cubicBezTo>
                  <a:pt x="3393" y="1876"/>
                  <a:pt x="3387" y="1871"/>
                  <a:pt x="3387" y="1864"/>
                </a:cubicBezTo>
                <a:close/>
                <a:moveTo>
                  <a:pt x="3387" y="1814"/>
                </a:moveTo>
                <a:lnTo>
                  <a:pt x="3387" y="1814"/>
                </a:lnTo>
                <a:cubicBezTo>
                  <a:pt x="3387" y="1807"/>
                  <a:pt x="3393" y="1801"/>
                  <a:pt x="3400" y="1801"/>
                </a:cubicBezTo>
                <a:cubicBezTo>
                  <a:pt x="3407" y="1801"/>
                  <a:pt x="3412" y="1807"/>
                  <a:pt x="3412" y="1814"/>
                </a:cubicBezTo>
                <a:lnTo>
                  <a:pt x="3412" y="1814"/>
                </a:lnTo>
                <a:cubicBezTo>
                  <a:pt x="3412" y="1821"/>
                  <a:pt x="3407" y="1826"/>
                  <a:pt x="3400" y="1826"/>
                </a:cubicBezTo>
                <a:cubicBezTo>
                  <a:pt x="3393" y="1826"/>
                  <a:pt x="3387" y="1821"/>
                  <a:pt x="3387" y="1814"/>
                </a:cubicBezTo>
                <a:close/>
                <a:moveTo>
                  <a:pt x="3387" y="1764"/>
                </a:moveTo>
                <a:lnTo>
                  <a:pt x="3387" y="1764"/>
                </a:lnTo>
                <a:cubicBezTo>
                  <a:pt x="3387" y="1757"/>
                  <a:pt x="3393" y="1751"/>
                  <a:pt x="3400" y="1751"/>
                </a:cubicBezTo>
                <a:cubicBezTo>
                  <a:pt x="3407" y="1751"/>
                  <a:pt x="3412" y="1757"/>
                  <a:pt x="3412" y="1764"/>
                </a:cubicBezTo>
                <a:lnTo>
                  <a:pt x="3412" y="1764"/>
                </a:lnTo>
                <a:cubicBezTo>
                  <a:pt x="3412" y="1771"/>
                  <a:pt x="3407" y="1776"/>
                  <a:pt x="3400" y="1776"/>
                </a:cubicBezTo>
                <a:cubicBezTo>
                  <a:pt x="3393" y="1776"/>
                  <a:pt x="3387" y="1771"/>
                  <a:pt x="3387" y="1764"/>
                </a:cubicBezTo>
                <a:close/>
                <a:moveTo>
                  <a:pt x="3387" y="1714"/>
                </a:moveTo>
                <a:lnTo>
                  <a:pt x="3387" y="1714"/>
                </a:lnTo>
                <a:cubicBezTo>
                  <a:pt x="3387" y="1707"/>
                  <a:pt x="3393" y="1701"/>
                  <a:pt x="3400" y="1701"/>
                </a:cubicBezTo>
                <a:cubicBezTo>
                  <a:pt x="3407" y="1701"/>
                  <a:pt x="3412" y="1707"/>
                  <a:pt x="3412" y="1714"/>
                </a:cubicBezTo>
                <a:lnTo>
                  <a:pt x="3412" y="1714"/>
                </a:lnTo>
                <a:cubicBezTo>
                  <a:pt x="3412" y="1721"/>
                  <a:pt x="3407" y="1726"/>
                  <a:pt x="3400" y="1726"/>
                </a:cubicBezTo>
                <a:cubicBezTo>
                  <a:pt x="3393" y="1726"/>
                  <a:pt x="3387" y="1721"/>
                  <a:pt x="3387" y="1714"/>
                </a:cubicBezTo>
                <a:close/>
                <a:moveTo>
                  <a:pt x="3387" y="1664"/>
                </a:moveTo>
                <a:lnTo>
                  <a:pt x="3387" y="1664"/>
                </a:lnTo>
                <a:cubicBezTo>
                  <a:pt x="3387" y="1657"/>
                  <a:pt x="3393" y="1651"/>
                  <a:pt x="3400" y="1651"/>
                </a:cubicBezTo>
                <a:cubicBezTo>
                  <a:pt x="3407" y="1651"/>
                  <a:pt x="3412" y="1657"/>
                  <a:pt x="3412" y="1664"/>
                </a:cubicBezTo>
                <a:lnTo>
                  <a:pt x="3412" y="1664"/>
                </a:lnTo>
                <a:cubicBezTo>
                  <a:pt x="3412" y="1670"/>
                  <a:pt x="3407" y="1676"/>
                  <a:pt x="3400" y="1676"/>
                </a:cubicBezTo>
                <a:cubicBezTo>
                  <a:pt x="3393" y="1676"/>
                  <a:pt x="3387" y="1670"/>
                  <a:pt x="3387" y="1664"/>
                </a:cubicBezTo>
                <a:close/>
                <a:moveTo>
                  <a:pt x="3387" y="1614"/>
                </a:moveTo>
                <a:lnTo>
                  <a:pt x="3387" y="1614"/>
                </a:lnTo>
                <a:cubicBezTo>
                  <a:pt x="3387" y="1607"/>
                  <a:pt x="3393" y="1601"/>
                  <a:pt x="3400" y="1601"/>
                </a:cubicBezTo>
                <a:cubicBezTo>
                  <a:pt x="3407" y="1601"/>
                  <a:pt x="3412" y="1607"/>
                  <a:pt x="3412" y="1614"/>
                </a:cubicBezTo>
                <a:lnTo>
                  <a:pt x="3412" y="1614"/>
                </a:lnTo>
                <a:cubicBezTo>
                  <a:pt x="3412" y="1620"/>
                  <a:pt x="3407" y="1626"/>
                  <a:pt x="3400" y="1626"/>
                </a:cubicBezTo>
                <a:cubicBezTo>
                  <a:pt x="3393" y="1626"/>
                  <a:pt x="3387" y="1620"/>
                  <a:pt x="3387" y="1614"/>
                </a:cubicBezTo>
                <a:close/>
                <a:moveTo>
                  <a:pt x="3387" y="1564"/>
                </a:moveTo>
                <a:lnTo>
                  <a:pt x="3387" y="1564"/>
                </a:lnTo>
                <a:cubicBezTo>
                  <a:pt x="3387" y="1557"/>
                  <a:pt x="3393" y="1551"/>
                  <a:pt x="3400" y="1551"/>
                </a:cubicBezTo>
                <a:cubicBezTo>
                  <a:pt x="3407" y="1551"/>
                  <a:pt x="3412" y="1557"/>
                  <a:pt x="3412" y="1564"/>
                </a:cubicBezTo>
                <a:lnTo>
                  <a:pt x="3412" y="1564"/>
                </a:lnTo>
                <a:cubicBezTo>
                  <a:pt x="3412" y="1570"/>
                  <a:pt x="3407" y="1576"/>
                  <a:pt x="3400" y="1576"/>
                </a:cubicBezTo>
                <a:cubicBezTo>
                  <a:pt x="3393" y="1576"/>
                  <a:pt x="3387" y="1570"/>
                  <a:pt x="3387" y="1564"/>
                </a:cubicBezTo>
                <a:close/>
                <a:moveTo>
                  <a:pt x="3387" y="1514"/>
                </a:moveTo>
                <a:lnTo>
                  <a:pt x="3387" y="1513"/>
                </a:lnTo>
                <a:cubicBezTo>
                  <a:pt x="3387" y="1507"/>
                  <a:pt x="3393" y="1501"/>
                  <a:pt x="3400" y="1501"/>
                </a:cubicBezTo>
                <a:cubicBezTo>
                  <a:pt x="3407" y="1501"/>
                  <a:pt x="3412" y="1507"/>
                  <a:pt x="3412" y="1513"/>
                </a:cubicBezTo>
                <a:lnTo>
                  <a:pt x="3412" y="1514"/>
                </a:lnTo>
                <a:cubicBezTo>
                  <a:pt x="3412" y="1520"/>
                  <a:pt x="3407" y="1526"/>
                  <a:pt x="3400" y="1526"/>
                </a:cubicBezTo>
                <a:cubicBezTo>
                  <a:pt x="3393" y="1526"/>
                  <a:pt x="3387" y="1520"/>
                  <a:pt x="3387" y="1514"/>
                </a:cubicBezTo>
                <a:close/>
                <a:moveTo>
                  <a:pt x="3387" y="1463"/>
                </a:moveTo>
                <a:lnTo>
                  <a:pt x="3387" y="1463"/>
                </a:lnTo>
                <a:cubicBezTo>
                  <a:pt x="3387" y="1457"/>
                  <a:pt x="3393" y="1451"/>
                  <a:pt x="3400" y="1451"/>
                </a:cubicBezTo>
                <a:cubicBezTo>
                  <a:pt x="3407" y="1451"/>
                  <a:pt x="3412" y="1457"/>
                  <a:pt x="3412" y="1463"/>
                </a:cubicBezTo>
                <a:lnTo>
                  <a:pt x="3412" y="1463"/>
                </a:lnTo>
                <a:cubicBezTo>
                  <a:pt x="3412" y="1470"/>
                  <a:pt x="3407" y="1476"/>
                  <a:pt x="3400" y="1476"/>
                </a:cubicBezTo>
                <a:cubicBezTo>
                  <a:pt x="3393" y="1476"/>
                  <a:pt x="3387" y="1470"/>
                  <a:pt x="3387" y="1463"/>
                </a:cubicBezTo>
                <a:close/>
                <a:moveTo>
                  <a:pt x="3387" y="1413"/>
                </a:moveTo>
                <a:lnTo>
                  <a:pt x="3387" y="1413"/>
                </a:lnTo>
                <a:cubicBezTo>
                  <a:pt x="3387" y="1407"/>
                  <a:pt x="3393" y="1401"/>
                  <a:pt x="3400" y="1401"/>
                </a:cubicBezTo>
                <a:cubicBezTo>
                  <a:pt x="3407" y="1401"/>
                  <a:pt x="3412" y="1407"/>
                  <a:pt x="3412" y="1413"/>
                </a:cubicBezTo>
                <a:lnTo>
                  <a:pt x="3412" y="1413"/>
                </a:lnTo>
                <a:cubicBezTo>
                  <a:pt x="3412" y="1420"/>
                  <a:pt x="3407" y="1426"/>
                  <a:pt x="3400" y="1426"/>
                </a:cubicBezTo>
                <a:cubicBezTo>
                  <a:pt x="3393" y="1426"/>
                  <a:pt x="3387" y="1420"/>
                  <a:pt x="3387" y="1413"/>
                </a:cubicBezTo>
                <a:close/>
                <a:moveTo>
                  <a:pt x="3387" y="1363"/>
                </a:moveTo>
                <a:lnTo>
                  <a:pt x="3387" y="1363"/>
                </a:lnTo>
                <a:cubicBezTo>
                  <a:pt x="3387" y="1356"/>
                  <a:pt x="3393" y="1351"/>
                  <a:pt x="3400" y="1351"/>
                </a:cubicBezTo>
                <a:cubicBezTo>
                  <a:pt x="3407" y="1351"/>
                  <a:pt x="3412" y="1356"/>
                  <a:pt x="3412" y="1363"/>
                </a:cubicBezTo>
                <a:lnTo>
                  <a:pt x="3412" y="1363"/>
                </a:lnTo>
                <a:cubicBezTo>
                  <a:pt x="3412" y="1370"/>
                  <a:pt x="3407" y="1376"/>
                  <a:pt x="3400" y="1376"/>
                </a:cubicBezTo>
                <a:cubicBezTo>
                  <a:pt x="3393" y="1376"/>
                  <a:pt x="3387" y="1370"/>
                  <a:pt x="3387" y="1363"/>
                </a:cubicBezTo>
                <a:close/>
                <a:moveTo>
                  <a:pt x="3387" y="1313"/>
                </a:moveTo>
                <a:lnTo>
                  <a:pt x="3387" y="1313"/>
                </a:lnTo>
                <a:cubicBezTo>
                  <a:pt x="3387" y="1306"/>
                  <a:pt x="3393" y="1301"/>
                  <a:pt x="3400" y="1301"/>
                </a:cubicBezTo>
                <a:cubicBezTo>
                  <a:pt x="3407" y="1301"/>
                  <a:pt x="3412" y="1306"/>
                  <a:pt x="3412" y="1313"/>
                </a:cubicBezTo>
                <a:lnTo>
                  <a:pt x="3412" y="1313"/>
                </a:lnTo>
                <a:cubicBezTo>
                  <a:pt x="3412" y="1320"/>
                  <a:pt x="3407" y="1326"/>
                  <a:pt x="3400" y="1326"/>
                </a:cubicBezTo>
                <a:cubicBezTo>
                  <a:pt x="3393" y="1326"/>
                  <a:pt x="3387" y="1320"/>
                  <a:pt x="3387" y="1313"/>
                </a:cubicBezTo>
                <a:close/>
                <a:moveTo>
                  <a:pt x="3387" y="1263"/>
                </a:moveTo>
                <a:lnTo>
                  <a:pt x="3387" y="1263"/>
                </a:lnTo>
                <a:cubicBezTo>
                  <a:pt x="3387" y="1256"/>
                  <a:pt x="3393" y="1251"/>
                  <a:pt x="3400" y="1251"/>
                </a:cubicBezTo>
                <a:cubicBezTo>
                  <a:pt x="3407" y="1251"/>
                  <a:pt x="3412" y="1256"/>
                  <a:pt x="3412" y="1263"/>
                </a:cubicBezTo>
                <a:lnTo>
                  <a:pt x="3412" y="1263"/>
                </a:lnTo>
                <a:cubicBezTo>
                  <a:pt x="3412" y="1270"/>
                  <a:pt x="3407" y="1276"/>
                  <a:pt x="3400" y="1276"/>
                </a:cubicBezTo>
                <a:cubicBezTo>
                  <a:pt x="3393" y="1276"/>
                  <a:pt x="3387" y="1270"/>
                  <a:pt x="3387" y="1263"/>
                </a:cubicBezTo>
                <a:close/>
                <a:moveTo>
                  <a:pt x="3387" y="1213"/>
                </a:moveTo>
                <a:lnTo>
                  <a:pt x="3387" y="1213"/>
                </a:lnTo>
                <a:cubicBezTo>
                  <a:pt x="3387" y="1206"/>
                  <a:pt x="3393" y="1201"/>
                  <a:pt x="3400" y="1201"/>
                </a:cubicBezTo>
                <a:cubicBezTo>
                  <a:pt x="3407" y="1201"/>
                  <a:pt x="3412" y="1206"/>
                  <a:pt x="3412" y="1213"/>
                </a:cubicBezTo>
                <a:lnTo>
                  <a:pt x="3412" y="1213"/>
                </a:lnTo>
                <a:cubicBezTo>
                  <a:pt x="3412" y="1220"/>
                  <a:pt x="3407" y="1226"/>
                  <a:pt x="3400" y="1226"/>
                </a:cubicBezTo>
                <a:cubicBezTo>
                  <a:pt x="3393" y="1226"/>
                  <a:pt x="3387" y="1220"/>
                  <a:pt x="3387" y="1213"/>
                </a:cubicBezTo>
                <a:close/>
                <a:moveTo>
                  <a:pt x="3387" y="1163"/>
                </a:moveTo>
                <a:lnTo>
                  <a:pt x="3387" y="1163"/>
                </a:lnTo>
                <a:cubicBezTo>
                  <a:pt x="3387" y="1156"/>
                  <a:pt x="3393" y="1151"/>
                  <a:pt x="3400" y="1151"/>
                </a:cubicBezTo>
                <a:cubicBezTo>
                  <a:pt x="3407" y="1151"/>
                  <a:pt x="3412" y="1156"/>
                  <a:pt x="3412" y="1163"/>
                </a:cubicBezTo>
                <a:lnTo>
                  <a:pt x="3412" y="1163"/>
                </a:lnTo>
                <a:cubicBezTo>
                  <a:pt x="3412" y="1170"/>
                  <a:pt x="3407" y="1176"/>
                  <a:pt x="3400" y="1176"/>
                </a:cubicBezTo>
                <a:cubicBezTo>
                  <a:pt x="3393" y="1176"/>
                  <a:pt x="3387" y="1170"/>
                  <a:pt x="3387" y="1163"/>
                </a:cubicBezTo>
                <a:close/>
                <a:moveTo>
                  <a:pt x="3387" y="1113"/>
                </a:moveTo>
                <a:lnTo>
                  <a:pt x="3387" y="1113"/>
                </a:lnTo>
                <a:cubicBezTo>
                  <a:pt x="3387" y="1106"/>
                  <a:pt x="3393" y="1101"/>
                  <a:pt x="3400" y="1101"/>
                </a:cubicBezTo>
                <a:cubicBezTo>
                  <a:pt x="3407" y="1101"/>
                  <a:pt x="3412" y="1106"/>
                  <a:pt x="3412" y="1113"/>
                </a:cubicBezTo>
                <a:lnTo>
                  <a:pt x="3412" y="1113"/>
                </a:lnTo>
                <a:cubicBezTo>
                  <a:pt x="3412" y="1120"/>
                  <a:pt x="3407" y="1126"/>
                  <a:pt x="3400" y="1126"/>
                </a:cubicBezTo>
                <a:cubicBezTo>
                  <a:pt x="3393" y="1126"/>
                  <a:pt x="3387" y="1120"/>
                  <a:pt x="3387" y="1113"/>
                </a:cubicBezTo>
                <a:close/>
                <a:moveTo>
                  <a:pt x="3387" y="1063"/>
                </a:moveTo>
                <a:lnTo>
                  <a:pt x="3387" y="1063"/>
                </a:lnTo>
                <a:cubicBezTo>
                  <a:pt x="3387" y="1056"/>
                  <a:pt x="3393" y="1051"/>
                  <a:pt x="3400" y="1051"/>
                </a:cubicBezTo>
                <a:cubicBezTo>
                  <a:pt x="3407" y="1051"/>
                  <a:pt x="3412" y="1056"/>
                  <a:pt x="3412" y="1063"/>
                </a:cubicBezTo>
                <a:lnTo>
                  <a:pt x="3412" y="1063"/>
                </a:lnTo>
                <a:cubicBezTo>
                  <a:pt x="3412" y="1070"/>
                  <a:pt x="3407" y="1076"/>
                  <a:pt x="3400" y="1076"/>
                </a:cubicBezTo>
                <a:cubicBezTo>
                  <a:pt x="3393" y="1076"/>
                  <a:pt x="3387" y="1070"/>
                  <a:pt x="3387" y="1063"/>
                </a:cubicBezTo>
                <a:close/>
                <a:moveTo>
                  <a:pt x="3387" y="1013"/>
                </a:moveTo>
                <a:lnTo>
                  <a:pt x="3387" y="1013"/>
                </a:lnTo>
                <a:cubicBezTo>
                  <a:pt x="3387" y="1006"/>
                  <a:pt x="3393" y="1001"/>
                  <a:pt x="3400" y="1001"/>
                </a:cubicBezTo>
                <a:cubicBezTo>
                  <a:pt x="3407" y="1001"/>
                  <a:pt x="3412" y="1006"/>
                  <a:pt x="3412" y="1013"/>
                </a:cubicBezTo>
                <a:lnTo>
                  <a:pt x="3412" y="1013"/>
                </a:lnTo>
                <a:cubicBezTo>
                  <a:pt x="3412" y="1020"/>
                  <a:pt x="3407" y="1026"/>
                  <a:pt x="3400" y="1026"/>
                </a:cubicBezTo>
                <a:cubicBezTo>
                  <a:pt x="3393" y="1026"/>
                  <a:pt x="3387" y="1020"/>
                  <a:pt x="3387" y="1013"/>
                </a:cubicBezTo>
                <a:close/>
                <a:moveTo>
                  <a:pt x="3387" y="963"/>
                </a:moveTo>
                <a:lnTo>
                  <a:pt x="3387" y="963"/>
                </a:lnTo>
                <a:cubicBezTo>
                  <a:pt x="3387" y="956"/>
                  <a:pt x="3393" y="951"/>
                  <a:pt x="3400" y="951"/>
                </a:cubicBezTo>
                <a:cubicBezTo>
                  <a:pt x="3407" y="951"/>
                  <a:pt x="3412" y="956"/>
                  <a:pt x="3412" y="963"/>
                </a:cubicBezTo>
                <a:lnTo>
                  <a:pt x="3412" y="963"/>
                </a:lnTo>
                <a:cubicBezTo>
                  <a:pt x="3412" y="970"/>
                  <a:pt x="3407" y="976"/>
                  <a:pt x="3400" y="976"/>
                </a:cubicBezTo>
                <a:cubicBezTo>
                  <a:pt x="3393" y="976"/>
                  <a:pt x="3387" y="970"/>
                  <a:pt x="3387" y="963"/>
                </a:cubicBezTo>
                <a:close/>
                <a:moveTo>
                  <a:pt x="3387" y="913"/>
                </a:moveTo>
                <a:lnTo>
                  <a:pt x="3387" y="913"/>
                </a:lnTo>
                <a:cubicBezTo>
                  <a:pt x="3387" y="906"/>
                  <a:pt x="3393" y="901"/>
                  <a:pt x="3400" y="901"/>
                </a:cubicBezTo>
                <a:cubicBezTo>
                  <a:pt x="3407" y="901"/>
                  <a:pt x="3412" y="906"/>
                  <a:pt x="3412" y="913"/>
                </a:cubicBezTo>
                <a:lnTo>
                  <a:pt x="3412" y="913"/>
                </a:lnTo>
                <a:cubicBezTo>
                  <a:pt x="3412" y="920"/>
                  <a:pt x="3407" y="926"/>
                  <a:pt x="3400" y="926"/>
                </a:cubicBezTo>
                <a:cubicBezTo>
                  <a:pt x="3393" y="926"/>
                  <a:pt x="3387" y="920"/>
                  <a:pt x="3387" y="913"/>
                </a:cubicBezTo>
                <a:close/>
                <a:moveTo>
                  <a:pt x="3387" y="863"/>
                </a:moveTo>
                <a:lnTo>
                  <a:pt x="3387" y="863"/>
                </a:lnTo>
                <a:cubicBezTo>
                  <a:pt x="3387" y="856"/>
                  <a:pt x="3393" y="851"/>
                  <a:pt x="3400" y="851"/>
                </a:cubicBezTo>
                <a:cubicBezTo>
                  <a:pt x="3407" y="851"/>
                  <a:pt x="3412" y="856"/>
                  <a:pt x="3412" y="863"/>
                </a:cubicBezTo>
                <a:lnTo>
                  <a:pt x="3412" y="863"/>
                </a:lnTo>
                <a:cubicBezTo>
                  <a:pt x="3412" y="870"/>
                  <a:pt x="3407" y="876"/>
                  <a:pt x="3400" y="876"/>
                </a:cubicBezTo>
                <a:cubicBezTo>
                  <a:pt x="3393" y="876"/>
                  <a:pt x="3387" y="870"/>
                  <a:pt x="3387" y="863"/>
                </a:cubicBezTo>
                <a:close/>
                <a:moveTo>
                  <a:pt x="3387" y="813"/>
                </a:moveTo>
                <a:lnTo>
                  <a:pt x="3387" y="813"/>
                </a:lnTo>
                <a:cubicBezTo>
                  <a:pt x="3387" y="806"/>
                  <a:pt x="3393" y="801"/>
                  <a:pt x="3400" y="801"/>
                </a:cubicBezTo>
                <a:cubicBezTo>
                  <a:pt x="3407" y="801"/>
                  <a:pt x="3412" y="806"/>
                  <a:pt x="3412" y="813"/>
                </a:cubicBezTo>
                <a:lnTo>
                  <a:pt x="3412" y="813"/>
                </a:lnTo>
                <a:cubicBezTo>
                  <a:pt x="3412" y="820"/>
                  <a:pt x="3407" y="826"/>
                  <a:pt x="3400" y="826"/>
                </a:cubicBezTo>
                <a:cubicBezTo>
                  <a:pt x="3393" y="826"/>
                  <a:pt x="3387" y="820"/>
                  <a:pt x="3387" y="813"/>
                </a:cubicBezTo>
                <a:close/>
                <a:moveTo>
                  <a:pt x="3387" y="763"/>
                </a:moveTo>
                <a:lnTo>
                  <a:pt x="3387" y="763"/>
                </a:lnTo>
                <a:cubicBezTo>
                  <a:pt x="3387" y="756"/>
                  <a:pt x="3393" y="751"/>
                  <a:pt x="3400" y="751"/>
                </a:cubicBezTo>
                <a:cubicBezTo>
                  <a:pt x="3407" y="751"/>
                  <a:pt x="3412" y="756"/>
                  <a:pt x="3412" y="763"/>
                </a:cubicBezTo>
                <a:lnTo>
                  <a:pt x="3412" y="763"/>
                </a:lnTo>
                <a:cubicBezTo>
                  <a:pt x="3412" y="770"/>
                  <a:pt x="3407" y="776"/>
                  <a:pt x="3400" y="776"/>
                </a:cubicBezTo>
                <a:cubicBezTo>
                  <a:pt x="3393" y="776"/>
                  <a:pt x="3387" y="770"/>
                  <a:pt x="3387" y="763"/>
                </a:cubicBezTo>
                <a:close/>
                <a:moveTo>
                  <a:pt x="3387" y="713"/>
                </a:moveTo>
                <a:lnTo>
                  <a:pt x="3387" y="713"/>
                </a:lnTo>
                <a:cubicBezTo>
                  <a:pt x="3387" y="706"/>
                  <a:pt x="3393" y="701"/>
                  <a:pt x="3400" y="701"/>
                </a:cubicBezTo>
                <a:cubicBezTo>
                  <a:pt x="3407" y="701"/>
                  <a:pt x="3412" y="706"/>
                  <a:pt x="3412" y="713"/>
                </a:cubicBezTo>
                <a:lnTo>
                  <a:pt x="3412" y="713"/>
                </a:lnTo>
                <a:cubicBezTo>
                  <a:pt x="3412" y="720"/>
                  <a:pt x="3407" y="726"/>
                  <a:pt x="3400" y="726"/>
                </a:cubicBezTo>
                <a:cubicBezTo>
                  <a:pt x="3393" y="726"/>
                  <a:pt x="3387" y="720"/>
                  <a:pt x="3387" y="713"/>
                </a:cubicBezTo>
                <a:close/>
                <a:moveTo>
                  <a:pt x="3387" y="663"/>
                </a:moveTo>
                <a:lnTo>
                  <a:pt x="3387" y="663"/>
                </a:lnTo>
                <a:cubicBezTo>
                  <a:pt x="3387" y="656"/>
                  <a:pt x="3393" y="651"/>
                  <a:pt x="3400" y="651"/>
                </a:cubicBezTo>
                <a:cubicBezTo>
                  <a:pt x="3407" y="651"/>
                  <a:pt x="3412" y="656"/>
                  <a:pt x="3412" y="663"/>
                </a:cubicBezTo>
                <a:lnTo>
                  <a:pt x="3412" y="663"/>
                </a:lnTo>
                <a:cubicBezTo>
                  <a:pt x="3412" y="670"/>
                  <a:pt x="3407" y="676"/>
                  <a:pt x="3400" y="676"/>
                </a:cubicBezTo>
                <a:cubicBezTo>
                  <a:pt x="3393" y="676"/>
                  <a:pt x="3387" y="670"/>
                  <a:pt x="3387" y="663"/>
                </a:cubicBezTo>
                <a:close/>
                <a:moveTo>
                  <a:pt x="3387" y="613"/>
                </a:moveTo>
                <a:lnTo>
                  <a:pt x="3387" y="613"/>
                </a:lnTo>
                <a:cubicBezTo>
                  <a:pt x="3387" y="606"/>
                  <a:pt x="3393" y="601"/>
                  <a:pt x="3400" y="601"/>
                </a:cubicBezTo>
                <a:cubicBezTo>
                  <a:pt x="3407" y="601"/>
                  <a:pt x="3412" y="606"/>
                  <a:pt x="3412" y="613"/>
                </a:cubicBezTo>
                <a:lnTo>
                  <a:pt x="3412" y="613"/>
                </a:lnTo>
                <a:cubicBezTo>
                  <a:pt x="3412" y="620"/>
                  <a:pt x="3407" y="626"/>
                  <a:pt x="3400" y="626"/>
                </a:cubicBezTo>
                <a:cubicBezTo>
                  <a:pt x="3393" y="626"/>
                  <a:pt x="3387" y="620"/>
                  <a:pt x="3387" y="613"/>
                </a:cubicBezTo>
                <a:close/>
                <a:moveTo>
                  <a:pt x="3387" y="564"/>
                </a:moveTo>
                <a:lnTo>
                  <a:pt x="3387" y="564"/>
                </a:lnTo>
                <a:cubicBezTo>
                  <a:pt x="3386" y="557"/>
                  <a:pt x="3391" y="551"/>
                  <a:pt x="3398" y="551"/>
                </a:cubicBezTo>
                <a:cubicBezTo>
                  <a:pt x="3405" y="550"/>
                  <a:pt x="3411" y="555"/>
                  <a:pt x="3412" y="562"/>
                </a:cubicBezTo>
                <a:lnTo>
                  <a:pt x="3412" y="562"/>
                </a:lnTo>
                <a:cubicBezTo>
                  <a:pt x="3412" y="569"/>
                  <a:pt x="3407" y="575"/>
                  <a:pt x="3400" y="576"/>
                </a:cubicBezTo>
                <a:cubicBezTo>
                  <a:pt x="3393" y="576"/>
                  <a:pt x="3387" y="571"/>
                  <a:pt x="3387" y="564"/>
                </a:cubicBezTo>
                <a:close/>
                <a:moveTo>
                  <a:pt x="3384" y="515"/>
                </a:moveTo>
                <a:lnTo>
                  <a:pt x="3384" y="515"/>
                </a:lnTo>
                <a:cubicBezTo>
                  <a:pt x="3383" y="508"/>
                  <a:pt x="3387" y="502"/>
                  <a:pt x="3394" y="501"/>
                </a:cubicBezTo>
                <a:cubicBezTo>
                  <a:pt x="3401" y="500"/>
                  <a:pt x="3407" y="504"/>
                  <a:pt x="3408" y="511"/>
                </a:cubicBezTo>
                <a:lnTo>
                  <a:pt x="3408" y="511"/>
                </a:lnTo>
                <a:cubicBezTo>
                  <a:pt x="3409" y="518"/>
                  <a:pt x="3405" y="524"/>
                  <a:pt x="3398" y="526"/>
                </a:cubicBezTo>
                <a:cubicBezTo>
                  <a:pt x="3391" y="527"/>
                  <a:pt x="3385" y="522"/>
                  <a:pt x="3384" y="515"/>
                </a:cubicBezTo>
                <a:close/>
                <a:moveTo>
                  <a:pt x="3376" y="466"/>
                </a:moveTo>
                <a:lnTo>
                  <a:pt x="3376" y="466"/>
                </a:lnTo>
                <a:cubicBezTo>
                  <a:pt x="3375" y="459"/>
                  <a:pt x="3380" y="452"/>
                  <a:pt x="3387" y="451"/>
                </a:cubicBezTo>
                <a:cubicBezTo>
                  <a:pt x="3393" y="450"/>
                  <a:pt x="3400" y="455"/>
                  <a:pt x="3401" y="462"/>
                </a:cubicBezTo>
                <a:lnTo>
                  <a:pt x="3401" y="462"/>
                </a:lnTo>
                <a:cubicBezTo>
                  <a:pt x="3402" y="469"/>
                  <a:pt x="3397" y="475"/>
                  <a:pt x="3390" y="476"/>
                </a:cubicBezTo>
                <a:cubicBezTo>
                  <a:pt x="3384" y="477"/>
                  <a:pt x="3377" y="472"/>
                  <a:pt x="3376" y="466"/>
                </a:cubicBezTo>
                <a:close/>
                <a:moveTo>
                  <a:pt x="3364" y="419"/>
                </a:moveTo>
                <a:lnTo>
                  <a:pt x="3364" y="419"/>
                </a:lnTo>
                <a:cubicBezTo>
                  <a:pt x="3362" y="412"/>
                  <a:pt x="3366" y="405"/>
                  <a:pt x="3372" y="403"/>
                </a:cubicBezTo>
                <a:cubicBezTo>
                  <a:pt x="3379" y="401"/>
                  <a:pt x="3386" y="405"/>
                  <a:pt x="3388" y="411"/>
                </a:cubicBezTo>
                <a:lnTo>
                  <a:pt x="3388" y="411"/>
                </a:lnTo>
                <a:cubicBezTo>
                  <a:pt x="3390" y="418"/>
                  <a:pt x="3386" y="425"/>
                  <a:pt x="3380" y="427"/>
                </a:cubicBezTo>
                <a:cubicBezTo>
                  <a:pt x="3373" y="429"/>
                  <a:pt x="3366" y="426"/>
                  <a:pt x="3364" y="419"/>
                </a:cubicBezTo>
                <a:close/>
                <a:moveTo>
                  <a:pt x="3348" y="373"/>
                </a:moveTo>
                <a:lnTo>
                  <a:pt x="3348" y="373"/>
                </a:lnTo>
                <a:cubicBezTo>
                  <a:pt x="3345" y="366"/>
                  <a:pt x="3349" y="359"/>
                  <a:pt x="3355" y="356"/>
                </a:cubicBezTo>
                <a:cubicBezTo>
                  <a:pt x="3361" y="354"/>
                  <a:pt x="3369" y="357"/>
                  <a:pt x="3371" y="363"/>
                </a:cubicBezTo>
                <a:lnTo>
                  <a:pt x="3371" y="363"/>
                </a:lnTo>
                <a:cubicBezTo>
                  <a:pt x="3374" y="370"/>
                  <a:pt x="3371" y="377"/>
                  <a:pt x="3364" y="380"/>
                </a:cubicBezTo>
                <a:cubicBezTo>
                  <a:pt x="3358" y="382"/>
                  <a:pt x="3351" y="379"/>
                  <a:pt x="3348" y="373"/>
                </a:cubicBezTo>
                <a:close/>
                <a:moveTo>
                  <a:pt x="3328" y="328"/>
                </a:moveTo>
                <a:lnTo>
                  <a:pt x="3328" y="328"/>
                </a:lnTo>
                <a:cubicBezTo>
                  <a:pt x="3325" y="322"/>
                  <a:pt x="3327" y="314"/>
                  <a:pt x="3333" y="311"/>
                </a:cubicBezTo>
                <a:cubicBezTo>
                  <a:pt x="3339" y="308"/>
                  <a:pt x="3347" y="311"/>
                  <a:pt x="3350" y="317"/>
                </a:cubicBezTo>
                <a:lnTo>
                  <a:pt x="3350" y="317"/>
                </a:lnTo>
                <a:cubicBezTo>
                  <a:pt x="3353" y="323"/>
                  <a:pt x="3351" y="331"/>
                  <a:pt x="3344" y="334"/>
                </a:cubicBezTo>
                <a:cubicBezTo>
                  <a:pt x="3338" y="337"/>
                  <a:pt x="3331" y="334"/>
                  <a:pt x="3328" y="328"/>
                </a:cubicBezTo>
                <a:close/>
                <a:moveTo>
                  <a:pt x="3304" y="286"/>
                </a:moveTo>
                <a:lnTo>
                  <a:pt x="3304" y="286"/>
                </a:lnTo>
                <a:cubicBezTo>
                  <a:pt x="3300" y="280"/>
                  <a:pt x="3302" y="272"/>
                  <a:pt x="3307" y="269"/>
                </a:cubicBezTo>
                <a:cubicBezTo>
                  <a:pt x="3313" y="265"/>
                  <a:pt x="3321" y="267"/>
                  <a:pt x="3325" y="272"/>
                </a:cubicBezTo>
                <a:lnTo>
                  <a:pt x="3325" y="272"/>
                </a:lnTo>
                <a:cubicBezTo>
                  <a:pt x="3328" y="278"/>
                  <a:pt x="3327" y="286"/>
                  <a:pt x="3321" y="290"/>
                </a:cubicBezTo>
                <a:cubicBezTo>
                  <a:pt x="3315" y="293"/>
                  <a:pt x="3307" y="292"/>
                  <a:pt x="3304" y="286"/>
                </a:cubicBezTo>
                <a:close/>
                <a:moveTo>
                  <a:pt x="3276" y="246"/>
                </a:moveTo>
                <a:lnTo>
                  <a:pt x="3276" y="245"/>
                </a:lnTo>
                <a:cubicBezTo>
                  <a:pt x="3272" y="240"/>
                  <a:pt x="3273" y="232"/>
                  <a:pt x="3278" y="228"/>
                </a:cubicBezTo>
                <a:cubicBezTo>
                  <a:pt x="3284" y="224"/>
                  <a:pt x="3292" y="225"/>
                  <a:pt x="3296" y="230"/>
                </a:cubicBezTo>
                <a:lnTo>
                  <a:pt x="3296" y="230"/>
                </a:lnTo>
                <a:cubicBezTo>
                  <a:pt x="3300" y="236"/>
                  <a:pt x="3299" y="244"/>
                  <a:pt x="3293" y="248"/>
                </a:cubicBezTo>
                <a:cubicBezTo>
                  <a:pt x="3288" y="252"/>
                  <a:pt x="3280" y="251"/>
                  <a:pt x="3276" y="246"/>
                </a:cubicBezTo>
                <a:close/>
                <a:moveTo>
                  <a:pt x="3245" y="208"/>
                </a:moveTo>
                <a:lnTo>
                  <a:pt x="3245" y="208"/>
                </a:lnTo>
                <a:cubicBezTo>
                  <a:pt x="3240" y="203"/>
                  <a:pt x="3240" y="195"/>
                  <a:pt x="3245" y="190"/>
                </a:cubicBezTo>
                <a:cubicBezTo>
                  <a:pt x="3251" y="186"/>
                  <a:pt x="3258" y="186"/>
                  <a:pt x="3263" y="191"/>
                </a:cubicBezTo>
                <a:lnTo>
                  <a:pt x="3263" y="191"/>
                </a:lnTo>
                <a:cubicBezTo>
                  <a:pt x="3268" y="196"/>
                  <a:pt x="3268" y="204"/>
                  <a:pt x="3263" y="208"/>
                </a:cubicBezTo>
                <a:cubicBezTo>
                  <a:pt x="3258" y="213"/>
                  <a:pt x="3250" y="213"/>
                  <a:pt x="3245" y="208"/>
                </a:cubicBezTo>
                <a:close/>
                <a:moveTo>
                  <a:pt x="3211" y="173"/>
                </a:moveTo>
                <a:lnTo>
                  <a:pt x="3211" y="173"/>
                </a:lnTo>
                <a:cubicBezTo>
                  <a:pt x="3206" y="168"/>
                  <a:pt x="3205" y="161"/>
                  <a:pt x="3210" y="155"/>
                </a:cubicBezTo>
                <a:cubicBezTo>
                  <a:pt x="3214" y="150"/>
                  <a:pt x="3222" y="150"/>
                  <a:pt x="3227" y="154"/>
                </a:cubicBezTo>
                <a:lnTo>
                  <a:pt x="3227" y="154"/>
                </a:lnTo>
                <a:cubicBezTo>
                  <a:pt x="3233" y="159"/>
                  <a:pt x="3233" y="167"/>
                  <a:pt x="3228" y="172"/>
                </a:cubicBezTo>
                <a:cubicBezTo>
                  <a:pt x="3224" y="177"/>
                  <a:pt x="3216" y="178"/>
                  <a:pt x="3211" y="173"/>
                </a:cubicBezTo>
                <a:close/>
                <a:moveTo>
                  <a:pt x="3174" y="142"/>
                </a:moveTo>
                <a:lnTo>
                  <a:pt x="3174" y="141"/>
                </a:lnTo>
                <a:cubicBezTo>
                  <a:pt x="3168" y="137"/>
                  <a:pt x="3167" y="130"/>
                  <a:pt x="3171" y="124"/>
                </a:cubicBezTo>
                <a:cubicBezTo>
                  <a:pt x="3175" y="118"/>
                  <a:pt x="3183" y="117"/>
                  <a:pt x="3188" y="121"/>
                </a:cubicBezTo>
                <a:lnTo>
                  <a:pt x="3188" y="121"/>
                </a:lnTo>
                <a:cubicBezTo>
                  <a:pt x="3194" y="125"/>
                  <a:pt x="3195" y="133"/>
                  <a:pt x="3191" y="139"/>
                </a:cubicBezTo>
                <a:cubicBezTo>
                  <a:pt x="3187" y="144"/>
                  <a:pt x="3179" y="146"/>
                  <a:pt x="3174" y="142"/>
                </a:cubicBezTo>
                <a:close/>
                <a:moveTo>
                  <a:pt x="3134" y="113"/>
                </a:moveTo>
                <a:lnTo>
                  <a:pt x="3134" y="113"/>
                </a:lnTo>
                <a:cubicBezTo>
                  <a:pt x="3128" y="109"/>
                  <a:pt x="3126" y="102"/>
                  <a:pt x="3130" y="96"/>
                </a:cubicBezTo>
                <a:cubicBezTo>
                  <a:pt x="3133" y="90"/>
                  <a:pt x="3141" y="88"/>
                  <a:pt x="3147" y="92"/>
                </a:cubicBezTo>
                <a:lnTo>
                  <a:pt x="3147" y="92"/>
                </a:lnTo>
                <a:cubicBezTo>
                  <a:pt x="3153" y="96"/>
                  <a:pt x="3154" y="103"/>
                  <a:pt x="3151" y="109"/>
                </a:cubicBezTo>
                <a:cubicBezTo>
                  <a:pt x="3147" y="115"/>
                  <a:pt x="3139" y="117"/>
                  <a:pt x="3134" y="113"/>
                </a:cubicBezTo>
                <a:close/>
                <a:moveTo>
                  <a:pt x="3092" y="88"/>
                </a:moveTo>
                <a:lnTo>
                  <a:pt x="3091" y="88"/>
                </a:lnTo>
                <a:cubicBezTo>
                  <a:pt x="3085" y="85"/>
                  <a:pt x="3083" y="78"/>
                  <a:pt x="3086" y="72"/>
                </a:cubicBezTo>
                <a:cubicBezTo>
                  <a:pt x="3089" y="65"/>
                  <a:pt x="3097" y="63"/>
                  <a:pt x="3103" y="66"/>
                </a:cubicBezTo>
                <a:lnTo>
                  <a:pt x="3103" y="66"/>
                </a:lnTo>
                <a:cubicBezTo>
                  <a:pt x="3109" y="69"/>
                  <a:pt x="3111" y="77"/>
                  <a:pt x="3108" y="83"/>
                </a:cubicBezTo>
                <a:cubicBezTo>
                  <a:pt x="3105" y="89"/>
                  <a:pt x="3098" y="91"/>
                  <a:pt x="3092" y="88"/>
                </a:cubicBezTo>
                <a:close/>
                <a:moveTo>
                  <a:pt x="3048" y="67"/>
                </a:moveTo>
                <a:lnTo>
                  <a:pt x="3048" y="67"/>
                </a:lnTo>
                <a:cubicBezTo>
                  <a:pt x="3041" y="65"/>
                  <a:pt x="3038" y="58"/>
                  <a:pt x="3040" y="52"/>
                </a:cubicBezTo>
                <a:cubicBezTo>
                  <a:pt x="3042" y="45"/>
                  <a:pt x="3050" y="42"/>
                  <a:pt x="3056" y="44"/>
                </a:cubicBezTo>
                <a:lnTo>
                  <a:pt x="3056" y="44"/>
                </a:lnTo>
                <a:cubicBezTo>
                  <a:pt x="3063" y="46"/>
                  <a:pt x="3066" y="53"/>
                  <a:pt x="3064" y="60"/>
                </a:cubicBezTo>
                <a:cubicBezTo>
                  <a:pt x="3062" y="66"/>
                  <a:pt x="3054" y="70"/>
                  <a:pt x="3048" y="67"/>
                </a:cubicBezTo>
                <a:close/>
                <a:moveTo>
                  <a:pt x="3001" y="50"/>
                </a:moveTo>
                <a:lnTo>
                  <a:pt x="3001" y="50"/>
                </a:lnTo>
                <a:cubicBezTo>
                  <a:pt x="2994" y="48"/>
                  <a:pt x="2991" y="41"/>
                  <a:pt x="2993" y="34"/>
                </a:cubicBezTo>
                <a:cubicBezTo>
                  <a:pt x="2995" y="28"/>
                  <a:pt x="3002" y="25"/>
                  <a:pt x="3009" y="27"/>
                </a:cubicBezTo>
                <a:lnTo>
                  <a:pt x="3009" y="27"/>
                </a:lnTo>
                <a:cubicBezTo>
                  <a:pt x="3016" y="29"/>
                  <a:pt x="3019" y="36"/>
                  <a:pt x="3017" y="43"/>
                </a:cubicBezTo>
                <a:cubicBezTo>
                  <a:pt x="3014" y="49"/>
                  <a:pt x="3007" y="53"/>
                  <a:pt x="3001" y="50"/>
                </a:cubicBezTo>
                <a:close/>
                <a:moveTo>
                  <a:pt x="2953" y="38"/>
                </a:moveTo>
                <a:lnTo>
                  <a:pt x="2953" y="38"/>
                </a:lnTo>
                <a:cubicBezTo>
                  <a:pt x="2947" y="36"/>
                  <a:pt x="2943" y="29"/>
                  <a:pt x="2944" y="23"/>
                </a:cubicBezTo>
                <a:cubicBezTo>
                  <a:pt x="2946" y="16"/>
                  <a:pt x="2953" y="12"/>
                  <a:pt x="2960" y="14"/>
                </a:cubicBezTo>
                <a:lnTo>
                  <a:pt x="2960" y="14"/>
                </a:lnTo>
                <a:cubicBezTo>
                  <a:pt x="2966" y="16"/>
                  <a:pt x="2970" y="23"/>
                  <a:pt x="2969" y="29"/>
                </a:cubicBezTo>
                <a:cubicBezTo>
                  <a:pt x="2967" y="36"/>
                  <a:pt x="2960" y="40"/>
                  <a:pt x="2953" y="38"/>
                </a:cubicBezTo>
                <a:close/>
                <a:moveTo>
                  <a:pt x="2905" y="30"/>
                </a:moveTo>
                <a:lnTo>
                  <a:pt x="2905" y="30"/>
                </a:lnTo>
                <a:cubicBezTo>
                  <a:pt x="2899" y="29"/>
                  <a:pt x="2894" y="23"/>
                  <a:pt x="2895" y="16"/>
                </a:cubicBezTo>
                <a:cubicBezTo>
                  <a:pt x="2896" y="9"/>
                  <a:pt x="2902" y="4"/>
                  <a:pt x="2909" y="5"/>
                </a:cubicBezTo>
                <a:lnTo>
                  <a:pt x="2909" y="5"/>
                </a:lnTo>
                <a:cubicBezTo>
                  <a:pt x="2916" y="6"/>
                  <a:pt x="2921" y="13"/>
                  <a:pt x="2920" y="20"/>
                </a:cubicBezTo>
                <a:cubicBezTo>
                  <a:pt x="2919" y="26"/>
                  <a:pt x="2912" y="31"/>
                  <a:pt x="2905" y="30"/>
                </a:cubicBezTo>
                <a:close/>
                <a:moveTo>
                  <a:pt x="2856" y="26"/>
                </a:moveTo>
                <a:lnTo>
                  <a:pt x="2856" y="26"/>
                </a:lnTo>
                <a:cubicBezTo>
                  <a:pt x="2850" y="26"/>
                  <a:pt x="2844" y="20"/>
                  <a:pt x="2845" y="13"/>
                </a:cubicBezTo>
                <a:cubicBezTo>
                  <a:pt x="2845" y="6"/>
                  <a:pt x="2851" y="1"/>
                  <a:pt x="2858" y="1"/>
                </a:cubicBezTo>
                <a:lnTo>
                  <a:pt x="2858" y="1"/>
                </a:lnTo>
                <a:cubicBezTo>
                  <a:pt x="2865" y="2"/>
                  <a:pt x="2870" y="8"/>
                  <a:pt x="2870" y="15"/>
                </a:cubicBezTo>
                <a:cubicBezTo>
                  <a:pt x="2869" y="21"/>
                  <a:pt x="2863" y="27"/>
                  <a:pt x="2856" y="26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73"/>
          <p:cNvSpPr>
            <a:spLocks noChangeArrowheads="1"/>
          </p:cNvSpPr>
          <p:nvPr/>
        </p:nvSpPr>
        <p:spPr bwMode="auto">
          <a:xfrm>
            <a:off x="7561401" y="3851756"/>
            <a:ext cx="88806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scanvoltage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6" name="Gruppieren 114"/>
          <p:cNvGrpSpPr/>
          <p:nvPr/>
        </p:nvGrpSpPr>
        <p:grpSpPr>
          <a:xfrm>
            <a:off x="3635896" y="3100898"/>
            <a:ext cx="246757" cy="400110"/>
            <a:chOff x="-859333" y="2549262"/>
            <a:chExt cx="246757" cy="400110"/>
          </a:xfrm>
        </p:grpSpPr>
        <p:sp>
          <p:nvSpPr>
            <p:cNvPr id="37" name="Ellipse 36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39" name="Gruppieren 117"/>
          <p:cNvGrpSpPr/>
          <p:nvPr/>
        </p:nvGrpSpPr>
        <p:grpSpPr>
          <a:xfrm>
            <a:off x="1835696" y="2420888"/>
            <a:ext cx="246757" cy="400110"/>
            <a:chOff x="-859333" y="2549262"/>
            <a:chExt cx="246757" cy="400110"/>
          </a:xfrm>
        </p:grpSpPr>
        <p:sp>
          <p:nvSpPr>
            <p:cNvPr id="40" name="Ellipse 39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42" name="Gruppieren 120"/>
          <p:cNvGrpSpPr/>
          <p:nvPr/>
        </p:nvGrpSpPr>
        <p:grpSpPr>
          <a:xfrm>
            <a:off x="1012875" y="2060848"/>
            <a:ext cx="246757" cy="400110"/>
            <a:chOff x="-859333" y="2549262"/>
            <a:chExt cx="246757" cy="400110"/>
          </a:xfrm>
        </p:grpSpPr>
        <p:sp>
          <p:nvSpPr>
            <p:cNvPr id="43" name="Ellipse 42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45" name="Gruppieren 103"/>
          <p:cNvGrpSpPr/>
          <p:nvPr/>
        </p:nvGrpSpPr>
        <p:grpSpPr>
          <a:xfrm>
            <a:off x="7524328" y="5373216"/>
            <a:ext cx="246757" cy="400110"/>
            <a:chOff x="-859333" y="2549262"/>
            <a:chExt cx="246757" cy="400110"/>
          </a:xfrm>
        </p:grpSpPr>
        <p:sp>
          <p:nvSpPr>
            <p:cNvPr id="46" name="Ellipse 45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sp>
        <p:nvSpPr>
          <p:cNvPr id="48" name="Stern mit 4 Zacken 47"/>
          <p:cNvSpPr/>
          <p:nvPr/>
        </p:nvSpPr>
        <p:spPr bwMode="auto">
          <a:xfrm rot="20112183">
            <a:off x="7655240" y="5432120"/>
            <a:ext cx="360040" cy="360040"/>
          </a:xfrm>
          <a:prstGeom prst="star4">
            <a:avLst/>
          </a:prstGeom>
          <a:solidFill>
            <a:srgbClr val="FF0000"/>
          </a:solidFill>
          <a:ln w="57150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2" name="Rectangle 73"/>
          <p:cNvSpPr>
            <a:spLocks noChangeArrowheads="1"/>
          </p:cNvSpPr>
          <p:nvPr/>
        </p:nvSpPr>
        <p:spPr bwMode="auto">
          <a:xfrm>
            <a:off x="5162695" y="5488023"/>
            <a:ext cx="155491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charge</a:t>
            </a:r>
            <a:r>
              <a:rPr lang="de-DE" sz="1200" b="1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exchange</a:t>
            </a:r>
            <a:r>
              <a:rPr lang="de-DE" sz="1200" b="1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cell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8" name="Abgerundetes Rechteck 2077"/>
          <p:cNvSpPr/>
          <p:nvPr/>
        </p:nvSpPr>
        <p:spPr>
          <a:xfrm>
            <a:off x="2286000" y="3918466"/>
            <a:ext cx="2428875" cy="2482334"/>
          </a:xfrm>
          <a:prstGeom prst="roundRect">
            <a:avLst>
              <a:gd name="adj" fmla="val 904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" name="Gerade Verbindung 3"/>
          <p:cNvCxnSpPr/>
          <p:nvPr/>
        </p:nvCxnSpPr>
        <p:spPr>
          <a:xfrm>
            <a:off x="776064" y="4451866"/>
            <a:ext cx="110829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381000" y="4267200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</a:t>
            </a:r>
            <a:r>
              <a:rPr lang="de-DE" baseline="-25000" dirty="0" smtClean="0"/>
              <a:t>1</a:t>
            </a:r>
            <a:endParaRPr lang="de-DE" baseline="-25000" dirty="0"/>
          </a:p>
        </p:txBody>
      </p:sp>
      <p:sp>
        <p:nvSpPr>
          <p:cNvPr id="55" name="Textfeld 54"/>
          <p:cNvSpPr txBox="1"/>
          <p:nvPr/>
        </p:nvSpPr>
        <p:spPr>
          <a:xfrm>
            <a:off x="397843" y="5701784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</a:t>
            </a:r>
            <a:r>
              <a:rPr lang="de-DE" baseline="-25000" dirty="0" smtClean="0"/>
              <a:t>0</a:t>
            </a:r>
            <a:endParaRPr lang="de-DE" baseline="-25000" dirty="0"/>
          </a:p>
        </p:txBody>
      </p:sp>
      <p:cxnSp>
        <p:nvCxnSpPr>
          <p:cNvPr id="34" name="Gerade Verbindung mit Pfeil 33"/>
          <p:cNvCxnSpPr/>
          <p:nvPr/>
        </p:nvCxnSpPr>
        <p:spPr>
          <a:xfrm flipV="1">
            <a:off x="349883" y="4002658"/>
            <a:ext cx="0" cy="2022822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42446" y="37338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E</a:t>
            </a:r>
            <a:endParaRPr lang="de-DE" baseline="-25000" dirty="0"/>
          </a:p>
        </p:txBody>
      </p:sp>
      <p:cxnSp>
        <p:nvCxnSpPr>
          <p:cNvPr id="59" name="Gerade Verbindung mit Pfeil 58"/>
          <p:cNvCxnSpPr/>
          <p:nvPr/>
        </p:nvCxnSpPr>
        <p:spPr>
          <a:xfrm flipV="1">
            <a:off x="914400" y="4451866"/>
            <a:ext cx="0" cy="1434584"/>
          </a:xfrm>
          <a:prstGeom prst="straightConnector1">
            <a:avLst/>
          </a:prstGeom>
          <a:ln w="28575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4" name="Textfeld 2053"/>
          <p:cNvSpPr txBox="1"/>
          <p:nvPr/>
        </p:nvSpPr>
        <p:spPr>
          <a:xfrm>
            <a:off x="305797" y="4965295"/>
            <a:ext cx="684803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l-GR" dirty="0" smtClean="0">
                <a:solidFill>
                  <a:srgbClr val="0000FF"/>
                </a:solidFill>
                <a:latin typeface="Arial"/>
                <a:cs typeface="Arial"/>
              </a:rPr>
              <a:t>Δ</a:t>
            </a:r>
            <a:r>
              <a:rPr lang="en-US" dirty="0" smtClean="0">
                <a:solidFill>
                  <a:srgbClr val="0000FF"/>
                </a:solidFill>
              </a:rPr>
              <a:t>E ?</a:t>
            </a:r>
            <a:endParaRPr lang="de-DE" dirty="0">
              <a:solidFill>
                <a:srgbClr val="0000FF"/>
              </a:solidFill>
            </a:endParaRPr>
          </a:p>
        </p:txBody>
      </p:sp>
      <p:cxnSp>
        <p:nvCxnSpPr>
          <p:cNvPr id="79" name="Gerade Verbindung 78"/>
          <p:cNvCxnSpPr/>
          <p:nvPr/>
        </p:nvCxnSpPr>
        <p:spPr>
          <a:xfrm>
            <a:off x="796701" y="5867400"/>
            <a:ext cx="1108299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58" name="Textfeld 2057"/>
              <p:cNvSpPr txBox="1"/>
              <p:nvPr/>
            </p:nvSpPr>
            <p:spPr>
              <a:xfrm>
                <a:off x="838200" y="5949280"/>
                <a:ext cx="95545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h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</m:oMath>
                  </m:oMathPara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58" name="Textfeld 20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949280"/>
                <a:ext cx="95545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69" name="Gruppieren 2068"/>
          <p:cNvGrpSpPr/>
          <p:nvPr/>
        </p:nvGrpSpPr>
        <p:grpSpPr>
          <a:xfrm>
            <a:off x="2537978" y="4227076"/>
            <a:ext cx="1929247" cy="1678578"/>
            <a:chOff x="2895600" y="4441825"/>
            <a:chExt cx="1819275" cy="1629291"/>
          </a:xfrm>
        </p:grpSpPr>
        <p:cxnSp>
          <p:nvCxnSpPr>
            <p:cNvPr id="87" name="Gerade Verbindung mit Pfeil 86"/>
            <p:cNvCxnSpPr/>
            <p:nvPr/>
          </p:nvCxnSpPr>
          <p:spPr>
            <a:xfrm flipV="1">
              <a:off x="2895600" y="4441825"/>
              <a:ext cx="0" cy="162929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Gerade Verbindung mit Pfeil 88"/>
            <p:cNvCxnSpPr/>
            <p:nvPr/>
          </p:nvCxnSpPr>
          <p:spPr>
            <a:xfrm>
              <a:off x="2895600" y="6071116"/>
              <a:ext cx="181927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70" name="Textfeld 2069"/>
          <p:cNvSpPr txBox="1"/>
          <p:nvPr/>
        </p:nvSpPr>
        <p:spPr>
          <a:xfrm>
            <a:off x="2286000" y="3924454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cts</a:t>
            </a:r>
            <a:endParaRPr lang="de-DE" dirty="0"/>
          </a:p>
        </p:txBody>
      </p:sp>
      <p:sp>
        <p:nvSpPr>
          <p:cNvPr id="2071" name="Textfeld 2070"/>
          <p:cNvSpPr txBox="1"/>
          <p:nvPr/>
        </p:nvSpPr>
        <p:spPr>
          <a:xfrm>
            <a:off x="3962400" y="5955268"/>
            <a:ext cx="7008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U</a:t>
            </a:r>
            <a:r>
              <a:rPr lang="de-DE" baseline="-25000" dirty="0" err="1" smtClean="0"/>
              <a:t>Scan</a:t>
            </a:r>
            <a:endParaRPr lang="de-DE" baseline="-25000" dirty="0"/>
          </a:p>
        </p:txBody>
      </p:sp>
      <p:sp>
        <p:nvSpPr>
          <p:cNvPr id="2075" name="Ellipse 2074"/>
          <p:cNvSpPr/>
          <p:nvPr/>
        </p:nvSpPr>
        <p:spPr>
          <a:xfrm>
            <a:off x="2663737" y="5600854"/>
            <a:ext cx="79463" cy="8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Ellipse 99"/>
          <p:cNvSpPr/>
          <p:nvPr/>
        </p:nvSpPr>
        <p:spPr>
          <a:xfrm>
            <a:off x="2824083" y="5600854"/>
            <a:ext cx="79463" cy="8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Ellipse 100"/>
          <p:cNvSpPr/>
          <p:nvPr/>
        </p:nvSpPr>
        <p:spPr>
          <a:xfrm>
            <a:off x="2984429" y="5524654"/>
            <a:ext cx="79463" cy="8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Ellipse 101"/>
          <p:cNvSpPr/>
          <p:nvPr/>
        </p:nvSpPr>
        <p:spPr>
          <a:xfrm>
            <a:off x="3144775" y="5296054"/>
            <a:ext cx="79463" cy="8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Ellipse 102"/>
          <p:cNvSpPr/>
          <p:nvPr/>
        </p:nvSpPr>
        <p:spPr>
          <a:xfrm>
            <a:off x="3305121" y="4915054"/>
            <a:ext cx="79463" cy="8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Ellipse 103"/>
          <p:cNvSpPr/>
          <p:nvPr/>
        </p:nvSpPr>
        <p:spPr>
          <a:xfrm>
            <a:off x="3465467" y="4381654"/>
            <a:ext cx="79463" cy="8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" name="Ellipse 104"/>
          <p:cNvSpPr/>
          <p:nvPr/>
        </p:nvSpPr>
        <p:spPr>
          <a:xfrm>
            <a:off x="3625813" y="4915054"/>
            <a:ext cx="79463" cy="8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Ellipse 105"/>
          <p:cNvSpPr/>
          <p:nvPr/>
        </p:nvSpPr>
        <p:spPr>
          <a:xfrm>
            <a:off x="3786159" y="5296054"/>
            <a:ext cx="79463" cy="8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Ellipse 106"/>
          <p:cNvSpPr/>
          <p:nvPr/>
        </p:nvSpPr>
        <p:spPr>
          <a:xfrm>
            <a:off x="3946505" y="5524654"/>
            <a:ext cx="79463" cy="8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8" name="Ellipse 107"/>
          <p:cNvSpPr/>
          <p:nvPr/>
        </p:nvSpPr>
        <p:spPr>
          <a:xfrm>
            <a:off x="4106851" y="5600854"/>
            <a:ext cx="79463" cy="8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Ellipse 108"/>
          <p:cNvSpPr/>
          <p:nvPr/>
        </p:nvSpPr>
        <p:spPr>
          <a:xfrm>
            <a:off x="4267200" y="5600854"/>
            <a:ext cx="79463" cy="8803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64" name="Gerade Verbindung 63"/>
          <p:cNvCxnSpPr>
            <a:stCxn id="2078" idx="3"/>
          </p:cNvCxnSpPr>
          <p:nvPr/>
        </p:nvCxnSpPr>
        <p:spPr>
          <a:xfrm>
            <a:off x="4714875" y="5159633"/>
            <a:ext cx="2665437" cy="1022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mit Pfeil 79"/>
          <p:cNvCxnSpPr/>
          <p:nvPr/>
        </p:nvCxnSpPr>
        <p:spPr>
          <a:xfrm flipV="1">
            <a:off x="1170266" y="4341000"/>
            <a:ext cx="0" cy="15264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 Verbindung mit Pfeil 80"/>
          <p:cNvCxnSpPr/>
          <p:nvPr/>
        </p:nvCxnSpPr>
        <p:spPr>
          <a:xfrm flipV="1">
            <a:off x="1170266" y="4297800"/>
            <a:ext cx="0" cy="15696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 Verbindung mit Pfeil 81"/>
          <p:cNvCxnSpPr/>
          <p:nvPr/>
        </p:nvCxnSpPr>
        <p:spPr>
          <a:xfrm flipV="1">
            <a:off x="1170266" y="4254600"/>
            <a:ext cx="0" cy="16128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 Verbindung mit Pfeil 82"/>
          <p:cNvCxnSpPr/>
          <p:nvPr/>
        </p:nvCxnSpPr>
        <p:spPr>
          <a:xfrm flipV="1">
            <a:off x="1170266" y="4211400"/>
            <a:ext cx="0" cy="1656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 Verbindung mit Pfeil 74"/>
          <p:cNvCxnSpPr/>
          <p:nvPr/>
        </p:nvCxnSpPr>
        <p:spPr>
          <a:xfrm flipV="1">
            <a:off x="1170266" y="4384200"/>
            <a:ext cx="0" cy="14832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0" name="Gruppieren 89"/>
          <p:cNvGrpSpPr/>
          <p:nvPr/>
        </p:nvGrpSpPr>
        <p:grpSpPr>
          <a:xfrm>
            <a:off x="1458863" y="4466833"/>
            <a:ext cx="484845" cy="1384231"/>
            <a:chOff x="1420155" y="4419600"/>
            <a:chExt cx="484845" cy="1384231"/>
          </a:xfrm>
        </p:grpSpPr>
        <p:cxnSp>
          <p:nvCxnSpPr>
            <p:cNvPr id="91" name="Gerade Verbindung mit Pfeil 90"/>
            <p:cNvCxnSpPr/>
            <p:nvPr/>
          </p:nvCxnSpPr>
          <p:spPr>
            <a:xfrm>
              <a:off x="1600199" y="4419600"/>
              <a:ext cx="0" cy="1384231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Explosion 2 92"/>
            <p:cNvSpPr/>
            <p:nvPr/>
          </p:nvSpPr>
          <p:spPr>
            <a:xfrm>
              <a:off x="1420155" y="4984531"/>
              <a:ext cx="484845" cy="399558"/>
            </a:xfrm>
            <a:prstGeom prst="irregularSeal2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85" name="Gerade Verbindung mit Pfeil 84"/>
          <p:cNvCxnSpPr/>
          <p:nvPr/>
        </p:nvCxnSpPr>
        <p:spPr>
          <a:xfrm flipV="1">
            <a:off x="1170266" y="4557000"/>
            <a:ext cx="0" cy="13104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Gerade Verbindung mit Pfeil 85"/>
          <p:cNvCxnSpPr/>
          <p:nvPr/>
        </p:nvCxnSpPr>
        <p:spPr>
          <a:xfrm flipV="1">
            <a:off x="1170266" y="4513800"/>
            <a:ext cx="0" cy="13536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Gerade Verbindung mit Pfeil 87"/>
          <p:cNvCxnSpPr/>
          <p:nvPr/>
        </p:nvCxnSpPr>
        <p:spPr>
          <a:xfrm flipV="1">
            <a:off x="1170266" y="4470600"/>
            <a:ext cx="0" cy="13968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Gerade Verbindung mit Pfeil 93"/>
          <p:cNvCxnSpPr/>
          <p:nvPr/>
        </p:nvCxnSpPr>
        <p:spPr>
          <a:xfrm flipV="1">
            <a:off x="1170266" y="4427400"/>
            <a:ext cx="0" cy="1440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Gerade Verbindung mit Pfeil 94"/>
          <p:cNvCxnSpPr/>
          <p:nvPr/>
        </p:nvCxnSpPr>
        <p:spPr>
          <a:xfrm flipV="1">
            <a:off x="1170266" y="4600200"/>
            <a:ext cx="0" cy="12672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Gerade Verbindung mit Pfeil 95"/>
          <p:cNvCxnSpPr/>
          <p:nvPr/>
        </p:nvCxnSpPr>
        <p:spPr>
          <a:xfrm flipV="1">
            <a:off x="1170266" y="4643400"/>
            <a:ext cx="0" cy="1224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Foliennummernplatzhalter 1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BA160-7482-4174-A6EC-F31382417D83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858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7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4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4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5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5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75"/>
                                      </p:to>
                                    </p:set>
                                    <p:animEffect filter="image" prLst="opacity: 0.75">
                                      <p:cBhvr rctx="IE">
                                        <p:cTn id="6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7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8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 rctx="PPT">
                                        <p:cTn id="90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"/>
                                      </p:to>
                                    </p:set>
                                    <p:animEffect filter="image" prLst="opacity: 0">
                                      <p:cBhvr rctx="IE">
                                        <p:cTn id="91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feil nach rechts 6"/>
          <p:cNvSpPr/>
          <p:nvPr/>
        </p:nvSpPr>
        <p:spPr bwMode="auto">
          <a:xfrm rot="1796908">
            <a:off x="1144086" y="3984747"/>
            <a:ext cx="8071346" cy="288032"/>
          </a:xfrm>
          <a:prstGeom prst="rightArrow">
            <a:avLst>
              <a:gd name="adj1" fmla="val 50000"/>
              <a:gd name="adj2" fmla="val 95788"/>
            </a:avLst>
          </a:prstGeom>
          <a:solidFill>
            <a:srgbClr val="FF0000"/>
          </a:solidFill>
          <a:ln w="571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6" name="Rechteck 5"/>
          <p:cNvSpPr/>
          <p:nvPr/>
        </p:nvSpPr>
        <p:spPr bwMode="auto">
          <a:xfrm rot="1255142">
            <a:off x="1818689" y="2719543"/>
            <a:ext cx="1296144" cy="144016"/>
          </a:xfrm>
          <a:prstGeom prst="rect">
            <a:avLst/>
          </a:prstGeom>
          <a:solidFill>
            <a:srgbClr val="FFC000"/>
          </a:solidFill>
          <a:ln w="571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000" y="1493837"/>
            <a:ext cx="7688261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52400" y="44450"/>
            <a:ext cx="7915275" cy="633413"/>
          </a:xfrm>
        </p:spPr>
        <p:txBody>
          <a:bodyPr/>
          <a:lstStyle/>
          <a:p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collinear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laser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spectroscopy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basic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principle</a:t>
            </a:r>
            <a:endParaRPr lang="de-DE" sz="3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uppieren 96"/>
          <p:cNvGrpSpPr/>
          <p:nvPr/>
        </p:nvGrpSpPr>
        <p:grpSpPr>
          <a:xfrm>
            <a:off x="132507" y="1556792"/>
            <a:ext cx="1681764" cy="1080120"/>
            <a:chOff x="132507" y="1556792"/>
            <a:chExt cx="1681764" cy="1080120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20676" y="2395538"/>
              <a:ext cx="735779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 err="1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r>
                <a:rPr kumimoji="0" lang="de-DE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onsource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Freeform 69"/>
            <p:cNvSpPr>
              <a:spLocks noEditPoints="1"/>
            </p:cNvSpPr>
            <p:nvPr/>
          </p:nvSpPr>
          <p:spPr bwMode="auto">
            <a:xfrm>
              <a:off x="132507" y="1763787"/>
              <a:ext cx="1127125" cy="873125"/>
            </a:xfrm>
            <a:custGeom>
              <a:avLst/>
              <a:gdLst/>
              <a:ahLst/>
              <a:cxnLst>
                <a:cxn ang="0">
                  <a:pos x="9437" y="100"/>
                </a:cxn>
                <a:cxn ang="0">
                  <a:pos x="8837" y="100"/>
                </a:cxn>
                <a:cxn ang="0">
                  <a:pos x="8237" y="100"/>
                </a:cxn>
                <a:cxn ang="0">
                  <a:pos x="7636" y="100"/>
                </a:cxn>
                <a:cxn ang="0">
                  <a:pos x="7036" y="100"/>
                </a:cxn>
                <a:cxn ang="0">
                  <a:pos x="6436" y="100"/>
                </a:cxn>
                <a:cxn ang="0">
                  <a:pos x="5835" y="100"/>
                </a:cxn>
                <a:cxn ang="0">
                  <a:pos x="5235" y="100"/>
                </a:cxn>
                <a:cxn ang="0">
                  <a:pos x="4635" y="100"/>
                </a:cxn>
                <a:cxn ang="0">
                  <a:pos x="4035" y="100"/>
                </a:cxn>
                <a:cxn ang="0">
                  <a:pos x="3434" y="100"/>
                </a:cxn>
                <a:cxn ang="0">
                  <a:pos x="2834" y="100"/>
                </a:cxn>
                <a:cxn ang="0">
                  <a:pos x="2234" y="100"/>
                </a:cxn>
                <a:cxn ang="0">
                  <a:pos x="1633" y="100"/>
                </a:cxn>
                <a:cxn ang="0">
                  <a:pos x="1059" y="177"/>
                </a:cxn>
                <a:cxn ang="0">
                  <a:pos x="563" y="471"/>
                </a:cxn>
                <a:cxn ang="0">
                  <a:pos x="224" y="938"/>
                </a:cxn>
                <a:cxn ang="0">
                  <a:pos x="101" y="1501"/>
                </a:cxn>
                <a:cxn ang="0">
                  <a:pos x="100" y="2098"/>
                </a:cxn>
                <a:cxn ang="0">
                  <a:pos x="100" y="2699"/>
                </a:cxn>
                <a:cxn ang="0">
                  <a:pos x="100" y="3299"/>
                </a:cxn>
                <a:cxn ang="0">
                  <a:pos x="100" y="3899"/>
                </a:cxn>
                <a:cxn ang="0">
                  <a:pos x="100" y="4499"/>
                </a:cxn>
                <a:cxn ang="0">
                  <a:pos x="100" y="5100"/>
                </a:cxn>
                <a:cxn ang="0">
                  <a:pos x="100" y="5700"/>
                </a:cxn>
                <a:cxn ang="0">
                  <a:pos x="100" y="6300"/>
                </a:cxn>
                <a:cxn ang="0">
                  <a:pos x="100" y="6901"/>
                </a:cxn>
                <a:cxn ang="0">
                  <a:pos x="107" y="7498"/>
                </a:cxn>
                <a:cxn ang="0">
                  <a:pos x="272" y="8045"/>
                </a:cxn>
                <a:cxn ang="0">
                  <a:pos x="646" y="8484"/>
                </a:cxn>
                <a:cxn ang="0">
                  <a:pos x="1164" y="8738"/>
                </a:cxn>
                <a:cxn ang="0">
                  <a:pos x="1748" y="8783"/>
                </a:cxn>
                <a:cxn ang="0">
                  <a:pos x="2349" y="8783"/>
                </a:cxn>
                <a:cxn ang="0">
                  <a:pos x="2949" y="8783"/>
                </a:cxn>
                <a:cxn ang="0">
                  <a:pos x="3549" y="8783"/>
                </a:cxn>
                <a:cxn ang="0">
                  <a:pos x="4149" y="8783"/>
                </a:cxn>
                <a:cxn ang="0">
                  <a:pos x="4750" y="8783"/>
                </a:cxn>
                <a:cxn ang="0">
                  <a:pos x="5350" y="8783"/>
                </a:cxn>
                <a:cxn ang="0">
                  <a:pos x="5950" y="8783"/>
                </a:cxn>
                <a:cxn ang="0">
                  <a:pos x="6551" y="8783"/>
                </a:cxn>
                <a:cxn ang="0">
                  <a:pos x="7151" y="8783"/>
                </a:cxn>
                <a:cxn ang="0">
                  <a:pos x="7751" y="8783"/>
                </a:cxn>
                <a:cxn ang="0">
                  <a:pos x="8352" y="8783"/>
                </a:cxn>
                <a:cxn ang="0">
                  <a:pos x="8952" y="8783"/>
                </a:cxn>
                <a:cxn ang="0">
                  <a:pos x="9552" y="8783"/>
                </a:cxn>
                <a:cxn ang="0">
                  <a:pos x="10144" y="8766"/>
                </a:cxn>
                <a:cxn ang="0">
                  <a:pos x="10684" y="8568"/>
                </a:cxn>
                <a:cxn ang="0">
                  <a:pos x="11102" y="8170"/>
                </a:cxn>
                <a:cxn ang="0">
                  <a:pos x="11323" y="7643"/>
                </a:cxn>
                <a:cxn ang="0">
                  <a:pos x="11350" y="7051"/>
                </a:cxn>
                <a:cxn ang="0">
                  <a:pos x="11350" y="6451"/>
                </a:cxn>
                <a:cxn ang="0">
                  <a:pos x="11350" y="5851"/>
                </a:cxn>
                <a:cxn ang="0">
                  <a:pos x="11350" y="5251"/>
                </a:cxn>
                <a:cxn ang="0">
                  <a:pos x="11350" y="4650"/>
                </a:cxn>
                <a:cxn ang="0">
                  <a:pos x="11350" y="4050"/>
                </a:cxn>
                <a:cxn ang="0">
                  <a:pos x="11350" y="3450"/>
                </a:cxn>
                <a:cxn ang="0">
                  <a:pos x="11350" y="2849"/>
                </a:cxn>
                <a:cxn ang="0">
                  <a:pos x="11350" y="2249"/>
                </a:cxn>
                <a:cxn ang="0">
                  <a:pos x="11350" y="1649"/>
                </a:cxn>
                <a:cxn ang="0">
                  <a:pos x="11279" y="1073"/>
                </a:cxn>
                <a:cxn ang="0">
                  <a:pos x="10991" y="575"/>
                </a:cxn>
                <a:cxn ang="0">
                  <a:pos x="10527" y="231"/>
                </a:cxn>
                <a:cxn ang="0">
                  <a:pos x="9966" y="102"/>
                </a:cxn>
              </a:cxnLst>
              <a:rect l="0" t="0" r="r" b="b"/>
              <a:pathLst>
                <a:path w="11450" h="8884">
                  <a:moveTo>
                    <a:pt x="9837" y="100"/>
                  </a:moveTo>
                  <a:lnTo>
                    <a:pt x="9837" y="100"/>
                  </a:lnTo>
                  <a:cubicBezTo>
                    <a:pt x="9810" y="100"/>
                    <a:pt x="9787" y="78"/>
                    <a:pt x="9787" y="50"/>
                  </a:cubicBezTo>
                  <a:cubicBezTo>
                    <a:pt x="9787" y="23"/>
                    <a:pt x="9810" y="0"/>
                    <a:pt x="9837" y="0"/>
                  </a:cubicBezTo>
                  <a:lnTo>
                    <a:pt x="9837" y="0"/>
                  </a:lnTo>
                  <a:cubicBezTo>
                    <a:pt x="9865" y="0"/>
                    <a:pt x="9887" y="23"/>
                    <a:pt x="9887" y="50"/>
                  </a:cubicBezTo>
                  <a:cubicBezTo>
                    <a:pt x="9887" y="78"/>
                    <a:pt x="9865" y="100"/>
                    <a:pt x="9837" y="100"/>
                  </a:cubicBezTo>
                  <a:close/>
                  <a:moveTo>
                    <a:pt x="9637" y="100"/>
                  </a:moveTo>
                  <a:lnTo>
                    <a:pt x="9637" y="100"/>
                  </a:lnTo>
                  <a:cubicBezTo>
                    <a:pt x="9610" y="100"/>
                    <a:pt x="9587" y="78"/>
                    <a:pt x="9587" y="50"/>
                  </a:cubicBezTo>
                  <a:cubicBezTo>
                    <a:pt x="9587" y="23"/>
                    <a:pt x="9610" y="0"/>
                    <a:pt x="9637" y="0"/>
                  </a:cubicBezTo>
                  <a:lnTo>
                    <a:pt x="9637" y="0"/>
                  </a:lnTo>
                  <a:cubicBezTo>
                    <a:pt x="9665" y="0"/>
                    <a:pt x="9687" y="23"/>
                    <a:pt x="9687" y="50"/>
                  </a:cubicBezTo>
                  <a:cubicBezTo>
                    <a:pt x="9687" y="78"/>
                    <a:pt x="9665" y="100"/>
                    <a:pt x="9637" y="100"/>
                  </a:cubicBezTo>
                  <a:close/>
                  <a:moveTo>
                    <a:pt x="9437" y="100"/>
                  </a:moveTo>
                  <a:lnTo>
                    <a:pt x="9437" y="100"/>
                  </a:lnTo>
                  <a:cubicBezTo>
                    <a:pt x="9410" y="100"/>
                    <a:pt x="9387" y="78"/>
                    <a:pt x="9387" y="50"/>
                  </a:cubicBezTo>
                  <a:cubicBezTo>
                    <a:pt x="9387" y="23"/>
                    <a:pt x="9410" y="0"/>
                    <a:pt x="9437" y="0"/>
                  </a:cubicBezTo>
                  <a:lnTo>
                    <a:pt x="9437" y="0"/>
                  </a:lnTo>
                  <a:cubicBezTo>
                    <a:pt x="9465" y="0"/>
                    <a:pt x="9487" y="23"/>
                    <a:pt x="9487" y="50"/>
                  </a:cubicBezTo>
                  <a:cubicBezTo>
                    <a:pt x="9487" y="78"/>
                    <a:pt x="9465" y="100"/>
                    <a:pt x="9437" y="100"/>
                  </a:cubicBezTo>
                  <a:close/>
                  <a:moveTo>
                    <a:pt x="9237" y="100"/>
                  </a:moveTo>
                  <a:lnTo>
                    <a:pt x="9237" y="100"/>
                  </a:lnTo>
                  <a:cubicBezTo>
                    <a:pt x="9209" y="100"/>
                    <a:pt x="9187" y="78"/>
                    <a:pt x="9187" y="50"/>
                  </a:cubicBezTo>
                  <a:cubicBezTo>
                    <a:pt x="9187" y="23"/>
                    <a:pt x="9209" y="0"/>
                    <a:pt x="9237" y="0"/>
                  </a:cubicBezTo>
                  <a:lnTo>
                    <a:pt x="9237" y="0"/>
                  </a:lnTo>
                  <a:cubicBezTo>
                    <a:pt x="9265" y="0"/>
                    <a:pt x="9287" y="23"/>
                    <a:pt x="9287" y="50"/>
                  </a:cubicBezTo>
                  <a:cubicBezTo>
                    <a:pt x="9287" y="78"/>
                    <a:pt x="9265" y="100"/>
                    <a:pt x="9237" y="100"/>
                  </a:cubicBezTo>
                  <a:close/>
                  <a:moveTo>
                    <a:pt x="9037" y="100"/>
                  </a:moveTo>
                  <a:lnTo>
                    <a:pt x="9037" y="100"/>
                  </a:lnTo>
                  <a:cubicBezTo>
                    <a:pt x="9009" y="100"/>
                    <a:pt x="8987" y="78"/>
                    <a:pt x="8987" y="50"/>
                  </a:cubicBezTo>
                  <a:cubicBezTo>
                    <a:pt x="8987" y="23"/>
                    <a:pt x="9009" y="0"/>
                    <a:pt x="9037" y="0"/>
                  </a:cubicBezTo>
                  <a:lnTo>
                    <a:pt x="9037" y="0"/>
                  </a:lnTo>
                  <a:cubicBezTo>
                    <a:pt x="9065" y="0"/>
                    <a:pt x="9087" y="23"/>
                    <a:pt x="9087" y="50"/>
                  </a:cubicBezTo>
                  <a:cubicBezTo>
                    <a:pt x="9087" y="78"/>
                    <a:pt x="9065" y="100"/>
                    <a:pt x="9037" y="100"/>
                  </a:cubicBezTo>
                  <a:close/>
                  <a:moveTo>
                    <a:pt x="8837" y="100"/>
                  </a:moveTo>
                  <a:lnTo>
                    <a:pt x="8837" y="100"/>
                  </a:lnTo>
                  <a:cubicBezTo>
                    <a:pt x="8809" y="100"/>
                    <a:pt x="8787" y="78"/>
                    <a:pt x="8787" y="50"/>
                  </a:cubicBezTo>
                  <a:cubicBezTo>
                    <a:pt x="8787" y="23"/>
                    <a:pt x="8809" y="0"/>
                    <a:pt x="8837" y="0"/>
                  </a:cubicBezTo>
                  <a:lnTo>
                    <a:pt x="8837" y="0"/>
                  </a:lnTo>
                  <a:cubicBezTo>
                    <a:pt x="8865" y="0"/>
                    <a:pt x="8887" y="23"/>
                    <a:pt x="8887" y="50"/>
                  </a:cubicBezTo>
                  <a:cubicBezTo>
                    <a:pt x="8887" y="78"/>
                    <a:pt x="8865" y="100"/>
                    <a:pt x="8837" y="100"/>
                  </a:cubicBezTo>
                  <a:close/>
                  <a:moveTo>
                    <a:pt x="8637" y="100"/>
                  </a:moveTo>
                  <a:lnTo>
                    <a:pt x="8637" y="100"/>
                  </a:lnTo>
                  <a:cubicBezTo>
                    <a:pt x="8609" y="100"/>
                    <a:pt x="8587" y="78"/>
                    <a:pt x="8587" y="50"/>
                  </a:cubicBezTo>
                  <a:cubicBezTo>
                    <a:pt x="8587" y="23"/>
                    <a:pt x="8609" y="0"/>
                    <a:pt x="8637" y="0"/>
                  </a:cubicBezTo>
                  <a:lnTo>
                    <a:pt x="8637" y="0"/>
                  </a:lnTo>
                  <a:cubicBezTo>
                    <a:pt x="8664" y="0"/>
                    <a:pt x="8687" y="23"/>
                    <a:pt x="8687" y="50"/>
                  </a:cubicBezTo>
                  <a:cubicBezTo>
                    <a:pt x="8687" y="78"/>
                    <a:pt x="8664" y="100"/>
                    <a:pt x="8637" y="100"/>
                  </a:cubicBezTo>
                  <a:close/>
                  <a:moveTo>
                    <a:pt x="8437" y="100"/>
                  </a:moveTo>
                  <a:lnTo>
                    <a:pt x="8437" y="100"/>
                  </a:lnTo>
                  <a:cubicBezTo>
                    <a:pt x="8409" y="100"/>
                    <a:pt x="8387" y="78"/>
                    <a:pt x="8387" y="50"/>
                  </a:cubicBezTo>
                  <a:cubicBezTo>
                    <a:pt x="8387" y="23"/>
                    <a:pt x="8409" y="0"/>
                    <a:pt x="8437" y="0"/>
                  </a:cubicBezTo>
                  <a:lnTo>
                    <a:pt x="8437" y="0"/>
                  </a:lnTo>
                  <a:cubicBezTo>
                    <a:pt x="8464" y="0"/>
                    <a:pt x="8487" y="23"/>
                    <a:pt x="8487" y="50"/>
                  </a:cubicBezTo>
                  <a:cubicBezTo>
                    <a:pt x="8487" y="78"/>
                    <a:pt x="8464" y="100"/>
                    <a:pt x="8437" y="100"/>
                  </a:cubicBezTo>
                  <a:close/>
                  <a:moveTo>
                    <a:pt x="8237" y="100"/>
                  </a:moveTo>
                  <a:lnTo>
                    <a:pt x="8237" y="100"/>
                  </a:lnTo>
                  <a:cubicBezTo>
                    <a:pt x="8209" y="100"/>
                    <a:pt x="8187" y="78"/>
                    <a:pt x="8187" y="50"/>
                  </a:cubicBezTo>
                  <a:cubicBezTo>
                    <a:pt x="8187" y="23"/>
                    <a:pt x="8209" y="0"/>
                    <a:pt x="8237" y="0"/>
                  </a:cubicBezTo>
                  <a:lnTo>
                    <a:pt x="8237" y="0"/>
                  </a:lnTo>
                  <a:cubicBezTo>
                    <a:pt x="8264" y="0"/>
                    <a:pt x="8287" y="23"/>
                    <a:pt x="8287" y="50"/>
                  </a:cubicBezTo>
                  <a:cubicBezTo>
                    <a:pt x="8287" y="78"/>
                    <a:pt x="8264" y="100"/>
                    <a:pt x="8237" y="100"/>
                  </a:cubicBezTo>
                  <a:close/>
                  <a:moveTo>
                    <a:pt x="8037" y="100"/>
                  </a:moveTo>
                  <a:lnTo>
                    <a:pt x="8036" y="100"/>
                  </a:lnTo>
                  <a:cubicBezTo>
                    <a:pt x="8009" y="100"/>
                    <a:pt x="7986" y="78"/>
                    <a:pt x="7986" y="50"/>
                  </a:cubicBezTo>
                  <a:cubicBezTo>
                    <a:pt x="7986" y="23"/>
                    <a:pt x="8009" y="0"/>
                    <a:pt x="8036" y="0"/>
                  </a:cubicBezTo>
                  <a:lnTo>
                    <a:pt x="8037" y="0"/>
                  </a:lnTo>
                  <a:cubicBezTo>
                    <a:pt x="8064" y="0"/>
                    <a:pt x="8087" y="23"/>
                    <a:pt x="8087" y="50"/>
                  </a:cubicBezTo>
                  <a:cubicBezTo>
                    <a:pt x="8087" y="78"/>
                    <a:pt x="8064" y="100"/>
                    <a:pt x="8037" y="100"/>
                  </a:cubicBezTo>
                  <a:close/>
                  <a:moveTo>
                    <a:pt x="7836" y="100"/>
                  </a:moveTo>
                  <a:lnTo>
                    <a:pt x="7836" y="100"/>
                  </a:lnTo>
                  <a:cubicBezTo>
                    <a:pt x="7809" y="100"/>
                    <a:pt x="7786" y="78"/>
                    <a:pt x="7786" y="50"/>
                  </a:cubicBezTo>
                  <a:cubicBezTo>
                    <a:pt x="7786" y="23"/>
                    <a:pt x="7809" y="0"/>
                    <a:pt x="7836" y="0"/>
                  </a:cubicBezTo>
                  <a:lnTo>
                    <a:pt x="7836" y="0"/>
                  </a:lnTo>
                  <a:cubicBezTo>
                    <a:pt x="7864" y="0"/>
                    <a:pt x="7886" y="23"/>
                    <a:pt x="7886" y="50"/>
                  </a:cubicBezTo>
                  <a:cubicBezTo>
                    <a:pt x="7886" y="78"/>
                    <a:pt x="7864" y="100"/>
                    <a:pt x="7836" y="100"/>
                  </a:cubicBezTo>
                  <a:close/>
                  <a:moveTo>
                    <a:pt x="7636" y="100"/>
                  </a:moveTo>
                  <a:lnTo>
                    <a:pt x="7636" y="100"/>
                  </a:lnTo>
                  <a:cubicBezTo>
                    <a:pt x="7609" y="100"/>
                    <a:pt x="7586" y="78"/>
                    <a:pt x="7586" y="50"/>
                  </a:cubicBezTo>
                  <a:cubicBezTo>
                    <a:pt x="7586" y="23"/>
                    <a:pt x="7609" y="0"/>
                    <a:pt x="7636" y="0"/>
                  </a:cubicBezTo>
                  <a:lnTo>
                    <a:pt x="7636" y="0"/>
                  </a:lnTo>
                  <a:cubicBezTo>
                    <a:pt x="7664" y="0"/>
                    <a:pt x="7686" y="23"/>
                    <a:pt x="7686" y="50"/>
                  </a:cubicBezTo>
                  <a:cubicBezTo>
                    <a:pt x="7686" y="78"/>
                    <a:pt x="7664" y="100"/>
                    <a:pt x="7636" y="100"/>
                  </a:cubicBezTo>
                  <a:close/>
                  <a:moveTo>
                    <a:pt x="7436" y="100"/>
                  </a:moveTo>
                  <a:lnTo>
                    <a:pt x="7436" y="100"/>
                  </a:lnTo>
                  <a:cubicBezTo>
                    <a:pt x="7409" y="100"/>
                    <a:pt x="7386" y="78"/>
                    <a:pt x="7386" y="50"/>
                  </a:cubicBezTo>
                  <a:cubicBezTo>
                    <a:pt x="7386" y="23"/>
                    <a:pt x="7409" y="0"/>
                    <a:pt x="7436" y="0"/>
                  </a:cubicBezTo>
                  <a:lnTo>
                    <a:pt x="7436" y="0"/>
                  </a:lnTo>
                  <a:cubicBezTo>
                    <a:pt x="7464" y="0"/>
                    <a:pt x="7486" y="23"/>
                    <a:pt x="7486" y="50"/>
                  </a:cubicBezTo>
                  <a:cubicBezTo>
                    <a:pt x="7486" y="78"/>
                    <a:pt x="7464" y="100"/>
                    <a:pt x="7436" y="100"/>
                  </a:cubicBezTo>
                  <a:close/>
                  <a:moveTo>
                    <a:pt x="7236" y="100"/>
                  </a:moveTo>
                  <a:lnTo>
                    <a:pt x="7236" y="100"/>
                  </a:lnTo>
                  <a:cubicBezTo>
                    <a:pt x="7208" y="100"/>
                    <a:pt x="7186" y="78"/>
                    <a:pt x="7186" y="50"/>
                  </a:cubicBezTo>
                  <a:cubicBezTo>
                    <a:pt x="7186" y="23"/>
                    <a:pt x="7208" y="0"/>
                    <a:pt x="7236" y="0"/>
                  </a:cubicBezTo>
                  <a:lnTo>
                    <a:pt x="7236" y="0"/>
                  </a:lnTo>
                  <a:cubicBezTo>
                    <a:pt x="7264" y="0"/>
                    <a:pt x="7286" y="23"/>
                    <a:pt x="7286" y="50"/>
                  </a:cubicBezTo>
                  <a:cubicBezTo>
                    <a:pt x="7286" y="78"/>
                    <a:pt x="7264" y="100"/>
                    <a:pt x="7236" y="100"/>
                  </a:cubicBezTo>
                  <a:close/>
                  <a:moveTo>
                    <a:pt x="7036" y="100"/>
                  </a:moveTo>
                  <a:lnTo>
                    <a:pt x="7036" y="100"/>
                  </a:lnTo>
                  <a:cubicBezTo>
                    <a:pt x="7008" y="100"/>
                    <a:pt x="6986" y="78"/>
                    <a:pt x="6986" y="50"/>
                  </a:cubicBezTo>
                  <a:cubicBezTo>
                    <a:pt x="6986" y="23"/>
                    <a:pt x="7008" y="0"/>
                    <a:pt x="7036" y="0"/>
                  </a:cubicBezTo>
                  <a:lnTo>
                    <a:pt x="7036" y="0"/>
                  </a:lnTo>
                  <a:cubicBezTo>
                    <a:pt x="7064" y="0"/>
                    <a:pt x="7086" y="23"/>
                    <a:pt x="7086" y="50"/>
                  </a:cubicBezTo>
                  <a:cubicBezTo>
                    <a:pt x="7086" y="78"/>
                    <a:pt x="7064" y="100"/>
                    <a:pt x="7036" y="100"/>
                  </a:cubicBezTo>
                  <a:close/>
                  <a:moveTo>
                    <a:pt x="6836" y="100"/>
                  </a:moveTo>
                  <a:lnTo>
                    <a:pt x="6836" y="100"/>
                  </a:lnTo>
                  <a:cubicBezTo>
                    <a:pt x="6808" y="100"/>
                    <a:pt x="6786" y="78"/>
                    <a:pt x="6786" y="50"/>
                  </a:cubicBezTo>
                  <a:cubicBezTo>
                    <a:pt x="6786" y="23"/>
                    <a:pt x="6808" y="0"/>
                    <a:pt x="6836" y="0"/>
                  </a:cubicBezTo>
                  <a:lnTo>
                    <a:pt x="6836" y="0"/>
                  </a:lnTo>
                  <a:cubicBezTo>
                    <a:pt x="6864" y="0"/>
                    <a:pt x="6886" y="23"/>
                    <a:pt x="6886" y="50"/>
                  </a:cubicBezTo>
                  <a:cubicBezTo>
                    <a:pt x="6886" y="78"/>
                    <a:pt x="6864" y="100"/>
                    <a:pt x="6836" y="100"/>
                  </a:cubicBezTo>
                  <a:close/>
                  <a:moveTo>
                    <a:pt x="6636" y="100"/>
                  </a:moveTo>
                  <a:lnTo>
                    <a:pt x="6636" y="100"/>
                  </a:lnTo>
                  <a:cubicBezTo>
                    <a:pt x="6608" y="100"/>
                    <a:pt x="6586" y="78"/>
                    <a:pt x="6586" y="50"/>
                  </a:cubicBezTo>
                  <a:cubicBezTo>
                    <a:pt x="6586" y="23"/>
                    <a:pt x="6608" y="0"/>
                    <a:pt x="6636" y="0"/>
                  </a:cubicBezTo>
                  <a:lnTo>
                    <a:pt x="6636" y="0"/>
                  </a:lnTo>
                  <a:cubicBezTo>
                    <a:pt x="6663" y="0"/>
                    <a:pt x="6686" y="23"/>
                    <a:pt x="6686" y="50"/>
                  </a:cubicBezTo>
                  <a:cubicBezTo>
                    <a:pt x="6686" y="78"/>
                    <a:pt x="6663" y="100"/>
                    <a:pt x="6636" y="100"/>
                  </a:cubicBezTo>
                  <a:close/>
                  <a:moveTo>
                    <a:pt x="6436" y="100"/>
                  </a:moveTo>
                  <a:lnTo>
                    <a:pt x="6436" y="100"/>
                  </a:lnTo>
                  <a:cubicBezTo>
                    <a:pt x="6408" y="100"/>
                    <a:pt x="6386" y="78"/>
                    <a:pt x="6386" y="50"/>
                  </a:cubicBezTo>
                  <a:cubicBezTo>
                    <a:pt x="6386" y="23"/>
                    <a:pt x="6408" y="0"/>
                    <a:pt x="6436" y="0"/>
                  </a:cubicBezTo>
                  <a:lnTo>
                    <a:pt x="6436" y="0"/>
                  </a:lnTo>
                  <a:cubicBezTo>
                    <a:pt x="6463" y="0"/>
                    <a:pt x="6486" y="23"/>
                    <a:pt x="6486" y="50"/>
                  </a:cubicBezTo>
                  <a:cubicBezTo>
                    <a:pt x="6486" y="78"/>
                    <a:pt x="6463" y="100"/>
                    <a:pt x="6436" y="100"/>
                  </a:cubicBezTo>
                  <a:close/>
                  <a:moveTo>
                    <a:pt x="6236" y="100"/>
                  </a:moveTo>
                  <a:lnTo>
                    <a:pt x="6236" y="100"/>
                  </a:lnTo>
                  <a:cubicBezTo>
                    <a:pt x="6208" y="100"/>
                    <a:pt x="6186" y="78"/>
                    <a:pt x="6186" y="50"/>
                  </a:cubicBezTo>
                  <a:cubicBezTo>
                    <a:pt x="6186" y="23"/>
                    <a:pt x="6208" y="0"/>
                    <a:pt x="6236" y="0"/>
                  </a:cubicBezTo>
                  <a:lnTo>
                    <a:pt x="6236" y="0"/>
                  </a:lnTo>
                  <a:cubicBezTo>
                    <a:pt x="6263" y="0"/>
                    <a:pt x="6286" y="23"/>
                    <a:pt x="6286" y="50"/>
                  </a:cubicBezTo>
                  <a:cubicBezTo>
                    <a:pt x="6286" y="78"/>
                    <a:pt x="6263" y="100"/>
                    <a:pt x="6236" y="100"/>
                  </a:cubicBezTo>
                  <a:close/>
                  <a:moveTo>
                    <a:pt x="6036" y="100"/>
                  </a:moveTo>
                  <a:lnTo>
                    <a:pt x="6035" y="100"/>
                  </a:lnTo>
                  <a:cubicBezTo>
                    <a:pt x="6008" y="100"/>
                    <a:pt x="5985" y="78"/>
                    <a:pt x="5985" y="50"/>
                  </a:cubicBezTo>
                  <a:cubicBezTo>
                    <a:pt x="5985" y="23"/>
                    <a:pt x="6008" y="0"/>
                    <a:pt x="6035" y="0"/>
                  </a:cubicBezTo>
                  <a:lnTo>
                    <a:pt x="6036" y="0"/>
                  </a:lnTo>
                  <a:cubicBezTo>
                    <a:pt x="6063" y="0"/>
                    <a:pt x="6086" y="23"/>
                    <a:pt x="6086" y="50"/>
                  </a:cubicBezTo>
                  <a:cubicBezTo>
                    <a:pt x="6086" y="78"/>
                    <a:pt x="6063" y="100"/>
                    <a:pt x="6036" y="100"/>
                  </a:cubicBezTo>
                  <a:close/>
                  <a:moveTo>
                    <a:pt x="5835" y="100"/>
                  </a:moveTo>
                  <a:lnTo>
                    <a:pt x="5835" y="100"/>
                  </a:lnTo>
                  <a:cubicBezTo>
                    <a:pt x="5808" y="100"/>
                    <a:pt x="5785" y="78"/>
                    <a:pt x="5785" y="50"/>
                  </a:cubicBezTo>
                  <a:cubicBezTo>
                    <a:pt x="5785" y="23"/>
                    <a:pt x="5808" y="0"/>
                    <a:pt x="5835" y="0"/>
                  </a:cubicBezTo>
                  <a:lnTo>
                    <a:pt x="5835" y="0"/>
                  </a:lnTo>
                  <a:cubicBezTo>
                    <a:pt x="5863" y="0"/>
                    <a:pt x="5885" y="23"/>
                    <a:pt x="5885" y="50"/>
                  </a:cubicBezTo>
                  <a:cubicBezTo>
                    <a:pt x="5885" y="78"/>
                    <a:pt x="5863" y="100"/>
                    <a:pt x="5835" y="100"/>
                  </a:cubicBezTo>
                  <a:close/>
                  <a:moveTo>
                    <a:pt x="5635" y="100"/>
                  </a:moveTo>
                  <a:lnTo>
                    <a:pt x="5635" y="100"/>
                  </a:lnTo>
                  <a:cubicBezTo>
                    <a:pt x="5608" y="100"/>
                    <a:pt x="5585" y="78"/>
                    <a:pt x="5585" y="50"/>
                  </a:cubicBezTo>
                  <a:cubicBezTo>
                    <a:pt x="5585" y="23"/>
                    <a:pt x="5608" y="0"/>
                    <a:pt x="5635" y="0"/>
                  </a:cubicBezTo>
                  <a:lnTo>
                    <a:pt x="5635" y="0"/>
                  </a:lnTo>
                  <a:cubicBezTo>
                    <a:pt x="5663" y="0"/>
                    <a:pt x="5685" y="23"/>
                    <a:pt x="5685" y="50"/>
                  </a:cubicBezTo>
                  <a:cubicBezTo>
                    <a:pt x="5685" y="78"/>
                    <a:pt x="5663" y="100"/>
                    <a:pt x="5635" y="100"/>
                  </a:cubicBezTo>
                  <a:close/>
                  <a:moveTo>
                    <a:pt x="5435" y="100"/>
                  </a:moveTo>
                  <a:lnTo>
                    <a:pt x="5435" y="100"/>
                  </a:lnTo>
                  <a:cubicBezTo>
                    <a:pt x="5408" y="100"/>
                    <a:pt x="5385" y="78"/>
                    <a:pt x="5385" y="50"/>
                  </a:cubicBezTo>
                  <a:cubicBezTo>
                    <a:pt x="5385" y="23"/>
                    <a:pt x="5408" y="0"/>
                    <a:pt x="5435" y="0"/>
                  </a:cubicBezTo>
                  <a:lnTo>
                    <a:pt x="5435" y="0"/>
                  </a:lnTo>
                  <a:cubicBezTo>
                    <a:pt x="5463" y="0"/>
                    <a:pt x="5485" y="23"/>
                    <a:pt x="5485" y="50"/>
                  </a:cubicBezTo>
                  <a:cubicBezTo>
                    <a:pt x="5485" y="78"/>
                    <a:pt x="5463" y="100"/>
                    <a:pt x="5435" y="100"/>
                  </a:cubicBezTo>
                  <a:close/>
                  <a:moveTo>
                    <a:pt x="5235" y="100"/>
                  </a:moveTo>
                  <a:lnTo>
                    <a:pt x="5235" y="100"/>
                  </a:lnTo>
                  <a:cubicBezTo>
                    <a:pt x="5207" y="100"/>
                    <a:pt x="5185" y="78"/>
                    <a:pt x="5185" y="50"/>
                  </a:cubicBezTo>
                  <a:cubicBezTo>
                    <a:pt x="5185" y="23"/>
                    <a:pt x="5207" y="0"/>
                    <a:pt x="5235" y="0"/>
                  </a:cubicBezTo>
                  <a:lnTo>
                    <a:pt x="5235" y="0"/>
                  </a:lnTo>
                  <a:cubicBezTo>
                    <a:pt x="5263" y="0"/>
                    <a:pt x="5285" y="23"/>
                    <a:pt x="5285" y="50"/>
                  </a:cubicBezTo>
                  <a:cubicBezTo>
                    <a:pt x="5285" y="78"/>
                    <a:pt x="5263" y="100"/>
                    <a:pt x="5235" y="100"/>
                  </a:cubicBezTo>
                  <a:close/>
                  <a:moveTo>
                    <a:pt x="5035" y="100"/>
                  </a:moveTo>
                  <a:lnTo>
                    <a:pt x="5035" y="100"/>
                  </a:lnTo>
                  <a:cubicBezTo>
                    <a:pt x="5007" y="100"/>
                    <a:pt x="4985" y="78"/>
                    <a:pt x="4985" y="50"/>
                  </a:cubicBezTo>
                  <a:cubicBezTo>
                    <a:pt x="4985" y="23"/>
                    <a:pt x="5007" y="0"/>
                    <a:pt x="5035" y="0"/>
                  </a:cubicBezTo>
                  <a:lnTo>
                    <a:pt x="5035" y="0"/>
                  </a:lnTo>
                  <a:cubicBezTo>
                    <a:pt x="5063" y="0"/>
                    <a:pt x="5085" y="23"/>
                    <a:pt x="5085" y="50"/>
                  </a:cubicBezTo>
                  <a:cubicBezTo>
                    <a:pt x="5085" y="78"/>
                    <a:pt x="5063" y="100"/>
                    <a:pt x="5035" y="100"/>
                  </a:cubicBezTo>
                  <a:close/>
                  <a:moveTo>
                    <a:pt x="4835" y="100"/>
                  </a:moveTo>
                  <a:lnTo>
                    <a:pt x="4835" y="100"/>
                  </a:lnTo>
                  <a:cubicBezTo>
                    <a:pt x="4807" y="100"/>
                    <a:pt x="4785" y="78"/>
                    <a:pt x="4785" y="50"/>
                  </a:cubicBezTo>
                  <a:cubicBezTo>
                    <a:pt x="4785" y="23"/>
                    <a:pt x="4807" y="0"/>
                    <a:pt x="4835" y="0"/>
                  </a:cubicBezTo>
                  <a:lnTo>
                    <a:pt x="4835" y="0"/>
                  </a:lnTo>
                  <a:cubicBezTo>
                    <a:pt x="4863" y="0"/>
                    <a:pt x="4885" y="23"/>
                    <a:pt x="4885" y="50"/>
                  </a:cubicBezTo>
                  <a:cubicBezTo>
                    <a:pt x="4885" y="78"/>
                    <a:pt x="4863" y="100"/>
                    <a:pt x="4835" y="100"/>
                  </a:cubicBezTo>
                  <a:close/>
                  <a:moveTo>
                    <a:pt x="4635" y="100"/>
                  </a:moveTo>
                  <a:lnTo>
                    <a:pt x="4635" y="100"/>
                  </a:lnTo>
                  <a:cubicBezTo>
                    <a:pt x="4607" y="100"/>
                    <a:pt x="4585" y="78"/>
                    <a:pt x="4585" y="50"/>
                  </a:cubicBezTo>
                  <a:cubicBezTo>
                    <a:pt x="4585" y="23"/>
                    <a:pt x="4607" y="0"/>
                    <a:pt x="4635" y="0"/>
                  </a:cubicBezTo>
                  <a:lnTo>
                    <a:pt x="4635" y="0"/>
                  </a:lnTo>
                  <a:cubicBezTo>
                    <a:pt x="4662" y="0"/>
                    <a:pt x="4685" y="23"/>
                    <a:pt x="4685" y="50"/>
                  </a:cubicBezTo>
                  <a:cubicBezTo>
                    <a:pt x="4685" y="78"/>
                    <a:pt x="4662" y="100"/>
                    <a:pt x="4635" y="100"/>
                  </a:cubicBezTo>
                  <a:close/>
                  <a:moveTo>
                    <a:pt x="4435" y="100"/>
                  </a:moveTo>
                  <a:lnTo>
                    <a:pt x="4435" y="100"/>
                  </a:lnTo>
                  <a:cubicBezTo>
                    <a:pt x="4407" y="100"/>
                    <a:pt x="4385" y="78"/>
                    <a:pt x="4385" y="50"/>
                  </a:cubicBezTo>
                  <a:cubicBezTo>
                    <a:pt x="4385" y="23"/>
                    <a:pt x="4407" y="0"/>
                    <a:pt x="4435" y="0"/>
                  </a:cubicBezTo>
                  <a:lnTo>
                    <a:pt x="4435" y="0"/>
                  </a:lnTo>
                  <a:cubicBezTo>
                    <a:pt x="4462" y="0"/>
                    <a:pt x="4485" y="23"/>
                    <a:pt x="4485" y="50"/>
                  </a:cubicBezTo>
                  <a:cubicBezTo>
                    <a:pt x="4485" y="78"/>
                    <a:pt x="4462" y="100"/>
                    <a:pt x="4435" y="100"/>
                  </a:cubicBezTo>
                  <a:close/>
                  <a:moveTo>
                    <a:pt x="4235" y="100"/>
                  </a:moveTo>
                  <a:lnTo>
                    <a:pt x="4235" y="100"/>
                  </a:lnTo>
                  <a:cubicBezTo>
                    <a:pt x="4207" y="100"/>
                    <a:pt x="4185" y="78"/>
                    <a:pt x="4185" y="50"/>
                  </a:cubicBezTo>
                  <a:cubicBezTo>
                    <a:pt x="4185" y="23"/>
                    <a:pt x="4207" y="0"/>
                    <a:pt x="4235" y="0"/>
                  </a:cubicBezTo>
                  <a:lnTo>
                    <a:pt x="4235" y="0"/>
                  </a:lnTo>
                  <a:cubicBezTo>
                    <a:pt x="4262" y="0"/>
                    <a:pt x="4285" y="23"/>
                    <a:pt x="4285" y="50"/>
                  </a:cubicBezTo>
                  <a:cubicBezTo>
                    <a:pt x="4285" y="78"/>
                    <a:pt x="4262" y="100"/>
                    <a:pt x="4235" y="100"/>
                  </a:cubicBezTo>
                  <a:close/>
                  <a:moveTo>
                    <a:pt x="4035" y="100"/>
                  </a:moveTo>
                  <a:lnTo>
                    <a:pt x="4034" y="100"/>
                  </a:lnTo>
                  <a:cubicBezTo>
                    <a:pt x="4007" y="100"/>
                    <a:pt x="3984" y="78"/>
                    <a:pt x="3984" y="50"/>
                  </a:cubicBezTo>
                  <a:cubicBezTo>
                    <a:pt x="3984" y="23"/>
                    <a:pt x="4007" y="0"/>
                    <a:pt x="4034" y="0"/>
                  </a:cubicBezTo>
                  <a:lnTo>
                    <a:pt x="4035" y="0"/>
                  </a:lnTo>
                  <a:cubicBezTo>
                    <a:pt x="4062" y="0"/>
                    <a:pt x="4085" y="23"/>
                    <a:pt x="4085" y="50"/>
                  </a:cubicBezTo>
                  <a:cubicBezTo>
                    <a:pt x="4085" y="78"/>
                    <a:pt x="4062" y="100"/>
                    <a:pt x="4035" y="100"/>
                  </a:cubicBezTo>
                  <a:close/>
                  <a:moveTo>
                    <a:pt x="3834" y="100"/>
                  </a:moveTo>
                  <a:lnTo>
                    <a:pt x="3834" y="100"/>
                  </a:lnTo>
                  <a:cubicBezTo>
                    <a:pt x="3807" y="100"/>
                    <a:pt x="3784" y="78"/>
                    <a:pt x="3784" y="50"/>
                  </a:cubicBezTo>
                  <a:cubicBezTo>
                    <a:pt x="3784" y="23"/>
                    <a:pt x="3807" y="0"/>
                    <a:pt x="3834" y="0"/>
                  </a:cubicBezTo>
                  <a:lnTo>
                    <a:pt x="3834" y="0"/>
                  </a:lnTo>
                  <a:cubicBezTo>
                    <a:pt x="3862" y="0"/>
                    <a:pt x="3884" y="23"/>
                    <a:pt x="3884" y="50"/>
                  </a:cubicBezTo>
                  <a:cubicBezTo>
                    <a:pt x="3884" y="78"/>
                    <a:pt x="3862" y="100"/>
                    <a:pt x="3834" y="100"/>
                  </a:cubicBezTo>
                  <a:close/>
                  <a:moveTo>
                    <a:pt x="3634" y="100"/>
                  </a:moveTo>
                  <a:lnTo>
                    <a:pt x="3634" y="100"/>
                  </a:lnTo>
                  <a:cubicBezTo>
                    <a:pt x="3607" y="100"/>
                    <a:pt x="3584" y="78"/>
                    <a:pt x="3584" y="50"/>
                  </a:cubicBezTo>
                  <a:cubicBezTo>
                    <a:pt x="3584" y="23"/>
                    <a:pt x="3607" y="0"/>
                    <a:pt x="3634" y="0"/>
                  </a:cubicBezTo>
                  <a:lnTo>
                    <a:pt x="3634" y="0"/>
                  </a:lnTo>
                  <a:cubicBezTo>
                    <a:pt x="3662" y="0"/>
                    <a:pt x="3684" y="23"/>
                    <a:pt x="3684" y="50"/>
                  </a:cubicBezTo>
                  <a:cubicBezTo>
                    <a:pt x="3684" y="78"/>
                    <a:pt x="3662" y="100"/>
                    <a:pt x="3634" y="100"/>
                  </a:cubicBezTo>
                  <a:close/>
                  <a:moveTo>
                    <a:pt x="3434" y="100"/>
                  </a:moveTo>
                  <a:lnTo>
                    <a:pt x="3434" y="100"/>
                  </a:lnTo>
                  <a:cubicBezTo>
                    <a:pt x="3407" y="100"/>
                    <a:pt x="3384" y="78"/>
                    <a:pt x="3384" y="50"/>
                  </a:cubicBezTo>
                  <a:cubicBezTo>
                    <a:pt x="3384" y="23"/>
                    <a:pt x="3407" y="0"/>
                    <a:pt x="3434" y="0"/>
                  </a:cubicBezTo>
                  <a:lnTo>
                    <a:pt x="3434" y="0"/>
                  </a:lnTo>
                  <a:cubicBezTo>
                    <a:pt x="3462" y="0"/>
                    <a:pt x="3484" y="23"/>
                    <a:pt x="3484" y="50"/>
                  </a:cubicBezTo>
                  <a:cubicBezTo>
                    <a:pt x="3484" y="78"/>
                    <a:pt x="3462" y="100"/>
                    <a:pt x="3434" y="100"/>
                  </a:cubicBezTo>
                  <a:close/>
                  <a:moveTo>
                    <a:pt x="3234" y="100"/>
                  </a:moveTo>
                  <a:lnTo>
                    <a:pt x="3234" y="100"/>
                  </a:lnTo>
                  <a:cubicBezTo>
                    <a:pt x="3206" y="100"/>
                    <a:pt x="3184" y="78"/>
                    <a:pt x="3184" y="50"/>
                  </a:cubicBezTo>
                  <a:cubicBezTo>
                    <a:pt x="3184" y="23"/>
                    <a:pt x="3206" y="0"/>
                    <a:pt x="3234" y="0"/>
                  </a:cubicBezTo>
                  <a:lnTo>
                    <a:pt x="3234" y="0"/>
                  </a:lnTo>
                  <a:cubicBezTo>
                    <a:pt x="3262" y="0"/>
                    <a:pt x="3284" y="23"/>
                    <a:pt x="3284" y="50"/>
                  </a:cubicBezTo>
                  <a:cubicBezTo>
                    <a:pt x="3284" y="78"/>
                    <a:pt x="3262" y="100"/>
                    <a:pt x="3234" y="100"/>
                  </a:cubicBezTo>
                  <a:close/>
                  <a:moveTo>
                    <a:pt x="3034" y="100"/>
                  </a:moveTo>
                  <a:lnTo>
                    <a:pt x="3034" y="100"/>
                  </a:lnTo>
                  <a:cubicBezTo>
                    <a:pt x="3006" y="100"/>
                    <a:pt x="2984" y="78"/>
                    <a:pt x="2984" y="50"/>
                  </a:cubicBezTo>
                  <a:cubicBezTo>
                    <a:pt x="2984" y="23"/>
                    <a:pt x="3006" y="0"/>
                    <a:pt x="3034" y="0"/>
                  </a:cubicBezTo>
                  <a:lnTo>
                    <a:pt x="3034" y="0"/>
                  </a:lnTo>
                  <a:cubicBezTo>
                    <a:pt x="3062" y="0"/>
                    <a:pt x="3084" y="23"/>
                    <a:pt x="3084" y="50"/>
                  </a:cubicBezTo>
                  <a:cubicBezTo>
                    <a:pt x="3084" y="78"/>
                    <a:pt x="3062" y="100"/>
                    <a:pt x="3034" y="100"/>
                  </a:cubicBezTo>
                  <a:close/>
                  <a:moveTo>
                    <a:pt x="2834" y="100"/>
                  </a:moveTo>
                  <a:lnTo>
                    <a:pt x="2834" y="100"/>
                  </a:lnTo>
                  <a:cubicBezTo>
                    <a:pt x="2806" y="100"/>
                    <a:pt x="2784" y="78"/>
                    <a:pt x="2784" y="50"/>
                  </a:cubicBezTo>
                  <a:cubicBezTo>
                    <a:pt x="2784" y="23"/>
                    <a:pt x="2806" y="0"/>
                    <a:pt x="2834" y="0"/>
                  </a:cubicBezTo>
                  <a:lnTo>
                    <a:pt x="2834" y="0"/>
                  </a:lnTo>
                  <a:cubicBezTo>
                    <a:pt x="2862" y="0"/>
                    <a:pt x="2884" y="23"/>
                    <a:pt x="2884" y="50"/>
                  </a:cubicBezTo>
                  <a:cubicBezTo>
                    <a:pt x="2884" y="78"/>
                    <a:pt x="2862" y="100"/>
                    <a:pt x="2834" y="100"/>
                  </a:cubicBezTo>
                  <a:close/>
                  <a:moveTo>
                    <a:pt x="2634" y="100"/>
                  </a:moveTo>
                  <a:lnTo>
                    <a:pt x="2634" y="100"/>
                  </a:lnTo>
                  <a:cubicBezTo>
                    <a:pt x="2606" y="100"/>
                    <a:pt x="2584" y="78"/>
                    <a:pt x="2584" y="50"/>
                  </a:cubicBezTo>
                  <a:cubicBezTo>
                    <a:pt x="2584" y="23"/>
                    <a:pt x="2606" y="0"/>
                    <a:pt x="2634" y="0"/>
                  </a:cubicBezTo>
                  <a:lnTo>
                    <a:pt x="2634" y="0"/>
                  </a:lnTo>
                  <a:cubicBezTo>
                    <a:pt x="2661" y="0"/>
                    <a:pt x="2684" y="23"/>
                    <a:pt x="2684" y="50"/>
                  </a:cubicBezTo>
                  <a:cubicBezTo>
                    <a:pt x="2684" y="78"/>
                    <a:pt x="2661" y="100"/>
                    <a:pt x="2634" y="100"/>
                  </a:cubicBezTo>
                  <a:close/>
                  <a:moveTo>
                    <a:pt x="2434" y="100"/>
                  </a:moveTo>
                  <a:lnTo>
                    <a:pt x="2434" y="100"/>
                  </a:lnTo>
                  <a:cubicBezTo>
                    <a:pt x="2406" y="100"/>
                    <a:pt x="2384" y="78"/>
                    <a:pt x="2384" y="50"/>
                  </a:cubicBezTo>
                  <a:cubicBezTo>
                    <a:pt x="2384" y="23"/>
                    <a:pt x="2406" y="0"/>
                    <a:pt x="2434" y="0"/>
                  </a:cubicBezTo>
                  <a:lnTo>
                    <a:pt x="2434" y="0"/>
                  </a:lnTo>
                  <a:cubicBezTo>
                    <a:pt x="2461" y="0"/>
                    <a:pt x="2484" y="23"/>
                    <a:pt x="2484" y="50"/>
                  </a:cubicBezTo>
                  <a:cubicBezTo>
                    <a:pt x="2484" y="78"/>
                    <a:pt x="2461" y="100"/>
                    <a:pt x="2434" y="100"/>
                  </a:cubicBezTo>
                  <a:close/>
                  <a:moveTo>
                    <a:pt x="2234" y="100"/>
                  </a:moveTo>
                  <a:lnTo>
                    <a:pt x="2234" y="100"/>
                  </a:lnTo>
                  <a:cubicBezTo>
                    <a:pt x="2206" y="100"/>
                    <a:pt x="2184" y="78"/>
                    <a:pt x="2184" y="50"/>
                  </a:cubicBezTo>
                  <a:cubicBezTo>
                    <a:pt x="2184" y="23"/>
                    <a:pt x="2206" y="0"/>
                    <a:pt x="2234" y="0"/>
                  </a:cubicBezTo>
                  <a:lnTo>
                    <a:pt x="2234" y="0"/>
                  </a:lnTo>
                  <a:cubicBezTo>
                    <a:pt x="2261" y="0"/>
                    <a:pt x="2284" y="23"/>
                    <a:pt x="2284" y="50"/>
                  </a:cubicBezTo>
                  <a:cubicBezTo>
                    <a:pt x="2284" y="78"/>
                    <a:pt x="2261" y="100"/>
                    <a:pt x="2234" y="100"/>
                  </a:cubicBezTo>
                  <a:close/>
                  <a:moveTo>
                    <a:pt x="2034" y="100"/>
                  </a:moveTo>
                  <a:lnTo>
                    <a:pt x="2033" y="100"/>
                  </a:lnTo>
                  <a:cubicBezTo>
                    <a:pt x="2006" y="100"/>
                    <a:pt x="1983" y="78"/>
                    <a:pt x="1983" y="50"/>
                  </a:cubicBezTo>
                  <a:cubicBezTo>
                    <a:pt x="1983" y="23"/>
                    <a:pt x="2006" y="0"/>
                    <a:pt x="2033" y="0"/>
                  </a:cubicBezTo>
                  <a:lnTo>
                    <a:pt x="2034" y="0"/>
                  </a:lnTo>
                  <a:cubicBezTo>
                    <a:pt x="2061" y="0"/>
                    <a:pt x="2084" y="23"/>
                    <a:pt x="2084" y="50"/>
                  </a:cubicBezTo>
                  <a:cubicBezTo>
                    <a:pt x="2084" y="78"/>
                    <a:pt x="2061" y="100"/>
                    <a:pt x="2034" y="100"/>
                  </a:cubicBezTo>
                  <a:close/>
                  <a:moveTo>
                    <a:pt x="1833" y="100"/>
                  </a:moveTo>
                  <a:lnTo>
                    <a:pt x="1833" y="100"/>
                  </a:lnTo>
                  <a:cubicBezTo>
                    <a:pt x="1806" y="100"/>
                    <a:pt x="1783" y="78"/>
                    <a:pt x="1783" y="50"/>
                  </a:cubicBezTo>
                  <a:cubicBezTo>
                    <a:pt x="1783" y="23"/>
                    <a:pt x="1806" y="0"/>
                    <a:pt x="1833" y="0"/>
                  </a:cubicBezTo>
                  <a:lnTo>
                    <a:pt x="1833" y="0"/>
                  </a:lnTo>
                  <a:cubicBezTo>
                    <a:pt x="1861" y="0"/>
                    <a:pt x="1883" y="23"/>
                    <a:pt x="1883" y="50"/>
                  </a:cubicBezTo>
                  <a:cubicBezTo>
                    <a:pt x="1883" y="78"/>
                    <a:pt x="1861" y="100"/>
                    <a:pt x="1833" y="100"/>
                  </a:cubicBezTo>
                  <a:close/>
                  <a:moveTo>
                    <a:pt x="1633" y="100"/>
                  </a:moveTo>
                  <a:lnTo>
                    <a:pt x="1633" y="100"/>
                  </a:lnTo>
                  <a:cubicBezTo>
                    <a:pt x="1606" y="100"/>
                    <a:pt x="1583" y="78"/>
                    <a:pt x="1583" y="50"/>
                  </a:cubicBezTo>
                  <a:cubicBezTo>
                    <a:pt x="1583" y="23"/>
                    <a:pt x="1606" y="0"/>
                    <a:pt x="1633" y="0"/>
                  </a:cubicBezTo>
                  <a:lnTo>
                    <a:pt x="1633" y="0"/>
                  </a:lnTo>
                  <a:cubicBezTo>
                    <a:pt x="1661" y="0"/>
                    <a:pt x="1683" y="23"/>
                    <a:pt x="1683" y="50"/>
                  </a:cubicBezTo>
                  <a:cubicBezTo>
                    <a:pt x="1683" y="78"/>
                    <a:pt x="1661" y="100"/>
                    <a:pt x="1633" y="100"/>
                  </a:cubicBezTo>
                  <a:close/>
                  <a:moveTo>
                    <a:pt x="1436" y="105"/>
                  </a:moveTo>
                  <a:lnTo>
                    <a:pt x="1436" y="105"/>
                  </a:lnTo>
                  <a:cubicBezTo>
                    <a:pt x="1408" y="106"/>
                    <a:pt x="1385" y="85"/>
                    <a:pt x="1383" y="57"/>
                  </a:cubicBezTo>
                  <a:cubicBezTo>
                    <a:pt x="1382" y="30"/>
                    <a:pt x="1403" y="6"/>
                    <a:pt x="1431" y="5"/>
                  </a:cubicBezTo>
                  <a:lnTo>
                    <a:pt x="1431" y="5"/>
                  </a:lnTo>
                  <a:cubicBezTo>
                    <a:pt x="1459" y="4"/>
                    <a:pt x="1482" y="25"/>
                    <a:pt x="1483" y="52"/>
                  </a:cubicBezTo>
                  <a:cubicBezTo>
                    <a:pt x="1485" y="80"/>
                    <a:pt x="1463" y="103"/>
                    <a:pt x="1436" y="105"/>
                  </a:cubicBezTo>
                  <a:close/>
                  <a:moveTo>
                    <a:pt x="1242" y="128"/>
                  </a:moveTo>
                  <a:lnTo>
                    <a:pt x="1242" y="128"/>
                  </a:lnTo>
                  <a:cubicBezTo>
                    <a:pt x="1215" y="132"/>
                    <a:pt x="1189" y="113"/>
                    <a:pt x="1185" y="85"/>
                  </a:cubicBezTo>
                  <a:cubicBezTo>
                    <a:pt x="1181" y="58"/>
                    <a:pt x="1200" y="33"/>
                    <a:pt x="1227" y="29"/>
                  </a:cubicBezTo>
                  <a:lnTo>
                    <a:pt x="1228" y="29"/>
                  </a:lnTo>
                  <a:cubicBezTo>
                    <a:pt x="1255" y="25"/>
                    <a:pt x="1280" y="44"/>
                    <a:pt x="1284" y="71"/>
                  </a:cubicBezTo>
                  <a:cubicBezTo>
                    <a:pt x="1288" y="98"/>
                    <a:pt x="1269" y="124"/>
                    <a:pt x="1242" y="128"/>
                  </a:cubicBezTo>
                  <a:close/>
                  <a:moveTo>
                    <a:pt x="1059" y="177"/>
                  </a:moveTo>
                  <a:lnTo>
                    <a:pt x="1058" y="177"/>
                  </a:lnTo>
                  <a:cubicBezTo>
                    <a:pt x="1032" y="186"/>
                    <a:pt x="1004" y="173"/>
                    <a:pt x="995" y="147"/>
                  </a:cubicBezTo>
                  <a:cubicBezTo>
                    <a:pt x="985" y="121"/>
                    <a:pt x="999" y="92"/>
                    <a:pt x="1025" y="83"/>
                  </a:cubicBezTo>
                  <a:lnTo>
                    <a:pt x="1025" y="83"/>
                  </a:lnTo>
                  <a:cubicBezTo>
                    <a:pt x="1051" y="74"/>
                    <a:pt x="1080" y="87"/>
                    <a:pt x="1089" y="113"/>
                  </a:cubicBezTo>
                  <a:cubicBezTo>
                    <a:pt x="1098" y="140"/>
                    <a:pt x="1085" y="168"/>
                    <a:pt x="1059" y="177"/>
                  </a:cubicBezTo>
                  <a:close/>
                  <a:moveTo>
                    <a:pt x="879" y="253"/>
                  </a:moveTo>
                  <a:lnTo>
                    <a:pt x="879" y="253"/>
                  </a:lnTo>
                  <a:cubicBezTo>
                    <a:pt x="854" y="265"/>
                    <a:pt x="824" y="254"/>
                    <a:pt x="812" y="229"/>
                  </a:cubicBezTo>
                  <a:cubicBezTo>
                    <a:pt x="801" y="204"/>
                    <a:pt x="811" y="174"/>
                    <a:pt x="836" y="162"/>
                  </a:cubicBezTo>
                  <a:lnTo>
                    <a:pt x="836" y="162"/>
                  </a:lnTo>
                  <a:cubicBezTo>
                    <a:pt x="861" y="151"/>
                    <a:pt x="891" y="161"/>
                    <a:pt x="903" y="186"/>
                  </a:cubicBezTo>
                  <a:cubicBezTo>
                    <a:pt x="915" y="211"/>
                    <a:pt x="904" y="241"/>
                    <a:pt x="879" y="253"/>
                  </a:cubicBezTo>
                  <a:close/>
                  <a:moveTo>
                    <a:pt x="715" y="349"/>
                  </a:moveTo>
                  <a:lnTo>
                    <a:pt x="715" y="349"/>
                  </a:lnTo>
                  <a:cubicBezTo>
                    <a:pt x="693" y="365"/>
                    <a:pt x="661" y="361"/>
                    <a:pt x="645" y="339"/>
                  </a:cubicBezTo>
                  <a:cubicBezTo>
                    <a:pt x="629" y="316"/>
                    <a:pt x="633" y="285"/>
                    <a:pt x="656" y="269"/>
                  </a:cubicBezTo>
                  <a:lnTo>
                    <a:pt x="656" y="269"/>
                  </a:lnTo>
                  <a:cubicBezTo>
                    <a:pt x="678" y="252"/>
                    <a:pt x="709" y="257"/>
                    <a:pt x="726" y="279"/>
                  </a:cubicBezTo>
                  <a:cubicBezTo>
                    <a:pt x="742" y="301"/>
                    <a:pt x="737" y="333"/>
                    <a:pt x="715" y="349"/>
                  </a:cubicBezTo>
                  <a:close/>
                  <a:moveTo>
                    <a:pt x="563" y="471"/>
                  </a:moveTo>
                  <a:lnTo>
                    <a:pt x="563" y="471"/>
                  </a:lnTo>
                  <a:cubicBezTo>
                    <a:pt x="543" y="489"/>
                    <a:pt x="511" y="488"/>
                    <a:pt x="492" y="467"/>
                  </a:cubicBezTo>
                  <a:cubicBezTo>
                    <a:pt x="474" y="447"/>
                    <a:pt x="475" y="415"/>
                    <a:pt x="496" y="397"/>
                  </a:cubicBezTo>
                  <a:lnTo>
                    <a:pt x="496" y="397"/>
                  </a:lnTo>
                  <a:cubicBezTo>
                    <a:pt x="516" y="378"/>
                    <a:pt x="548" y="380"/>
                    <a:pt x="566" y="400"/>
                  </a:cubicBezTo>
                  <a:cubicBezTo>
                    <a:pt x="585" y="421"/>
                    <a:pt x="583" y="452"/>
                    <a:pt x="563" y="471"/>
                  </a:cubicBezTo>
                  <a:close/>
                  <a:moveTo>
                    <a:pt x="427" y="611"/>
                  </a:moveTo>
                  <a:lnTo>
                    <a:pt x="427" y="611"/>
                  </a:lnTo>
                  <a:cubicBezTo>
                    <a:pt x="408" y="632"/>
                    <a:pt x="376" y="633"/>
                    <a:pt x="356" y="614"/>
                  </a:cubicBezTo>
                  <a:cubicBezTo>
                    <a:pt x="336" y="595"/>
                    <a:pt x="335" y="564"/>
                    <a:pt x="353" y="543"/>
                  </a:cubicBezTo>
                  <a:lnTo>
                    <a:pt x="353" y="543"/>
                  </a:lnTo>
                  <a:cubicBezTo>
                    <a:pt x="372" y="523"/>
                    <a:pt x="404" y="522"/>
                    <a:pt x="424" y="541"/>
                  </a:cubicBezTo>
                  <a:cubicBezTo>
                    <a:pt x="444" y="559"/>
                    <a:pt x="446" y="591"/>
                    <a:pt x="427" y="611"/>
                  </a:cubicBezTo>
                  <a:close/>
                  <a:moveTo>
                    <a:pt x="317" y="766"/>
                  </a:moveTo>
                  <a:lnTo>
                    <a:pt x="317" y="766"/>
                  </a:lnTo>
                  <a:cubicBezTo>
                    <a:pt x="302" y="790"/>
                    <a:pt x="271" y="797"/>
                    <a:pt x="248" y="783"/>
                  </a:cubicBezTo>
                  <a:cubicBezTo>
                    <a:pt x="224" y="768"/>
                    <a:pt x="217" y="737"/>
                    <a:pt x="231" y="714"/>
                  </a:cubicBezTo>
                  <a:lnTo>
                    <a:pt x="231" y="714"/>
                  </a:lnTo>
                  <a:cubicBezTo>
                    <a:pt x="246" y="690"/>
                    <a:pt x="277" y="683"/>
                    <a:pt x="300" y="697"/>
                  </a:cubicBezTo>
                  <a:cubicBezTo>
                    <a:pt x="324" y="712"/>
                    <a:pt x="331" y="743"/>
                    <a:pt x="317" y="766"/>
                  </a:cubicBezTo>
                  <a:close/>
                  <a:moveTo>
                    <a:pt x="224" y="938"/>
                  </a:moveTo>
                  <a:lnTo>
                    <a:pt x="224" y="938"/>
                  </a:lnTo>
                  <a:cubicBezTo>
                    <a:pt x="212" y="963"/>
                    <a:pt x="182" y="973"/>
                    <a:pt x="157" y="961"/>
                  </a:cubicBezTo>
                  <a:cubicBezTo>
                    <a:pt x="132" y="949"/>
                    <a:pt x="122" y="919"/>
                    <a:pt x="134" y="894"/>
                  </a:cubicBezTo>
                  <a:lnTo>
                    <a:pt x="134" y="894"/>
                  </a:lnTo>
                  <a:cubicBezTo>
                    <a:pt x="147" y="869"/>
                    <a:pt x="176" y="859"/>
                    <a:pt x="201" y="871"/>
                  </a:cubicBezTo>
                  <a:cubicBezTo>
                    <a:pt x="226" y="883"/>
                    <a:pt x="236" y="913"/>
                    <a:pt x="224" y="938"/>
                  </a:cubicBezTo>
                  <a:close/>
                  <a:moveTo>
                    <a:pt x="159" y="1116"/>
                  </a:moveTo>
                  <a:lnTo>
                    <a:pt x="159" y="1116"/>
                  </a:lnTo>
                  <a:cubicBezTo>
                    <a:pt x="152" y="1143"/>
                    <a:pt x="124" y="1159"/>
                    <a:pt x="98" y="1152"/>
                  </a:cubicBezTo>
                  <a:cubicBezTo>
                    <a:pt x="71" y="1145"/>
                    <a:pt x="55" y="1118"/>
                    <a:pt x="62" y="1091"/>
                  </a:cubicBezTo>
                  <a:lnTo>
                    <a:pt x="62" y="1091"/>
                  </a:lnTo>
                  <a:cubicBezTo>
                    <a:pt x="69" y="1064"/>
                    <a:pt x="96" y="1048"/>
                    <a:pt x="123" y="1055"/>
                  </a:cubicBezTo>
                  <a:cubicBezTo>
                    <a:pt x="150" y="1062"/>
                    <a:pt x="166" y="1089"/>
                    <a:pt x="159" y="1116"/>
                  </a:cubicBezTo>
                  <a:close/>
                  <a:moveTo>
                    <a:pt x="118" y="1306"/>
                  </a:moveTo>
                  <a:lnTo>
                    <a:pt x="118" y="1307"/>
                  </a:lnTo>
                  <a:cubicBezTo>
                    <a:pt x="114" y="1334"/>
                    <a:pt x="88" y="1353"/>
                    <a:pt x="61" y="1348"/>
                  </a:cubicBezTo>
                  <a:cubicBezTo>
                    <a:pt x="34" y="1344"/>
                    <a:pt x="15" y="1319"/>
                    <a:pt x="19" y="1291"/>
                  </a:cubicBezTo>
                  <a:lnTo>
                    <a:pt x="19" y="1291"/>
                  </a:lnTo>
                  <a:cubicBezTo>
                    <a:pt x="23" y="1264"/>
                    <a:pt x="49" y="1245"/>
                    <a:pt x="76" y="1249"/>
                  </a:cubicBezTo>
                  <a:cubicBezTo>
                    <a:pt x="103" y="1254"/>
                    <a:pt x="122" y="1279"/>
                    <a:pt x="118" y="1306"/>
                  </a:cubicBezTo>
                  <a:close/>
                  <a:moveTo>
                    <a:pt x="101" y="1501"/>
                  </a:moveTo>
                  <a:lnTo>
                    <a:pt x="101" y="1501"/>
                  </a:lnTo>
                  <a:cubicBezTo>
                    <a:pt x="100" y="1528"/>
                    <a:pt x="76" y="1550"/>
                    <a:pt x="49" y="1548"/>
                  </a:cubicBezTo>
                  <a:cubicBezTo>
                    <a:pt x="21" y="1547"/>
                    <a:pt x="0" y="1523"/>
                    <a:pt x="1" y="1495"/>
                  </a:cubicBezTo>
                  <a:lnTo>
                    <a:pt x="1" y="1495"/>
                  </a:lnTo>
                  <a:cubicBezTo>
                    <a:pt x="3" y="1468"/>
                    <a:pt x="26" y="1447"/>
                    <a:pt x="54" y="1448"/>
                  </a:cubicBezTo>
                  <a:cubicBezTo>
                    <a:pt x="82" y="1450"/>
                    <a:pt x="103" y="1473"/>
                    <a:pt x="101" y="1501"/>
                  </a:cubicBezTo>
                  <a:close/>
                  <a:moveTo>
                    <a:pt x="100" y="1698"/>
                  </a:moveTo>
                  <a:lnTo>
                    <a:pt x="100" y="1698"/>
                  </a:lnTo>
                  <a:cubicBezTo>
                    <a:pt x="100" y="1726"/>
                    <a:pt x="78" y="1748"/>
                    <a:pt x="50" y="1748"/>
                  </a:cubicBezTo>
                  <a:cubicBezTo>
                    <a:pt x="23" y="1748"/>
                    <a:pt x="0" y="1726"/>
                    <a:pt x="0" y="1698"/>
                  </a:cubicBezTo>
                  <a:lnTo>
                    <a:pt x="0" y="1698"/>
                  </a:lnTo>
                  <a:cubicBezTo>
                    <a:pt x="0" y="1670"/>
                    <a:pt x="23" y="1648"/>
                    <a:pt x="50" y="1648"/>
                  </a:cubicBezTo>
                  <a:cubicBezTo>
                    <a:pt x="78" y="1648"/>
                    <a:pt x="100" y="1670"/>
                    <a:pt x="100" y="1698"/>
                  </a:cubicBezTo>
                  <a:close/>
                  <a:moveTo>
                    <a:pt x="100" y="1898"/>
                  </a:moveTo>
                  <a:lnTo>
                    <a:pt x="100" y="1898"/>
                  </a:lnTo>
                  <a:cubicBezTo>
                    <a:pt x="100" y="1926"/>
                    <a:pt x="78" y="1948"/>
                    <a:pt x="50" y="1948"/>
                  </a:cubicBezTo>
                  <a:cubicBezTo>
                    <a:pt x="23" y="1948"/>
                    <a:pt x="0" y="1926"/>
                    <a:pt x="0" y="1898"/>
                  </a:cubicBezTo>
                  <a:lnTo>
                    <a:pt x="0" y="1898"/>
                  </a:lnTo>
                  <a:cubicBezTo>
                    <a:pt x="0" y="1871"/>
                    <a:pt x="23" y="1848"/>
                    <a:pt x="50" y="1848"/>
                  </a:cubicBezTo>
                  <a:cubicBezTo>
                    <a:pt x="78" y="1848"/>
                    <a:pt x="100" y="1871"/>
                    <a:pt x="100" y="1898"/>
                  </a:cubicBezTo>
                  <a:close/>
                  <a:moveTo>
                    <a:pt x="100" y="2098"/>
                  </a:moveTo>
                  <a:lnTo>
                    <a:pt x="100" y="2098"/>
                  </a:lnTo>
                  <a:cubicBezTo>
                    <a:pt x="100" y="2126"/>
                    <a:pt x="78" y="2148"/>
                    <a:pt x="50" y="2148"/>
                  </a:cubicBezTo>
                  <a:cubicBezTo>
                    <a:pt x="23" y="2148"/>
                    <a:pt x="0" y="2126"/>
                    <a:pt x="0" y="2098"/>
                  </a:cubicBezTo>
                  <a:lnTo>
                    <a:pt x="0" y="2098"/>
                  </a:lnTo>
                  <a:cubicBezTo>
                    <a:pt x="0" y="2071"/>
                    <a:pt x="23" y="2048"/>
                    <a:pt x="50" y="2048"/>
                  </a:cubicBezTo>
                  <a:cubicBezTo>
                    <a:pt x="78" y="2048"/>
                    <a:pt x="100" y="2071"/>
                    <a:pt x="100" y="2098"/>
                  </a:cubicBezTo>
                  <a:close/>
                  <a:moveTo>
                    <a:pt x="100" y="2298"/>
                  </a:moveTo>
                  <a:lnTo>
                    <a:pt x="100" y="2298"/>
                  </a:lnTo>
                  <a:cubicBezTo>
                    <a:pt x="100" y="2326"/>
                    <a:pt x="78" y="2348"/>
                    <a:pt x="50" y="2348"/>
                  </a:cubicBezTo>
                  <a:cubicBezTo>
                    <a:pt x="23" y="2348"/>
                    <a:pt x="0" y="2326"/>
                    <a:pt x="0" y="2298"/>
                  </a:cubicBezTo>
                  <a:lnTo>
                    <a:pt x="0" y="2298"/>
                  </a:lnTo>
                  <a:cubicBezTo>
                    <a:pt x="0" y="2271"/>
                    <a:pt x="23" y="2248"/>
                    <a:pt x="50" y="2248"/>
                  </a:cubicBezTo>
                  <a:cubicBezTo>
                    <a:pt x="78" y="2248"/>
                    <a:pt x="100" y="2271"/>
                    <a:pt x="100" y="2298"/>
                  </a:cubicBezTo>
                  <a:close/>
                  <a:moveTo>
                    <a:pt x="100" y="2498"/>
                  </a:moveTo>
                  <a:lnTo>
                    <a:pt x="100" y="2499"/>
                  </a:lnTo>
                  <a:cubicBezTo>
                    <a:pt x="100" y="2526"/>
                    <a:pt x="78" y="2549"/>
                    <a:pt x="50" y="2549"/>
                  </a:cubicBezTo>
                  <a:cubicBezTo>
                    <a:pt x="23" y="2549"/>
                    <a:pt x="0" y="2526"/>
                    <a:pt x="0" y="2499"/>
                  </a:cubicBezTo>
                  <a:lnTo>
                    <a:pt x="0" y="2498"/>
                  </a:lnTo>
                  <a:cubicBezTo>
                    <a:pt x="0" y="2471"/>
                    <a:pt x="23" y="2448"/>
                    <a:pt x="50" y="2448"/>
                  </a:cubicBezTo>
                  <a:cubicBezTo>
                    <a:pt x="78" y="2448"/>
                    <a:pt x="100" y="2471"/>
                    <a:pt x="100" y="2498"/>
                  </a:cubicBezTo>
                  <a:close/>
                  <a:moveTo>
                    <a:pt x="100" y="2699"/>
                  </a:moveTo>
                  <a:lnTo>
                    <a:pt x="100" y="2699"/>
                  </a:lnTo>
                  <a:cubicBezTo>
                    <a:pt x="100" y="2726"/>
                    <a:pt x="78" y="2749"/>
                    <a:pt x="50" y="2749"/>
                  </a:cubicBezTo>
                  <a:cubicBezTo>
                    <a:pt x="23" y="2749"/>
                    <a:pt x="0" y="2726"/>
                    <a:pt x="0" y="2699"/>
                  </a:cubicBezTo>
                  <a:lnTo>
                    <a:pt x="0" y="2699"/>
                  </a:lnTo>
                  <a:cubicBezTo>
                    <a:pt x="0" y="2671"/>
                    <a:pt x="23" y="2649"/>
                    <a:pt x="50" y="2649"/>
                  </a:cubicBezTo>
                  <a:cubicBezTo>
                    <a:pt x="78" y="2649"/>
                    <a:pt x="100" y="2671"/>
                    <a:pt x="100" y="2699"/>
                  </a:cubicBezTo>
                  <a:close/>
                  <a:moveTo>
                    <a:pt x="100" y="2899"/>
                  </a:moveTo>
                  <a:lnTo>
                    <a:pt x="100" y="2899"/>
                  </a:lnTo>
                  <a:cubicBezTo>
                    <a:pt x="100" y="2926"/>
                    <a:pt x="78" y="2949"/>
                    <a:pt x="50" y="2949"/>
                  </a:cubicBezTo>
                  <a:cubicBezTo>
                    <a:pt x="23" y="2949"/>
                    <a:pt x="0" y="2926"/>
                    <a:pt x="0" y="2899"/>
                  </a:cubicBezTo>
                  <a:lnTo>
                    <a:pt x="0" y="2899"/>
                  </a:lnTo>
                  <a:cubicBezTo>
                    <a:pt x="0" y="2871"/>
                    <a:pt x="23" y="2849"/>
                    <a:pt x="50" y="2849"/>
                  </a:cubicBezTo>
                  <a:cubicBezTo>
                    <a:pt x="78" y="2849"/>
                    <a:pt x="100" y="2871"/>
                    <a:pt x="100" y="2899"/>
                  </a:cubicBezTo>
                  <a:close/>
                  <a:moveTo>
                    <a:pt x="100" y="3099"/>
                  </a:moveTo>
                  <a:lnTo>
                    <a:pt x="100" y="3099"/>
                  </a:lnTo>
                  <a:cubicBezTo>
                    <a:pt x="100" y="3127"/>
                    <a:pt x="78" y="3149"/>
                    <a:pt x="50" y="3149"/>
                  </a:cubicBezTo>
                  <a:cubicBezTo>
                    <a:pt x="23" y="3149"/>
                    <a:pt x="0" y="3127"/>
                    <a:pt x="0" y="3099"/>
                  </a:cubicBezTo>
                  <a:lnTo>
                    <a:pt x="0" y="3099"/>
                  </a:lnTo>
                  <a:cubicBezTo>
                    <a:pt x="0" y="3071"/>
                    <a:pt x="23" y="3049"/>
                    <a:pt x="50" y="3049"/>
                  </a:cubicBezTo>
                  <a:cubicBezTo>
                    <a:pt x="78" y="3049"/>
                    <a:pt x="100" y="3071"/>
                    <a:pt x="100" y="3099"/>
                  </a:cubicBezTo>
                  <a:close/>
                  <a:moveTo>
                    <a:pt x="100" y="3299"/>
                  </a:moveTo>
                  <a:lnTo>
                    <a:pt x="100" y="3299"/>
                  </a:lnTo>
                  <a:cubicBezTo>
                    <a:pt x="100" y="3327"/>
                    <a:pt x="78" y="3349"/>
                    <a:pt x="50" y="3349"/>
                  </a:cubicBezTo>
                  <a:cubicBezTo>
                    <a:pt x="23" y="3349"/>
                    <a:pt x="0" y="3327"/>
                    <a:pt x="0" y="3299"/>
                  </a:cubicBezTo>
                  <a:lnTo>
                    <a:pt x="0" y="3299"/>
                  </a:lnTo>
                  <a:cubicBezTo>
                    <a:pt x="0" y="3271"/>
                    <a:pt x="23" y="3249"/>
                    <a:pt x="50" y="3249"/>
                  </a:cubicBezTo>
                  <a:cubicBezTo>
                    <a:pt x="78" y="3249"/>
                    <a:pt x="100" y="3271"/>
                    <a:pt x="100" y="3299"/>
                  </a:cubicBezTo>
                  <a:close/>
                  <a:moveTo>
                    <a:pt x="100" y="3499"/>
                  </a:moveTo>
                  <a:lnTo>
                    <a:pt x="100" y="3499"/>
                  </a:lnTo>
                  <a:cubicBezTo>
                    <a:pt x="100" y="3527"/>
                    <a:pt x="78" y="3549"/>
                    <a:pt x="50" y="3549"/>
                  </a:cubicBezTo>
                  <a:cubicBezTo>
                    <a:pt x="23" y="3549"/>
                    <a:pt x="0" y="3527"/>
                    <a:pt x="0" y="3499"/>
                  </a:cubicBezTo>
                  <a:lnTo>
                    <a:pt x="0" y="3499"/>
                  </a:lnTo>
                  <a:cubicBezTo>
                    <a:pt x="0" y="3471"/>
                    <a:pt x="23" y="3449"/>
                    <a:pt x="50" y="3449"/>
                  </a:cubicBezTo>
                  <a:cubicBezTo>
                    <a:pt x="78" y="3449"/>
                    <a:pt x="100" y="3471"/>
                    <a:pt x="100" y="3499"/>
                  </a:cubicBezTo>
                  <a:close/>
                  <a:moveTo>
                    <a:pt x="100" y="3699"/>
                  </a:moveTo>
                  <a:lnTo>
                    <a:pt x="100" y="3699"/>
                  </a:lnTo>
                  <a:cubicBezTo>
                    <a:pt x="100" y="3727"/>
                    <a:pt x="78" y="3749"/>
                    <a:pt x="50" y="3749"/>
                  </a:cubicBezTo>
                  <a:cubicBezTo>
                    <a:pt x="23" y="3749"/>
                    <a:pt x="0" y="3727"/>
                    <a:pt x="0" y="3699"/>
                  </a:cubicBezTo>
                  <a:lnTo>
                    <a:pt x="0" y="3699"/>
                  </a:lnTo>
                  <a:cubicBezTo>
                    <a:pt x="0" y="3671"/>
                    <a:pt x="23" y="3649"/>
                    <a:pt x="50" y="3649"/>
                  </a:cubicBezTo>
                  <a:cubicBezTo>
                    <a:pt x="78" y="3649"/>
                    <a:pt x="100" y="3671"/>
                    <a:pt x="100" y="3699"/>
                  </a:cubicBezTo>
                  <a:close/>
                  <a:moveTo>
                    <a:pt x="100" y="3899"/>
                  </a:moveTo>
                  <a:lnTo>
                    <a:pt x="100" y="3899"/>
                  </a:lnTo>
                  <a:cubicBezTo>
                    <a:pt x="100" y="3927"/>
                    <a:pt x="78" y="3949"/>
                    <a:pt x="50" y="3949"/>
                  </a:cubicBezTo>
                  <a:cubicBezTo>
                    <a:pt x="23" y="3949"/>
                    <a:pt x="0" y="3927"/>
                    <a:pt x="0" y="3899"/>
                  </a:cubicBezTo>
                  <a:lnTo>
                    <a:pt x="0" y="3899"/>
                  </a:lnTo>
                  <a:cubicBezTo>
                    <a:pt x="0" y="3872"/>
                    <a:pt x="23" y="3849"/>
                    <a:pt x="50" y="3849"/>
                  </a:cubicBezTo>
                  <a:cubicBezTo>
                    <a:pt x="78" y="3849"/>
                    <a:pt x="100" y="3872"/>
                    <a:pt x="100" y="3899"/>
                  </a:cubicBezTo>
                  <a:close/>
                  <a:moveTo>
                    <a:pt x="100" y="4099"/>
                  </a:moveTo>
                  <a:lnTo>
                    <a:pt x="100" y="4099"/>
                  </a:lnTo>
                  <a:cubicBezTo>
                    <a:pt x="100" y="4127"/>
                    <a:pt x="78" y="4149"/>
                    <a:pt x="50" y="4149"/>
                  </a:cubicBezTo>
                  <a:cubicBezTo>
                    <a:pt x="23" y="4149"/>
                    <a:pt x="0" y="4127"/>
                    <a:pt x="0" y="4099"/>
                  </a:cubicBezTo>
                  <a:lnTo>
                    <a:pt x="0" y="4099"/>
                  </a:lnTo>
                  <a:cubicBezTo>
                    <a:pt x="0" y="4072"/>
                    <a:pt x="23" y="4049"/>
                    <a:pt x="50" y="4049"/>
                  </a:cubicBezTo>
                  <a:cubicBezTo>
                    <a:pt x="78" y="4049"/>
                    <a:pt x="100" y="4072"/>
                    <a:pt x="100" y="4099"/>
                  </a:cubicBezTo>
                  <a:close/>
                  <a:moveTo>
                    <a:pt x="100" y="4299"/>
                  </a:moveTo>
                  <a:lnTo>
                    <a:pt x="100" y="4299"/>
                  </a:lnTo>
                  <a:cubicBezTo>
                    <a:pt x="100" y="4327"/>
                    <a:pt x="78" y="4349"/>
                    <a:pt x="50" y="4349"/>
                  </a:cubicBezTo>
                  <a:cubicBezTo>
                    <a:pt x="23" y="4349"/>
                    <a:pt x="0" y="4327"/>
                    <a:pt x="0" y="4299"/>
                  </a:cubicBezTo>
                  <a:lnTo>
                    <a:pt x="0" y="4299"/>
                  </a:lnTo>
                  <a:cubicBezTo>
                    <a:pt x="0" y="4272"/>
                    <a:pt x="23" y="4249"/>
                    <a:pt x="50" y="4249"/>
                  </a:cubicBezTo>
                  <a:cubicBezTo>
                    <a:pt x="78" y="4249"/>
                    <a:pt x="100" y="4272"/>
                    <a:pt x="100" y="4299"/>
                  </a:cubicBezTo>
                  <a:close/>
                  <a:moveTo>
                    <a:pt x="100" y="4499"/>
                  </a:moveTo>
                  <a:lnTo>
                    <a:pt x="100" y="4500"/>
                  </a:lnTo>
                  <a:cubicBezTo>
                    <a:pt x="100" y="4527"/>
                    <a:pt x="78" y="4550"/>
                    <a:pt x="50" y="4550"/>
                  </a:cubicBezTo>
                  <a:cubicBezTo>
                    <a:pt x="23" y="4550"/>
                    <a:pt x="0" y="4527"/>
                    <a:pt x="0" y="4500"/>
                  </a:cubicBezTo>
                  <a:lnTo>
                    <a:pt x="0" y="4499"/>
                  </a:lnTo>
                  <a:cubicBezTo>
                    <a:pt x="0" y="4472"/>
                    <a:pt x="23" y="4449"/>
                    <a:pt x="50" y="4449"/>
                  </a:cubicBezTo>
                  <a:cubicBezTo>
                    <a:pt x="78" y="4449"/>
                    <a:pt x="100" y="4472"/>
                    <a:pt x="100" y="4499"/>
                  </a:cubicBezTo>
                  <a:close/>
                  <a:moveTo>
                    <a:pt x="100" y="4700"/>
                  </a:moveTo>
                  <a:lnTo>
                    <a:pt x="100" y="4700"/>
                  </a:lnTo>
                  <a:cubicBezTo>
                    <a:pt x="100" y="4727"/>
                    <a:pt x="78" y="4750"/>
                    <a:pt x="50" y="4750"/>
                  </a:cubicBezTo>
                  <a:cubicBezTo>
                    <a:pt x="23" y="4750"/>
                    <a:pt x="0" y="4727"/>
                    <a:pt x="0" y="4700"/>
                  </a:cubicBezTo>
                  <a:lnTo>
                    <a:pt x="0" y="4700"/>
                  </a:lnTo>
                  <a:cubicBezTo>
                    <a:pt x="0" y="4672"/>
                    <a:pt x="23" y="4650"/>
                    <a:pt x="50" y="4650"/>
                  </a:cubicBezTo>
                  <a:cubicBezTo>
                    <a:pt x="78" y="4650"/>
                    <a:pt x="100" y="4672"/>
                    <a:pt x="100" y="4700"/>
                  </a:cubicBezTo>
                  <a:close/>
                  <a:moveTo>
                    <a:pt x="100" y="4900"/>
                  </a:moveTo>
                  <a:lnTo>
                    <a:pt x="100" y="4900"/>
                  </a:lnTo>
                  <a:cubicBezTo>
                    <a:pt x="100" y="4927"/>
                    <a:pt x="78" y="4950"/>
                    <a:pt x="50" y="4950"/>
                  </a:cubicBezTo>
                  <a:cubicBezTo>
                    <a:pt x="23" y="4950"/>
                    <a:pt x="0" y="4927"/>
                    <a:pt x="0" y="4900"/>
                  </a:cubicBezTo>
                  <a:lnTo>
                    <a:pt x="0" y="4900"/>
                  </a:lnTo>
                  <a:cubicBezTo>
                    <a:pt x="0" y="4872"/>
                    <a:pt x="23" y="4850"/>
                    <a:pt x="50" y="4850"/>
                  </a:cubicBezTo>
                  <a:cubicBezTo>
                    <a:pt x="78" y="4850"/>
                    <a:pt x="100" y="4872"/>
                    <a:pt x="100" y="4900"/>
                  </a:cubicBezTo>
                  <a:close/>
                  <a:moveTo>
                    <a:pt x="100" y="5100"/>
                  </a:moveTo>
                  <a:lnTo>
                    <a:pt x="100" y="5100"/>
                  </a:lnTo>
                  <a:cubicBezTo>
                    <a:pt x="100" y="5128"/>
                    <a:pt x="78" y="5150"/>
                    <a:pt x="50" y="5150"/>
                  </a:cubicBezTo>
                  <a:cubicBezTo>
                    <a:pt x="23" y="5150"/>
                    <a:pt x="0" y="5128"/>
                    <a:pt x="0" y="5100"/>
                  </a:cubicBezTo>
                  <a:lnTo>
                    <a:pt x="0" y="5100"/>
                  </a:lnTo>
                  <a:cubicBezTo>
                    <a:pt x="0" y="5072"/>
                    <a:pt x="23" y="5050"/>
                    <a:pt x="50" y="5050"/>
                  </a:cubicBezTo>
                  <a:cubicBezTo>
                    <a:pt x="78" y="5050"/>
                    <a:pt x="100" y="5072"/>
                    <a:pt x="100" y="5100"/>
                  </a:cubicBezTo>
                  <a:close/>
                  <a:moveTo>
                    <a:pt x="100" y="5300"/>
                  </a:moveTo>
                  <a:lnTo>
                    <a:pt x="100" y="5300"/>
                  </a:lnTo>
                  <a:cubicBezTo>
                    <a:pt x="100" y="5328"/>
                    <a:pt x="78" y="5350"/>
                    <a:pt x="50" y="5350"/>
                  </a:cubicBezTo>
                  <a:cubicBezTo>
                    <a:pt x="23" y="5350"/>
                    <a:pt x="0" y="5328"/>
                    <a:pt x="0" y="5300"/>
                  </a:cubicBezTo>
                  <a:lnTo>
                    <a:pt x="0" y="5300"/>
                  </a:lnTo>
                  <a:cubicBezTo>
                    <a:pt x="0" y="5272"/>
                    <a:pt x="23" y="5250"/>
                    <a:pt x="50" y="5250"/>
                  </a:cubicBezTo>
                  <a:cubicBezTo>
                    <a:pt x="78" y="5250"/>
                    <a:pt x="100" y="5272"/>
                    <a:pt x="100" y="5300"/>
                  </a:cubicBezTo>
                  <a:close/>
                  <a:moveTo>
                    <a:pt x="100" y="5500"/>
                  </a:moveTo>
                  <a:lnTo>
                    <a:pt x="100" y="5500"/>
                  </a:lnTo>
                  <a:cubicBezTo>
                    <a:pt x="100" y="5528"/>
                    <a:pt x="78" y="5550"/>
                    <a:pt x="50" y="5550"/>
                  </a:cubicBezTo>
                  <a:cubicBezTo>
                    <a:pt x="23" y="5550"/>
                    <a:pt x="0" y="5528"/>
                    <a:pt x="0" y="5500"/>
                  </a:cubicBezTo>
                  <a:lnTo>
                    <a:pt x="0" y="5500"/>
                  </a:lnTo>
                  <a:cubicBezTo>
                    <a:pt x="0" y="5472"/>
                    <a:pt x="23" y="5450"/>
                    <a:pt x="50" y="5450"/>
                  </a:cubicBezTo>
                  <a:cubicBezTo>
                    <a:pt x="78" y="5450"/>
                    <a:pt x="100" y="5472"/>
                    <a:pt x="100" y="5500"/>
                  </a:cubicBezTo>
                  <a:close/>
                  <a:moveTo>
                    <a:pt x="100" y="5700"/>
                  </a:moveTo>
                  <a:lnTo>
                    <a:pt x="100" y="5700"/>
                  </a:lnTo>
                  <a:cubicBezTo>
                    <a:pt x="100" y="5728"/>
                    <a:pt x="78" y="5750"/>
                    <a:pt x="50" y="5750"/>
                  </a:cubicBezTo>
                  <a:cubicBezTo>
                    <a:pt x="23" y="5750"/>
                    <a:pt x="0" y="5728"/>
                    <a:pt x="0" y="5700"/>
                  </a:cubicBezTo>
                  <a:lnTo>
                    <a:pt x="0" y="5700"/>
                  </a:lnTo>
                  <a:cubicBezTo>
                    <a:pt x="0" y="5672"/>
                    <a:pt x="23" y="5650"/>
                    <a:pt x="50" y="5650"/>
                  </a:cubicBezTo>
                  <a:cubicBezTo>
                    <a:pt x="78" y="5650"/>
                    <a:pt x="100" y="5672"/>
                    <a:pt x="100" y="5700"/>
                  </a:cubicBezTo>
                  <a:close/>
                  <a:moveTo>
                    <a:pt x="100" y="5900"/>
                  </a:moveTo>
                  <a:lnTo>
                    <a:pt x="100" y="5900"/>
                  </a:lnTo>
                  <a:cubicBezTo>
                    <a:pt x="100" y="5928"/>
                    <a:pt x="78" y="5950"/>
                    <a:pt x="50" y="5950"/>
                  </a:cubicBezTo>
                  <a:cubicBezTo>
                    <a:pt x="23" y="5950"/>
                    <a:pt x="0" y="5928"/>
                    <a:pt x="0" y="5900"/>
                  </a:cubicBezTo>
                  <a:lnTo>
                    <a:pt x="0" y="5900"/>
                  </a:lnTo>
                  <a:cubicBezTo>
                    <a:pt x="0" y="5873"/>
                    <a:pt x="23" y="5850"/>
                    <a:pt x="50" y="5850"/>
                  </a:cubicBezTo>
                  <a:cubicBezTo>
                    <a:pt x="78" y="5850"/>
                    <a:pt x="100" y="5873"/>
                    <a:pt x="100" y="5900"/>
                  </a:cubicBezTo>
                  <a:close/>
                  <a:moveTo>
                    <a:pt x="100" y="6100"/>
                  </a:moveTo>
                  <a:lnTo>
                    <a:pt x="100" y="6100"/>
                  </a:lnTo>
                  <a:cubicBezTo>
                    <a:pt x="100" y="6128"/>
                    <a:pt x="78" y="6150"/>
                    <a:pt x="50" y="6150"/>
                  </a:cubicBezTo>
                  <a:cubicBezTo>
                    <a:pt x="23" y="6150"/>
                    <a:pt x="0" y="6128"/>
                    <a:pt x="0" y="6100"/>
                  </a:cubicBezTo>
                  <a:lnTo>
                    <a:pt x="0" y="6100"/>
                  </a:lnTo>
                  <a:cubicBezTo>
                    <a:pt x="0" y="6073"/>
                    <a:pt x="23" y="6050"/>
                    <a:pt x="50" y="6050"/>
                  </a:cubicBezTo>
                  <a:cubicBezTo>
                    <a:pt x="78" y="6050"/>
                    <a:pt x="100" y="6073"/>
                    <a:pt x="100" y="6100"/>
                  </a:cubicBezTo>
                  <a:close/>
                  <a:moveTo>
                    <a:pt x="100" y="6300"/>
                  </a:moveTo>
                  <a:lnTo>
                    <a:pt x="100" y="6300"/>
                  </a:lnTo>
                  <a:cubicBezTo>
                    <a:pt x="100" y="6328"/>
                    <a:pt x="78" y="6350"/>
                    <a:pt x="50" y="6350"/>
                  </a:cubicBezTo>
                  <a:cubicBezTo>
                    <a:pt x="23" y="6350"/>
                    <a:pt x="0" y="6328"/>
                    <a:pt x="0" y="6300"/>
                  </a:cubicBezTo>
                  <a:lnTo>
                    <a:pt x="0" y="6300"/>
                  </a:lnTo>
                  <a:cubicBezTo>
                    <a:pt x="0" y="6273"/>
                    <a:pt x="23" y="6250"/>
                    <a:pt x="50" y="6250"/>
                  </a:cubicBezTo>
                  <a:cubicBezTo>
                    <a:pt x="78" y="6250"/>
                    <a:pt x="100" y="6273"/>
                    <a:pt x="100" y="6300"/>
                  </a:cubicBezTo>
                  <a:close/>
                  <a:moveTo>
                    <a:pt x="100" y="6500"/>
                  </a:moveTo>
                  <a:lnTo>
                    <a:pt x="100" y="6501"/>
                  </a:lnTo>
                  <a:cubicBezTo>
                    <a:pt x="100" y="6528"/>
                    <a:pt x="78" y="6551"/>
                    <a:pt x="50" y="6551"/>
                  </a:cubicBezTo>
                  <a:cubicBezTo>
                    <a:pt x="23" y="6551"/>
                    <a:pt x="0" y="6528"/>
                    <a:pt x="0" y="6501"/>
                  </a:cubicBezTo>
                  <a:lnTo>
                    <a:pt x="0" y="6500"/>
                  </a:lnTo>
                  <a:cubicBezTo>
                    <a:pt x="0" y="6473"/>
                    <a:pt x="23" y="6450"/>
                    <a:pt x="50" y="6450"/>
                  </a:cubicBezTo>
                  <a:cubicBezTo>
                    <a:pt x="78" y="6450"/>
                    <a:pt x="100" y="6473"/>
                    <a:pt x="100" y="6500"/>
                  </a:cubicBezTo>
                  <a:close/>
                  <a:moveTo>
                    <a:pt x="100" y="6701"/>
                  </a:moveTo>
                  <a:lnTo>
                    <a:pt x="100" y="6701"/>
                  </a:lnTo>
                  <a:cubicBezTo>
                    <a:pt x="100" y="6728"/>
                    <a:pt x="78" y="6751"/>
                    <a:pt x="50" y="6751"/>
                  </a:cubicBezTo>
                  <a:cubicBezTo>
                    <a:pt x="23" y="6751"/>
                    <a:pt x="0" y="6728"/>
                    <a:pt x="0" y="6701"/>
                  </a:cubicBezTo>
                  <a:lnTo>
                    <a:pt x="0" y="6701"/>
                  </a:lnTo>
                  <a:cubicBezTo>
                    <a:pt x="0" y="6673"/>
                    <a:pt x="23" y="6651"/>
                    <a:pt x="50" y="6651"/>
                  </a:cubicBezTo>
                  <a:cubicBezTo>
                    <a:pt x="78" y="6651"/>
                    <a:pt x="100" y="6673"/>
                    <a:pt x="100" y="6701"/>
                  </a:cubicBezTo>
                  <a:close/>
                  <a:moveTo>
                    <a:pt x="100" y="6901"/>
                  </a:moveTo>
                  <a:lnTo>
                    <a:pt x="100" y="6901"/>
                  </a:lnTo>
                  <a:cubicBezTo>
                    <a:pt x="100" y="6928"/>
                    <a:pt x="78" y="6951"/>
                    <a:pt x="50" y="6951"/>
                  </a:cubicBezTo>
                  <a:cubicBezTo>
                    <a:pt x="23" y="6951"/>
                    <a:pt x="0" y="6928"/>
                    <a:pt x="0" y="6901"/>
                  </a:cubicBezTo>
                  <a:lnTo>
                    <a:pt x="0" y="6901"/>
                  </a:lnTo>
                  <a:cubicBezTo>
                    <a:pt x="0" y="6873"/>
                    <a:pt x="23" y="6851"/>
                    <a:pt x="50" y="6851"/>
                  </a:cubicBezTo>
                  <a:cubicBezTo>
                    <a:pt x="78" y="6851"/>
                    <a:pt x="100" y="6873"/>
                    <a:pt x="100" y="6901"/>
                  </a:cubicBezTo>
                  <a:close/>
                  <a:moveTo>
                    <a:pt x="100" y="7101"/>
                  </a:moveTo>
                  <a:lnTo>
                    <a:pt x="100" y="7101"/>
                  </a:lnTo>
                  <a:cubicBezTo>
                    <a:pt x="100" y="7129"/>
                    <a:pt x="78" y="7151"/>
                    <a:pt x="50" y="7151"/>
                  </a:cubicBezTo>
                  <a:cubicBezTo>
                    <a:pt x="23" y="7151"/>
                    <a:pt x="0" y="7129"/>
                    <a:pt x="0" y="7101"/>
                  </a:cubicBezTo>
                  <a:lnTo>
                    <a:pt x="0" y="7101"/>
                  </a:lnTo>
                  <a:cubicBezTo>
                    <a:pt x="0" y="7073"/>
                    <a:pt x="23" y="7051"/>
                    <a:pt x="50" y="7051"/>
                  </a:cubicBezTo>
                  <a:cubicBezTo>
                    <a:pt x="78" y="7051"/>
                    <a:pt x="100" y="7073"/>
                    <a:pt x="100" y="7101"/>
                  </a:cubicBezTo>
                  <a:close/>
                  <a:moveTo>
                    <a:pt x="100" y="7301"/>
                  </a:moveTo>
                  <a:lnTo>
                    <a:pt x="100" y="7301"/>
                  </a:lnTo>
                  <a:cubicBezTo>
                    <a:pt x="100" y="7329"/>
                    <a:pt x="78" y="7351"/>
                    <a:pt x="50" y="7351"/>
                  </a:cubicBezTo>
                  <a:cubicBezTo>
                    <a:pt x="23" y="7351"/>
                    <a:pt x="0" y="7329"/>
                    <a:pt x="0" y="7301"/>
                  </a:cubicBezTo>
                  <a:lnTo>
                    <a:pt x="0" y="7301"/>
                  </a:lnTo>
                  <a:cubicBezTo>
                    <a:pt x="0" y="7273"/>
                    <a:pt x="23" y="7251"/>
                    <a:pt x="50" y="7251"/>
                  </a:cubicBezTo>
                  <a:cubicBezTo>
                    <a:pt x="78" y="7251"/>
                    <a:pt x="100" y="7273"/>
                    <a:pt x="100" y="7301"/>
                  </a:cubicBezTo>
                  <a:close/>
                  <a:moveTo>
                    <a:pt x="107" y="7498"/>
                  </a:moveTo>
                  <a:lnTo>
                    <a:pt x="107" y="7498"/>
                  </a:lnTo>
                  <a:cubicBezTo>
                    <a:pt x="109" y="7526"/>
                    <a:pt x="87" y="7550"/>
                    <a:pt x="60" y="7551"/>
                  </a:cubicBezTo>
                  <a:cubicBezTo>
                    <a:pt x="32" y="7552"/>
                    <a:pt x="9" y="7531"/>
                    <a:pt x="7" y="7503"/>
                  </a:cubicBezTo>
                  <a:lnTo>
                    <a:pt x="7" y="7503"/>
                  </a:lnTo>
                  <a:cubicBezTo>
                    <a:pt x="6" y="7476"/>
                    <a:pt x="27" y="7452"/>
                    <a:pt x="55" y="7451"/>
                  </a:cubicBezTo>
                  <a:cubicBezTo>
                    <a:pt x="83" y="7450"/>
                    <a:pt x="106" y="7471"/>
                    <a:pt x="107" y="7498"/>
                  </a:cubicBezTo>
                  <a:close/>
                  <a:moveTo>
                    <a:pt x="137" y="7686"/>
                  </a:moveTo>
                  <a:lnTo>
                    <a:pt x="137" y="7686"/>
                  </a:lnTo>
                  <a:cubicBezTo>
                    <a:pt x="144" y="7712"/>
                    <a:pt x="128" y="7740"/>
                    <a:pt x="101" y="7747"/>
                  </a:cubicBezTo>
                  <a:cubicBezTo>
                    <a:pt x="75" y="7754"/>
                    <a:pt x="47" y="7738"/>
                    <a:pt x="41" y="7711"/>
                  </a:cubicBezTo>
                  <a:lnTo>
                    <a:pt x="40" y="7711"/>
                  </a:lnTo>
                  <a:cubicBezTo>
                    <a:pt x="34" y="7684"/>
                    <a:pt x="50" y="7657"/>
                    <a:pt x="76" y="7650"/>
                  </a:cubicBezTo>
                  <a:cubicBezTo>
                    <a:pt x="103" y="7643"/>
                    <a:pt x="130" y="7659"/>
                    <a:pt x="137" y="7686"/>
                  </a:cubicBezTo>
                  <a:close/>
                  <a:moveTo>
                    <a:pt x="194" y="7872"/>
                  </a:moveTo>
                  <a:lnTo>
                    <a:pt x="194" y="7872"/>
                  </a:lnTo>
                  <a:cubicBezTo>
                    <a:pt x="204" y="7898"/>
                    <a:pt x="190" y="7927"/>
                    <a:pt x="164" y="7936"/>
                  </a:cubicBezTo>
                  <a:cubicBezTo>
                    <a:pt x="138" y="7946"/>
                    <a:pt x="110" y="7933"/>
                    <a:pt x="100" y="7907"/>
                  </a:cubicBezTo>
                  <a:lnTo>
                    <a:pt x="100" y="7906"/>
                  </a:lnTo>
                  <a:cubicBezTo>
                    <a:pt x="91" y="7881"/>
                    <a:pt x="104" y="7852"/>
                    <a:pt x="130" y="7842"/>
                  </a:cubicBezTo>
                  <a:cubicBezTo>
                    <a:pt x="156" y="7833"/>
                    <a:pt x="185" y="7846"/>
                    <a:pt x="194" y="7872"/>
                  </a:cubicBezTo>
                  <a:close/>
                  <a:moveTo>
                    <a:pt x="272" y="8045"/>
                  </a:moveTo>
                  <a:lnTo>
                    <a:pt x="273" y="8045"/>
                  </a:lnTo>
                  <a:cubicBezTo>
                    <a:pt x="287" y="8069"/>
                    <a:pt x="279" y="8100"/>
                    <a:pt x="256" y="8114"/>
                  </a:cubicBezTo>
                  <a:cubicBezTo>
                    <a:pt x="232" y="8128"/>
                    <a:pt x="202" y="8121"/>
                    <a:pt x="187" y="8097"/>
                  </a:cubicBezTo>
                  <a:lnTo>
                    <a:pt x="187" y="8097"/>
                  </a:lnTo>
                  <a:cubicBezTo>
                    <a:pt x="173" y="8074"/>
                    <a:pt x="180" y="8043"/>
                    <a:pt x="204" y="8029"/>
                  </a:cubicBezTo>
                  <a:cubicBezTo>
                    <a:pt x="227" y="8014"/>
                    <a:pt x="258" y="8022"/>
                    <a:pt x="272" y="8045"/>
                  </a:cubicBezTo>
                  <a:close/>
                  <a:moveTo>
                    <a:pt x="378" y="8209"/>
                  </a:moveTo>
                  <a:lnTo>
                    <a:pt x="378" y="8209"/>
                  </a:lnTo>
                  <a:cubicBezTo>
                    <a:pt x="395" y="8232"/>
                    <a:pt x="390" y="8263"/>
                    <a:pt x="368" y="8279"/>
                  </a:cubicBezTo>
                  <a:cubicBezTo>
                    <a:pt x="346" y="8296"/>
                    <a:pt x="315" y="8291"/>
                    <a:pt x="298" y="8269"/>
                  </a:cubicBezTo>
                  <a:lnTo>
                    <a:pt x="298" y="8269"/>
                  </a:lnTo>
                  <a:cubicBezTo>
                    <a:pt x="282" y="8247"/>
                    <a:pt x="286" y="8216"/>
                    <a:pt x="308" y="8199"/>
                  </a:cubicBezTo>
                  <a:cubicBezTo>
                    <a:pt x="331" y="8183"/>
                    <a:pt x="362" y="8187"/>
                    <a:pt x="378" y="8209"/>
                  </a:cubicBezTo>
                  <a:close/>
                  <a:moveTo>
                    <a:pt x="504" y="8357"/>
                  </a:moveTo>
                  <a:lnTo>
                    <a:pt x="504" y="8358"/>
                  </a:lnTo>
                  <a:cubicBezTo>
                    <a:pt x="523" y="8378"/>
                    <a:pt x="522" y="8409"/>
                    <a:pt x="502" y="8428"/>
                  </a:cubicBezTo>
                  <a:cubicBezTo>
                    <a:pt x="482" y="8447"/>
                    <a:pt x="450" y="8446"/>
                    <a:pt x="431" y="8426"/>
                  </a:cubicBezTo>
                  <a:lnTo>
                    <a:pt x="431" y="8426"/>
                  </a:lnTo>
                  <a:cubicBezTo>
                    <a:pt x="412" y="8405"/>
                    <a:pt x="413" y="8374"/>
                    <a:pt x="433" y="8355"/>
                  </a:cubicBezTo>
                  <a:cubicBezTo>
                    <a:pt x="454" y="8336"/>
                    <a:pt x="485" y="8337"/>
                    <a:pt x="504" y="8357"/>
                  </a:cubicBezTo>
                  <a:close/>
                  <a:moveTo>
                    <a:pt x="646" y="8484"/>
                  </a:moveTo>
                  <a:lnTo>
                    <a:pt x="647" y="8484"/>
                  </a:lnTo>
                  <a:cubicBezTo>
                    <a:pt x="669" y="8500"/>
                    <a:pt x="674" y="8532"/>
                    <a:pt x="657" y="8554"/>
                  </a:cubicBezTo>
                  <a:cubicBezTo>
                    <a:pt x="641" y="8576"/>
                    <a:pt x="610" y="8581"/>
                    <a:pt x="587" y="8565"/>
                  </a:cubicBezTo>
                  <a:lnTo>
                    <a:pt x="587" y="8565"/>
                  </a:lnTo>
                  <a:cubicBezTo>
                    <a:pt x="565" y="8548"/>
                    <a:pt x="560" y="8517"/>
                    <a:pt x="577" y="8495"/>
                  </a:cubicBezTo>
                  <a:cubicBezTo>
                    <a:pt x="593" y="8473"/>
                    <a:pt x="624" y="8468"/>
                    <a:pt x="646" y="8484"/>
                  </a:cubicBezTo>
                  <a:close/>
                  <a:moveTo>
                    <a:pt x="808" y="8593"/>
                  </a:moveTo>
                  <a:lnTo>
                    <a:pt x="808" y="8593"/>
                  </a:lnTo>
                  <a:cubicBezTo>
                    <a:pt x="832" y="8607"/>
                    <a:pt x="840" y="8638"/>
                    <a:pt x="826" y="8662"/>
                  </a:cubicBezTo>
                  <a:cubicBezTo>
                    <a:pt x="812" y="8685"/>
                    <a:pt x="781" y="8693"/>
                    <a:pt x="757" y="8679"/>
                  </a:cubicBezTo>
                  <a:lnTo>
                    <a:pt x="757" y="8679"/>
                  </a:lnTo>
                  <a:cubicBezTo>
                    <a:pt x="733" y="8665"/>
                    <a:pt x="726" y="8634"/>
                    <a:pt x="740" y="8610"/>
                  </a:cubicBezTo>
                  <a:cubicBezTo>
                    <a:pt x="754" y="8587"/>
                    <a:pt x="785" y="8579"/>
                    <a:pt x="808" y="8593"/>
                  </a:cubicBezTo>
                  <a:close/>
                  <a:moveTo>
                    <a:pt x="978" y="8678"/>
                  </a:moveTo>
                  <a:lnTo>
                    <a:pt x="979" y="8678"/>
                  </a:lnTo>
                  <a:cubicBezTo>
                    <a:pt x="1005" y="8687"/>
                    <a:pt x="1018" y="8715"/>
                    <a:pt x="1009" y="8741"/>
                  </a:cubicBezTo>
                  <a:cubicBezTo>
                    <a:pt x="1000" y="8768"/>
                    <a:pt x="971" y="8781"/>
                    <a:pt x="945" y="8772"/>
                  </a:cubicBezTo>
                  <a:lnTo>
                    <a:pt x="945" y="8772"/>
                  </a:lnTo>
                  <a:cubicBezTo>
                    <a:pt x="919" y="8763"/>
                    <a:pt x="905" y="8734"/>
                    <a:pt x="915" y="8708"/>
                  </a:cubicBezTo>
                  <a:cubicBezTo>
                    <a:pt x="924" y="8682"/>
                    <a:pt x="952" y="8668"/>
                    <a:pt x="978" y="8678"/>
                  </a:cubicBezTo>
                  <a:close/>
                  <a:moveTo>
                    <a:pt x="1164" y="8738"/>
                  </a:moveTo>
                  <a:lnTo>
                    <a:pt x="1164" y="8738"/>
                  </a:lnTo>
                  <a:cubicBezTo>
                    <a:pt x="1191" y="8744"/>
                    <a:pt x="1207" y="8771"/>
                    <a:pt x="1201" y="8798"/>
                  </a:cubicBezTo>
                  <a:cubicBezTo>
                    <a:pt x="1194" y="8825"/>
                    <a:pt x="1167" y="8841"/>
                    <a:pt x="1140" y="8835"/>
                  </a:cubicBezTo>
                  <a:lnTo>
                    <a:pt x="1140" y="8835"/>
                  </a:lnTo>
                  <a:cubicBezTo>
                    <a:pt x="1113" y="8828"/>
                    <a:pt x="1097" y="8801"/>
                    <a:pt x="1103" y="8774"/>
                  </a:cubicBezTo>
                  <a:cubicBezTo>
                    <a:pt x="1110" y="8748"/>
                    <a:pt x="1137" y="8731"/>
                    <a:pt x="1164" y="8738"/>
                  </a:cubicBezTo>
                  <a:close/>
                  <a:moveTo>
                    <a:pt x="1355" y="8774"/>
                  </a:moveTo>
                  <a:lnTo>
                    <a:pt x="1355" y="8774"/>
                  </a:lnTo>
                  <a:cubicBezTo>
                    <a:pt x="1383" y="8777"/>
                    <a:pt x="1402" y="8803"/>
                    <a:pt x="1398" y="8830"/>
                  </a:cubicBezTo>
                  <a:cubicBezTo>
                    <a:pt x="1394" y="8857"/>
                    <a:pt x="1369" y="8876"/>
                    <a:pt x="1342" y="8873"/>
                  </a:cubicBezTo>
                  <a:lnTo>
                    <a:pt x="1342" y="8873"/>
                  </a:lnTo>
                  <a:cubicBezTo>
                    <a:pt x="1314" y="8869"/>
                    <a:pt x="1295" y="8844"/>
                    <a:pt x="1299" y="8816"/>
                  </a:cubicBezTo>
                  <a:cubicBezTo>
                    <a:pt x="1303" y="8789"/>
                    <a:pt x="1328" y="8770"/>
                    <a:pt x="1355" y="8774"/>
                  </a:cubicBezTo>
                  <a:close/>
                  <a:moveTo>
                    <a:pt x="1548" y="8783"/>
                  </a:moveTo>
                  <a:lnTo>
                    <a:pt x="1548" y="8783"/>
                  </a:lnTo>
                  <a:cubicBezTo>
                    <a:pt x="1576" y="8783"/>
                    <a:pt x="1598" y="8806"/>
                    <a:pt x="1598" y="8833"/>
                  </a:cubicBezTo>
                  <a:cubicBezTo>
                    <a:pt x="1598" y="8861"/>
                    <a:pt x="1576" y="8883"/>
                    <a:pt x="1548" y="8883"/>
                  </a:cubicBezTo>
                  <a:lnTo>
                    <a:pt x="1548" y="8883"/>
                  </a:lnTo>
                  <a:cubicBezTo>
                    <a:pt x="1521" y="8883"/>
                    <a:pt x="1498" y="8861"/>
                    <a:pt x="1498" y="8833"/>
                  </a:cubicBezTo>
                  <a:cubicBezTo>
                    <a:pt x="1498" y="8806"/>
                    <a:pt x="1521" y="8783"/>
                    <a:pt x="1548" y="8783"/>
                  </a:cubicBezTo>
                  <a:close/>
                  <a:moveTo>
                    <a:pt x="1748" y="8783"/>
                  </a:moveTo>
                  <a:lnTo>
                    <a:pt x="1748" y="8783"/>
                  </a:lnTo>
                  <a:cubicBezTo>
                    <a:pt x="1776" y="8783"/>
                    <a:pt x="1798" y="8806"/>
                    <a:pt x="1798" y="8833"/>
                  </a:cubicBezTo>
                  <a:cubicBezTo>
                    <a:pt x="1798" y="8861"/>
                    <a:pt x="1776" y="8883"/>
                    <a:pt x="1748" y="8883"/>
                  </a:cubicBezTo>
                  <a:lnTo>
                    <a:pt x="1748" y="8883"/>
                  </a:lnTo>
                  <a:cubicBezTo>
                    <a:pt x="1721" y="8883"/>
                    <a:pt x="1698" y="8861"/>
                    <a:pt x="1698" y="8833"/>
                  </a:cubicBezTo>
                  <a:cubicBezTo>
                    <a:pt x="1698" y="8806"/>
                    <a:pt x="1721" y="8783"/>
                    <a:pt x="1748" y="8783"/>
                  </a:cubicBezTo>
                  <a:close/>
                  <a:moveTo>
                    <a:pt x="1948" y="8783"/>
                  </a:moveTo>
                  <a:lnTo>
                    <a:pt x="1948" y="8783"/>
                  </a:lnTo>
                  <a:cubicBezTo>
                    <a:pt x="1976" y="8783"/>
                    <a:pt x="1998" y="8806"/>
                    <a:pt x="1998" y="8833"/>
                  </a:cubicBezTo>
                  <a:cubicBezTo>
                    <a:pt x="1998" y="8861"/>
                    <a:pt x="1976" y="8883"/>
                    <a:pt x="1948" y="8883"/>
                  </a:cubicBezTo>
                  <a:lnTo>
                    <a:pt x="1948" y="8883"/>
                  </a:lnTo>
                  <a:cubicBezTo>
                    <a:pt x="1921" y="8883"/>
                    <a:pt x="1898" y="8861"/>
                    <a:pt x="1898" y="8833"/>
                  </a:cubicBezTo>
                  <a:cubicBezTo>
                    <a:pt x="1898" y="8806"/>
                    <a:pt x="1921" y="8783"/>
                    <a:pt x="1948" y="8783"/>
                  </a:cubicBezTo>
                  <a:close/>
                  <a:moveTo>
                    <a:pt x="2148" y="8783"/>
                  </a:moveTo>
                  <a:lnTo>
                    <a:pt x="2149" y="8783"/>
                  </a:lnTo>
                  <a:cubicBezTo>
                    <a:pt x="2176" y="8783"/>
                    <a:pt x="2199" y="8806"/>
                    <a:pt x="2199" y="8833"/>
                  </a:cubicBezTo>
                  <a:cubicBezTo>
                    <a:pt x="2199" y="8861"/>
                    <a:pt x="2176" y="8883"/>
                    <a:pt x="2149" y="8883"/>
                  </a:cubicBezTo>
                  <a:lnTo>
                    <a:pt x="2148" y="8883"/>
                  </a:lnTo>
                  <a:cubicBezTo>
                    <a:pt x="2121" y="8883"/>
                    <a:pt x="2098" y="8861"/>
                    <a:pt x="2098" y="8833"/>
                  </a:cubicBezTo>
                  <a:cubicBezTo>
                    <a:pt x="2098" y="8806"/>
                    <a:pt x="2121" y="8783"/>
                    <a:pt x="2148" y="8783"/>
                  </a:cubicBezTo>
                  <a:close/>
                  <a:moveTo>
                    <a:pt x="2349" y="8783"/>
                  </a:moveTo>
                  <a:lnTo>
                    <a:pt x="2349" y="8783"/>
                  </a:lnTo>
                  <a:cubicBezTo>
                    <a:pt x="2376" y="8783"/>
                    <a:pt x="2399" y="8806"/>
                    <a:pt x="2399" y="8833"/>
                  </a:cubicBezTo>
                  <a:cubicBezTo>
                    <a:pt x="2399" y="8861"/>
                    <a:pt x="2376" y="8883"/>
                    <a:pt x="2349" y="8883"/>
                  </a:cubicBezTo>
                  <a:lnTo>
                    <a:pt x="2349" y="8883"/>
                  </a:lnTo>
                  <a:cubicBezTo>
                    <a:pt x="2321" y="8883"/>
                    <a:pt x="2299" y="8861"/>
                    <a:pt x="2299" y="8833"/>
                  </a:cubicBezTo>
                  <a:cubicBezTo>
                    <a:pt x="2299" y="8806"/>
                    <a:pt x="2321" y="8783"/>
                    <a:pt x="2349" y="8783"/>
                  </a:cubicBezTo>
                  <a:close/>
                  <a:moveTo>
                    <a:pt x="2549" y="8783"/>
                  </a:moveTo>
                  <a:lnTo>
                    <a:pt x="2549" y="8783"/>
                  </a:lnTo>
                  <a:cubicBezTo>
                    <a:pt x="2576" y="8783"/>
                    <a:pt x="2599" y="8806"/>
                    <a:pt x="2599" y="8833"/>
                  </a:cubicBezTo>
                  <a:cubicBezTo>
                    <a:pt x="2599" y="8861"/>
                    <a:pt x="2576" y="8883"/>
                    <a:pt x="2549" y="8883"/>
                  </a:cubicBezTo>
                  <a:lnTo>
                    <a:pt x="2549" y="8883"/>
                  </a:lnTo>
                  <a:cubicBezTo>
                    <a:pt x="2521" y="8883"/>
                    <a:pt x="2499" y="8861"/>
                    <a:pt x="2499" y="8833"/>
                  </a:cubicBezTo>
                  <a:cubicBezTo>
                    <a:pt x="2499" y="8806"/>
                    <a:pt x="2521" y="8783"/>
                    <a:pt x="2549" y="8783"/>
                  </a:cubicBezTo>
                  <a:close/>
                  <a:moveTo>
                    <a:pt x="2749" y="8783"/>
                  </a:moveTo>
                  <a:lnTo>
                    <a:pt x="2749" y="8783"/>
                  </a:lnTo>
                  <a:cubicBezTo>
                    <a:pt x="2776" y="8783"/>
                    <a:pt x="2799" y="8806"/>
                    <a:pt x="2799" y="8833"/>
                  </a:cubicBezTo>
                  <a:cubicBezTo>
                    <a:pt x="2799" y="8861"/>
                    <a:pt x="2776" y="8883"/>
                    <a:pt x="2749" y="8883"/>
                  </a:cubicBezTo>
                  <a:lnTo>
                    <a:pt x="2749" y="8883"/>
                  </a:lnTo>
                  <a:cubicBezTo>
                    <a:pt x="2721" y="8883"/>
                    <a:pt x="2699" y="8861"/>
                    <a:pt x="2699" y="8833"/>
                  </a:cubicBezTo>
                  <a:cubicBezTo>
                    <a:pt x="2699" y="8806"/>
                    <a:pt x="2721" y="8783"/>
                    <a:pt x="2749" y="8783"/>
                  </a:cubicBezTo>
                  <a:close/>
                  <a:moveTo>
                    <a:pt x="2949" y="8783"/>
                  </a:moveTo>
                  <a:lnTo>
                    <a:pt x="2949" y="8783"/>
                  </a:lnTo>
                  <a:cubicBezTo>
                    <a:pt x="2977" y="8783"/>
                    <a:pt x="2999" y="8806"/>
                    <a:pt x="2999" y="8833"/>
                  </a:cubicBezTo>
                  <a:cubicBezTo>
                    <a:pt x="2999" y="8861"/>
                    <a:pt x="2977" y="8883"/>
                    <a:pt x="2949" y="8883"/>
                  </a:cubicBezTo>
                  <a:lnTo>
                    <a:pt x="2949" y="8883"/>
                  </a:lnTo>
                  <a:cubicBezTo>
                    <a:pt x="2921" y="8883"/>
                    <a:pt x="2899" y="8861"/>
                    <a:pt x="2899" y="8833"/>
                  </a:cubicBezTo>
                  <a:cubicBezTo>
                    <a:pt x="2899" y="8806"/>
                    <a:pt x="2921" y="8783"/>
                    <a:pt x="2949" y="8783"/>
                  </a:cubicBezTo>
                  <a:close/>
                  <a:moveTo>
                    <a:pt x="3149" y="8783"/>
                  </a:moveTo>
                  <a:lnTo>
                    <a:pt x="3149" y="8783"/>
                  </a:lnTo>
                  <a:cubicBezTo>
                    <a:pt x="3177" y="8783"/>
                    <a:pt x="3199" y="8806"/>
                    <a:pt x="3199" y="8833"/>
                  </a:cubicBezTo>
                  <a:cubicBezTo>
                    <a:pt x="3199" y="8861"/>
                    <a:pt x="3177" y="8883"/>
                    <a:pt x="3149" y="8883"/>
                  </a:cubicBezTo>
                  <a:lnTo>
                    <a:pt x="3149" y="8883"/>
                  </a:lnTo>
                  <a:cubicBezTo>
                    <a:pt x="3121" y="8883"/>
                    <a:pt x="3099" y="8861"/>
                    <a:pt x="3099" y="8833"/>
                  </a:cubicBezTo>
                  <a:cubicBezTo>
                    <a:pt x="3099" y="8806"/>
                    <a:pt x="3121" y="8783"/>
                    <a:pt x="3149" y="8783"/>
                  </a:cubicBezTo>
                  <a:close/>
                  <a:moveTo>
                    <a:pt x="3349" y="8783"/>
                  </a:moveTo>
                  <a:lnTo>
                    <a:pt x="3349" y="8783"/>
                  </a:lnTo>
                  <a:cubicBezTo>
                    <a:pt x="3377" y="8783"/>
                    <a:pt x="3399" y="8806"/>
                    <a:pt x="3399" y="8833"/>
                  </a:cubicBezTo>
                  <a:cubicBezTo>
                    <a:pt x="3399" y="8861"/>
                    <a:pt x="3377" y="8883"/>
                    <a:pt x="3349" y="8883"/>
                  </a:cubicBezTo>
                  <a:lnTo>
                    <a:pt x="3349" y="8883"/>
                  </a:lnTo>
                  <a:cubicBezTo>
                    <a:pt x="3321" y="8883"/>
                    <a:pt x="3299" y="8861"/>
                    <a:pt x="3299" y="8833"/>
                  </a:cubicBezTo>
                  <a:cubicBezTo>
                    <a:pt x="3299" y="8806"/>
                    <a:pt x="3321" y="8783"/>
                    <a:pt x="3349" y="8783"/>
                  </a:cubicBezTo>
                  <a:close/>
                  <a:moveTo>
                    <a:pt x="3549" y="8783"/>
                  </a:moveTo>
                  <a:lnTo>
                    <a:pt x="3549" y="8783"/>
                  </a:lnTo>
                  <a:cubicBezTo>
                    <a:pt x="3577" y="8783"/>
                    <a:pt x="3599" y="8806"/>
                    <a:pt x="3599" y="8833"/>
                  </a:cubicBezTo>
                  <a:cubicBezTo>
                    <a:pt x="3599" y="8861"/>
                    <a:pt x="3577" y="8883"/>
                    <a:pt x="3549" y="8883"/>
                  </a:cubicBezTo>
                  <a:lnTo>
                    <a:pt x="3549" y="8883"/>
                  </a:lnTo>
                  <a:cubicBezTo>
                    <a:pt x="3522" y="8883"/>
                    <a:pt x="3499" y="8861"/>
                    <a:pt x="3499" y="8833"/>
                  </a:cubicBezTo>
                  <a:cubicBezTo>
                    <a:pt x="3499" y="8806"/>
                    <a:pt x="3522" y="8783"/>
                    <a:pt x="3549" y="8783"/>
                  </a:cubicBezTo>
                  <a:close/>
                  <a:moveTo>
                    <a:pt x="3749" y="8783"/>
                  </a:moveTo>
                  <a:lnTo>
                    <a:pt x="3749" y="8783"/>
                  </a:lnTo>
                  <a:cubicBezTo>
                    <a:pt x="3777" y="8783"/>
                    <a:pt x="3799" y="8806"/>
                    <a:pt x="3799" y="8833"/>
                  </a:cubicBezTo>
                  <a:cubicBezTo>
                    <a:pt x="3799" y="8861"/>
                    <a:pt x="3777" y="8883"/>
                    <a:pt x="3749" y="8883"/>
                  </a:cubicBezTo>
                  <a:lnTo>
                    <a:pt x="3749" y="8883"/>
                  </a:lnTo>
                  <a:cubicBezTo>
                    <a:pt x="3722" y="8883"/>
                    <a:pt x="3699" y="8861"/>
                    <a:pt x="3699" y="8833"/>
                  </a:cubicBezTo>
                  <a:cubicBezTo>
                    <a:pt x="3699" y="8806"/>
                    <a:pt x="3722" y="8783"/>
                    <a:pt x="3749" y="8783"/>
                  </a:cubicBezTo>
                  <a:close/>
                  <a:moveTo>
                    <a:pt x="3949" y="8783"/>
                  </a:moveTo>
                  <a:lnTo>
                    <a:pt x="3949" y="8783"/>
                  </a:lnTo>
                  <a:cubicBezTo>
                    <a:pt x="3977" y="8783"/>
                    <a:pt x="3999" y="8806"/>
                    <a:pt x="3999" y="8833"/>
                  </a:cubicBezTo>
                  <a:cubicBezTo>
                    <a:pt x="3999" y="8861"/>
                    <a:pt x="3977" y="8883"/>
                    <a:pt x="3949" y="8883"/>
                  </a:cubicBezTo>
                  <a:lnTo>
                    <a:pt x="3949" y="8883"/>
                  </a:lnTo>
                  <a:cubicBezTo>
                    <a:pt x="3922" y="8883"/>
                    <a:pt x="3899" y="8861"/>
                    <a:pt x="3899" y="8833"/>
                  </a:cubicBezTo>
                  <a:cubicBezTo>
                    <a:pt x="3899" y="8806"/>
                    <a:pt x="3922" y="8783"/>
                    <a:pt x="3949" y="8783"/>
                  </a:cubicBezTo>
                  <a:close/>
                  <a:moveTo>
                    <a:pt x="4149" y="8783"/>
                  </a:moveTo>
                  <a:lnTo>
                    <a:pt x="4150" y="8783"/>
                  </a:lnTo>
                  <a:cubicBezTo>
                    <a:pt x="4177" y="8783"/>
                    <a:pt x="4200" y="8806"/>
                    <a:pt x="4200" y="8833"/>
                  </a:cubicBezTo>
                  <a:cubicBezTo>
                    <a:pt x="4200" y="8861"/>
                    <a:pt x="4177" y="8883"/>
                    <a:pt x="4150" y="8883"/>
                  </a:cubicBezTo>
                  <a:lnTo>
                    <a:pt x="4149" y="8883"/>
                  </a:lnTo>
                  <a:cubicBezTo>
                    <a:pt x="4122" y="8883"/>
                    <a:pt x="4099" y="8861"/>
                    <a:pt x="4099" y="8833"/>
                  </a:cubicBezTo>
                  <a:cubicBezTo>
                    <a:pt x="4099" y="8806"/>
                    <a:pt x="4122" y="8783"/>
                    <a:pt x="4149" y="8783"/>
                  </a:cubicBezTo>
                  <a:close/>
                  <a:moveTo>
                    <a:pt x="4350" y="8783"/>
                  </a:moveTo>
                  <a:lnTo>
                    <a:pt x="4350" y="8783"/>
                  </a:lnTo>
                  <a:cubicBezTo>
                    <a:pt x="4377" y="8783"/>
                    <a:pt x="4400" y="8806"/>
                    <a:pt x="4400" y="8833"/>
                  </a:cubicBezTo>
                  <a:cubicBezTo>
                    <a:pt x="4400" y="8861"/>
                    <a:pt x="4377" y="8883"/>
                    <a:pt x="4350" y="8883"/>
                  </a:cubicBezTo>
                  <a:lnTo>
                    <a:pt x="4350" y="8883"/>
                  </a:lnTo>
                  <a:cubicBezTo>
                    <a:pt x="4322" y="8883"/>
                    <a:pt x="4300" y="8861"/>
                    <a:pt x="4300" y="8833"/>
                  </a:cubicBezTo>
                  <a:cubicBezTo>
                    <a:pt x="4300" y="8806"/>
                    <a:pt x="4322" y="8783"/>
                    <a:pt x="4350" y="8783"/>
                  </a:cubicBezTo>
                  <a:close/>
                  <a:moveTo>
                    <a:pt x="4550" y="8783"/>
                  </a:moveTo>
                  <a:lnTo>
                    <a:pt x="4550" y="8783"/>
                  </a:lnTo>
                  <a:cubicBezTo>
                    <a:pt x="4577" y="8783"/>
                    <a:pt x="4600" y="8806"/>
                    <a:pt x="4600" y="8833"/>
                  </a:cubicBezTo>
                  <a:cubicBezTo>
                    <a:pt x="4600" y="8861"/>
                    <a:pt x="4577" y="8883"/>
                    <a:pt x="4550" y="8883"/>
                  </a:cubicBezTo>
                  <a:lnTo>
                    <a:pt x="4550" y="8883"/>
                  </a:lnTo>
                  <a:cubicBezTo>
                    <a:pt x="4522" y="8883"/>
                    <a:pt x="4500" y="8861"/>
                    <a:pt x="4500" y="8833"/>
                  </a:cubicBezTo>
                  <a:cubicBezTo>
                    <a:pt x="4500" y="8806"/>
                    <a:pt x="4522" y="8783"/>
                    <a:pt x="4550" y="8783"/>
                  </a:cubicBezTo>
                  <a:close/>
                  <a:moveTo>
                    <a:pt x="4750" y="8783"/>
                  </a:moveTo>
                  <a:lnTo>
                    <a:pt x="4750" y="8783"/>
                  </a:lnTo>
                  <a:cubicBezTo>
                    <a:pt x="4777" y="8783"/>
                    <a:pt x="4800" y="8806"/>
                    <a:pt x="4800" y="8833"/>
                  </a:cubicBezTo>
                  <a:cubicBezTo>
                    <a:pt x="4800" y="8861"/>
                    <a:pt x="4777" y="8883"/>
                    <a:pt x="4750" y="8883"/>
                  </a:cubicBezTo>
                  <a:lnTo>
                    <a:pt x="4750" y="8883"/>
                  </a:lnTo>
                  <a:cubicBezTo>
                    <a:pt x="4722" y="8883"/>
                    <a:pt x="4700" y="8861"/>
                    <a:pt x="4700" y="8833"/>
                  </a:cubicBezTo>
                  <a:cubicBezTo>
                    <a:pt x="4700" y="8806"/>
                    <a:pt x="4722" y="8783"/>
                    <a:pt x="4750" y="8783"/>
                  </a:cubicBezTo>
                  <a:close/>
                  <a:moveTo>
                    <a:pt x="4950" y="8783"/>
                  </a:moveTo>
                  <a:lnTo>
                    <a:pt x="4950" y="8783"/>
                  </a:lnTo>
                  <a:cubicBezTo>
                    <a:pt x="4978" y="8783"/>
                    <a:pt x="5000" y="8806"/>
                    <a:pt x="5000" y="8833"/>
                  </a:cubicBezTo>
                  <a:cubicBezTo>
                    <a:pt x="5000" y="8861"/>
                    <a:pt x="4978" y="8883"/>
                    <a:pt x="4950" y="8883"/>
                  </a:cubicBezTo>
                  <a:lnTo>
                    <a:pt x="4950" y="8883"/>
                  </a:lnTo>
                  <a:cubicBezTo>
                    <a:pt x="4922" y="8883"/>
                    <a:pt x="4900" y="8861"/>
                    <a:pt x="4900" y="8833"/>
                  </a:cubicBezTo>
                  <a:cubicBezTo>
                    <a:pt x="4900" y="8806"/>
                    <a:pt x="4922" y="8783"/>
                    <a:pt x="4950" y="8783"/>
                  </a:cubicBezTo>
                  <a:close/>
                  <a:moveTo>
                    <a:pt x="5150" y="8783"/>
                  </a:moveTo>
                  <a:lnTo>
                    <a:pt x="5150" y="8783"/>
                  </a:lnTo>
                  <a:cubicBezTo>
                    <a:pt x="5178" y="8783"/>
                    <a:pt x="5200" y="8806"/>
                    <a:pt x="5200" y="8833"/>
                  </a:cubicBezTo>
                  <a:cubicBezTo>
                    <a:pt x="5200" y="8861"/>
                    <a:pt x="5178" y="8883"/>
                    <a:pt x="5150" y="8883"/>
                  </a:cubicBezTo>
                  <a:lnTo>
                    <a:pt x="5150" y="8883"/>
                  </a:lnTo>
                  <a:cubicBezTo>
                    <a:pt x="5122" y="8883"/>
                    <a:pt x="5100" y="8861"/>
                    <a:pt x="5100" y="8833"/>
                  </a:cubicBezTo>
                  <a:cubicBezTo>
                    <a:pt x="5100" y="8806"/>
                    <a:pt x="5122" y="8783"/>
                    <a:pt x="5150" y="8783"/>
                  </a:cubicBezTo>
                  <a:close/>
                  <a:moveTo>
                    <a:pt x="5350" y="8783"/>
                  </a:moveTo>
                  <a:lnTo>
                    <a:pt x="5350" y="8783"/>
                  </a:lnTo>
                  <a:cubicBezTo>
                    <a:pt x="5378" y="8783"/>
                    <a:pt x="5400" y="8806"/>
                    <a:pt x="5400" y="8833"/>
                  </a:cubicBezTo>
                  <a:cubicBezTo>
                    <a:pt x="5400" y="8861"/>
                    <a:pt x="5378" y="8883"/>
                    <a:pt x="5350" y="8883"/>
                  </a:cubicBezTo>
                  <a:lnTo>
                    <a:pt x="5350" y="8883"/>
                  </a:lnTo>
                  <a:cubicBezTo>
                    <a:pt x="5322" y="8883"/>
                    <a:pt x="5300" y="8861"/>
                    <a:pt x="5300" y="8833"/>
                  </a:cubicBezTo>
                  <a:cubicBezTo>
                    <a:pt x="5300" y="8806"/>
                    <a:pt x="5322" y="8783"/>
                    <a:pt x="5350" y="8783"/>
                  </a:cubicBezTo>
                  <a:close/>
                  <a:moveTo>
                    <a:pt x="5550" y="8783"/>
                  </a:moveTo>
                  <a:lnTo>
                    <a:pt x="5550" y="8783"/>
                  </a:lnTo>
                  <a:cubicBezTo>
                    <a:pt x="5578" y="8783"/>
                    <a:pt x="5600" y="8806"/>
                    <a:pt x="5600" y="8833"/>
                  </a:cubicBezTo>
                  <a:cubicBezTo>
                    <a:pt x="5600" y="8861"/>
                    <a:pt x="5578" y="8883"/>
                    <a:pt x="5550" y="8883"/>
                  </a:cubicBezTo>
                  <a:lnTo>
                    <a:pt x="5550" y="8883"/>
                  </a:lnTo>
                  <a:cubicBezTo>
                    <a:pt x="5523" y="8883"/>
                    <a:pt x="5500" y="8861"/>
                    <a:pt x="5500" y="8833"/>
                  </a:cubicBezTo>
                  <a:cubicBezTo>
                    <a:pt x="5500" y="8806"/>
                    <a:pt x="5523" y="8783"/>
                    <a:pt x="5550" y="8783"/>
                  </a:cubicBezTo>
                  <a:close/>
                  <a:moveTo>
                    <a:pt x="5750" y="8783"/>
                  </a:moveTo>
                  <a:lnTo>
                    <a:pt x="5750" y="8783"/>
                  </a:lnTo>
                  <a:cubicBezTo>
                    <a:pt x="5778" y="8783"/>
                    <a:pt x="5800" y="8806"/>
                    <a:pt x="5800" y="8833"/>
                  </a:cubicBezTo>
                  <a:cubicBezTo>
                    <a:pt x="5800" y="8861"/>
                    <a:pt x="5778" y="8883"/>
                    <a:pt x="5750" y="8883"/>
                  </a:cubicBezTo>
                  <a:lnTo>
                    <a:pt x="5750" y="8883"/>
                  </a:lnTo>
                  <a:cubicBezTo>
                    <a:pt x="5723" y="8883"/>
                    <a:pt x="5700" y="8861"/>
                    <a:pt x="5700" y="8833"/>
                  </a:cubicBezTo>
                  <a:cubicBezTo>
                    <a:pt x="5700" y="8806"/>
                    <a:pt x="5723" y="8783"/>
                    <a:pt x="5750" y="8783"/>
                  </a:cubicBezTo>
                  <a:close/>
                  <a:moveTo>
                    <a:pt x="5950" y="8783"/>
                  </a:moveTo>
                  <a:lnTo>
                    <a:pt x="5950" y="8783"/>
                  </a:lnTo>
                  <a:cubicBezTo>
                    <a:pt x="5978" y="8783"/>
                    <a:pt x="6000" y="8806"/>
                    <a:pt x="6000" y="8833"/>
                  </a:cubicBezTo>
                  <a:cubicBezTo>
                    <a:pt x="6000" y="8861"/>
                    <a:pt x="5978" y="8883"/>
                    <a:pt x="5950" y="8883"/>
                  </a:cubicBezTo>
                  <a:lnTo>
                    <a:pt x="5950" y="8883"/>
                  </a:lnTo>
                  <a:cubicBezTo>
                    <a:pt x="5923" y="8883"/>
                    <a:pt x="5900" y="8861"/>
                    <a:pt x="5900" y="8833"/>
                  </a:cubicBezTo>
                  <a:cubicBezTo>
                    <a:pt x="5900" y="8806"/>
                    <a:pt x="5923" y="8783"/>
                    <a:pt x="5950" y="8783"/>
                  </a:cubicBezTo>
                  <a:close/>
                  <a:moveTo>
                    <a:pt x="6150" y="8783"/>
                  </a:moveTo>
                  <a:lnTo>
                    <a:pt x="6151" y="8783"/>
                  </a:lnTo>
                  <a:cubicBezTo>
                    <a:pt x="6178" y="8783"/>
                    <a:pt x="6201" y="8806"/>
                    <a:pt x="6201" y="8833"/>
                  </a:cubicBezTo>
                  <a:cubicBezTo>
                    <a:pt x="6201" y="8861"/>
                    <a:pt x="6178" y="8883"/>
                    <a:pt x="6151" y="8883"/>
                  </a:cubicBezTo>
                  <a:lnTo>
                    <a:pt x="6150" y="8883"/>
                  </a:lnTo>
                  <a:cubicBezTo>
                    <a:pt x="6123" y="8883"/>
                    <a:pt x="6100" y="8861"/>
                    <a:pt x="6100" y="8833"/>
                  </a:cubicBezTo>
                  <a:cubicBezTo>
                    <a:pt x="6100" y="8806"/>
                    <a:pt x="6123" y="8783"/>
                    <a:pt x="6150" y="8783"/>
                  </a:cubicBezTo>
                  <a:close/>
                  <a:moveTo>
                    <a:pt x="6351" y="8783"/>
                  </a:moveTo>
                  <a:lnTo>
                    <a:pt x="6351" y="8783"/>
                  </a:lnTo>
                  <a:cubicBezTo>
                    <a:pt x="6378" y="8783"/>
                    <a:pt x="6401" y="8806"/>
                    <a:pt x="6401" y="8833"/>
                  </a:cubicBezTo>
                  <a:cubicBezTo>
                    <a:pt x="6401" y="8861"/>
                    <a:pt x="6378" y="8883"/>
                    <a:pt x="6351" y="8883"/>
                  </a:cubicBezTo>
                  <a:lnTo>
                    <a:pt x="6351" y="8883"/>
                  </a:lnTo>
                  <a:cubicBezTo>
                    <a:pt x="6323" y="8883"/>
                    <a:pt x="6301" y="8861"/>
                    <a:pt x="6301" y="8833"/>
                  </a:cubicBezTo>
                  <a:cubicBezTo>
                    <a:pt x="6301" y="8806"/>
                    <a:pt x="6323" y="8783"/>
                    <a:pt x="6351" y="8783"/>
                  </a:cubicBezTo>
                  <a:close/>
                  <a:moveTo>
                    <a:pt x="6551" y="8783"/>
                  </a:moveTo>
                  <a:lnTo>
                    <a:pt x="6551" y="8783"/>
                  </a:lnTo>
                  <a:cubicBezTo>
                    <a:pt x="6578" y="8783"/>
                    <a:pt x="6601" y="8806"/>
                    <a:pt x="6601" y="8833"/>
                  </a:cubicBezTo>
                  <a:cubicBezTo>
                    <a:pt x="6601" y="8861"/>
                    <a:pt x="6578" y="8883"/>
                    <a:pt x="6551" y="8883"/>
                  </a:cubicBezTo>
                  <a:lnTo>
                    <a:pt x="6551" y="8883"/>
                  </a:lnTo>
                  <a:cubicBezTo>
                    <a:pt x="6523" y="8883"/>
                    <a:pt x="6501" y="8861"/>
                    <a:pt x="6501" y="8833"/>
                  </a:cubicBezTo>
                  <a:cubicBezTo>
                    <a:pt x="6501" y="8806"/>
                    <a:pt x="6523" y="8783"/>
                    <a:pt x="6551" y="8783"/>
                  </a:cubicBezTo>
                  <a:close/>
                  <a:moveTo>
                    <a:pt x="6751" y="8783"/>
                  </a:moveTo>
                  <a:lnTo>
                    <a:pt x="6751" y="8783"/>
                  </a:lnTo>
                  <a:cubicBezTo>
                    <a:pt x="6778" y="8783"/>
                    <a:pt x="6801" y="8806"/>
                    <a:pt x="6801" y="8833"/>
                  </a:cubicBezTo>
                  <a:cubicBezTo>
                    <a:pt x="6801" y="8861"/>
                    <a:pt x="6778" y="8883"/>
                    <a:pt x="6751" y="8883"/>
                  </a:cubicBezTo>
                  <a:lnTo>
                    <a:pt x="6751" y="8883"/>
                  </a:lnTo>
                  <a:cubicBezTo>
                    <a:pt x="6723" y="8883"/>
                    <a:pt x="6701" y="8861"/>
                    <a:pt x="6701" y="8833"/>
                  </a:cubicBezTo>
                  <a:cubicBezTo>
                    <a:pt x="6701" y="8806"/>
                    <a:pt x="6723" y="8783"/>
                    <a:pt x="6751" y="8783"/>
                  </a:cubicBezTo>
                  <a:close/>
                  <a:moveTo>
                    <a:pt x="6951" y="8783"/>
                  </a:moveTo>
                  <a:lnTo>
                    <a:pt x="6951" y="8783"/>
                  </a:lnTo>
                  <a:cubicBezTo>
                    <a:pt x="6979" y="8783"/>
                    <a:pt x="7001" y="8806"/>
                    <a:pt x="7001" y="8833"/>
                  </a:cubicBezTo>
                  <a:cubicBezTo>
                    <a:pt x="7001" y="8861"/>
                    <a:pt x="6979" y="8883"/>
                    <a:pt x="6951" y="8883"/>
                  </a:cubicBezTo>
                  <a:lnTo>
                    <a:pt x="6951" y="8883"/>
                  </a:lnTo>
                  <a:cubicBezTo>
                    <a:pt x="6923" y="8883"/>
                    <a:pt x="6901" y="8861"/>
                    <a:pt x="6901" y="8833"/>
                  </a:cubicBezTo>
                  <a:cubicBezTo>
                    <a:pt x="6901" y="8806"/>
                    <a:pt x="6923" y="8783"/>
                    <a:pt x="6951" y="8783"/>
                  </a:cubicBezTo>
                  <a:close/>
                  <a:moveTo>
                    <a:pt x="7151" y="8783"/>
                  </a:moveTo>
                  <a:lnTo>
                    <a:pt x="7151" y="8783"/>
                  </a:lnTo>
                  <a:cubicBezTo>
                    <a:pt x="7179" y="8783"/>
                    <a:pt x="7201" y="8806"/>
                    <a:pt x="7201" y="8833"/>
                  </a:cubicBezTo>
                  <a:cubicBezTo>
                    <a:pt x="7201" y="8861"/>
                    <a:pt x="7179" y="8883"/>
                    <a:pt x="7151" y="8883"/>
                  </a:cubicBezTo>
                  <a:lnTo>
                    <a:pt x="7151" y="8883"/>
                  </a:lnTo>
                  <a:cubicBezTo>
                    <a:pt x="7123" y="8883"/>
                    <a:pt x="7101" y="8861"/>
                    <a:pt x="7101" y="8833"/>
                  </a:cubicBezTo>
                  <a:cubicBezTo>
                    <a:pt x="7101" y="8806"/>
                    <a:pt x="7123" y="8783"/>
                    <a:pt x="7151" y="8783"/>
                  </a:cubicBezTo>
                  <a:close/>
                  <a:moveTo>
                    <a:pt x="7351" y="8783"/>
                  </a:moveTo>
                  <a:lnTo>
                    <a:pt x="7351" y="8783"/>
                  </a:lnTo>
                  <a:cubicBezTo>
                    <a:pt x="7379" y="8783"/>
                    <a:pt x="7401" y="8806"/>
                    <a:pt x="7401" y="8833"/>
                  </a:cubicBezTo>
                  <a:cubicBezTo>
                    <a:pt x="7401" y="8861"/>
                    <a:pt x="7379" y="8883"/>
                    <a:pt x="7351" y="8883"/>
                  </a:cubicBezTo>
                  <a:lnTo>
                    <a:pt x="7351" y="8883"/>
                  </a:lnTo>
                  <a:cubicBezTo>
                    <a:pt x="7323" y="8883"/>
                    <a:pt x="7301" y="8861"/>
                    <a:pt x="7301" y="8833"/>
                  </a:cubicBezTo>
                  <a:cubicBezTo>
                    <a:pt x="7301" y="8806"/>
                    <a:pt x="7323" y="8783"/>
                    <a:pt x="7351" y="8783"/>
                  </a:cubicBezTo>
                  <a:close/>
                  <a:moveTo>
                    <a:pt x="7551" y="8783"/>
                  </a:moveTo>
                  <a:lnTo>
                    <a:pt x="7551" y="8783"/>
                  </a:lnTo>
                  <a:cubicBezTo>
                    <a:pt x="7579" y="8783"/>
                    <a:pt x="7601" y="8806"/>
                    <a:pt x="7601" y="8833"/>
                  </a:cubicBezTo>
                  <a:cubicBezTo>
                    <a:pt x="7601" y="8861"/>
                    <a:pt x="7579" y="8883"/>
                    <a:pt x="7551" y="8883"/>
                  </a:cubicBezTo>
                  <a:lnTo>
                    <a:pt x="7551" y="8883"/>
                  </a:lnTo>
                  <a:cubicBezTo>
                    <a:pt x="7524" y="8883"/>
                    <a:pt x="7501" y="8861"/>
                    <a:pt x="7501" y="8833"/>
                  </a:cubicBezTo>
                  <a:cubicBezTo>
                    <a:pt x="7501" y="8806"/>
                    <a:pt x="7524" y="8783"/>
                    <a:pt x="7551" y="8783"/>
                  </a:cubicBezTo>
                  <a:close/>
                  <a:moveTo>
                    <a:pt x="7751" y="8783"/>
                  </a:moveTo>
                  <a:lnTo>
                    <a:pt x="7751" y="8783"/>
                  </a:lnTo>
                  <a:cubicBezTo>
                    <a:pt x="7779" y="8783"/>
                    <a:pt x="7801" y="8806"/>
                    <a:pt x="7801" y="8833"/>
                  </a:cubicBezTo>
                  <a:cubicBezTo>
                    <a:pt x="7801" y="8861"/>
                    <a:pt x="7779" y="8883"/>
                    <a:pt x="7751" y="8883"/>
                  </a:cubicBezTo>
                  <a:lnTo>
                    <a:pt x="7751" y="8883"/>
                  </a:lnTo>
                  <a:cubicBezTo>
                    <a:pt x="7724" y="8883"/>
                    <a:pt x="7701" y="8861"/>
                    <a:pt x="7701" y="8833"/>
                  </a:cubicBezTo>
                  <a:cubicBezTo>
                    <a:pt x="7701" y="8806"/>
                    <a:pt x="7724" y="8783"/>
                    <a:pt x="7751" y="8783"/>
                  </a:cubicBezTo>
                  <a:close/>
                  <a:moveTo>
                    <a:pt x="7951" y="8783"/>
                  </a:moveTo>
                  <a:lnTo>
                    <a:pt x="7951" y="8783"/>
                  </a:lnTo>
                  <a:cubicBezTo>
                    <a:pt x="7979" y="8783"/>
                    <a:pt x="8001" y="8806"/>
                    <a:pt x="8001" y="8833"/>
                  </a:cubicBezTo>
                  <a:cubicBezTo>
                    <a:pt x="8001" y="8861"/>
                    <a:pt x="7979" y="8883"/>
                    <a:pt x="7951" y="8883"/>
                  </a:cubicBezTo>
                  <a:lnTo>
                    <a:pt x="7951" y="8883"/>
                  </a:lnTo>
                  <a:cubicBezTo>
                    <a:pt x="7924" y="8883"/>
                    <a:pt x="7901" y="8861"/>
                    <a:pt x="7901" y="8833"/>
                  </a:cubicBezTo>
                  <a:cubicBezTo>
                    <a:pt x="7901" y="8806"/>
                    <a:pt x="7924" y="8783"/>
                    <a:pt x="7951" y="8783"/>
                  </a:cubicBezTo>
                  <a:close/>
                  <a:moveTo>
                    <a:pt x="8151" y="8783"/>
                  </a:moveTo>
                  <a:lnTo>
                    <a:pt x="8152" y="8783"/>
                  </a:lnTo>
                  <a:cubicBezTo>
                    <a:pt x="8179" y="8783"/>
                    <a:pt x="8202" y="8806"/>
                    <a:pt x="8202" y="8833"/>
                  </a:cubicBezTo>
                  <a:cubicBezTo>
                    <a:pt x="8202" y="8861"/>
                    <a:pt x="8179" y="8883"/>
                    <a:pt x="8152" y="8883"/>
                  </a:cubicBezTo>
                  <a:lnTo>
                    <a:pt x="8151" y="8883"/>
                  </a:lnTo>
                  <a:cubicBezTo>
                    <a:pt x="8124" y="8883"/>
                    <a:pt x="8101" y="8861"/>
                    <a:pt x="8101" y="8833"/>
                  </a:cubicBezTo>
                  <a:cubicBezTo>
                    <a:pt x="8101" y="8806"/>
                    <a:pt x="8124" y="8783"/>
                    <a:pt x="8151" y="8783"/>
                  </a:cubicBezTo>
                  <a:close/>
                  <a:moveTo>
                    <a:pt x="8352" y="8783"/>
                  </a:moveTo>
                  <a:lnTo>
                    <a:pt x="8352" y="8783"/>
                  </a:lnTo>
                  <a:cubicBezTo>
                    <a:pt x="8379" y="8783"/>
                    <a:pt x="8402" y="8806"/>
                    <a:pt x="8402" y="8833"/>
                  </a:cubicBezTo>
                  <a:cubicBezTo>
                    <a:pt x="8402" y="8861"/>
                    <a:pt x="8379" y="8883"/>
                    <a:pt x="8352" y="8883"/>
                  </a:cubicBezTo>
                  <a:lnTo>
                    <a:pt x="8352" y="8883"/>
                  </a:lnTo>
                  <a:cubicBezTo>
                    <a:pt x="8324" y="8883"/>
                    <a:pt x="8302" y="8861"/>
                    <a:pt x="8302" y="8833"/>
                  </a:cubicBezTo>
                  <a:cubicBezTo>
                    <a:pt x="8302" y="8806"/>
                    <a:pt x="8324" y="8783"/>
                    <a:pt x="8352" y="8783"/>
                  </a:cubicBezTo>
                  <a:close/>
                  <a:moveTo>
                    <a:pt x="8552" y="8783"/>
                  </a:moveTo>
                  <a:lnTo>
                    <a:pt x="8552" y="8783"/>
                  </a:lnTo>
                  <a:cubicBezTo>
                    <a:pt x="8579" y="8783"/>
                    <a:pt x="8602" y="8806"/>
                    <a:pt x="8602" y="8833"/>
                  </a:cubicBezTo>
                  <a:cubicBezTo>
                    <a:pt x="8602" y="8861"/>
                    <a:pt x="8579" y="8883"/>
                    <a:pt x="8552" y="8883"/>
                  </a:cubicBezTo>
                  <a:lnTo>
                    <a:pt x="8552" y="8883"/>
                  </a:lnTo>
                  <a:cubicBezTo>
                    <a:pt x="8524" y="8883"/>
                    <a:pt x="8502" y="8861"/>
                    <a:pt x="8502" y="8833"/>
                  </a:cubicBezTo>
                  <a:cubicBezTo>
                    <a:pt x="8502" y="8806"/>
                    <a:pt x="8524" y="8783"/>
                    <a:pt x="8552" y="8783"/>
                  </a:cubicBezTo>
                  <a:close/>
                  <a:moveTo>
                    <a:pt x="8752" y="8783"/>
                  </a:moveTo>
                  <a:lnTo>
                    <a:pt x="8752" y="8783"/>
                  </a:lnTo>
                  <a:cubicBezTo>
                    <a:pt x="8779" y="8783"/>
                    <a:pt x="8802" y="8806"/>
                    <a:pt x="8802" y="8833"/>
                  </a:cubicBezTo>
                  <a:cubicBezTo>
                    <a:pt x="8802" y="8861"/>
                    <a:pt x="8779" y="8883"/>
                    <a:pt x="8752" y="8883"/>
                  </a:cubicBezTo>
                  <a:lnTo>
                    <a:pt x="8752" y="8883"/>
                  </a:lnTo>
                  <a:cubicBezTo>
                    <a:pt x="8724" y="8883"/>
                    <a:pt x="8702" y="8861"/>
                    <a:pt x="8702" y="8833"/>
                  </a:cubicBezTo>
                  <a:cubicBezTo>
                    <a:pt x="8702" y="8806"/>
                    <a:pt x="8724" y="8783"/>
                    <a:pt x="8752" y="8783"/>
                  </a:cubicBezTo>
                  <a:close/>
                  <a:moveTo>
                    <a:pt x="8952" y="8783"/>
                  </a:moveTo>
                  <a:lnTo>
                    <a:pt x="8952" y="8783"/>
                  </a:lnTo>
                  <a:cubicBezTo>
                    <a:pt x="8980" y="8783"/>
                    <a:pt x="9002" y="8806"/>
                    <a:pt x="9002" y="8833"/>
                  </a:cubicBezTo>
                  <a:cubicBezTo>
                    <a:pt x="9002" y="8861"/>
                    <a:pt x="8980" y="8883"/>
                    <a:pt x="8952" y="8883"/>
                  </a:cubicBezTo>
                  <a:lnTo>
                    <a:pt x="8952" y="8883"/>
                  </a:lnTo>
                  <a:cubicBezTo>
                    <a:pt x="8924" y="8883"/>
                    <a:pt x="8902" y="8861"/>
                    <a:pt x="8902" y="8833"/>
                  </a:cubicBezTo>
                  <a:cubicBezTo>
                    <a:pt x="8902" y="8806"/>
                    <a:pt x="8924" y="8783"/>
                    <a:pt x="8952" y="8783"/>
                  </a:cubicBezTo>
                  <a:close/>
                  <a:moveTo>
                    <a:pt x="9152" y="8783"/>
                  </a:moveTo>
                  <a:lnTo>
                    <a:pt x="9152" y="8783"/>
                  </a:lnTo>
                  <a:cubicBezTo>
                    <a:pt x="9180" y="8783"/>
                    <a:pt x="9202" y="8806"/>
                    <a:pt x="9202" y="8833"/>
                  </a:cubicBezTo>
                  <a:cubicBezTo>
                    <a:pt x="9202" y="8861"/>
                    <a:pt x="9180" y="8883"/>
                    <a:pt x="9152" y="8883"/>
                  </a:cubicBezTo>
                  <a:lnTo>
                    <a:pt x="9152" y="8883"/>
                  </a:lnTo>
                  <a:cubicBezTo>
                    <a:pt x="9124" y="8883"/>
                    <a:pt x="9102" y="8861"/>
                    <a:pt x="9102" y="8833"/>
                  </a:cubicBezTo>
                  <a:cubicBezTo>
                    <a:pt x="9102" y="8806"/>
                    <a:pt x="9124" y="8783"/>
                    <a:pt x="9152" y="8783"/>
                  </a:cubicBezTo>
                  <a:close/>
                  <a:moveTo>
                    <a:pt x="9352" y="8783"/>
                  </a:moveTo>
                  <a:lnTo>
                    <a:pt x="9352" y="8783"/>
                  </a:lnTo>
                  <a:cubicBezTo>
                    <a:pt x="9380" y="8783"/>
                    <a:pt x="9402" y="8806"/>
                    <a:pt x="9402" y="8833"/>
                  </a:cubicBezTo>
                  <a:cubicBezTo>
                    <a:pt x="9402" y="8861"/>
                    <a:pt x="9380" y="8883"/>
                    <a:pt x="9352" y="8883"/>
                  </a:cubicBezTo>
                  <a:lnTo>
                    <a:pt x="9352" y="8883"/>
                  </a:lnTo>
                  <a:cubicBezTo>
                    <a:pt x="9324" y="8883"/>
                    <a:pt x="9302" y="8861"/>
                    <a:pt x="9302" y="8833"/>
                  </a:cubicBezTo>
                  <a:cubicBezTo>
                    <a:pt x="9302" y="8806"/>
                    <a:pt x="9324" y="8783"/>
                    <a:pt x="9352" y="8783"/>
                  </a:cubicBezTo>
                  <a:close/>
                  <a:moveTo>
                    <a:pt x="9552" y="8783"/>
                  </a:moveTo>
                  <a:lnTo>
                    <a:pt x="9552" y="8783"/>
                  </a:lnTo>
                  <a:cubicBezTo>
                    <a:pt x="9580" y="8783"/>
                    <a:pt x="9602" y="8806"/>
                    <a:pt x="9602" y="8833"/>
                  </a:cubicBezTo>
                  <a:cubicBezTo>
                    <a:pt x="9602" y="8861"/>
                    <a:pt x="9580" y="8883"/>
                    <a:pt x="9552" y="8883"/>
                  </a:cubicBezTo>
                  <a:lnTo>
                    <a:pt x="9552" y="8883"/>
                  </a:lnTo>
                  <a:cubicBezTo>
                    <a:pt x="9525" y="8883"/>
                    <a:pt x="9502" y="8861"/>
                    <a:pt x="9502" y="8833"/>
                  </a:cubicBezTo>
                  <a:cubicBezTo>
                    <a:pt x="9502" y="8806"/>
                    <a:pt x="9525" y="8783"/>
                    <a:pt x="9552" y="8783"/>
                  </a:cubicBezTo>
                  <a:close/>
                  <a:moveTo>
                    <a:pt x="9752" y="8783"/>
                  </a:moveTo>
                  <a:lnTo>
                    <a:pt x="9752" y="8783"/>
                  </a:lnTo>
                  <a:cubicBezTo>
                    <a:pt x="9780" y="8783"/>
                    <a:pt x="9802" y="8806"/>
                    <a:pt x="9802" y="8833"/>
                  </a:cubicBezTo>
                  <a:cubicBezTo>
                    <a:pt x="9802" y="8861"/>
                    <a:pt x="9780" y="8883"/>
                    <a:pt x="9752" y="8883"/>
                  </a:cubicBezTo>
                  <a:lnTo>
                    <a:pt x="9752" y="8883"/>
                  </a:lnTo>
                  <a:cubicBezTo>
                    <a:pt x="9725" y="8883"/>
                    <a:pt x="9702" y="8861"/>
                    <a:pt x="9702" y="8833"/>
                  </a:cubicBezTo>
                  <a:cubicBezTo>
                    <a:pt x="9702" y="8806"/>
                    <a:pt x="9725" y="8783"/>
                    <a:pt x="9752" y="8783"/>
                  </a:cubicBezTo>
                  <a:close/>
                  <a:moveTo>
                    <a:pt x="9949" y="8783"/>
                  </a:moveTo>
                  <a:lnTo>
                    <a:pt x="9949" y="8783"/>
                  </a:lnTo>
                  <a:cubicBezTo>
                    <a:pt x="9977" y="8781"/>
                    <a:pt x="10001" y="8802"/>
                    <a:pt x="10002" y="8830"/>
                  </a:cubicBezTo>
                  <a:cubicBezTo>
                    <a:pt x="10004" y="8857"/>
                    <a:pt x="9983" y="8881"/>
                    <a:pt x="9955" y="8883"/>
                  </a:cubicBezTo>
                  <a:lnTo>
                    <a:pt x="9955" y="8883"/>
                  </a:lnTo>
                  <a:cubicBezTo>
                    <a:pt x="9928" y="8884"/>
                    <a:pt x="9904" y="8863"/>
                    <a:pt x="9902" y="8836"/>
                  </a:cubicBezTo>
                  <a:cubicBezTo>
                    <a:pt x="9901" y="8808"/>
                    <a:pt x="9922" y="8784"/>
                    <a:pt x="9949" y="8783"/>
                  </a:cubicBezTo>
                  <a:close/>
                  <a:moveTo>
                    <a:pt x="10144" y="8766"/>
                  </a:moveTo>
                  <a:lnTo>
                    <a:pt x="10144" y="8766"/>
                  </a:lnTo>
                  <a:cubicBezTo>
                    <a:pt x="10171" y="8762"/>
                    <a:pt x="10197" y="8781"/>
                    <a:pt x="10201" y="8808"/>
                  </a:cubicBezTo>
                  <a:cubicBezTo>
                    <a:pt x="10205" y="8835"/>
                    <a:pt x="10187" y="8861"/>
                    <a:pt x="10159" y="8865"/>
                  </a:cubicBezTo>
                  <a:lnTo>
                    <a:pt x="10159" y="8865"/>
                  </a:lnTo>
                  <a:cubicBezTo>
                    <a:pt x="10132" y="8869"/>
                    <a:pt x="10106" y="8851"/>
                    <a:pt x="10102" y="8824"/>
                  </a:cubicBezTo>
                  <a:cubicBezTo>
                    <a:pt x="10098" y="8796"/>
                    <a:pt x="10116" y="8771"/>
                    <a:pt x="10144" y="8766"/>
                  </a:cubicBezTo>
                  <a:close/>
                  <a:moveTo>
                    <a:pt x="10334" y="8726"/>
                  </a:moveTo>
                  <a:lnTo>
                    <a:pt x="10334" y="8726"/>
                  </a:lnTo>
                  <a:cubicBezTo>
                    <a:pt x="10361" y="8719"/>
                    <a:pt x="10388" y="8735"/>
                    <a:pt x="10395" y="8761"/>
                  </a:cubicBezTo>
                  <a:cubicBezTo>
                    <a:pt x="10402" y="8788"/>
                    <a:pt x="10386" y="8815"/>
                    <a:pt x="10360" y="8822"/>
                  </a:cubicBezTo>
                  <a:lnTo>
                    <a:pt x="10360" y="8822"/>
                  </a:lnTo>
                  <a:cubicBezTo>
                    <a:pt x="10333" y="8829"/>
                    <a:pt x="10306" y="8813"/>
                    <a:pt x="10299" y="8787"/>
                  </a:cubicBezTo>
                  <a:cubicBezTo>
                    <a:pt x="10292" y="8760"/>
                    <a:pt x="10308" y="8733"/>
                    <a:pt x="10334" y="8726"/>
                  </a:cubicBezTo>
                  <a:close/>
                  <a:moveTo>
                    <a:pt x="10512" y="8660"/>
                  </a:moveTo>
                  <a:lnTo>
                    <a:pt x="10512" y="8660"/>
                  </a:lnTo>
                  <a:cubicBezTo>
                    <a:pt x="10537" y="8648"/>
                    <a:pt x="10567" y="8658"/>
                    <a:pt x="10579" y="8683"/>
                  </a:cubicBezTo>
                  <a:cubicBezTo>
                    <a:pt x="10592" y="8707"/>
                    <a:pt x="10582" y="8737"/>
                    <a:pt x="10557" y="8750"/>
                  </a:cubicBezTo>
                  <a:lnTo>
                    <a:pt x="10557" y="8750"/>
                  </a:lnTo>
                  <a:cubicBezTo>
                    <a:pt x="10532" y="8762"/>
                    <a:pt x="10502" y="8752"/>
                    <a:pt x="10490" y="8727"/>
                  </a:cubicBezTo>
                  <a:cubicBezTo>
                    <a:pt x="10477" y="8703"/>
                    <a:pt x="10487" y="8673"/>
                    <a:pt x="10512" y="8660"/>
                  </a:cubicBezTo>
                  <a:close/>
                  <a:moveTo>
                    <a:pt x="10684" y="8568"/>
                  </a:moveTo>
                  <a:lnTo>
                    <a:pt x="10684" y="8568"/>
                  </a:lnTo>
                  <a:cubicBezTo>
                    <a:pt x="10708" y="8553"/>
                    <a:pt x="10739" y="8561"/>
                    <a:pt x="10753" y="8584"/>
                  </a:cubicBezTo>
                  <a:cubicBezTo>
                    <a:pt x="10768" y="8608"/>
                    <a:pt x="10761" y="8638"/>
                    <a:pt x="10737" y="8653"/>
                  </a:cubicBezTo>
                  <a:lnTo>
                    <a:pt x="10737" y="8653"/>
                  </a:lnTo>
                  <a:cubicBezTo>
                    <a:pt x="10714" y="8668"/>
                    <a:pt x="10683" y="8660"/>
                    <a:pt x="10668" y="8637"/>
                  </a:cubicBezTo>
                  <a:cubicBezTo>
                    <a:pt x="10654" y="8613"/>
                    <a:pt x="10661" y="8583"/>
                    <a:pt x="10684" y="8568"/>
                  </a:cubicBezTo>
                  <a:close/>
                  <a:moveTo>
                    <a:pt x="10839" y="8458"/>
                  </a:moveTo>
                  <a:lnTo>
                    <a:pt x="10840" y="8458"/>
                  </a:lnTo>
                  <a:cubicBezTo>
                    <a:pt x="10860" y="8439"/>
                    <a:pt x="10891" y="8440"/>
                    <a:pt x="10910" y="8461"/>
                  </a:cubicBezTo>
                  <a:cubicBezTo>
                    <a:pt x="10929" y="8481"/>
                    <a:pt x="10928" y="8512"/>
                    <a:pt x="10908" y="8531"/>
                  </a:cubicBezTo>
                  <a:lnTo>
                    <a:pt x="10908" y="8531"/>
                  </a:lnTo>
                  <a:cubicBezTo>
                    <a:pt x="10887" y="8550"/>
                    <a:pt x="10856" y="8549"/>
                    <a:pt x="10837" y="8529"/>
                  </a:cubicBezTo>
                  <a:cubicBezTo>
                    <a:pt x="10818" y="8509"/>
                    <a:pt x="10819" y="8477"/>
                    <a:pt x="10839" y="8458"/>
                  </a:cubicBezTo>
                  <a:close/>
                  <a:moveTo>
                    <a:pt x="10980" y="8322"/>
                  </a:moveTo>
                  <a:lnTo>
                    <a:pt x="10980" y="8322"/>
                  </a:lnTo>
                  <a:cubicBezTo>
                    <a:pt x="10998" y="8301"/>
                    <a:pt x="11030" y="8300"/>
                    <a:pt x="11051" y="8318"/>
                  </a:cubicBezTo>
                  <a:cubicBezTo>
                    <a:pt x="11071" y="8337"/>
                    <a:pt x="11072" y="8368"/>
                    <a:pt x="11054" y="8389"/>
                  </a:cubicBezTo>
                  <a:lnTo>
                    <a:pt x="11054" y="8389"/>
                  </a:lnTo>
                  <a:cubicBezTo>
                    <a:pt x="11035" y="8409"/>
                    <a:pt x="11004" y="8411"/>
                    <a:pt x="10983" y="8392"/>
                  </a:cubicBezTo>
                  <a:cubicBezTo>
                    <a:pt x="10963" y="8374"/>
                    <a:pt x="10961" y="8342"/>
                    <a:pt x="10980" y="8322"/>
                  </a:cubicBezTo>
                  <a:close/>
                  <a:moveTo>
                    <a:pt x="11102" y="8170"/>
                  </a:moveTo>
                  <a:lnTo>
                    <a:pt x="11102" y="8170"/>
                  </a:lnTo>
                  <a:cubicBezTo>
                    <a:pt x="11118" y="8148"/>
                    <a:pt x="11149" y="8143"/>
                    <a:pt x="11172" y="8159"/>
                  </a:cubicBezTo>
                  <a:cubicBezTo>
                    <a:pt x="11194" y="8175"/>
                    <a:pt x="11199" y="8207"/>
                    <a:pt x="11183" y="8229"/>
                  </a:cubicBezTo>
                  <a:lnTo>
                    <a:pt x="11183" y="8229"/>
                  </a:lnTo>
                  <a:cubicBezTo>
                    <a:pt x="11166" y="8251"/>
                    <a:pt x="11135" y="8256"/>
                    <a:pt x="11113" y="8240"/>
                  </a:cubicBezTo>
                  <a:cubicBezTo>
                    <a:pt x="11090" y="8224"/>
                    <a:pt x="11085" y="8193"/>
                    <a:pt x="11102" y="8170"/>
                  </a:cubicBezTo>
                  <a:close/>
                  <a:moveTo>
                    <a:pt x="11198" y="8006"/>
                  </a:moveTo>
                  <a:lnTo>
                    <a:pt x="11198" y="8006"/>
                  </a:lnTo>
                  <a:cubicBezTo>
                    <a:pt x="11209" y="7981"/>
                    <a:pt x="11239" y="7970"/>
                    <a:pt x="11264" y="7982"/>
                  </a:cubicBezTo>
                  <a:cubicBezTo>
                    <a:pt x="11289" y="7993"/>
                    <a:pt x="11300" y="8023"/>
                    <a:pt x="11288" y="8048"/>
                  </a:cubicBezTo>
                  <a:lnTo>
                    <a:pt x="11288" y="8048"/>
                  </a:lnTo>
                  <a:cubicBezTo>
                    <a:pt x="11277" y="8073"/>
                    <a:pt x="11247" y="8084"/>
                    <a:pt x="11222" y="8072"/>
                  </a:cubicBezTo>
                  <a:cubicBezTo>
                    <a:pt x="11197" y="8061"/>
                    <a:pt x="11186" y="8031"/>
                    <a:pt x="11198" y="8006"/>
                  </a:cubicBezTo>
                  <a:close/>
                  <a:moveTo>
                    <a:pt x="11274" y="7826"/>
                  </a:moveTo>
                  <a:lnTo>
                    <a:pt x="11274" y="7826"/>
                  </a:lnTo>
                  <a:cubicBezTo>
                    <a:pt x="11283" y="7800"/>
                    <a:pt x="11312" y="7787"/>
                    <a:pt x="11338" y="7796"/>
                  </a:cubicBezTo>
                  <a:cubicBezTo>
                    <a:pt x="11364" y="7805"/>
                    <a:pt x="11377" y="7834"/>
                    <a:pt x="11368" y="7860"/>
                  </a:cubicBezTo>
                  <a:lnTo>
                    <a:pt x="11368" y="7860"/>
                  </a:lnTo>
                  <a:cubicBezTo>
                    <a:pt x="11359" y="7886"/>
                    <a:pt x="11330" y="7899"/>
                    <a:pt x="11304" y="7890"/>
                  </a:cubicBezTo>
                  <a:cubicBezTo>
                    <a:pt x="11278" y="7881"/>
                    <a:pt x="11264" y="7852"/>
                    <a:pt x="11274" y="7826"/>
                  </a:cubicBezTo>
                  <a:close/>
                  <a:moveTo>
                    <a:pt x="11323" y="7643"/>
                  </a:moveTo>
                  <a:lnTo>
                    <a:pt x="11323" y="7643"/>
                  </a:lnTo>
                  <a:cubicBezTo>
                    <a:pt x="11327" y="7615"/>
                    <a:pt x="11353" y="7596"/>
                    <a:pt x="11380" y="7600"/>
                  </a:cubicBezTo>
                  <a:cubicBezTo>
                    <a:pt x="11407" y="7604"/>
                    <a:pt x="11426" y="7630"/>
                    <a:pt x="11422" y="7657"/>
                  </a:cubicBezTo>
                  <a:lnTo>
                    <a:pt x="11422" y="7657"/>
                  </a:lnTo>
                  <a:cubicBezTo>
                    <a:pt x="11418" y="7685"/>
                    <a:pt x="11393" y="7704"/>
                    <a:pt x="11366" y="7699"/>
                  </a:cubicBezTo>
                  <a:cubicBezTo>
                    <a:pt x="11338" y="7695"/>
                    <a:pt x="11319" y="7670"/>
                    <a:pt x="11323" y="7643"/>
                  </a:cubicBezTo>
                  <a:close/>
                  <a:moveTo>
                    <a:pt x="11346" y="7449"/>
                  </a:moveTo>
                  <a:lnTo>
                    <a:pt x="11346" y="7449"/>
                  </a:lnTo>
                  <a:cubicBezTo>
                    <a:pt x="11348" y="7421"/>
                    <a:pt x="11371" y="7400"/>
                    <a:pt x="11399" y="7401"/>
                  </a:cubicBezTo>
                  <a:cubicBezTo>
                    <a:pt x="11426" y="7403"/>
                    <a:pt x="11447" y="7426"/>
                    <a:pt x="11446" y="7454"/>
                  </a:cubicBezTo>
                  <a:lnTo>
                    <a:pt x="11446" y="7454"/>
                  </a:lnTo>
                  <a:cubicBezTo>
                    <a:pt x="11445" y="7481"/>
                    <a:pt x="11421" y="7503"/>
                    <a:pt x="11394" y="7501"/>
                  </a:cubicBezTo>
                  <a:cubicBezTo>
                    <a:pt x="11366" y="7500"/>
                    <a:pt x="11345" y="7477"/>
                    <a:pt x="11346" y="7449"/>
                  </a:cubicBezTo>
                  <a:close/>
                  <a:moveTo>
                    <a:pt x="11350" y="7252"/>
                  </a:moveTo>
                  <a:lnTo>
                    <a:pt x="11350" y="7251"/>
                  </a:lnTo>
                  <a:cubicBezTo>
                    <a:pt x="11350" y="7224"/>
                    <a:pt x="11373" y="7201"/>
                    <a:pt x="11400" y="7201"/>
                  </a:cubicBezTo>
                  <a:cubicBezTo>
                    <a:pt x="11428" y="7201"/>
                    <a:pt x="11450" y="7224"/>
                    <a:pt x="11450" y="7251"/>
                  </a:cubicBezTo>
                  <a:lnTo>
                    <a:pt x="11450" y="7252"/>
                  </a:lnTo>
                  <a:cubicBezTo>
                    <a:pt x="11450" y="7279"/>
                    <a:pt x="11428" y="7302"/>
                    <a:pt x="11400" y="7302"/>
                  </a:cubicBezTo>
                  <a:cubicBezTo>
                    <a:pt x="11373" y="7302"/>
                    <a:pt x="11350" y="7279"/>
                    <a:pt x="11350" y="7252"/>
                  </a:cubicBezTo>
                  <a:close/>
                  <a:moveTo>
                    <a:pt x="11350" y="7051"/>
                  </a:moveTo>
                  <a:lnTo>
                    <a:pt x="11350" y="7051"/>
                  </a:lnTo>
                  <a:cubicBezTo>
                    <a:pt x="11350" y="7024"/>
                    <a:pt x="11373" y="7001"/>
                    <a:pt x="11400" y="7001"/>
                  </a:cubicBezTo>
                  <a:cubicBezTo>
                    <a:pt x="11428" y="7001"/>
                    <a:pt x="11450" y="7024"/>
                    <a:pt x="11450" y="7051"/>
                  </a:cubicBezTo>
                  <a:lnTo>
                    <a:pt x="11450" y="7051"/>
                  </a:lnTo>
                  <a:cubicBezTo>
                    <a:pt x="11450" y="7079"/>
                    <a:pt x="11428" y="7101"/>
                    <a:pt x="11400" y="7101"/>
                  </a:cubicBezTo>
                  <a:cubicBezTo>
                    <a:pt x="11373" y="7101"/>
                    <a:pt x="11350" y="7079"/>
                    <a:pt x="11350" y="7051"/>
                  </a:cubicBezTo>
                  <a:close/>
                  <a:moveTo>
                    <a:pt x="11350" y="6851"/>
                  </a:moveTo>
                  <a:lnTo>
                    <a:pt x="11350" y="6851"/>
                  </a:lnTo>
                  <a:cubicBezTo>
                    <a:pt x="11350" y="6824"/>
                    <a:pt x="11373" y="6801"/>
                    <a:pt x="11400" y="6801"/>
                  </a:cubicBezTo>
                  <a:cubicBezTo>
                    <a:pt x="11428" y="6801"/>
                    <a:pt x="11450" y="6824"/>
                    <a:pt x="11450" y="6851"/>
                  </a:cubicBezTo>
                  <a:lnTo>
                    <a:pt x="11450" y="6851"/>
                  </a:lnTo>
                  <a:cubicBezTo>
                    <a:pt x="11450" y="6879"/>
                    <a:pt x="11428" y="6901"/>
                    <a:pt x="11400" y="6901"/>
                  </a:cubicBezTo>
                  <a:cubicBezTo>
                    <a:pt x="11373" y="6901"/>
                    <a:pt x="11350" y="6879"/>
                    <a:pt x="11350" y="6851"/>
                  </a:cubicBezTo>
                  <a:close/>
                  <a:moveTo>
                    <a:pt x="11350" y="6651"/>
                  </a:moveTo>
                  <a:lnTo>
                    <a:pt x="11350" y="6651"/>
                  </a:lnTo>
                  <a:cubicBezTo>
                    <a:pt x="11350" y="6624"/>
                    <a:pt x="11373" y="6601"/>
                    <a:pt x="11400" y="6601"/>
                  </a:cubicBezTo>
                  <a:cubicBezTo>
                    <a:pt x="11428" y="6601"/>
                    <a:pt x="11450" y="6624"/>
                    <a:pt x="11450" y="6651"/>
                  </a:cubicBezTo>
                  <a:lnTo>
                    <a:pt x="11450" y="6651"/>
                  </a:lnTo>
                  <a:cubicBezTo>
                    <a:pt x="11450" y="6679"/>
                    <a:pt x="11428" y="6701"/>
                    <a:pt x="11400" y="6701"/>
                  </a:cubicBezTo>
                  <a:cubicBezTo>
                    <a:pt x="11373" y="6701"/>
                    <a:pt x="11350" y="6679"/>
                    <a:pt x="11350" y="6651"/>
                  </a:cubicBezTo>
                  <a:close/>
                  <a:moveTo>
                    <a:pt x="11350" y="6451"/>
                  </a:moveTo>
                  <a:lnTo>
                    <a:pt x="11350" y="6451"/>
                  </a:lnTo>
                  <a:cubicBezTo>
                    <a:pt x="11350" y="6423"/>
                    <a:pt x="11373" y="6401"/>
                    <a:pt x="11400" y="6401"/>
                  </a:cubicBezTo>
                  <a:cubicBezTo>
                    <a:pt x="11428" y="6401"/>
                    <a:pt x="11450" y="6423"/>
                    <a:pt x="11450" y="6451"/>
                  </a:cubicBezTo>
                  <a:lnTo>
                    <a:pt x="11450" y="6451"/>
                  </a:lnTo>
                  <a:cubicBezTo>
                    <a:pt x="11450" y="6479"/>
                    <a:pt x="11428" y="6501"/>
                    <a:pt x="11400" y="6501"/>
                  </a:cubicBezTo>
                  <a:cubicBezTo>
                    <a:pt x="11373" y="6501"/>
                    <a:pt x="11350" y="6479"/>
                    <a:pt x="11350" y="6451"/>
                  </a:cubicBezTo>
                  <a:close/>
                  <a:moveTo>
                    <a:pt x="11350" y="6251"/>
                  </a:moveTo>
                  <a:lnTo>
                    <a:pt x="11350" y="6251"/>
                  </a:lnTo>
                  <a:cubicBezTo>
                    <a:pt x="11350" y="6223"/>
                    <a:pt x="11373" y="6201"/>
                    <a:pt x="11400" y="6201"/>
                  </a:cubicBezTo>
                  <a:cubicBezTo>
                    <a:pt x="11428" y="6201"/>
                    <a:pt x="11450" y="6223"/>
                    <a:pt x="11450" y="6251"/>
                  </a:cubicBezTo>
                  <a:lnTo>
                    <a:pt x="11450" y="6251"/>
                  </a:lnTo>
                  <a:cubicBezTo>
                    <a:pt x="11450" y="6279"/>
                    <a:pt x="11428" y="6301"/>
                    <a:pt x="11400" y="6301"/>
                  </a:cubicBezTo>
                  <a:cubicBezTo>
                    <a:pt x="11373" y="6301"/>
                    <a:pt x="11350" y="6279"/>
                    <a:pt x="11350" y="6251"/>
                  </a:cubicBezTo>
                  <a:close/>
                  <a:moveTo>
                    <a:pt x="11350" y="6051"/>
                  </a:moveTo>
                  <a:lnTo>
                    <a:pt x="11350" y="6051"/>
                  </a:lnTo>
                  <a:cubicBezTo>
                    <a:pt x="11350" y="6023"/>
                    <a:pt x="11373" y="6001"/>
                    <a:pt x="11400" y="6001"/>
                  </a:cubicBezTo>
                  <a:cubicBezTo>
                    <a:pt x="11428" y="6001"/>
                    <a:pt x="11450" y="6023"/>
                    <a:pt x="11450" y="6051"/>
                  </a:cubicBezTo>
                  <a:lnTo>
                    <a:pt x="11450" y="6051"/>
                  </a:lnTo>
                  <a:cubicBezTo>
                    <a:pt x="11450" y="6079"/>
                    <a:pt x="11428" y="6101"/>
                    <a:pt x="11400" y="6101"/>
                  </a:cubicBezTo>
                  <a:cubicBezTo>
                    <a:pt x="11373" y="6101"/>
                    <a:pt x="11350" y="6079"/>
                    <a:pt x="11350" y="6051"/>
                  </a:cubicBezTo>
                  <a:close/>
                  <a:moveTo>
                    <a:pt x="11350" y="5851"/>
                  </a:moveTo>
                  <a:lnTo>
                    <a:pt x="11350" y="5851"/>
                  </a:lnTo>
                  <a:cubicBezTo>
                    <a:pt x="11350" y="5823"/>
                    <a:pt x="11373" y="5801"/>
                    <a:pt x="11400" y="5801"/>
                  </a:cubicBezTo>
                  <a:cubicBezTo>
                    <a:pt x="11428" y="5801"/>
                    <a:pt x="11450" y="5823"/>
                    <a:pt x="11450" y="5851"/>
                  </a:cubicBezTo>
                  <a:lnTo>
                    <a:pt x="11450" y="5851"/>
                  </a:lnTo>
                  <a:cubicBezTo>
                    <a:pt x="11450" y="5878"/>
                    <a:pt x="11428" y="5901"/>
                    <a:pt x="11400" y="5901"/>
                  </a:cubicBezTo>
                  <a:cubicBezTo>
                    <a:pt x="11373" y="5901"/>
                    <a:pt x="11350" y="5878"/>
                    <a:pt x="11350" y="5851"/>
                  </a:cubicBezTo>
                  <a:close/>
                  <a:moveTo>
                    <a:pt x="11350" y="5651"/>
                  </a:moveTo>
                  <a:lnTo>
                    <a:pt x="11350" y="5651"/>
                  </a:lnTo>
                  <a:cubicBezTo>
                    <a:pt x="11350" y="5623"/>
                    <a:pt x="11373" y="5601"/>
                    <a:pt x="11400" y="5601"/>
                  </a:cubicBezTo>
                  <a:cubicBezTo>
                    <a:pt x="11428" y="5601"/>
                    <a:pt x="11450" y="5623"/>
                    <a:pt x="11450" y="5651"/>
                  </a:cubicBezTo>
                  <a:lnTo>
                    <a:pt x="11450" y="5651"/>
                  </a:lnTo>
                  <a:cubicBezTo>
                    <a:pt x="11450" y="5678"/>
                    <a:pt x="11428" y="5701"/>
                    <a:pt x="11400" y="5701"/>
                  </a:cubicBezTo>
                  <a:cubicBezTo>
                    <a:pt x="11373" y="5701"/>
                    <a:pt x="11350" y="5678"/>
                    <a:pt x="11350" y="5651"/>
                  </a:cubicBezTo>
                  <a:close/>
                  <a:moveTo>
                    <a:pt x="11350" y="5451"/>
                  </a:moveTo>
                  <a:lnTo>
                    <a:pt x="11350" y="5451"/>
                  </a:lnTo>
                  <a:cubicBezTo>
                    <a:pt x="11350" y="5423"/>
                    <a:pt x="11373" y="5401"/>
                    <a:pt x="11400" y="5401"/>
                  </a:cubicBezTo>
                  <a:cubicBezTo>
                    <a:pt x="11428" y="5401"/>
                    <a:pt x="11450" y="5423"/>
                    <a:pt x="11450" y="5451"/>
                  </a:cubicBezTo>
                  <a:lnTo>
                    <a:pt x="11450" y="5451"/>
                  </a:lnTo>
                  <a:cubicBezTo>
                    <a:pt x="11450" y="5478"/>
                    <a:pt x="11428" y="5501"/>
                    <a:pt x="11400" y="5501"/>
                  </a:cubicBezTo>
                  <a:cubicBezTo>
                    <a:pt x="11373" y="5501"/>
                    <a:pt x="11350" y="5478"/>
                    <a:pt x="11350" y="5451"/>
                  </a:cubicBezTo>
                  <a:close/>
                  <a:moveTo>
                    <a:pt x="11350" y="5251"/>
                  </a:moveTo>
                  <a:lnTo>
                    <a:pt x="11350" y="5250"/>
                  </a:lnTo>
                  <a:cubicBezTo>
                    <a:pt x="11350" y="5223"/>
                    <a:pt x="11373" y="5200"/>
                    <a:pt x="11400" y="5200"/>
                  </a:cubicBezTo>
                  <a:cubicBezTo>
                    <a:pt x="11428" y="5200"/>
                    <a:pt x="11450" y="5223"/>
                    <a:pt x="11450" y="5250"/>
                  </a:cubicBezTo>
                  <a:lnTo>
                    <a:pt x="11450" y="5251"/>
                  </a:lnTo>
                  <a:cubicBezTo>
                    <a:pt x="11450" y="5278"/>
                    <a:pt x="11428" y="5301"/>
                    <a:pt x="11400" y="5301"/>
                  </a:cubicBezTo>
                  <a:cubicBezTo>
                    <a:pt x="11373" y="5301"/>
                    <a:pt x="11350" y="5278"/>
                    <a:pt x="11350" y="5251"/>
                  </a:cubicBezTo>
                  <a:close/>
                  <a:moveTo>
                    <a:pt x="11350" y="5050"/>
                  </a:moveTo>
                  <a:lnTo>
                    <a:pt x="11350" y="5050"/>
                  </a:lnTo>
                  <a:cubicBezTo>
                    <a:pt x="11350" y="5023"/>
                    <a:pt x="11373" y="5000"/>
                    <a:pt x="11400" y="5000"/>
                  </a:cubicBezTo>
                  <a:cubicBezTo>
                    <a:pt x="11428" y="5000"/>
                    <a:pt x="11450" y="5023"/>
                    <a:pt x="11450" y="5050"/>
                  </a:cubicBezTo>
                  <a:lnTo>
                    <a:pt x="11450" y="5050"/>
                  </a:lnTo>
                  <a:cubicBezTo>
                    <a:pt x="11450" y="5078"/>
                    <a:pt x="11428" y="5100"/>
                    <a:pt x="11400" y="5100"/>
                  </a:cubicBezTo>
                  <a:cubicBezTo>
                    <a:pt x="11373" y="5100"/>
                    <a:pt x="11350" y="5078"/>
                    <a:pt x="11350" y="5050"/>
                  </a:cubicBezTo>
                  <a:close/>
                  <a:moveTo>
                    <a:pt x="11350" y="4850"/>
                  </a:moveTo>
                  <a:lnTo>
                    <a:pt x="11350" y="4850"/>
                  </a:lnTo>
                  <a:cubicBezTo>
                    <a:pt x="11350" y="4823"/>
                    <a:pt x="11373" y="4800"/>
                    <a:pt x="11400" y="4800"/>
                  </a:cubicBezTo>
                  <a:cubicBezTo>
                    <a:pt x="11428" y="4800"/>
                    <a:pt x="11450" y="4823"/>
                    <a:pt x="11450" y="4850"/>
                  </a:cubicBezTo>
                  <a:lnTo>
                    <a:pt x="11450" y="4850"/>
                  </a:lnTo>
                  <a:cubicBezTo>
                    <a:pt x="11450" y="4878"/>
                    <a:pt x="11428" y="4900"/>
                    <a:pt x="11400" y="4900"/>
                  </a:cubicBezTo>
                  <a:cubicBezTo>
                    <a:pt x="11373" y="4900"/>
                    <a:pt x="11350" y="4878"/>
                    <a:pt x="11350" y="4850"/>
                  </a:cubicBezTo>
                  <a:close/>
                  <a:moveTo>
                    <a:pt x="11350" y="4650"/>
                  </a:moveTo>
                  <a:lnTo>
                    <a:pt x="11350" y="4650"/>
                  </a:lnTo>
                  <a:cubicBezTo>
                    <a:pt x="11350" y="4623"/>
                    <a:pt x="11373" y="4600"/>
                    <a:pt x="11400" y="4600"/>
                  </a:cubicBezTo>
                  <a:cubicBezTo>
                    <a:pt x="11428" y="4600"/>
                    <a:pt x="11450" y="4623"/>
                    <a:pt x="11450" y="4650"/>
                  </a:cubicBezTo>
                  <a:lnTo>
                    <a:pt x="11450" y="4650"/>
                  </a:lnTo>
                  <a:cubicBezTo>
                    <a:pt x="11450" y="4678"/>
                    <a:pt x="11428" y="4700"/>
                    <a:pt x="11400" y="4700"/>
                  </a:cubicBezTo>
                  <a:cubicBezTo>
                    <a:pt x="11373" y="4700"/>
                    <a:pt x="11350" y="4678"/>
                    <a:pt x="11350" y="4650"/>
                  </a:cubicBezTo>
                  <a:close/>
                  <a:moveTo>
                    <a:pt x="11350" y="4450"/>
                  </a:moveTo>
                  <a:lnTo>
                    <a:pt x="11350" y="4450"/>
                  </a:lnTo>
                  <a:cubicBezTo>
                    <a:pt x="11350" y="4422"/>
                    <a:pt x="11373" y="4400"/>
                    <a:pt x="11400" y="4400"/>
                  </a:cubicBezTo>
                  <a:cubicBezTo>
                    <a:pt x="11428" y="4400"/>
                    <a:pt x="11450" y="4422"/>
                    <a:pt x="11450" y="4450"/>
                  </a:cubicBezTo>
                  <a:lnTo>
                    <a:pt x="11450" y="4450"/>
                  </a:lnTo>
                  <a:cubicBezTo>
                    <a:pt x="11450" y="4478"/>
                    <a:pt x="11428" y="4500"/>
                    <a:pt x="11400" y="4500"/>
                  </a:cubicBezTo>
                  <a:cubicBezTo>
                    <a:pt x="11373" y="4500"/>
                    <a:pt x="11350" y="4478"/>
                    <a:pt x="11350" y="4450"/>
                  </a:cubicBezTo>
                  <a:close/>
                  <a:moveTo>
                    <a:pt x="11350" y="4250"/>
                  </a:moveTo>
                  <a:lnTo>
                    <a:pt x="11350" y="4250"/>
                  </a:lnTo>
                  <a:cubicBezTo>
                    <a:pt x="11350" y="4222"/>
                    <a:pt x="11373" y="4200"/>
                    <a:pt x="11400" y="4200"/>
                  </a:cubicBezTo>
                  <a:cubicBezTo>
                    <a:pt x="11428" y="4200"/>
                    <a:pt x="11450" y="4222"/>
                    <a:pt x="11450" y="4250"/>
                  </a:cubicBezTo>
                  <a:lnTo>
                    <a:pt x="11450" y="4250"/>
                  </a:lnTo>
                  <a:cubicBezTo>
                    <a:pt x="11450" y="4278"/>
                    <a:pt x="11428" y="4300"/>
                    <a:pt x="11400" y="4300"/>
                  </a:cubicBezTo>
                  <a:cubicBezTo>
                    <a:pt x="11373" y="4300"/>
                    <a:pt x="11350" y="4278"/>
                    <a:pt x="11350" y="4250"/>
                  </a:cubicBezTo>
                  <a:close/>
                  <a:moveTo>
                    <a:pt x="11350" y="4050"/>
                  </a:moveTo>
                  <a:lnTo>
                    <a:pt x="11350" y="4050"/>
                  </a:lnTo>
                  <a:cubicBezTo>
                    <a:pt x="11350" y="4022"/>
                    <a:pt x="11373" y="4000"/>
                    <a:pt x="11400" y="4000"/>
                  </a:cubicBezTo>
                  <a:cubicBezTo>
                    <a:pt x="11428" y="4000"/>
                    <a:pt x="11450" y="4022"/>
                    <a:pt x="11450" y="4050"/>
                  </a:cubicBezTo>
                  <a:lnTo>
                    <a:pt x="11450" y="4050"/>
                  </a:lnTo>
                  <a:cubicBezTo>
                    <a:pt x="11450" y="4078"/>
                    <a:pt x="11428" y="4100"/>
                    <a:pt x="11400" y="4100"/>
                  </a:cubicBezTo>
                  <a:cubicBezTo>
                    <a:pt x="11373" y="4100"/>
                    <a:pt x="11350" y="4078"/>
                    <a:pt x="11350" y="4050"/>
                  </a:cubicBezTo>
                  <a:close/>
                  <a:moveTo>
                    <a:pt x="11350" y="3850"/>
                  </a:moveTo>
                  <a:lnTo>
                    <a:pt x="11350" y="3850"/>
                  </a:lnTo>
                  <a:cubicBezTo>
                    <a:pt x="11350" y="3822"/>
                    <a:pt x="11373" y="3800"/>
                    <a:pt x="11400" y="3800"/>
                  </a:cubicBezTo>
                  <a:cubicBezTo>
                    <a:pt x="11428" y="3800"/>
                    <a:pt x="11450" y="3822"/>
                    <a:pt x="11450" y="3850"/>
                  </a:cubicBezTo>
                  <a:lnTo>
                    <a:pt x="11450" y="3850"/>
                  </a:lnTo>
                  <a:cubicBezTo>
                    <a:pt x="11450" y="3877"/>
                    <a:pt x="11428" y="3900"/>
                    <a:pt x="11400" y="3900"/>
                  </a:cubicBezTo>
                  <a:cubicBezTo>
                    <a:pt x="11373" y="3900"/>
                    <a:pt x="11350" y="3877"/>
                    <a:pt x="11350" y="3850"/>
                  </a:cubicBezTo>
                  <a:close/>
                  <a:moveTo>
                    <a:pt x="11350" y="3650"/>
                  </a:moveTo>
                  <a:lnTo>
                    <a:pt x="11350" y="3650"/>
                  </a:lnTo>
                  <a:cubicBezTo>
                    <a:pt x="11350" y="3622"/>
                    <a:pt x="11373" y="3600"/>
                    <a:pt x="11400" y="3600"/>
                  </a:cubicBezTo>
                  <a:cubicBezTo>
                    <a:pt x="11428" y="3600"/>
                    <a:pt x="11450" y="3622"/>
                    <a:pt x="11450" y="3650"/>
                  </a:cubicBezTo>
                  <a:lnTo>
                    <a:pt x="11450" y="3650"/>
                  </a:lnTo>
                  <a:cubicBezTo>
                    <a:pt x="11450" y="3677"/>
                    <a:pt x="11428" y="3700"/>
                    <a:pt x="11400" y="3700"/>
                  </a:cubicBezTo>
                  <a:cubicBezTo>
                    <a:pt x="11373" y="3700"/>
                    <a:pt x="11350" y="3677"/>
                    <a:pt x="11350" y="3650"/>
                  </a:cubicBezTo>
                  <a:close/>
                  <a:moveTo>
                    <a:pt x="11350" y="3450"/>
                  </a:moveTo>
                  <a:lnTo>
                    <a:pt x="11350" y="3450"/>
                  </a:lnTo>
                  <a:cubicBezTo>
                    <a:pt x="11350" y="3422"/>
                    <a:pt x="11373" y="3400"/>
                    <a:pt x="11400" y="3400"/>
                  </a:cubicBezTo>
                  <a:cubicBezTo>
                    <a:pt x="11428" y="3400"/>
                    <a:pt x="11450" y="3422"/>
                    <a:pt x="11450" y="3450"/>
                  </a:cubicBezTo>
                  <a:lnTo>
                    <a:pt x="11450" y="3450"/>
                  </a:lnTo>
                  <a:cubicBezTo>
                    <a:pt x="11450" y="3477"/>
                    <a:pt x="11428" y="3500"/>
                    <a:pt x="11400" y="3500"/>
                  </a:cubicBezTo>
                  <a:cubicBezTo>
                    <a:pt x="11373" y="3500"/>
                    <a:pt x="11350" y="3477"/>
                    <a:pt x="11350" y="3450"/>
                  </a:cubicBezTo>
                  <a:close/>
                  <a:moveTo>
                    <a:pt x="11350" y="3250"/>
                  </a:moveTo>
                  <a:lnTo>
                    <a:pt x="11350" y="3249"/>
                  </a:lnTo>
                  <a:cubicBezTo>
                    <a:pt x="11350" y="3222"/>
                    <a:pt x="11373" y="3199"/>
                    <a:pt x="11400" y="3199"/>
                  </a:cubicBezTo>
                  <a:cubicBezTo>
                    <a:pt x="11428" y="3199"/>
                    <a:pt x="11450" y="3222"/>
                    <a:pt x="11450" y="3249"/>
                  </a:cubicBezTo>
                  <a:lnTo>
                    <a:pt x="11450" y="3250"/>
                  </a:lnTo>
                  <a:cubicBezTo>
                    <a:pt x="11450" y="3277"/>
                    <a:pt x="11428" y="3300"/>
                    <a:pt x="11400" y="3300"/>
                  </a:cubicBezTo>
                  <a:cubicBezTo>
                    <a:pt x="11373" y="3300"/>
                    <a:pt x="11350" y="3277"/>
                    <a:pt x="11350" y="3250"/>
                  </a:cubicBezTo>
                  <a:close/>
                  <a:moveTo>
                    <a:pt x="11350" y="3049"/>
                  </a:moveTo>
                  <a:lnTo>
                    <a:pt x="11350" y="3049"/>
                  </a:lnTo>
                  <a:cubicBezTo>
                    <a:pt x="11350" y="3022"/>
                    <a:pt x="11373" y="2999"/>
                    <a:pt x="11400" y="2999"/>
                  </a:cubicBezTo>
                  <a:cubicBezTo>
                    <a:pt x="11428" y="2999"/>
                    <a:pt x="11450" y="3022"/>
                    <a:pt x="11450" y="3049"/>
                  </a:cubicBezTo>
                  <a:lnTo>
                    <a:pt x="11450" y="3049"/>
                  </a:lnTo>
                  <a:cubicBezTo>
                    <a:pt x="11450" y="3077"/>
                    <a:pt x="11428" y="3099"/>
                    <a:pt x="11400" y="3099"/>
                  </a:cubicBezTo>
                  <a:cubicBezTo>
                    <a:pt x="11373" y="3099"/>
                    <a:pt x="11350" y="3077"/>
                    <a:pt x="11350" y="3049"/>
                  </a:cubicBezTo>
                  <a:close/>
                  <a:moveTo>
                    <a:pt x="11350" y="2849"/>
                  </a:moveTo>
                  <a:lnTo>
                    <a:pt x="11350" y="2849"/>
                  </a:lnTo>
                  <a:cubicBezTo>
                    <a:pt x="11350" y="2822"/>
                    <a:pt x="11373" y="2799"/>
                    <a:pt x="11400" y="2799"/>
                  </a:cubicBezTo>
                  <a:cubicBezTo>
                    <a:pt x="11428" y="2799"/>
                    <a:pt x="11450" y="2822"/>
                    <a:pt x="11450" y="2849"/>
                  </a:cubicBezTo>
                  <a:lnTo>
                    <a:pt x="11450" y="2849"/>
                  </a:lnTo>
                  <a:cubicBezTo>
                    <a:pt x="11450" y="2877"/>
                    <a:pt x="11428" y="2899"/>
                    <a:pt x="11400" y="2899"/>
                  </a:cubicBezTo>
                  <a:cubicBezTo>
                    <a:pt x="11373" y="2899"/>
                    <a:pt x="11350" y="2877"/>
                    <a:pt x="11350" y="2849"/>
                  </a:cubicBezTo>
                  <a:close/>
                  <a:moveTo>
                    <a:pt x="11350" y="2649"/>
                  </a:moveTo>
                  <a:lnTo>
                    <a:pt x="11350" y="2649"/>
                  </a:lnTo>
                  <a:cubicBezTo>
                    <a:pt x="11350" y="2622"/>
                    <a:pt x="11373" y="2599"/>
                    <a:pt x="11400" y="2599"/>
                  </a:cubicBezTo>
                  <a:cubicBezTo>
                    <a:pt x="11428" y="2599"/>
                    <a:pt x="11450" y="2622"/>
                    <a:pt x="11450" y="2649"/>
                  </a:cubicBezTo>
                  <a:lnTo>
                    <a:pt x="11450" y="2649"/>
                  </a:lnTo>
                  <a:cubicBezTo>
                    <a:pt x="11450" y="2677"/>
                    <a:pt x="11428" y="2699"/>
                    <a:pt x="11400" y="2699"/>
                  </a:cubicBezTo>
                  <a:cubicBezTo>
                    <a:pt x="11373" y="2699"/>
                    <a:pt x="11350" y="2677"/>
                    <a:pt x="11350" y="2649"/>
                  </a:cubicBezTo>
                  <a:close/>
                  <a:moveTo>
                    <a:pt x="11350" y="2449"/>
                  </a:moveTo>
                  <a:lnTo>
                    <a:pt x="11350" y="2449"/>
                  </a:lnTo>
                  <a:cubicBezTo>
                    <a:pt x="11350" y="2421"/>
                    <a:pt x="11373" y="2399"/>
                    <a:pt x="11400" y="2399"/>
                  </a:cubicBezTo>
                  <a:cubicBezTo>
                    <a:pt x="11428" y="2399"/>
                    <a:pt x="11450" y="2421"/>
                    <a:pt x="11450" y="2449"/>
                  </a:cubicBezTo>
                  <a:lnTo>
                    <a:pt x="11450" y="2449"/>
                  </a:lnTo>
                  <a:cubicBezTo>
                    <a:pt x="11450" y="2477"/>
                    <a:pt x="11428" y="2499"/>
                    <a:pt x="11400" y="2499"/>
                  </a:cubicBezTo>
                  <a:cubicBezTo>
                    <a:pt x="11373" y="2499"/>
                    <a:pt x="11350" y="2477"/>
                    <a:pt x="11350" y="2449"/>
                  </a:cubicBezTo>
                  <a:close/>
                  <a:moveTo>
                    <a:pt x="11350" y="2249"/>
                  </a:moveTo>
                  <a:lnTo>
                    <a:pt x="11350" y="2249"/>
                  </a:lnTo>
                  <a:cubicBezTo>
                    <a:pt x="11350" y="2221"/>
                    <a:pt x="11373" y="2199"/>
                    <a:pt x="11400" y="2199"/>
                  </a:cubicBezTo>
                  <a:cubicBezTo>
                    <a:pt x="11428" y="2199"/>
                    <a:pt x="11450" y="2221"/>
                    <a:pt x="11450" y="2249"/>
                  </a:cubicBezTo>
                  <a:lnTo>
                    <a:pt x="11450" y="2249"/>
                  </a:lnTo>
                  <a:cubicBezTo>
                    <a:pt x="11450" y="2277"/>
                    <a:pt x="11428" y="2299"/>
                    <a:pt x="11400" y="2299"/>
                  </a:cubicBezTo>
                  <a:cubicBezTo>
                    <a:pt x="11373" y="2299"/>
                    <a:pt x="11350" y="2277"/>
                    <a:pt x="11350" y="2249"/>
                  </a:cubicBezTo>
                  <a:close/>
                  <a:moveTo>
                    <a:pt x="11350" y="2049"/>
                  </a:moveTo>
                  <a:lnTo>
                    <a:pt x="11350" y="2049"/>
                  </a:lnTo>
                  <a:cubicBezTo>
                    <a:pt x="11350" y="2021"/>
                    <a:pt x="11373" y="1999"/>
                    <a:pt x="11400" y="1999"/>
                  </a:cubicBezTo>
                  <a:cubicBezTo>
                    <a:pt x="11428" y="1999"/>
                    <a:pt x="11450" y="2021"/>
                    <a:pt x="11450" y="2049"/>
                  </a:cubicBezTo>
                  <a:lnTo>
                    <a:pt x="11450" y="2049"/>
                  </a:lnTo>
                  <a:cubicBezTo>
                    <a:pt x="11450" y="2077"/>
                    <a:pt x="11428" y="2099"/>
                    <a:pt x="11400" y="2099"/>
                  </a:cubicBezTo>
                  <a:cubicBezTo>
                    <a:pt x="11373" y="2099"/>
                    <a:pt x="11350" y="2077"/>
                    <a:pt x="11350" y="2049"/>
                  </a:cubicBezTo>
                  <a:close/>
                  <a:moveTo>
                    <a:pt x="11350" y="1849"/>
                  </a:moveTo>
                  <a:lnTo>
                    <a:pt x="11350" y="1849"/>
                  </a:lnTo>
                  <a:cubicBezTo>
                    <a:pt x="11350" y="1821"/>
                    <a:pt x="11373" y="1799"/>
                    <a:pt x="11400" y="1799"/>
                  </a:cubicBezTo>
                  <a:cubicBezTo>
                    <a:pt x="11428" y="1799"/>
                    <a:pt x="11450" y="1821"/>
                    <a:pt x="11450" y="1849"/>
                  </a:cubicBezTo>
                  <a:lnTo>
                    <a:pt x="11450" y="1849"/>
                  </a:lnTo>
                  <a:cubicBezTo>
                    <a:pt x="11450" y="1876"/>
                    <a:pt x="11428" y="1899"/>
                    <a:pt x="11400" y="1899"/>
                  </a:cubicBezTo>
                  <a:cubicBezTo>
                    <a:pt x="11373" y="1899"/>
                    <a:pt x="11350" y="1876"/>
                    <a:pt x="11350" y="1849"/>
                  </a:cubicBezTo>
                  <a:close/>
                  <a:moveTo>
                    <a:pt x="11350" y="1649"/>
                  </a:moveTo>
                  <a:lnTo>
                    <a:pt x="11350" y="1649"/>
                  </a:lnTo>
                  <a:cubicBezTo>
                    <a:pt x="11350" y="1621"/>
                    <a:pt x="11373" y="1599"/>
                    <a:pt x="11400" y="1599"/>
                  </a:cubicBezTo>
                  <a:cubicBezTo>
                    <a:pt x="11428" y="1599"/>
                    <a:pt x="11450" y="1621"/>
                    <a:pt x="11450" y="1649"/>
                  </a:cubicBezTo>
                  <a:lnTo>
                    <a:pt x="11450" y="1649"/>
                  </a:lnTo>
                  <a:cubicBezTo>
                    <a:pt x="11450" y="1676"/>
                    <a:pt x="11428" y="1699"/>
                    <a:pt x="11400" y="1699"/>
                  </a:cubicBezTo>
                  <a:cubicBezTo>
                    <a:pt x="11373" y="1699"/>
                    <a:pt x="11350" y="1676"/>
                    <a:pt x="11350" y="1649"/>
                  </a:cubicBezTo>
                  <a:close/>
                  <a:moveTo>
                    <a:pt x="11347" y="1452"/>
                  </a:moveTo>
                  <a:lnTo>
                    <a:pt x="11347" y="1452"/>
                  </a:lnTo>
                  <a:cubicBezTo>
                    <a:pt x="11345" y="1424"/>
                    <a:pt x="11366" y="1400"/>
                    <a:pt x="11394" y="1399"/>
                  </a:cubicBezTo>
                  <a:cubicBezTo>
                    <a:pt x="11422" y="1397"/>
                    <a:pt x="11445" y="1418"/>
                    <a:pt x="11447" y="1446"/>
                  </a:cubicBezTo>
                  <a:lnTo>
                    <a:pt x="11447" y="1446"/>
                  </a:lnTo>
                  <a:cubicBezTo>
                    <a:pt x="11448" y="1473"/>
                    <a:pt x="11427" y="1497"/>
                    <a:pt x="11400" y="1499"/>
                  </a:cubicBezTo>
                  <a:cubicBezTo>
                    <a:pt x="11372" y="1500"/>
                    <a:pt x="11349" y="1479"/>
                    <a:pt x="11347" y="1452"/>
                  </a:cubicBezTo>
                  <a:close/>
                  <a:moveTo>
                    <a:pt x="11326" y="1258"/>
                  </a:moveTo>
                  <a:lnTo>
                    <a:pt x="11326" y="1258"/>
                  </a:lnTo>
                  <a:cubicBezTo>
                    <a:pt x="11321" y="1230"/>
                    <a:pt x="11340" y="1205"/>
                    <a:pt x="11367" y="1201"/>
                  </a:cubicBezTo>
                  <a:cubicBezTo>
                    <a:pt x="11395" y="1196"/>
                    <a:pt x="11420" y="1215"/>
                    <a:pt x="11424" y="1242"/>
                  </a:cubicBezTo>
                  <a:lnTo>
                    <a:pt x="11425" y="1242"/>
                  </a:lnTo>
                  <a:cubicBezTo>
                    <a:pt x="11429" y="1270"/>
                    <a:pt x="11410" y="1295"/>
                    <a:pt x="11383" y="1299"/>
                  </a:cubicBezTo>
                  <a:cubicBezTo>
                    <a:pt x="11356" y="1304"/>
                    <a:pt x="11330" y="1285"/>
                    <a:pt x="11326" y="1258"/>
                  </a:cubicBezTo>
                  <a:close/>
                  <a:moveTo>
                    <a:pt x="11279" y="1073"/>
                  </a:moveTo>
                  <a:lnTo>
                    <a:pt x="11279" y="1073"/>
                  </a:lnTo>
                  <a:cubicBezTo>
                    <a:pt x="11270" y="1047"/>
                    <a:pt x="11283" y="1019"/>
                    <a:pt x="11309" y="1009"/>
                  </a:cubicBezTo>
                  <a:cubicBezTo>
                    <a:pt x="11335" y="1000"/>
                    <a:pt x="11364" y="1013"/>
                    <a:pt x="11373" y="1039"/>
                  </a:cubicBezTo>
                  <a:lnTo>
                    <a:pt x="11373" y="1039"/>
                  </a:lnTo>
                  <a:cubicBezTo>
                    <a:pt x="11382" y="1065"/>
                    <a:pt x="11369" y="1094"/>
                    <a:pt x="11343" y="1103"/>
                  </a:cubicBezTo>
                  <a:cubicBezTo>
                    <a:pt x="11317" y="1113"/>
                    <a:pt x="11288" y="1099"/>
                    <a:pt x="11279" y="1073"/>
                  </a:cubicBezTo>
                  <a:close/>
                  <a:moveTo>
                    <a:pt x="11205" y="893"/>
                  </a:moveTo>
                  <a:lnTo>
                    <a:pt x="11205" y="893"/>
                  </a:lnTo>
                  <a:cubicBezTo>
                    <a:pt x="11193" y="868"/>
                    <a:pt x="11203" y="838"/>
                    <a:pt x="11228" y="826"/>
                  </a:cubicBezTo>
                  <a:cubicBezTo>
                    <a:pt x="11253" y="814"/>
                    <a:pt x="11283" y="825"/>
                    <a:pt x="11295" y="850"/>
                  </a:cubicBezTo>
                  <a:lnTo>
                    <a:pt x="11295" y="850"/>
                  </a:lnTo>
                  <a:cubicBezTo>
                    <a:pt x="11307" y="875"/>
                    <a:pt x="11297" y="904"/>
                    <a:pt x="11272" y="916"/>
                  </a:cubicBezTo>
                  <a:cubicBezTo>
                    <a:pt x="11247" y="929"/>
                    <a:pt x="11217" y="918"/>
                    <a:pt x="11205" y="893"/>
                  </a:cubicBezTo>
                  <a:close/>
                  <a:moveTo>
                    <a:pt x="11109" y="724"/>
                  </a:moveTo>
                  <a:lnTo>
                    <a:pt x="11109" y="724"/>
                  </a:lnTo>
                  <a:cubicBezTo>
                    <a:pt x="11094" y="700"/>
                    <a:pt x="11102" y="669"/>
                    <a:pt x="11125" y="655"/>
                  </a:cubicBezTo>
                  <a:cubicBezTo>
                    <a:pt x="11149" y="641"/>
                    <a:pt x="11179" y="648"/>
                    <a:pt x="11194" y="672"/>
                  </a:cubicBezTo>
                  <a:lnTo>
                    <a:pt x="11194" y="672"/>
                  </a:lnTo>
                  <a:cubicBezTo>
                    <a:pt x="11208" y="695"/>
                    <a:pt x="11201" y="726"/>
                    <a:pt x="11177" y="740"/>
                  </a:cubicBezTo>
                  <a:cubicBezTo>
                    <a:pt x="11154" y="755"/>
                    <a:pt x="11123" y="747"/>
                    <a:pt x="11109" y="724"/>
                  </a:cubicBezTo>
                  <a:close/>
                  <a:moveTo>
                    <a:pt x="10991" y="575"/>
                  </a:moveTo>
                  <a:lnTo>
                    <a:pt x="10991" y="575"/>
                  </a:lnTo>
                  <a:cubicBezTo>
                    <a:pt x="10972" y="554"/>
                    <a:pt x="10973" y="523"/>
                    <a:pt x="10994" y="504"/>
                  </a:cubicBezTo>
                  <a:cubicBezTo>
                    <a:pt x="11014" y="485"/>
                    <a:pt x="11045" y="487"/>
                    <a:pt x="11064" y="507"/>
                  </a:cubicBezTo>
                  <a:lnTo>
                    <a:pt x="11064" y="507"/>
                  </a:lnTo>
                  <a:cubicBezTo>
                    <a:pt x="11083" y="527"/>
                    <a:pt x="11082" y="559"/>
                    <a:pt x="11061" y="578"/>
                  </a:cubicBezTo>
                  <a:cubicBezTo>
                    <a:pt x="11041" y="596"/>
                    <a:pt x="11009" y="595"/>
                    <a:pt x="10991" y="575"/>
                  </a:cubicBezTo>
                  <a:close/>
                  <a:moveTo>
                    <a:pt x="10852" y="437"/>
                  </a:moveTo>
                  <a:lnTo>
                    <a:pt x="10851" y="437"/>
                  </a:lnTo>
                  <a:cubicBezTo>
                    <a:pt x="10831" y="418"/>
                    <a:pt x="10830" y="386"/>
                    <a:pt x="10849" y="366"/>
                  </a:cubicBezTo>
                  <a:cubicBezTo>
                    <a:pt x="10867" y="346"/>
                    <a:pt x="10899" y="345"/>
                    <a:pt x="10919" y="363"/>
                  </a:cubicBezTo>
                  <a:lnTo>
                    <a:pt x="10919" y="363"/>
                  </a:lnTo>
                  <a:cubicBezTo>
                    <a:pt x="10940" y="382"/>
                    <a:pt x="10941" y="414"/>
                    <a:pt x="10922" y="434"/>
                  </a:cubicBezTo>
                  <a:cubicBezTo>
                    <a:pt x="10903" y="454"/>
                    <a:pt x="10872" y="456"/>
                    <a:pt x="10852" y="437"/>
                  </a:cubicBezTo>
                  <a:close/>
                  <a:moveTo>
                    <a:pt x="10699" y="325"/>
                  </a:moveTo>
                  <a:lnTo>
                    <a:pt x="10699" y="325"/>
                  </a:lnTo>
                  <a:cubicBezTo>
                    <a:pt x="10675" y="310"/>
                    <a:pt x="10667" y="280"/>
                    <a:pt x="10682" y="256"/>
                  </a:cubicBezTo>
                  <a:cubicBezTo>
                    <a:pt x="10696" y="232"/>
                    <a:pt x="10726" y="225"/>
                    <a:pt x="10750" y="239"/>
                  </a:cubicBezTo>
                  <a:lnTo>
                    <a:pt x="10750" y="239"/>
                  </a:lnTo>
                  <a:cubicBezTo>
                    <a:pt x="10774" y="253"/>
                    <a:pt x="10782" y="284"/>
                    <a:pt x="10767" y="308"/>
                  </a:cubicBezTo>
                  <a:cubicBezTo>
                    <a:pt x="10753" y="331"/>
                    <a:pt x="10722" y="339"/>
                    <a:pt x="10699" y="325"/>
                  </a:cubicBezTo>
                  <a:close/>
                  <a:moveTo>
                    <a:pt x="10527" y="231"/>
                  </a:moveTo>
                  <a:lnTo>
                    <a:pt x="10527" y="231"/>
                  </a:lnTo>
                  <a:cubicBezTo>
                    <a:pt x="10502" y="219"/>
                    <a:pt x="10492" y="189"/>
                    <a:pt x="10504" y="164"/>
                  </a:cubicBezTo>
                  <a:cubicBezTo>
                    <a:pt x="10516" y="139"/>
                    <a:pt x="10546" y="129"/>
                    <a:pt x="10571" y="141"/>
                  </a:cubicBezTo>
                  <a:lnTo>
                    <a:pt x="10571" y="141"/>
                  </a:lnTo>
                  <a:cubicBezTo>
                    <a:pt x="10596" y="153"/>
                    <a:pt x="10606" y="183"/>
                    <a:pt x="10594" y="208"/>
                  </a:cubicBezTo>
                  <a:cubicBezTo>
                    <a:pt x="10582" y="233"/>
                    <a:pt x="10552" y="243"/>
                    <a:pt x="10527" y="231"/>
                  </a:cubicBezTo>
                  <a:close/>
                  <a:moveTo>
                    <a:pt x="10350" y="162"/>
                  </a:moveTo>
                  <a:lnTo>
                    <a:pt x="10350" y="162"/>
                  </a:lnTo>
                  <a:cubicBezTo>
                    <a:pt x="10323" y="155"/>
                    <a:pt x="10307" y="128"/>
                    <a:pt x="10314" y="101"/>
                  </a:cubicBezTo>
                  <a:cubicBezTo>
                    <a:pt x="10321" y="75"/>
                    <a:pt x="10348" y="59"/>
                    <a:pt x="10375" y="66"/>
                  </a:cubicBezTo>
                  <a:lnTo>
                    <a:pt x="10375" y="66"/>
                  </a:lnTo>
                  <a:cubicBezTo>
                    <a:pt x="10402" y="72"/>
                    <a:pt x="10418" y="100"/>
                    <a:pt x="10411" y="127"/>
                  </a:cubicBezTo>
                  <a:cubicBezTo>
                    <a:pt x="10404" y="153"/>
                    <a:pt x="10377" y="169"/>
                    <a:pt x="10350" y="162"/>
                  </a:cubicBezTo>
                  <a:close/>
                  <a:moveTo>
                    <a:pt x="10160" y="120"/>
                  </a:moveTo>
                  <a:lnTo>
                    <a:pt x="10160" y="120"/>
                  </a:lnTo>
                  <a:cubicBezTo>
                    <a:pt x="10132" y="116"/>
                    <a:pt x="10114" y="90"/>
                    <a:pt x="10118" y="63"/>
                  </a:cubicBezTo>
                  <a:cubicBezTo>
                    <a:pt x="10122" y="36"/>
                    <a:pt x="10148" y="17"/>
                    <a:pt x="10175" y="21"/>
                  </a:cubicBezTo>
                  <a:lnTo>
                    <a:pt x="10175" y="21"/>
                  </a:lnTo>
                  <a:cubicBezTo>
                    <a:pt x="10202" y="25"/>
                    <a:pt x="10221" y="51"/>
                    <a:pt x="10217" y="78"/>
                  </a:cubicBezTo>
                  <a:cubicBezTo>
                    <a:pt x="10213" y="106"/>
                    <a:pt x="10187" y="124"/>
                    <a:pt x="10160" y="120"/>
                  </a:cubicBezTo>
                  <a:close/>
                  <a:moveTo>
                    <a:pt x="9966" y="102"/>
                  </a:moveTo>
                  <a:lnTo>
                    <a:pt x="9965" y="102"/>
                  </a:lnTo>
                  <a:cubicBezTo>
                    <a:pt x="9938" y="100"/>
                    <a:pt x="9917" y="77"/>
                    <a:pt x="9918" y="49"/>
                  </a:cubicBezTo>
                  <a:cubicBezTo>
                    <a:pt x="9920" y="22"/>
                    <a:pt x="9944" y="1"/>
                    <a:pt x="9971" y="2"/>
                  </a:cubicBezTo>
                  <a:lnTo>
                    <a:pt x="9971" y="2"/>
                  </a:lnTo>
                  <a:cubicBezTo>
                    <a:pt x="9999" y="4"/>
                    <a:pt x="10020" y="27"/>
                    <a:pt x="10018" y="55"/>
                  </a:cubicBezTo>
                  <a:cubicBezTo>
                    <a:pt x="10017" y="83"/>
                    <a:pt x="9993" y="104"/>
                    <a:pt x="9966" y="102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uppieren 95"/>
            <p:cNvGrpSpPr/>
            <p:nvPr/>
          </p:nvGrpSpPr>
          <p:grpSpPr>
            <a:xfrm>
              <a:off x="137530" y="1556792"/>
              <a:ext cx="1676741" cy="276999"/>
              <a:chOff x="137530" y="1556792"/>
              <a:chExt cx="1676741" cy="276999"/>
            </a:xfrm>
          </p:grpSpPr>
          <p:sp>
            <p:nvSpPr>
              <p:cNvPr id="12" name="Rectangle 70"/>
              <p:cNvSpPr>
                <a:spLocks noChangeArrowheads="1"/>
              </p:cNvSpPr>
              <p:nvPr/>
            </p:nvSpPr>
            <p:spPr bwMode="auto">
              <a:xfrm>
                <a:off x="137530" y="1556792"/>
                <a:ext cx="167674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de-DE" sz="1200" b="1" i="1" dirty="0">
                    <a:solidFill>
                      <a:srgbClr val="000000"/>
                    </a:solidFill>
                    <a:latin typeface="Arial" pitchFamily="34" charset="0"/>
                  </a:rPr>
                  <a:t>h</a:t>
                </a:r>
                <a:r>
                  <a:rPr lang="de-DE" sz="1200" b="1" i="1" dirty="0" smtClean="0">
                    <a:solidFill>
                      <a:srgbClr val="000000"/>
                    </a:solidFill>
                    <a:latin typeface="Arial" pitchFamily="34" charset="0"/>
                  </a:rPr>
                  <a:t>igh </a:t>
                </a:r>
                <a:r>
                  <a:rPr lang="de-DE" sz="1200" b="1" i="1" dirty="0" err="1" smtClean="0">
                    <a:solidFill>
                      <a:srgbClr val="000000"/>
                    </a:solidFill>
                    <a:latin typeface="Arial" pitchFamily="34" charset="0"/>
                  </a:rPr>
                  <a:t>voltage</a:t>
                </a:r>
                <a:r>
                  <a:rPr lang="de-DE" sz="1200" b="1" i="1" dirty="0" smtClean="0">
                    <a:solidFill>
                      <a:srgbClr val="000000"/>
                    </a:solidFill>
                    <a:latin typeface="Arial" pitchFamily="34" charset="0"/>
                  </a:rPr>
                  <a:t> (10-60 kV)</a:t>
                </a: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3" name="Rectangle 71"/>
              <p:cNvSpPr>
                <a:spLocks noChangeArrowheads="1"/>
              </p:cNvSpPr>
              <p:nvPr/>
            </p:nvSpPr>
            <p:spPr bwMode="auto">
              <a:xfrm>
                <a:off x="629345" y="1556792"/>
                <a:ext cx="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349376" y="2795588"/>
            <a:ext cx="68608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ionoptics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583864" y="2371952"/>
            <a:ext cx="208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deflector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 </a:t>
            </a: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unit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overlapping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ion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&amp;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laser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beam)</a:t>
            </a:r>
            <a:endParaRPr kumimoji="0" lang="de-DE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089544" y="3516868"/>
            <a:ext cx="1311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Ionoptic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ion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beam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shaping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  <a:endParaRPr kumimoji="0" lang="de-DE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7634287" y="4279900"/>
            <a:ext cx="684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optical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dirty="0" err="1" smtClean="0">
                <a:solidFill>
                  <a:srgbClr val="000000"/>
                </a:solidFill>
                <a:latin typeface="Arial" pitchFamily="34" charset="0"/>
              </a:rPr>
              <a:t>detection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Freeform 21"/>
          <p:cNvSpPr>
            <a:spLocks noEditPoints="1"/>
          </p:cNvSpPr>
          <p:nvPr/>
        </p:nvSpPr>
        <p:spPr bwMode="auto">
          <a:xfrm>
            <a:off x="3444950" y="3197905"/>
            <a:ext cx="334962" cy="198438"/>
          </a:xfrm>
          <a:custGeom>
            <a:avLst/>
            <a:gdLst/>
            <a:ahLst/>
            <a:cxnLst>
              <a:cxn ang="0">
                <a:pos x="41" y="7"/>
              </a:cxn>
              <a:cxn ang="0">
                <a:pos x="171" y="82"/>
              </a:cxn>
              <a:cxn ang="0">
                <a:pos x="180" y="116"/>
              </a:cxn>
              <a:cxn ang="0">
                <a:pos x="146" y="125"/>
              </a:cxn>
              <a:cxn ang="0">
                <a:pos x="16" y="50"/>
              </a:cxn>
              <a:cxn ang="0">
                <a:pos x="7" y="16"/>
              </a:cxn>
              <a:cxn ang="0">
                <a:pos x="41" y="7"/>
              </a:cxn>
              <a:cxn ang="0">
                <a:pos x="344" y="182"/>
              </a:cxn>
              <a:cxn ang="0">
                <a:pos x="474" y="257"/>
              </a:cxn>
              <a:cxn ang="0">
                <a:pos x="483" y="292"/>
              </a:cxn>
              <a:cxn ang="0">
                <a:pos x="449" y="301"/>
              </a:cxn>
              <a:cxn ang="0">
                <a:pos x="319" y="226"/>
              </a:cxn>
              <a:cxn ang="0">
                <a:pos x="310" y="191"/>
              </a:cxn>
              <a:cxn ang="0">
                <a:pos x="344" y="182"/>
              </a:cxn>
              <a:cxn ang="0">
                <a:pos x="647" y="358"/>
              </a:cxn>
              <a:cxn ang="0">
                <a:pos x="777" y="433"/>
              </a:cxn>
              <a:cxn ang="0">
                <a:pos x="786" y="467"/>
              </a:cxn>
              <a:cxn ang="0">
                <a:pos x="752" y="476"/>
              </a:cxn>
              <a:cxn ang="0">
                <a:pos x="622" y="401"/>
              </a:cxn>
              <a:cxn ang="0">
                <a:pos x="613" y="367"/>
              </a:cxn>
              <a:cxn ang="0">
                <a:pos x="647" y="358"/>
              </a:cxn>
              <a:cxn ang="0">
                <a:pos x="950" y="533"/>
              </a:cxn>
              <a:cxn ang="0">
                <a:pos x="1080" y="608"/>
              </a:cxn>
              <a:cxn ang="0">
                <a:pos x="1089" y="642"/>
              </a:cxn>
              <a:cxn ang="0">
                <a:pos x="1055" y="652"/>
              </a:cxn>
              <a:cxn ang="0">
                <a:pos x="925" y="576"/>
              </a:cxn>
              <a:cxn ang="0">
                <a:pos x="916" y="542"/>
              </a:cxn>
              <a:cxn ang="0">
                <a:pos x="950" y="533"/>
              </a:cxn>
              <a:cxn ang="0">
                <a:pos x="1253" y="709"/>
              </a:cxn>
              <a:cxn ang="0">
                <a:pos x="1383" y="784"/>
              </a:cxn>
              <a:cxn ang="0">
                <a:pos x="1392" y="818"/>
              </a:cxn>
              <a:cxn ang="0">
                <a:pos x="1358" y="827"/>
              </a:cxn>
              <a:cxn ang="0">
                <a:pos x="1228" y="752"/>
              </a:cxn>
              <a:cxn ang="0">
                <a:pos x="1219" y="718"/>
              </a:cxn>
              <a:cxn ang="0">
                <a:pos x="1253" y="709"/>
              </a:cxn>
              <a:cxn ang="0">
                <a:pos x="1556" y="884"/>
              </a:cxn>
              <a:cxn ang="0">
                <a:pos x="1685" y="959"/>
              </a:cxn>
              <a:cxn ang="0">
                <a:pos x="1695" y="993"/>
              </a:cxn>
              <a:cxn ang="0">
                <a:pos x="1660" y="1002"/>
              </a:cxn>
              <a:cxn ang="0">
                <a:pos x="1531" y="927"/>
              </a:cxn>
              <a:cxn ang="0">
                <a:pos x="1521" y="893"/>
              </a:cxn>
              <a:cxn ang="0">
                <a:pos x="1556" y="884"/>
              </a:cxn>
            </a:cxnLst>
            <a:rect l="0" t="0" r="r" b="b"/>
            <a:pathLst>
              <a:path w="1701" h="1009">
                <a:moveTo>
                  <a:pt x="41" y="7"/>
                </a:moveTo>
                <a:lnTo>
                  <a:pt x="171" y="82"/>
                </a:lnTo>
                <a:cubicBezTo>
                  <a:pt x="183" y="89"/>
                  <a:pt x="187" y="104"/>
                  <a:pt x="180" y="116"/>
                </a:cubicBezTo>
                <a:cubicBezTo>
                  <a:pt x="173" y="128"/>
                  <a:pt x="158" y="132"/>
                  <a:pt x="146" y="125"/>
                </a:cubicBezTo>
                <a:lnTo>
                  <a:pt x="16" y="50"/>
                </a:lnTo>
                <a:cubicBezTo>
                  <a:pt x="4" y="43"/>
                  <a:pt x="0" y="28"/>
                  <a:pt x="7" y="16"/>
                </a:cubicBezTo>
                <a:cubicBezTo>
                  <a:pt x="14" y="4"/>
                  <a:pt x="29" y="0"/>
                  <a:pt x="41" y="7"/>
                </a:cubicBezTo>
                <a:close/>
                <a:moveTo>
                  <a:pt x="344" y="182"/>
                </a:moveTo>
                <a:lnTo>
                  <a:pt x="474" y="257"/>
                </a:lnTo>
                <a:cubicBezTo>
                  <a:pt x="486" y="264"/>
                  <a:pt x="490" y="280"/>
                  <a:pt x="483" y="292"/>
                </a:cubicBezTo>
                <a:cubicBezTo>
                  <a:pt x="476" y="304"/>
                  <a:pt x="461" y="308"/>
                  <a:pt x="449" y="301"/>
                </a:cubicBezTo>
                <a:lnTo>
                  <a:pt x="319" y="226"/>
                </a:lnTo>
                <a:cubicBezTo>
                  <a:pt x="307" y="219"/>
                  <a:pt x="303" y="203"/>
                  <a:pt x="310" y="191"/>
                </a:cubicBezTo>
                <a:cubicBezTo>
                  <a:pt x="317" y="179"/>
                  <a:pt x="332" y="175"/>
                  <a:pt x="344" y="182"/>
                </a:cubicBezTo>
                <a:close/>
                <a:moveTo>
                  <a:pt x="647" y="358"/>
                </a:moveTo>
                <a:lnTo>
                  <a:pt x="777" y="433"/>
                </a:lnTo>
                <a:cubicBezTo>
                  <a:pt x="789" y="440"/>
                  <a:pt x="793" y="455"/>
                  <a:pt x="786" y="467"/>
                </a:cubicBezTo>
                <a:cubicBezTo>
                  <a:pt x="779" y="479"/>
                  <a:pt x="764" y="483"/>
                  <a:pt x="752" y="476"/>
                </a:cubicBezTo>
                <a:lnTo>
                  <a:pt x="622" y="401"/>
                </a:lnTo>
                <a:cubicBezTo>
                  <a:pt x="610" y="394"/>
                  <a:pt x="606" y="379"/>
                  <a:pt x="613" y="367"/>
                </a:cubicBezTo>
                <a:cubicBezTo>
                  <a:pt x="620" y="355"/>
                  <a:pt x="635" y="351"/>
                  <a:pt x="647" y="358"/>
                </a:cubicBezTo>
                <a:close/>
                <a:moveTo>
                  <a:pt x="950" y="533"/>
                </a:moveTo>
                <a:lnTo>
                  <a:pt x="1080" y="608"/>
                </a:lnTo>
                <a:cubicBezTo>
                  <a:pt x="1092" y="615"/>
                  <a:pt x="1096" y="630"/>
                  <a:pt x="1089" y="642"/>
                </a:cubicBezTo>
                <a:cubicBezTo>
                  <a:pt x="1082" y="654"/>
                  <a:pt x="1067" y="658"/>
                  <a:pt x="1055" y="652"/>
                </a:cubicBezTo>
                <a:lnTo>
                  <a:pt x="925" y="576"/>
                </a:lnTo>
                <a:cubicBezTo>
                  <a:pt x="913" y="569"/>
                  <a:pt x="909" y="554"/>
                  <a:pt x="916" y="542"/>
                </a:cubicBezTo>
                <a:cubicBezTo>
                  <a:pt x="923" y="530"/>
                  <a:pt x="938" y="526"/>
                  <a:pt x="950" y="533"/>
                </a:cubicBezTo>
                <a:close/>
                <a:moveTo>
                  <a:pt x="1253" y="709"/>
                </a:moveTo>
                <a:lnTo>
                  <a:pt x="1383" y="784"/>
                </a:lnTo>
                <a:cubicBezTo>
                  <a:pt x="1395" y="791"/>
                  <a:pt x="1399" y="806"/>
                  <a:pt x="1392" y="818"/>
                </a:cubicBezTo>
                <a:cubicBezTo>
                  <a:pt x="1385" y="830"/>
                  <a:pt x="1369" y="834"/>
                  <a:pt x="1358" y="827"/>
                </a:cubicBezTo>
                <a:lnTo>
                  <a:pt x="1228" y="752"/>
                </a:lnTo>
                <a:cubicBezTo>
                  <a:pt x="1216" y="745"/>
                  <a:pt x="1212" y="730"/>
                  <a:pt x="1219" y="718"/>
                </a:cubicBezTo>
                <a:cubicBezTo>
                  <a:pt x="1226" y="706"/>
                  <a:pt x="1241" y="702"/>
                  <a:pt x="1253" y="709"/>
                </a:cubicBezTo>
                <a:close/>
                <a:moveTo>
                  <a:pt x="1556" y="884"/>
                </a:moveTo>
                <a:lnTo>
                  <a:pt x="1685" y="959"/>
                </a:lnTo>
                <a:cubicBezTo>
                  <a:pt x="1697" y="966"/>
                  <a:pt x="1701" y="981"/>
                  <a:pt x="1695" y="993"/>
                </a:cubicBezTo>
                <a:cubicBezTo>
                  <a:pt x="1688" y="1005"/>
                  <a:pt x="1672" y="1009"/>
                  <a:pt x="1660" y="1002"/>
                </a:cubicBezTo>
                <a:lnTo>
                  <a:pt x="1531" y="927"/>
                </a:lnTo>
                <a:cubicBezTo>
                  <a:pt x="1519" y="920"/>
                  <a:pt x="1515" y="905"/>
                  <a:pt x="1521" y="893"/>
                </a:cubicBezTo>
                <a:cubicBezTo>
                  <a:pt x="1528" y="881"/>
                  <a:pt x="1544" y="877"/>
                  <a:pt x="1556" y="884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2"/>
          <p:cNvSpPr>
            <a:spLocks noEditPoints="1"/>
          </p:cNvSpPr>
          <p:nvPr/>
        </p:nvSpPr>
        <p:spPr bwMode="auto">
          <a:xfrm>
            <a:off x="4219575" y="3647058"/>
            <a:ext cx="495300" cy="279400"/>
          </a:xfrm>
          <a:custGeom>
            <a:avLst/>
            <a:gdLst/>
            <a:ahLst/>
            <a:cxnLst>
              <a:cxn ang="0">
                <a:pos x="40" y="7"/>
              </a:cxn>
              <a:cxn ang="0">
                <a:pos x="172" y="79"/>
              </a:cxn>
              <a:cxn ang="0">
                <a:pos x="181" y="113"/>
              </a:cxn>
              <a:cxn ang="0">
                <a:pos x="147" y="123"/>
              </a:cxn>
              <a:cxn ang="0">
                <a:pos x="16" y="51"/>
              </a:cxn>
              <a:cxn ang="0">
                <a:pos x="6" y="17"/>
              </a:cxn>
              <a:cxn ang="0">
                <a:pos x="40" y="7"/>
              </a:cxn>
              <a:cxn ang="0">
                <a:pos x="347" y="176"/>
              </a:cxn>
              <a:cxn ang="0">
                <a:pos x="478" y="248"/>
              </a:cxn>
              <a:cxn ang="0">
                <a:pos x="488" y="282"/>
              </a:cxn>
              <a:cxn ang="0">
                <a:pos x="454" y="292"/>
              </a:cxn>
              <a:cxn ang="0">
                <a:pos x="323" y="220"/>
              </a:cxn>
              <a:cxn ang="0">
                <a:pos x="313" y="186"/>
              </a:cxn>
              <a:cxn ang="0">
                <a:pos x="347" y="176"/>
              </a:cxn>
              <a:cxn ang="0">
                <a:pos x="653" y="345"/>
              </a:cxn>
              <a:cxn ang="0">
                <a:pos x="785" y="417"/>
              </a:cxn>
              <a:cxn ang="0">
                <a:pos x="795" y="451"/>
              </a:cxn>
              <a:cxn ang="0">
                <a:pos x="761" y="461"/>
              </a:cxn>
              <a:cxn ang="0">
                <a:pos x="629" y="388"/>
              </a:cxn>
              <a:cxn ang="0">
                <a:pos x="619" y="354"/>
              </a:cxn>
              <a:cxn ang="0">
                <a:pos x="653" y="345"/>
              </a:cxn>
              <a:cxn ang="0">
                <a:pos x="960" y="513"/>
              </a:cxn>
              <a:cxn ang="0">
                <a:pos x="1091" y="586"/>
              </a:cxn>
              <a:cxn ang="0">
                <a:pos x="1101" y="620"/>
              </a:cxn>
              <a:cxn ang="0">
                <a:pos x="1067" y="630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  <a:cxn ang="0">
                <a:pos x="1267" y="682"/>
              </a:cxn>
              <a:cxn ang="0">
                <a:pos x="1398" y="755"/>
              </a:cxn>
              <a:cxn ang="0">
                <a:pos x="1408" y="789"/>
              </a:cxn>
              <a:cxn ang="0">
                <a:pos x="1374" y="798"/>
              </a:cxn>
              <a:cxn ang="0">
                <a:pos x="1242" y="726"/>
              </a:cxn>
              <a:cxn ang="0">
                <a:pos x="1233" y="692"/>
              </a:cxn>
              <a:cxn ang="0">
                <a:pos x="1267" y="682"/>
              </a:cxn>
              <a:cxn ang="0">
                <a:pos x="1573" y="851"/>
              </a:cxn>
              <a:cxn ang="0">
                <a:pos x="1705" y="923"/>
              </a:cxn>
              <a:cxn ang="0">
                <a:pos x="1714" y="957"/>
              </a:cxn>
              <a:cxn ang="0">
                <a:pos x="1680" y="967"/>
              </a:cxn>
              <a:cxn ang="0">
                <a:pos x="1549" y="895"/>
              </a:cxn>
              <a:cxn ang="0">
                <a:pos x="1539" y="861"/>
              </a:cxn>
              <a:cxn ang="0">
                <a:pos x="1573" y="851"/>
              </a:cxn>
              <a:cxn ang="0">
                <a:pos x="1880" y="1020"/>
              </a:cxn>
              <a:cxn ang="0">
                <a:pos x="2011" y="1092"/>
              </a:cxn>
              <a:cxn ang="0">
                <a:pos x="2021" y="1126"/>
              </a:cxn>
              <a:cxn ang="0">
                <a:pos x="1987" y="1136"/>
              </a:cxn>
              <a:cxn ang="0">
                <a:pos x="1856" y="1064"/>
              </a:cxn>
              <a:cxn ang="0">
                <a:pos x="1846" y="1030"/>
              </a:cxn>
              <a:cxn ang="0">
                <a:pos x="1880" y="1020"/>
              </a:cxn>
              <a:cxn ang="0">
                <a:pos x="2186" y="1189"/>
              </a:cxn>
              <a:cxn ang="0">
                <a:pos x="2318" y="1261"/>
              </a:cxn>
              <a:cxn ang="0">
                <a:pos x="2328" y="1295"/>
              </a:cxn>
              <a:cxn ang="0">
                <a:pos x="2294" y="1305"/>
              </a:cxn>
              <a:cxn ang="0">
                <a:pos x="2162" y="1233"/>
              </a:cxn>
              <a:cxn ang="0">
                <a:pos x="2152" y="1199"/>
              </a:cxn>
              <a:cxn ang="0">
                <a:pos x="2186" y="1189"/>
              </a:cxn>
              <a:cxn ang="0">
                <a:pos x="2493" y="1358"/>
              </a:cxn>
              <a:cxn ang="0">
                <a:pos x="2507" y="1365"/>
              </a:cxn>
              <a:cxn ang="0">
                <a:pos x="2517" y="1399"/>
              </a:cxn>
              <a:cxn ang="0">
                <a:pos x="2483" y="1409"/>
              </a:cxn>
              <a:cxn ang="0">
                <a:pos x="2469" y="1401"/>
              </a:cxn>
              <a:cxn ang="0">
                <a:pos x="2459" y="1367"/>
              </a:cxn>
              <a:cxn ang="0">
                <a:pos x="2493" y="1358"/>
              </a:cxn>
            </a:cxnLst>
            <a:rect l="0" t="0" r="r" b="b"/>
            <a:pathLst>
              <a:path w="2523" h="1416">
                <a:moveTo>
                  <a:pt x="40" y="7"/>
                </a:moveTo>
                <a:lnTo>
                  <a:pt x="172" y="79"/>
                </a:lnTo>
                <a:cubicBezTo>
                  <a:pt x="184" y="86"/>
                  <a:pt x="188" y="101"/>
                  <a:pt x="181" y="113"/>
                </a:cubicBezTo>
                <a:cubicBezTo>
                  <a:pt x="175" y="125"/>
                  <a:pt x="160" y="130"/>
                  <a:pt x="147" y="123"/>
                </a:cubicBezTo>
                <a:lnTo>
                  <a:pt x="16" y="51"/>
                </a:lnTo>
                <a:cubicBezTo>
                  <a:pt x="4" y="44"/>
                  <a:pt x="0" y="29"/>
                  <a:pt x="6" y="17"/>
                </a:cubicBezTo>
                <a:cubicBezTo>
                  <a:pt x="13" y="5"/>
                  <a:pt x="28" y="0"/>
                  <a:pt x="40" y="7"/>
                </a:cubicBezTo>
                <a:close/>
                <a:moveTo>
                  <a:pt x="347" y="176"/>
                </a:moveTo>
                <a:lnTo>
                  <a:pt x="478" y="248"/>
                </a:lnTo>
                <a:cubicBezTo>
                  <a:pt x="490" y="255"/>
                  <a:pt x="495" y="270"/>
                  <a:pt x="488" y="282"/>
                </a:cubicBezTo>
                <a:cubicBezTo>
                  <a:pt x="481" y="294"/>
                  <a:pt x="466" y="299"/>
                  <a:pt x="454" y="292"/>
                </a:cubicBezTo>
                <a:lnTo>
                  <a:pt x="323" y="220"/>
                </a:lnTo>
                <a:cubicBezTo>
                  <a:pt x="311" y="213"/>
                  <a:pt x="306" y="198"/>
                  <a:pt x="313" y="186"/>
                </a:cubicBezTo>
                <a:cubicBezTo>
                  <a:pt x="319" y="173"/>
                  <a:pt x="335" y="169"/>
                  <a:pt x="347" y="176"/>
                </a:cubicBezTo>
                <a:close/>
                <a:moveTo>
                  <a:pt x="653" y="345"/>
                </a:moveTo>
                <a:lnTo>
                  <a:pt x="785" y="417"/>
                </a:lnTo>
                <a:cubicBezTo>
                  <a:pt x="797" y="424"/>
                  <a:pt x="801" y="439"/>
                  <a:pt x="795" y="451"/>
                </a:cubicBezTo>
                <a:cubicBezTo>
                  <a:pt x="788" y="463"/>
                  <a:pt x="773" y="467"/>
                  <a:pt x="761" y="461"/>
                </a:cubicBezTo>
                <a:lnTo>
                  <a:pt x="629" y="388"/>
                </a:lnTo>
                <a:cubicBezTo>
                  <a:pt x="617" y="382"/>
                  <a:pt x="613" y="366"/>
                  <a:pt x="619" y="354"/>
                </a:cubicBezTo>
                <a:cubicBezTo>
                  <a:pt x="626" y="342"/>
                  <a:pt x="641" y="338"/>
                  <a:pt x="653" y="345"/>
                </a:cubicBezTo>
                <a:close/>
                <a:moveTo>
                  <a:pt x="960" y="513"/>
                </a:moveTo>
                <a:lnTo>
                  <a:pt x="1091" y="586"/>
                </a:lnTo>
                <a:cubicBezTo>
                  <a:pt x="1103" y="592"/>
                  <a:pt x="1108" y="608"/>
                  <a:pt x="1101" y="620"/>
                </a:cubicBezTo>
                <a:cubicBezTo>
                  <a:pt x="1095" y="632"/>
                  <a:pt x="1079" y="636"/>
                  <a:pt x="1067" y="630"/>
                </a:cubicBezTo>
                <a:lnTo>
                  <a:pt x="936" y="557"/>
                </a:lnTo>
                <a:cubicBezTo>
                  <a:pt x="924" y="551"/>
                  <a:pt x="919" y="535"/>
                  <a:pt x="926" y="523"/>
                </a:cubicBezTo>
                <a:cubicBezTo>
                  <a:pt x="933" y="511"/>
                  <a:pt x="948" y="507"/>
                  <a:pt x="960" y="513"/>
                </a:cubicBezTo>
                <a:close/>
                <a:moveTo>
                  <a:pt x="1267" y="682"/>
                </a:moveTo>
                <a:lnTo>
                  <a:pt x="1398" y="755"/>
                </a:lnTo>
                <a:cubicBezTo>
                  <a:pt x="1410" y="761"/>
                  <a:pt x="1414" y="776"/>
                  <a:pt x="1408" y="789"/>
                </a:cubicBezTo>
                <a:cubicBezTo>
                  <a:pt x="1401" y="801"/>
                  <a:pt x="1386" y="805"/>
                  <a:pt x="1374" y="798"/>
                </a:cubicBezTo>
                <a:lnTo>
                  <a:pt x="1242" y="726"/>
                </a:lnTo>
                <a:cubicBezTo>
                  <a:pt x="1230" y="719"/>
                  <a:pt x="1226" y="704"/>
                  <a:pt x="1233" y="692"/>
                </a:cubicBezTo>
                <a:cubicBezTo>
                  <a:pt x="1239" y="680"/>
                  <a:pt x="1254" y="676"/>
                  <a:pt x="1267" y="682"/>
                </a:cubicBezTo>
                <a:close/>
                <a:moveTo>
                  <a:pt x="1573" y="851"/>
                </a:moveTo>
                <a:lnTo>
                  <a:pt x="1705" y="923"/>
                </a:lnTo>
                <a:cubicBezTo>
                  <a:pt x="1717" y="930"/>
                  <a:pt x="1721" y="945"/>
                  <a:pt x="1714" y="957"/>
                </a:cubicBezTo>
                <a:cubicBezTo>
                  <a:pt x="1708" y="969"/>
                  <a:pt x="1693" y="974"/>
                  <a:pt x="1680" y="967"/>
                </a:cubicBezTo>
                <a:lnTo>
                  <a:pt x="1549" y="895"/>
                </a:lnTo>
                <a:cubicBezTo>
                  <a:pt x="1537" y="888"/>
                  <a:pt x="1533" y="873"/>
                  <a:pt x="1539" y="861"/>
                </a:cubicBezTo>
                <a:cubicBezTo>
                  <a:pt x="1546" y="849"/>
                  <a:pt x="1561" y="844"/>
                  <a:pt x="1573" y="851"/>
                </a:cubicBezTo>
                <a:close/>
                <a:moveTo>
                  <a:pt x="1880" y="1020"/>
                </a:moveTo>
                <a:lnTo>
                  <a:pt x="2011" y="1092"/>
                </a:lnTo>
                <a:cubicBezTo>
                  <a:pt x="2023" y="1099"/>
                  <a:pt x="2028" y="1114"/>
                  <a:pt x="2021" y="1126"/>
                </a:cubicBezTo>
                <a:cubicBezTo>
                  <a:pt x="2014" y="1138"/>
                  <a:pt x="1999" y="1143"/>
                  <a:pt x="1987" y="1136"/>
                </a:cubicBezTo>
                <a:lnTo>
                  <a:pt x="1856" y="1064"/>
                </a:lnTo>
                <a:cubicBezTo>
                  <a:pt x="1844" y="1057"/>
                  <a:pt x="1839" y="1042"/>
                  <a:pt x="1846" y="1030"/>
                </a:cubicBezTo>
                <a:cubicBezTo>
                  <a:pt x="1852" y="1018"/>
                  <a:pt x="1868" y="1013"/>
                  <a:pt x="1880" y="1020"/>
                </a:cubicBezTo>
                <a:close/>
                <a:moveTo>
                  <a:pt x="2186" y="1189"/>
                </a:moveTo>
                <a:lnTo>
                  <a:pt x="2318" y="1261"/>
                </a:lnTo>
                <a:cubicBezTo>
                  <a:pt x="2330" y="1268"/>
                  <a:pt x="2334" y="1283"/>
                  <a:pt x="2328" y="1295"/>
                </a:cubicBezTo>
                <a:cubicBezTo>
                  <a:pt x="2321" y="1307"/>
                  <a:pt x="2306" y="1312"/>
                  <a:pt x="2294" y="1305"/>
                </a:cubicBezTo>
                <a:lnTo>
                  <a:pt x="2162" y="1233"/>
                </a:lnTo>
                <a:cubicBezTo>
                  <a:pt x="2150" y="1226"/>
                  <a:pt x="2146" y="1211"/>
                  <a:pt x="2152" y="1199"/>
                </a:cubicBezTo>
                <a:cubicBezTo>
                  <a:pt x="2159" y="1186"/>
                  <a:pt x="2174" y="1182"/>
                  <a:pt x="2186" y="1189"/>
                </a:cubicBezTo>
                <a:close/>
                <a:moveTo>
                  <a:pt x="2493" y="1358"/>
                </a:moveTo>
                <a:lnTo>
                  <a:pt x="2507" y="1365"/>
                </a:lnTo>
                <a:cubicBezTo>
                  <a:pt x="2519" y="1372"/>
                  <a:pt x="2523" y="1387"/>
                  <a:pt x="2517" y="1399"/>
                </a:cubicBezTo>
                <a:cubicBezTo>
                  <a:pt x="2510" y="1411"/>
                  <a:pt x="2495" y="1416"/>
                  <a:pt x="2483" y="1409"/>
                </a:cubicBezTo>
                <a:lnTo>
                  <a:pt x="2469" y="1401"/>
                </a:lnTo>
                <a:cubicBezTo>
                  <a:pt x="2457" y="1395"/>
                  <a:pt x="2452" y="1379"/>
                  <a:pt x="2459" y="1367"/>
                </a:cubicBezTo>
                <a:cubicBezTo>
                  <a:pt x="2466" y="1355"/>
                  <a:pt x="2481" y="1351"/>
                  <a:pt x="2493" y="1358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3"/>
          <p:cNvSpPr>
            <a:spLocks noEditPoints="1"/>
          </p:cNvSpPr>
          <p:nvPr/>
        </p:nvSpPr>
        <p:spPr bwMode="auto">
          <a:xfrm>
            <a:off x="5338763" y="4287838"/>
            <a:ext cx="1054100" cy="603250"/>
          </a:xfrm>
          <a:custGeom>
            <a:avLst/>
            <a:gdLst/>
            <a:ahLst/>
            <a:cxnLst>
              <a:cxn ang="0">
                <a:pos x="86" y="40"/>
              </a:cxn>
              <a:cxn ang="0">
                <a:pos x="74" y="62"/>
              </a:cxn>
              <a:cxn ang="0">
                <a:pos x="4" y="8"/>
              </a:cxn>
              <a:cxn ang="0">
                <a:pos x="173" y="90"/>
              </a:cxn>
              <a:cxn ang="0">
                <a:pos x="243" y="144"/>
              </a:cxn>
              <a:cxn ang="0">
                <a:pos x="161" y="111"/>
              </a:cxn>
              <a:cxn ang="0">
                <a:pos x="173" y="90"/>
              </a:cxn>
              <a:cxn ang="0">
                <a:pos x="390" y="213"/>
              </a:cxn>
              <a:cxn ang="0">
                <a:pos x="378" y="235"/>
              </a:cxn>
              <a:cxn ang="0">
                <a:pos x="308" y="181"/>
              </a:cxn>
              <a:cxn ang="0">
                <a:pos x="477" y="263"/>
              </a:cxn>
              <a:cxn ang="0">
                <a:pos x="547" y="317"/>
              </a:cxn>
              <a:cxn ang="0">
                <a:pos x="465" y="285"/>
              </a:cxn>
              <a:cxn ang="0">
                <a:pos x="477" y="263"/>
              </a:cxn>
              <a:cxn ang="0">
                <a:pos x="694" y="386"/>
              </a:cxn>
              <a:cxn ang="0">
                <a:pos x="682" y="408"/>
              </a:cxn>
              <a:cxn ang="0">
                <a:pos x="612" y="354"/>
              </a:cxn>
              <a:cxn ang="0">
                <a:pos x="781" y="436"/>
              </a:cxn>
              <a:cxn ang="0">
                <a:pos x="851" y="490"/>
              </a:cxn>
              <a:cxn ang="0">
                <a:pos x="769" y="458"/>
              </a:cxn>
              <a:cxn ang="0">
                <a:pos x="781" y="436"/>
              </a:cxn>
              <a:cxn ang="0">
                <a:pos x="999" y="560"/>
              </a:cxn>
              <a:cxn ang="0">
                <a:pos x="986" y="581"/>
              </a:cxn>
              <a:cxn ang="0">
                <a:pos x="916" y="527"/>
              </a:cxn>
              <a:cxn ang="0">
                <a:pos x="1085" y="609"/>
              </a:cxn>
              <a:cxn ang="0">
                <a:pos x="1155" y="663"/>
              </a:cxn>
              <a:cxn ang="0">
                <a:pos x="1073" y="631"/>
              </a:cxn>
              <a:cxn ang="0">
                <a:pos x="1085" y="609"/>
              </a:cxn>
              <a:cxn ang="0">
                <a:pos x="1303" y="733"/>
              </a:cxn>
              <a:cxn ang="0">
                <a:pos x="1290" y="755"/>
              </a:cxn>
              <a:cxn ang="0">
                <a:pos x="1220" y="700"/>
              </a:cxn>
              <a:cxn ang="0">
                <a:pos x="1390" y="782"/>
              </a:cxn>
              <a:cxn ang="0">
                <a:pos x="1459" y="836"/>
              </a:cxn>
              <a:cxn ang="0">
                <a:pos x="1377" y="804"/>
              </a:cxn>
              <a:cxn ang="0">
                <a:pos x="1390" y="782"/>
              </a:cxn>
              <a:cxn ang="0">
                <a:pos x="1607" y="906"/>
              </a:cxn>
              <a:cxn ang="0">
                <a:pos x="1594" y="928"/>
              </a:cxn>
              <a:cxn ang="0">
                <a:pos x="1525" y="874"/>
              </a:cxn>
              <a:cxn ang="0">
                <a:pos x="1694" y="955"/>
              </a:cxn>
              <a:cxn ang="0">
                <a:pos x="1764" y="1010"/>
              </a:cxn>
              <a:cxn ang="0">
                <a:pos x="1681" y="977"/>
              </a:cxn>
              <a:cxn ang="0">
                <a:pos x="1694" y="955"/>
              </a:cxn>
              <a:cxn ang="0">
                <a:pos x="1911" y="1079"/>
              </a:cxn>
              <a:cxn ang="0">
                <a:pos x="1899" y="1101"/>
              </a:cxn>
              <a:cxn ang="0">
                <a:pos x="1829" y="1047"/>
              </a:cxn>
              <a:cxn ang="0">
                <a:pos x="1998" y="1129"/>
              </a:cxn>
              <a:cxn ang="0">
                <a:pos x="2068" y="1183"/>
              </a:cxn>
              <a:cxn ang="0">
                <a:pos x="1986" y="1150"/>
              </a:cxn>
              <a:cxn ang="0">
                <a:pos x="1998" y="1129"/>
              </a:cxn>
              <a:cxn ang="0">
                <a:pos x="2215" y="1252"/>
              </a:cxn>
              <a:cxn ang="0">
                <a:pos x="2203" y="1274"/>
              </a:cxn>
              <a:cxn ang="0">
                <a:pos x="2133" y="1220"/>
              </a:cxn>
              <a:cxn ang="0">
                <a:pos x="2302" y="1302"/>
              </a:cxn>
              <a:cxn ang="0">
                <a:pos x="2372" y="1356"/>
              </a:cxn>
              <a:cxn ang="0">
                <a:pos x="2290" y="1323"/>
              </a:cxn>
              <a:cxn ang="0">
                <a:pos x="2302" y="1302"/>
              </a:cxn>
              <a:cxn ang="0">
                <a:pos x="2519" y="1425"/>
              </a:cxn>
              <a:cxn ang="0">
                <a:pos x="2507" y="1447"/>
              </a:cxn>
              <a:cxn ang="0">
                <a:pos x="2437" y="1393"/>
              </a:cxn>
              <a:cxn ang="0">
                <a:pos x="2606" y="1475"/>
              </a:cxn>
              <a:cxn ang="0">
                <a:pos x="2676" y="1529"/>
              </a:cxn>
              <a:cxn ang="0">
                <a:pos x="2594" y="1497"/>
              </a:cxn>
              <a:cxn ang="0">
                <a:pos x="2606" y="1475"/>
              </a:cxn>
            </a:cxnLst>
            <a:rect l="0" t="0" r="r" b="b"/>
            <a:pathLst>
              <a:path w="2680" h="1537">
                <a:moveTo>
                  <a:pt x="21" y="3"/>
                </a:moveTo>
                <a:lnTo>
                  <a:pt x="86" y="40"/>
                </a:lnTo>
                <a:cubicBezTo>
                  <a:pt x="92" y="44"/>
                  <a:pt x="94" y="51"/>
                  <a:pt x="91" y="57"/>
                </a:cubicBezTo>
                <a:cubicBezTo>
                  <a:pt x="87" y="63"/>
                  <a:pt x="80" y="65"/>
                  <a:pt x="74" y="62"/>
                </a:cubicBezTo>
                <a:lnTo>
                  <a:pt x="8" y="25"/>
                </a:lnTo>
                <a:cubicBezTo>
                  <a:pt x="2" y="21"/>
                  <a:pt x="0" y="14"/>
                  <a:pt x="4" y="8"/>
                </a:cubicBezTo>
                <a:cubicBezTo>
                  <a:pt x="7" y="2"/>
                  <a:pt x="15" y="0"/>
                  <a:pt x="21" y="3"/>
                </a:cubicBezTo>
                <a:close/>
                <a:moveTo>
                  <a:pt x="173" y="90"/>
                </a:moveTo>
                <a:lnTo>
                  <a:pt x="238" y="127"/>
                </a:lnTo>
                <a:cubicBezTo>
                  <a:pt x="244" y="130"/>
                  <a:pt x="246" y="138"/>
                  <a:pt x="243" y="144"/>
                </a:cubicBezTo>
                <a:cubicBezTo>
                  <a:pt x="239" y="150"/>
                  <a:pt x="232" y="152"/>
                  <a:pt x="226" y="149"/>
                </a:cubicBezTo>
                <a:lnTo>
                  <a:pt x="161" y="111"/>
                </a:lnTo>
                <a:cubicBezTo>
                  <a:pt x="155" y="108"/>
                  <a:pt x="152" y="100"/>
                  <a:pt x="156" y="94"/>
                </a:cubicBezTo>
                <a:cubicBezTo>
                  <a:pt x="159" y="88"/>
                  <a:pt x="167" y="86"/>
                  <a:pt x="173" y="90"/>
                </a:cubicBezTo>
                <a:close/>
                <a:moveTo>
                  <a:pt x="325" y="176"/>
                </a:moveTo>
                <a:lnTo>
                  <a:pt x="390" y="213"/>
                </a:lnTo>
                <a:cubicBezTo>
                  <a:pt x="396" y="217"/>
                  <a:pt x="398" y="224"/>
                  <a:pt x="395" y="230"/>
                </a:cubicBezTo>
                <a:cubicBezTo>
                  <a:pt x="391" y="236"/>
                  <a:pt x="384" y="238"/>
                  <a:pt x="378" y="235"/>
                </a:cubicBezTo>
                <a:lnTo>
                  <a:pt x="313" y="198"/>
                </a:lnTo>
                <a:cubicBezTo>
                  <a:pt x="307" y="195"/>
                  <a:pt x="305" y="187"/>
                  <a:pt x="308" y="181"/>
                </a:cubicBezTo>
                <a:cubicBezTo>
                  <a:pt x="311" y="175"/>
                  <a:pt x="319" y="173"/>
                  <a:pt x="325" y="176"/>
                </a:cubicBezTo>
                <a:close/>
                <a:moveTo>
                  <a:pt x="477" y="263"/>
                </a:moveTo>
                <a:lnTo>
                  <a:pt x="542" y="300"/>
                </a:lnTo>
                <a:cubicBezTo>
                  <a:pt x="548" y="303"/>
                  <a:pt x="550" y="311"/>
                  <a:pt x="547" y="317"/>
                </a:cubicBezTo>
                <a:cubicBezTo>
                  <a:pt x="544" y="323"/>
                  <a:pt x="536" y="325"/>
                  <a:pt x="530" y="322"/>
                </a:cubicBezTo>
                <a:lnTo>
                  <a:pt x="465" y="285"/>
                </a:lnTo>
                <a:cubicBezTo>
                  <a:pt x="459" y="281"/>
                  <a:pt x="457" y="273"/>
                  <a:pt x="460" y="267"/>
                </a:cubicBezTo>
                <a:cubicBezTo>
                  <a:pt x="463" y="261"/>
                  <a:pt x="471" y="259"/>
                  <a:pt x="477" y="263"/>
                </a:cubicBezTo>
                <a:close/>
                <a:moveTo>
                  <a:pt x="629" y="349"/>
                </a:moveTo>
                <a:lnTo>
                  <a:pt x="694" y="386"/>
                </a:lnTo>
                <a:cubicBezTo>
                  <a:pt x="700" y="390"/>
                  <a:pt x="702" y="398"/>
                  <a:pt x="699" y="404"/>
                </a:cubicBezTo>
                <a:cubicBezTo>
                  <a:pt x="696" y="410"/>
                  <a:pt x="688" y="412"/>
                  <a:pt x="682" y="408"/>
                </a:cubicBezTo>
                <a:lnTo>
                  <a:pt x="617" y="371"/>
                </a:lnTo>
                <a:cubicBezTo>
                  <a:pt x="611" y="368"/>
                  <a:pt x="609" y="360"/>
                  <a:pt x="612" y="354"/>
                </a:cubicBezTo>
                <a:cubicBezTo>
                  <a:pt x="616" y="348"/>
                  <a:pt x="623" y="346"/>
                  <a:pt x="629" y="349"/>
                </a:cubicBezTo>
                <a:close/>
                <a:moveTo>
                  <a:pt x="781" y="436"/>
                </a:moveTo>
                <a:lnTo>
                  <a:pt x="846" y="473"/>
                </a:lnTo>
                <a:cubicBezTo>
                  <a:pt x="852" y="476"/>
                  <a:pt x="855" y="484"/>
                  <a:pt x="851" y="490"/>
                </a:cubicBezTo>
                <a:cubicBezTo>
                  <a:pt x="848" y="496"/>
                  <a:pt x="840" y="498"/>
                  <a:pt x="834" y="495"/>
                </a:cubicBezTo>
                <a:lnTo>
                  <a:pt x="769" y="458"/>
                </a:lnTo>
                <a:cubicBezTo>
                  <a:pt x="763" y="454"/>
                  <a:pt x="761" y="447"/>
                  <a:pt x="764" y="441"/>
                </a:cubicBezTo>
                <a:cubicBezTo>
                  <a:pt x="768" y="435"/>
                  <a:pt x="775" y="433"/>
                  <a:pt x="781" y="436"/>
                </a:cubicBezTo>
                <a:close/>
                <a:moveTo>
                  <a:pt x="933" y="523"/>
                </a:moveTo>
                <a:lnTo>
                  <a:pt x="999" y="560"/>
                </a:lnTo>
                <a:cubicBezTo>
                  <a:pt x="1005" y="563"/>
                  <a:pt x="1007" y="571"/>
                  <a:pt x="1003" y="577"/>
                </a:cubicBezTo>
                <a:cubicBezTo>
                  <a:pt x="1000" y="583"/>
                  <a:pt x="992" y="585"/>
                  <a:pt x="986" y="581"/>
                </a:cubicBezTo>
                <a:lnTo>
                  <a:pt x="921" y="544"/>
                </a:lnTo>
                <a:cubicBezTo>
                  <a:pt x="915" y="541"/>
                  <a:pt x="913" y="533"/>
                  <a:pt x="916" y="527"/>
                </a:cubicBezTo>
                <a:cubicBezTo>
                  <a:pt x="920" y="521"/>
                  <a:pt x="927" y="519"/>
                  <a:pt x="933" y="523"/>
                </a:cubicBezTo>
                <a:close/>
                <a:moveTo>
                  <a:pt x="1085" y="609"/>
                </a:moveTo>
                <a:lnTo>
                  <a:pt x="1151" y="646"/>
                </a:lnTo>
                <a:cubicBezTo>
                  <a:pt x="1157" y="650"/>
                  <a:pt x="1159" y="657"/>
                  <a:pt x="1155" y="663"/>
                </a:cubicBezTo>
                <a:cubicBezTo>
                  <a:pt x="1152" y="669"/>
                  <a:pt x="1144" y="671"/>
                  <a:pt x="1138" y="668"/>
                </a:cubicBezTo>
                <a:lnTo>
                  <a:pt x="1073" y="631"/>
                </a:lnTo>
                <a:cubicBezTo>
                  <a:pt x="1067" y="627"/>
                  <a:pt x="1065" y="620"/>
                  <a:pt x="1068" y="614"/>
                </a:cubicBezTo>
                <a:cubicBezTo>
                  <a:pt x="1072" y="608"/>
                  <a:pt x="1079" y="606"/>
                  <a:pt x="1085" y="609"/>
                </a:cubicBezTo>
                <a:close/>
                <a:moveTo>
                  <a:pt x="1238" y="696"/>
                </a:moveTo>
                <a:lnTo>
                  <a:pt x="1303" y="733"/>
                </a:lnTo>
                <a:cubicBezTo>
                  <a:pt x="1309" y="736"/>
                  <a:pt x="1311" y="744"/>
                  <a:pt x="1307" y="750"/>
                </a:cubicBezTo>
                <a:cubicBezTo>
                  <a:pt x="1304" y="756"/>
                  <a:pt x="1296" y="758"/>
                  <a:pt x="1290" y="755"/>
                </a:cubicBezTo>
                <a:lnTo>
                  <a:pt x="1225" y="717"/>
                </a:lnTo>
                <a:cubicBezTo>
                  <a:pt x="1219" y="714"/>
                  <a:pt x="1217" y="706"/>
                  <a:pt x="1220" y="700"/>
                </a:cubicBezTo>
                <a:cubicBezTo>
                  <a:pt x="1224" y="694"/>
                  <a:pt x="1232" y="692"/>
                  <a:pt x="1238" y="696"/>
                </a:cubicBezTo>
                <a:close/>
                <a:moveTo>
                  <a:pt x="1390" y="782"/>
                </a:moveTo>
                <a:lnTo>
                  <a:pt x="1455" y="819"/>
                </a:lnTo>
                <a:cubicBezTo>
                  <a:pt x="1461" y="823"/>
                  <a:pt x="1463" y="830"/>
                  <a:pt x="1459" y="836"/>
                </a:cubicBezTo>
                <a:cubicBezTo>
                  <a:pt x="1456" y="842"/>
                  <a:pt x="1448" y="844"/>
                  <a:pt x="1442" y="841"/>
                </a:cubicBezTo>
                <a:lnTo>
                  <a:pt x="1377" y="804"/>
                </a:lnTo>
                <a:cubicBezTo>
                  <a:pt x="1371" y="801"/>
                  <a:pt x="1369" y="793"/>
                  <a:pt x="1373" y="787"/>
                </a:cubicBezTo>
                <a:cubicBezTo>
                  <a:pt x="1376" y="781"/>
                  <a:pt x="1384" y="779"/>
                  <a:pt x="1390" y="782"/>
                </a:cubicBezTo>
                <a:close/>
                <a:moveTo>
                  <a:pt x="1542" y="869"/>
                </a:moveTo>
                <a:lnTo>
                  <a:pt x="1607" y="906"/>
                </a:lnTo>
                <a:cubicBezTo>
                  <a:pt x="1613" y="909"/>
                  <a:pt x="1615" y="917"/>
                  <a:pt x="1612" y="923"/>
                </a:cubicBezTo>
                <a:cubicBezTo>
                  <a:pt x="1608" y="929"/>
                  <a:pt x="1600" y="931"/>
                  <a:pt x="1594" y="928"/>
                </a:cubicBezTo>
                <a:lnTo>
                  <a:pt x="1529" y="891"/>
                </a:lnTo>
                <a:cubicBezTo>
                  <a:pt x="1523" y="887"/>
                  <a:pt x="1521" y="880"/>
                  <a:pt x="1525" y="874"/>
                </a:cubicBezTo>
                <a:cubicBezTo>
                  <a:pt x="1528" y="868"/>
                  <a:pt x="1536" y="865"/>
                  <a:pt x="1542" y="869"/>
                </a:cubicBezTo>
                <a:close/>
                <a:moveTo>
                  <a:pt x="1694" y="955"/>
                </a:moveTo>
                <a:lnTo>
                  <a:pt x="1759" y="992"/>
                </a:lnTo>
                <a:cubicBezTo>
                  <a:pt x="1765" y="996"/>
                  <a:pt x="1767" y="1004"/>
                  <a:pt x="1764" y="1010"/>
                </a:cubicBezTo>
                <a:cubicBezTo>
                  <a:pt x="1760" y="1016"/>
                  <a:pt x="1753" y="1018"/>
                  <a:pt x="1747" y="1014"/>
                </a:cubicBezTo>
                <a:lnTo>
                  <a:pt x="1681" y="977"/>
                </a:lnTo>
                <a:cubicBezTo>
                  <a:pt x="1675" y="974"/>
                  <a:pt x="1673" y="966"/>
                  <a:pt x="1677" y="960"/>
                </a:cubicBezTo>
                <a:cubicBezTo>
                  <a:pt x="1680" y="954"/>
                  <a:pt x="1688" y="952"/>
                  <a:pt x="1694" y="955"/>
                </a:cubicBezTo>
                <a:close/>
                <a:moveTo>
                  <a:pt x="1846" y="1042"/>
                </a:moveTo>
                <a:lnTo>
                  <a:pt x="1911" y="1079"/>
                </a:lnTo>
                <a:cubicBezTo>
                  <a:pt x="1917" y="1082"/>
                  <a:pt x="1919" y="1090"/>
                  <a:pt x="1916" y="1096"/>
                </a:cubicBezTo>
                <a:cubicBezTo>
                  <a:pt x="1912" y="1102"/>
                  <a:pt x="1905" y="1104"/>
                  <a:pt x="1899" y="1101"/>
                </a:cubicBezTo>
                <a:lnTo>
                  <a:pt x="1833" y="1064"/>
                </a:lnTo>
                <a:cubicBezTo>
                  <a:pt x="1827" y="1060"/>
                  <a:pt x="1825" y="1053"/>
                  <a:pt x="1829" y="1047"/>
                </a:cubicBezTo>
                <a:cubicBezTo>
                  <a:pt x="1832" y="1041"/>
                  <a:pt x="1840" y="1039"/>
                  <a:pt x="1846" y="1042"/>
                </a:cubicBezTo>
                <a:close/>
                <a:moveTo>
                  <a:pt x="1998" y="1129"/>
                </a:moveTo>
                <a:lnTo>
                  <a:pt x="2063" y="1166"/>
                </a:lnTo>
                <a:cubicBezTo>
                  <a:pt x="2069" y="1169"/>
                  <a:pt x="2071" y="1177"/>
                  <a:pt x="2068" y="1183"/>
                </a:cubicBezTo>
                <a:cubicBezTo>
                  <a:pt x="2064" y="1189"/>
                  <a:pt x="2057" y="1191"/>
                  <a:pt x="2051" y="1187"/>
                </a:cubicBezTo>
                <a:lnTo>
                  <a:pt x="1986" y="1150"/>
                </a:lnTo>
                <a:cubicBezTo>
                  <a:pt x="1980" y="1147"/>
                  <a:pt x="1977" y="1139"/>
                  <a:pt x="1981" y="1133"/>
                </a:cubicBezTo>
                <a:cubicBezTo>
                  <a:pt x="1984" y="1127"/>
                  <a:pt x="1992" y="1125"/>
                  <a:pt x="1998" y="1129"/>
                </a:cubicBezTo>
                <a:close/>
                <a:moveTo>
                  <a:pt x="2150" y="1215"/>
                </a:moveTo>
                <a:lnTo>
                  <a:pt x="2215" y="1252"/>
                </a:lnTo>
                <a:cubicBezTo>
                  <a:pt x="2221" y="1256"/>
                  <a:pt x="2223" y="1263"/>
                  <a:pt x="2220" y="1269"/>
                </a:cubicBezTo>
                <a:cubicBezTo>
                  <a:pt x="2216" y="1275"/>
                  <a:pt x="2209" y="1277"/>
                  <a:pt x="2203" y="1274"/>
                </a:cubicBezTo>
                <a:lnTo>
                  <a:pt x="2138" y="1237"/>
                </a:lnTo>
                <a:cubicBezTo>
                  <a:pt x="2132" y="1233"/>
                  <a:pt x="2130" y="1226"/>
                  <a:pt x="2133" y="1220"/>
                </a:cubicBezTo>
                <a:cubicBezTo>
                  <a:pt x="2136" y="1214"/>
                  <a:pt x="2144" y="1212"/>
                  <a:pt x="2150" y="1215"/>
                </a:cubicBezTo>
                <a:close/>
                <a:moveTo>
                  <a:pt x="2302" y="1302"/>
                </a:moveTo>
                <a:lnTo>
                  <a:pt x="2367" y="1339"/>
                </a:lnTo>
                <a:cubicBezTo>
                  <a:pt x="2373" y="1342"/>
                  <a:pt x="2375" y="1350"/>
                  <a:pt x="2372" y="1356"/>
                </a:cubicBezTo>
                <a:cubicBezTo>
                  <a:pt x="2369" y="1362"/>
                  <a:pt x="2361" y="1364"/>
                  <a:pt x="2355" y="1361"/>
                </a:cubicBezTo>
                <a:lnTo>
                  <a:pt x="2290" y="1323"/>
                </a:lnTo>
                <a:cubicBezTo>
                  <a:pt x="2284" y="1320"/>
                  <a:pt x="2282" y="1312"/>
                  <a:pt x="2285" y="1306"/>
                </a:cubicBezTo>
                <a:cubicBezTo>
                  <a:pt x="2288" y="1300"/>
                  <a:pt x="2296" y="1298"/>
                  <a:pt x="2302" y="1302"/>
                </a:cubicBezTo>
                <a:close/>
                <a:moveTo>
                  <a:pt x="2454" y="1388"/>
                </a:moveTo>
                <a:lnTo>
                  <a:pt x="2519" y="1425"/>
                </a:lnTo>
                <a:cubicBezTo>
                  <a:pt x="2525" y="1429"/>
                  <a:pt x="2527" y="1436"/>
                  <a:pt x="2524" y="1442"/>
                </a:cubicBezTo>
                <a:cubicBezTo>
                  <a:pt x="2521" y="1448"/>
                  <a:pt x="2513" y="1451"/>
                  <a:pt x="2507" y="1447"/>
                </a:cubicBezTo>
                <a:lnTo>
                  <a:pt x="2442" y="1410"/>
                </a:lnTo>
                <a:cubicBezTo>
                  <a:pt x="2436" y="1407"/>
                  <a:pt x="2434" y="1399"/>
                  <a:pt x="2437" y="1393"/>
                </a:cubicBezTo>
                <a:cubicBezTo>
                  <a:pt x="2441" y="1387"/>
                  <a:pt x="2448" y="1385"/>
                  <a:pt x="2454" y="1388"/>
                </a:cubicBezTo>
                <a:close/>
                <a:moveTo>
                  <a:pt x="2606" y="1475"/>
                </a:moveTo>
                <a:lnTo>
                  <a:pt x="2671" y="1512"/>
                </a:lnTo>
                <a:cubicBezTo>
                  <a:pt x="2677" y="1515"/>
                  <a:pt x="2680" y="1523"/>
                  <a:pt x="2676" y="1529"/>
                </a:cubicBezTo>
                <a:cubicBezTo>
                  <a:pt x="2673" y="1535"/>
                  <a:pt x="2665" y="1537"/>
                  <a:pt x="2659" y="1534"/>
                </a:cubicBezTo>
                <a:lnTo>
                  <a:pt x="2594" y="1497"/>
                </a:lnTo>
                <a:cubicBezTo>
                  <a:pt x="2588" y="1493"/>
                  <a:pt x="2586" y="1486"/>
                  <a:pt x="2589" y="1480"/>
                </a:cubicBezTo>
                <a:cubicBezTo>
                  <a:pt x="2593" y="1474"/>
                  <a:pt x="2600" y="1471"/>
                  <a:pt x="2606" y="1475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4"/>
          <p:cNvSpPr>
            <a:spLocks noEditPoints="1"/>
          </p:cNvSpPr>
          <p:nvPr/>
        </p:nvSpPr>
        <p:spPr bwMode="auto">
          <a:xfrm>
            <a:off x="7236296" y="5367338"/>
            <a:ext cx="336550" cy="193675"/>
          </a:xfrm>
          <a:custGeom>
            <a:avLst/>
            <a:gdLst/>
            <a:ahLst/>
            <a:cxnLst>
              <a:cxn ang="0">
                <a:pos x="20" y="3"/>
              </a:cxn>
              <a:cxn ang="0">
                <a:pos x="86" y="39"/>
              </a:cxn>
              <a:cxn ang="0">
                <a:pos x="90" y="57"/>
              </a:cxn>
              <a:cxn ang="0">
                <a:pos x="73" y="61"/>
              </a:cxn>
              <a:cxn ang="0">
                <a:pos x="8" y="25"/>
              </a:cxn>
              <a:cxn ang="0">
                <a:pos x="3" y="8"/>
              </a:cxn>
              <a:cxn ang="0">
                <a:pos x="20" y="3"/>
              </a:cxn>
              <a:cxn ang="0">
                <a:pos x="173" y="88"/>
              </a:cxn>
              <a:cxn ang="0">
                <a:pos x="238" y="125"/>
              </a:cxn>
              <a:cxn ang="0">
                <a:pos x="243" y="142"/>
              </a:cxn>
              <a:cxn ang="0">
                <a:pos x="226" y="147"/>
              </a:cxn>
              <a:cxn ang="0">
                <a:pos x="161" y="110"/>
              </a:cxn>
              <a:cxn ang="0">
                <a:pos x="156" y="93"/>
              </a:cxn>
              <a:cxn ang="0">
                <a:pos x="173" y="88"/>
              </a:cxn>
              <a:cxn ang="0">
                <a:pos x="326" y="174"/>
              </a:cxn>
              <a:cxn ang="0">
                <a:pos x="391" y="210"/>
              </a:cxn>
              <a:cxn ang="0">
                <a:pos x="396" y="227"/>
              </a:cxn>
              <a:cxn ang="0">
                <a:pos x="379" y="232"/>
              </a:cxn>
              <a:cxn ang="0">
                <a:pos x="313" y="196"/>
              </a:cxn>
              <a:cxn ang="0">
                <a:pos x="309" y="179"/>
              </a:cxn>
              <a:cxn ang="0">
                <a:pos x="326" y="174"/>
              </a:cxn>
              <a:cxn ang="0">
                <a:pos x="478" y="259"/>
              </a:cxn>
              <a:cxn ang="0">
                <a:pos x="544" y="296"/>
              </a:cxn>
              <a:cxn ang="0">
                <a:pos x="549" y="313"/>
              </a:cxn>
              <a:cxn ang="0">
                <a:pos x="532" y="318"/>
              </a:cxn>
              <a:cxn ang="0">
                <a:pos x="466" y="281"/>
              </a:cxn>
              <a:cxn ang="0">
                <a:pos x="461" y="264"/>
              </a:cxn>
              <a:cxn ang="0">
                <a:pos x="478" y="259"/>
              </a:cxn>
              <a:cxn ang="0">
                <a:pos x="631" y="345"/>
              </a:cxn>
              <a:cxn ang="0">
                <a:pos x="696" y="381"/>
              </a:cxn>
              <a:cxn ang="0">
                <a:pos x="701" y="398"/>
              </a:cxn>
              <a:cxn ang="0">
                <a:pos x="684" y="403"/>
              </a:cxn>
              <a:cxn ang="0">
                <a:pos x="619" y="366"/>
              </a:cxn>
              <a:cxn ang="0">
                <a:pos x="614" y="349"/>
              </a:cxn>
              <a:cxn ang="0">
                <a:pos x="631" y="345"/>
              </a:cxn>
              <a:cxn ang="0">
                <a:pos x="784" y="430"/>
              </a:cxn>
              <a:cxn ang="0">
                <a:pos x="849" y="467"/>
              </a:cxn>
              <a:cxn ang="0">
                <a:pos x="854" y="484"/>
              </a:cxn>
              <a:cxn ang="0">
                <a:pos x="837" y="488"/>
              </a:cxn>
              <a:cxn ang="0">
                <a:pos x="772" y="452"/>
              </a:cxn>
              <a:cxn ang="0">
                <a:pos x="767" y="435"/>
              </a:cxn>
              <a:cxn ang="0">
                <a:pos x="784" y="430"/>
              </a:cxn>
            </a:cxnLst>
            <a:rect l="0" t="0" r="r" b="b"/>
            <a:pathLst>
              <a:path w="857" h="492">
                <a:moveTo>
                  <a:pt x="20" y="3"/>
                </a:moveTo>
                <a:lnTo>
                  <a:pt x="86" y="39"/>
                </a:lnTo>
                <a:cubicBezTo>
                  <a:pt x="92" y="43"/>
                  <a:pt x="94" y="50"/>
                  <a:pt x="90" y="57"/>
                </a:cubicBezTo>
                <a:cubicBezTo>
                  <a:pt x="87" y="63"/>
                  <a:pt x="79" y="65"/>
                  <a:pt x="73" y="61"/>
                </a:cubicBezTo>
                <a:lnTo>
                  <a:pt x="8" y="25"/>
                </a:lnTo>
                <a:cubicBezTo>
                  <a:pt x="2" y="21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3" y="88"/>
                </a:moveTo>
                <a:lnTo>
                  <a:pt x="238" y="125"/>
                </a:lnTo>
                <a:cubicBezTo>
                  <a:pt x="244" y="128"/>
                  <a:pt x="246" y="136"/>
                  <a:pt x="243" y="142"/>
                </a:cubicBezTo>
                <a:cubicBezTo>
                  <a:pt x="240" y="148"/>
                  <a:pt x="232" y="150"/>
                  <a:pt x="226" y="147"/>
                </a:cubicBezTo>
                <a:lnTo>
                  <a:pt x="161" y="110"/>
                </a:lnTo>
                <a:cubicBezTo>
                  <a:pt x="155" y="107"/>
                  <a:pt x="152" y="99"/>
                  <a:pt x="156" y="93"/>
                </a:cubicBezTo>
                <a:cubicBezTo>
                  <a:pt x="159" y="87"/>
                  <a:pt x="167" y="85"/>
                  <a:pt x="173" y="88"/>
                </a:cubicBezTo>
                <a:close/>
                <a:moveTo>
                  <a:pt x="326" y="174"/>
                </a:moveTo>
                <a:lnTo>
                  <a:pt x="391" y="210"/>
                </a:lnTo>
                <a:cubicBezTo>
                  <a:pt x="397" y="214"/>
                  <a:pt x="399" y="221"/>
                  <a:pt x="396" y="227"/>
                </a:cubicBezTo>
                <a:cubicBezTo>
                  <a:pt x="392" y="233"/>
                  <a:pt x="385" y="236"/>
                  <a:pt x="379" y="232"/>
                </a:cubicBezTo>
                <a:lnTo>
                  <a:pt x="313" y="196"/>
                </a:lnTo>
                <a:cubicBezTo>
                  <a:pt x="307" y="192"/>
                  <a:pt x="305" y="185"/>
                  <a:pt x="309" y="179"/>
                </a:cubicBezTo>
                <a:cubicBezTo>
                  <a:pt x="312" y="173"/>
                  <a:pt x="320" y="170"/>
                  <a:pt x="326" y="174"/>
                </a:cubicBezTo>
                <a:close/>
                <a:moveTo>
                  <a:pt x="478" y="259"/>
                </a:moveTo>
                <a:lnTo>
                  <a:pt x="544" y="296"/>
                </a:lnTo>
                <a:cubicBezTo>
                  <a:pt x="550" y="299"/>
                  <a:pt x="552" y="307"/>
                  <a:pt x="549" y="313"/>
                </a:cubicBezTo>
                <a:cubicBezTo>
                  <a:pt x="545" y="319"/>
                  <a:pt x="538" y="321"/>
                  <a:pt x="532" y="318"/>
                </a:cubicBezTo>
                <a:lnTo>
                  <a:pt x="466" y="281"/>
                </a:lnTo>
                <a:cubicBezTo>
                  <a:pt x="460" y="278"/>
                  <a:pt x="458" y="270"/>
                  <a:pt x="461" y="264"/>
                </a:cubicBezTo>
                <a:cubicBezTo>
                  <a:pt x="465" y="258"/>
                  <a:pt x="472" y="256"/>
                  <a:pt x="478" y="259"/>
                </a:cubicBezTo>
                <a:close/>
                <a:moveTo>
                  <a:pt x="631" y="345"/>
                </a:moveTo>
                <a:lnTo>
                  <a:pt x="696" y="381"/>
                </a:lnTo>
                <a:cubicBezTo>
                  <a:pt x="703" y="385"/>
                  <a:pt x="705" y="392"/>
                  <a:pt x="701" y="398"/>
                </a:cubicBezTo>
                <a:cubicBezTo>
                  <a:pt x="698" y="404"/>
                  <a:pt x="690" y="406"/>
                  <a:pt x="684" y="403"/>
                </a:cubicBezTo>
                <a:lnTo>
                  <a:pt x="619" y="366"/>
                </a:lnTo>
                <a:cubicBezTo>
                  <a:pt x="613" y="363"/>
                  <a:pt x="611" y="355"/>
                  <a:pt x="614" y="349"/>
                </a:cubicBezTo>
                <a:cubicBezTo>
                  <a:pt x="617" y="343"/>
                  <a:pt x="625" y="341"/>
                  <a:pt x="631" y="345"/>
                </a:cubicBezTo>
                <a:close/>
                <a:moveTo>
                  <a:pt x="784" y="430"/>
                </a:moveTo>
                <a:lnTo>
                  <a:pt x="849" y="467"/>
                </a:lnTo>
                <a:cubicBezTo>
                  <a:pt x="855" y="470"/>
                  <a:pt x="857" y="478"/>
                  <a:pt x="854" y="484"/>
                </a:cubicBezTo>
                <a:cubicBezTo>
                  <a:pt x="851" y="490"/>
                  <a:pt x="843" y="492"/>
                  <a:pt x="837" y="488"/>
                </a:cubicBezTo>
                <a:lnTo>
                  <a:pt x="772" y="452"/>
                </a:lnTo>
                <a:cubicBezTo>
                  <a:pt x="766" y="448"/>
                  <a:pt x="763" y="441"/>
                  <a:pt x="767" y="435"/>
                </a:cubicBezTo>
                <a:cubicBezTo>
                  <a:pt x="770" y="429"/>
                  <a:pt x="778" y="427"/>
                  <a:pt x="784" y="430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7956376" y="5785767"/>
            <a:ext cx="276225" cy="163513"/>
          </a:xfrm>
          <a:custGeom>
            <a:avLst/>
            <a:gdLst/>
            <a:ahLst/>
            <a:cxnLst>
              <a:cxn ang="0">
                <a:pos x="20" y="3"/>
              </a:cxn>
              <a:cxn ang="0">
                <a:pos x="85" y="41"/>
              </a:cxn>
              <a:cxn ang="0">
                <a:pos x="90" y="58"/>
              </a:cxn>
              <a:cxn ang="0">
                <a:pos x="73" y="62"/>
              </a:cxn>
              <a:cxn ang="0">
                <a:pos x="8" y="25"/>
              </a:cxn>
              <a:cxn ang="0">
                <a:pos x="3" y="8"/>
              </a:cxn>
              <a:cxn ang="0">
                <a:pos x="20" y="3"/>
              </a:cxn>
              <a:cxn ang="0">
                <a:pos x="172" y="90"/>
              </a:cxn>
              <a:cxn ang="0">
                <a:pos x="237" y="127"/>
              </a:cxn>
              <a:cxn ang="0">
                <a:pos x="242" y="145"/>
              </a:cxn>
              <a:cxn ang="0">
                <a:pos x="225" y="149"/>
              </a:cxn>
              <a:cxn ang="0">
                <a:pos x="160" y="112"/>
              </a:cxn>
              <a:cxn ang="0">
                <a:pos x="155" y="95"/>
              </a:cxn>
              <a:cxn ang="0">
                <a:pos x="172" y="90"/>
              </a:cxn>
              <a:cxn ang="0">
                <a:pos x="324" y="177"/>
              </a:cxn>
              <a:cxn ang="0">
                <a:pos x="389" y="214"/>
              </a:cxn>
              <a:cxn ang="0">
                <a:pos x="394" y="231"/>
              </a:cxn>
              <a:cxn ang="0">
                <a:pos x="377" y="236"/>
              </a:cxn>
              <a:cxn ang="0">
                <a:pos x="311" y="199"/>
              </a:cxn>
              <a:cxn ang="0">
                <a:pos x="307" y="182"/>
              </a:cxn>
              <a:cxn ang="0">
                <a:pos x="324" y="177"/>
              </a:cxn>
              <a:cxn ang="0">
                <a:pos x="476" y="264"/>
              </a:cxn>
              <a:cxn ang="0">
                <a:pos x="541" y="301"/>
              </a:cxn>
              <a:cxn ang="0">
                <a:pos x="546" y="318"/>
              </a:cxn>
              <a:cxn ang="0">
                <a:pos x="529" y="323"/>
              </a:cxn>
              <a:cxn ang="0">
                <a:pos x="463" y="286"/>
              </a:cxn>
              <a:cxn ang="0">
                <a:pos x="459" y="269"/>
              </a:cxn>
              <a:cxn ang="0">
                <a:pos x="476" y="264"/>
              </a:cxn>
              <a:cxn ang="0">
                <a:pos x="628" y="351"/>
              </a:cxn>
              <a:cxn ang="0">
                <a:pos x="693" y="388"/>
              </a:cxn>
              <a:cxn ang="0">
                <a:pos x="698" y="405"/>
              </a:cxn>
              <a:cxn ang="0">
                <a:pos x="680" y="410"/>
              </a:cxn>
              <a:cxn ang="0">
                <a:pos x="615" y="372"/>
              </a:cxn>
              <a:cxn ang="0">
                <a:pos x="611" y="355"/>
              </a:cxn>
              <a:cxn ang="0">
                <a:pos x="628" y="351"/>
              </a:cxn>
            </a:cxnLst>
            <a:rect l="0" t="0" r="r" b="b"/>
            <a:pathLst>
              <a:path w="701" h="413">
                <a:moveTo>
                  <a:pt x="20" y="3"/>
                </a:moveTo>
                <a:lnTo>
                  <a:pt x="85" y="41"/>
                </a:lnTo>
                <a:cubicBezTo>
                  <a:pt x="91" y="44"/>
                  <a:pt x="93" y="52"/>
                  <a:pt x="90" y="58"/>
                </a:cubicBezTo>
                <a:cubicBezTo>
                  <a:pt x="86" y="64"/>
                  <a:pt x="79" y="66"/>
                  <a:pt x="73" y="62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2" y="90"/>
                </a:moveTo>
                <a:lnTo>
                  <a:pt x="237" y="127"/>
                </a:lnTo>
                <a:cubicBezTo>
                  <a:pt x="243" y="131"/>
                  <a:pt x="245" y="139"/>
                  <a:pt x="242" y="145"/>
                </a:cubicBezTo>
                <a:cubicBezTo>
                  <a:pt x="238" y="151"/>
                  <a:pt x="231" y="153"/>
                  <a:pt x="225" y="149"/>
                </a:cubicBezTo>
                <a:lnTo>
                  <a:pt x="160" y="112"/>
                </a:lnTo>
                <a:cubicBezTo>
                  <a:pt x="154" y="109"/>
                  <a:pt x="151" y="101"/>
                  <a:pt x="155" y="95"/>
                </a:cubicBezTo>
                <a:cubicBezTo>
                  <a:pt x="158" y="89"/>
                  <a:pt x="166" y="87"/>
                  <a:pt x="172" y="90"/>
                </a:cubicBezTo>
                <a:close/>
                <a:moveTo>
                  <a:pt x="324" y="177"/>
                </a:moveTo>
                <a:lnTo>
                  <a:pt x="389" y="214"/>
                </a:lnTo>
                <a:cubicBezTo>
                  <a:pt x="395" y="218"/>
                  <a:pt x="397" y="225"/>
                  <a:pt x="394" y="231"/>
                </a:cubicBezTo>
                <a:cubicBezTo>
                  <a:pt x="390" y="237"/>
                  <a:pt x="383" y="239"/>
                  <a:pt x="377" y="236"/>
                </a:cubicBezTo>
                <a:lnTo>
                  <a:pt x="311" y="199"/>
                </a:lnTo>
                <a:cubicBezTo>
                  <a:pt x="305" y="195"/>
                  <a:pt x="303" y="188"/>
                  <a:pt x="307" y="182"/>
                </a:cubicBezTo>
                <a:cubicBezTo>
                  <a:pt x="310" y="176"/>
                  <a:pt x="318" y="174"/>
                  <a:pt x="324" y="177"/>
                </a:cubicBezTo>
                <a:close/>
                <a:moveTo>
                  <a:pt x="476" y="264"/>
                </a:moveTo>
                <a:lnTo>
                  <a:pt x="541" y="301"/>
                </a:lnTo>
                <a:cubicBezTo>
                  <a:pt x="547" y="305"/>
                  <a:pt x="549" y="312"/>
                  <a:pt x="546" y="318"/>
                </a:cubicBezTo>
                <a:cubicBezTo>
                  <a:pt x="542" y="324"/>
                  <a:pt x="535" y="326"/>
                  <a:pt x="529" y="323"/>
                </a:cubicBezTo>
                <a:lnTo>
                  <a:pt x="463" y="286"/>
                </a:lnTo>
                <a:cubicBezTo>
                  <a:pt x="457" y="282"/>
                  <a:pt x="455" y="275"/>
                  <a:pt x="459" y="269"/>
                </a:cubicBezTo>
                <a:cubicBezTo>
                  <a:pt x="462" y="263"/>
                  <a:pt x="470" y="260"/>
                  <a:pt x="476" y="264"/>
                </a:cubicBezTo>
                <a:close/>
                <a:moveTo>
                  <a:pt x="628" y="351"/>
                </a:moveTo>
                <a:lnTo>
                  <a:pt x="693" y="388"/>
                </a:lnTo>
                <a:cubicBezTo>
                  <a:pt x="699" y="391"/>
                  <a:pt x="701" y="399"/>
                  <a:pt x="698" y="405"/>
                </a:cubicBezTo>
                <a:cubicBezTo>
                  <a:pt x="694" y="411"/>
                  <a:pt x="686" y="413"/>
                  <a:pt x="680" y="410"/>
                </a:cubicBezTo>
                <a:lnTo>
                  <a:pt x="615" y="372"/>
                </a:lnTo>
                <a:cubicBezTo>
                  <a:pt x="609" y="369"/>
                  <a:pt x="607" y="361"/>
                  <a:pt x="611" y="355"/>
                </a:cubicBezTo>
                <a:cubicBezTo>
                  <a:pt x="614" y="349"/>
                  <a:pt x="622" y="347"/>
                  <a:pt x="628" y="35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6"/>
          <p:cNvSpPr>
            <a:spLocks noEditPoints="1"/>
          </p:cNvSpPr>
          <p:nvPr/>
        </p:nvSpPr>
        <p:spPr bwMode="auto">
          <a:xfrm>
            <a:off x="8094662" y="5729288"/>
            <a:ext cx="276225" cy="161925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85" y="41"/>
              </a:cxn>
              <a:cxn ang="0">
                <a:pos x="90" y="58"/>
              </a:cxn>
              <a:cxn ang="0">
                <a:pos x="73" y="63"/>
              </a:cxn>
              <a:cxn ang="0">
                <a:pos x="8" y="25"/>
              </a:cxn>
              <a:cxn ang="0">
                <a:pos x="3" y="8"/>
              </a:cxn>
              <a:cxn ang="0">
                <a:pos x="20" y="4"/>
              </a:cxn>
              <a:cxn ang="0">
                <a:pos x="172" y="91"/>
              </a:cxn>
              <a:cxn ang="0">
                <a:pos x="237" y="128"/>
              </a:cxn>
              <a:cxn ang="0">
                <a:pos x="242" y="145"/>
              </a:cxn>
              <a:cxn ang="0">
                <a:pos x="225" y="150"/>
              </a:cxn>
              <a:cxn ang="0">
                <a:pos x="160" y="112"/>
              </a:cxn>
              <a:cxn ang="0">
                <a:pos x="155" y="95"/>
              </a:cxn>
              <a:cxn ang="0">
                <a:pos x="172" y="91"/>
              </a:cxn>
              <a:cxn ang="0">
                <a:pos x="324" y="177"/>
              </a:cxn>
              <a:cxn ang="0">
                <a:pos x="389" y="215"/>
              </a:cxn>
              <a:cxn ang="0">
                <a:pos x="394" y="232"/>
              </a:cxn>
              <a:cxn ang="0">
                <a:pos x="377" y="236"/>
              </a:cxn>
              <a:cxn ang="0">
                <a:pos x="312" y="199"/>
              </a:cxn>
              <a:cxn ang="0">
                <a:pos x="307" y="182"/>
              </a:cxn>
              <a:cxn ang="0">
                <a:pos x="324" y="177"/>
              </a:cxn>
              <a:cxn ang="0">
                <a:pos x="476" y="264"/>
              </a:cxn>
              <a:cxn ang="0">
                <a:pos x="541" y="301"/>
              </a:cxn>
              <a:cxn ang="0">
                <a:pos x="546" y="319"/>
              </a:cxn>
              <a:cxn ang="0">
                <a:pos x="529" y="323"/>
              </a:cxn>
              <a:cxn ang="0">
                <a:pos x="464" y="286"/>
              </a:cxn>
              <a:cxn ang="0">
                <a:pos x="459" y="269"/>
              </a:cxn>
              <a:cxn ang="0">
                <a:pos x="476" y="264"/>
              </a:cxn>
              <a:cxn ang="0">
                <a:pos x="628" y="351"/>
              </a:cxn>
              <a:cxn ang="0">
                <a:pos x="693" y="388"/>
              </a:cxn>
              <a:cxn ang="0">
                <a:pos x="698" y="405"/>
              </a:cxn>
              <a:cxn ang="0">
                <a:pos x="681" y="410"/>
              </a:cxn>
              <a:cxn ang="0">
                <a:pos x="616" y="373"/>
              </a:cxn>
              <a:cxn ang="0">
                <a:pos x="611" y="356"/>
              </a:cxn>
              <a:cxn ang="0">
                <a:pos x="628" y="351"/>
              </a:cxn>
            </a:cxnLst>
            <a:rect l="0" t="0" r="r" b="b"/>
            <a:pathLst>
              <a:path w="701" h="413">
                <a:moveTo>
                  <a:pt x="20" y="4"/>
                </a:moveTo>
                <a:lnTo>
                  <a:pt x="85" y="41"/>
                </a:lnTo>
                <a:cubicBezTo>
                  <a:pt x="91" y="44"/>
                  <a:pt x="93" y="52"/>
                  <a:pt x="90" y="58"/>
                </a:cubicBezTo>
                <a:cubicBezTo>
                  <a:pt x="87" y="64"/>
                  <a:pt x="79" y="66"/>
                  <a:pt x="73" y="63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7" y="2"/>
                  <a:pt x="14" y="0"/>
                  <a:pt x="20" y="4"/>
                </a:cubicBezTo>
                <a:close/>
                <a:moveTo>
                  <a:pt x="172" y="91"/>
                </a:moveTo>
                <a:lnTo>
                  <a:pt x="237" y="128"/>
                </a:lnTo>
                <a:cubicBezTo>
                  <a:pt x="243" y="131"/>
                  <a:pt x="245" y="139"/>
                  <a:pt x="242" y="145"/>
                </a:cubicBezTo>
                <a:cubicBezTo>
                  <a:pt x="238" y="151"/>
                  <a:pt x="231" y="153"/>
                  <a:pt x="225" y="150"/>
                </a:cubicBezTo>
                <a:lnTo>
                  <a:pt x="160" y="112"/>
                </a:lnTo>
                <a:cubicBezTo>
                  <a:pt x="154" y="109"/>
                  <a:pt x="152" y="101"/>
                  <a:pt x="155" y="95"/>
                </a:cubicBezTo>
                <a:cubicBezTo>
                  <a:pt x="158" y="89"/>
                  <a:pt x="166" y="87"/>
                  <a:pt x="172" y="91"/>
                </a:cubicBezTo>
                <a:close/>
                <a:moveTo>
                  <a:pt x="324" y="177"/>
                </a:moveTo>
                <a:lnTo>
                  <a:pt x="389" y="215"/>
                </a:lnTo>
                <a:cubicBezTo>
                  <a:pt x="395" y="218"/>
                  <a:pt x="397" y="226"/>
                  <a:pt x="394" y="232"/>
                </a:cubicBezTo>
                <a:cubicBezTo>
                  <a:pt x="390" y="238"/>
                  <a:pt x="383" y="240"/>
                  <a:pt x="377" y="236"/>
                </a:cubicBezTo>
                <a:lnTo>
                  <a:pt x="312" y="199"/>
                </a:lnTo>
                <a:cubicBezTo>
                  <a:pt x="306" y="196"/>
                  <a:pt x="304" y="188"/>
                  <a:pt x="307" y="182"/>
                </a:cubicBezTo>
                <a:cubicBezTo>
                  <a:pt x="310" y="176"/>
                  <a:pt x="318" y="174"/>
                  <a:pt x="324" y="177"/>
                </a:cubicBezTo>
                <a:close/>
                <a:moveTo>
                  <a:pt x="476" y="264"/>
                </a:moveTo>
                <a:lnTo>
                  <a:pt x="541" y="301"/>
                </a:lnTo>
                <a:cubicBezTo>
                  <a:pt x="547" y="305"/>
                  <a:pt x="549" y="313"/>
                  <a:pt x="546" y="319"/>
                </a:cubicBezTo>
                <a:cubicBezTo>
                  <a:pt x="542" y="325"/>
                  <a:pt x="535" y="327"/>
                  <a:pt x="529" y="323"/>
                </a:cubicBezTo>
                <a:lnTo>
                  <a:pt x="464" y="286"/>
                </a:lnTo>
                <a:cubicBezTo>
                  <a:pt x="458" y="283"/>
                  <a:pt x="456" y="275"/>
                  <a:pt x="459" y="269"/>
                </a:cubicBezTo>
                <a:cubicBezTo>
                  <a:pt x="462" y="263"/>
                  <a:pt x="470" y="261"/>
                  <a:pt x="476" y="264"/>
                </a:cubicBezTo>
                <a:close/>
                <a:moveTo>
                  <a:pt x="628" y="351"/>
                </a:moveTo>
                <a:lnTo>
                  <a:pt x="693" y="388"/>
                </a:lnTo>
                <a:cubicBezTo>
                  <a:pt x="699" y="392"/>
                  <a:pt x="701" y="399"/>
                  <a:pt x="698" y="405"/>
                </a:cubicBezTo>
                <a:cubicBezTo>
                  <a:pt x="694" y="411"/>
                  <a:pt x="687" y="413"/>
                  <a:pt x="681" y="410"/>
                </a:cubicBezTo>
                <a:lnTo>
                  <a:pt x="616" y="373"/>
                </a:lnTo>
                <a:cubicBezTo>
                  <a:pt x="610" y="369"/>
                  <a:pt x="607" y="362"/>
                  <a:pt x="611" y="356"/>
                </a:cubicBezTo>
                <a:cubicBezTo>
                  <a:pt x="614" y="350"/>
                  <a:pt x="622" y="348"/>
                  <a:pt x="628" y="35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7"/>
          <p:cNvSpPr>
            <a:spLocks noEditPoints="1"/>
          </p:cNvSpPr>
          <p:nvPr/>
        </p:nvSpPr>
        <p:spPr bwMode="auto">
          <a:xfrm>
            <a:off x="7325196" y="5284788"/>
            <a:ext cx="336550" cy="193675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86" y="40"/>
              </a:cxn>
              <a:cxn ang="0">
                <a:pos x="90" y="57"/>
              </a:cxn>
              <a:cxn ang="0">
                <a:pos x="73" y="62"/>
              </a:cxn>
              <a:cxn ang="0">
                <a:pos x="8" y="25"/>
              </a:cxn>
              <a:cxn ang="0">
                <a:pos x="3" y="8"/>
              </a:cxn>
              <a:cxn ang="0">
                <a:pos x="20" y="4"/>
              </a:cxn>
              <a:cxn ang="0">
                <a:pos x="173" y="89"/>
              </a:cxn>
              <a:cxn ang="0">
                <a:pos x="238" y="126"/>
              </a:cxn>
              <a:cxn ang="0">
                <a:pos x="243" y="143"/>
              </a:cxn>
              <a:cxn ang="0">
                <a:pos x="226" y="147"/>
              </a:cxn>
              <a:cxn ang="0">
                <a:pos x="161" y="111"/>
              </a:cxn>
              <a:cxn ang="0">
                <a:pos x="156" y="94"/>
              </a:cxn>
              <a:cxn ang="0">
                <a:pos x="173" y="89"/>
              </a:cxn>
              <a:cxn ang="0">
                <a:pos x="326" y="174"/>
              </a:cxn>
              <a:cxn ang="0">
                <a:pos x="391" y="211"/>
              </a:cxn>
              <a:cxn ang="0">
                <a:pos x="396" y="228"/>
              </a:cxn>
              <a:cxn ang="0">
                <a:pos x="379" y="233"/>
              </a:cxn>
              <a:cxn ang="0">
                <a:pos x="313" y="196"/>
              </a:cxn>
              <a:cxn ang="0">
                <a:pos x="309" y="179"/>
              </a:cxn>
              <a:cxn ang="0">
                <a:pos x="326" y="174"/>
              </a:cxn>
              <a:cxn ang="0">
                <a:pos x="478" y="260"/>
              </a:cxn>
              <a:cxn ang="0">
                <a:pos x="544" y="296"/>
              </a:cxn>
              <a:cxn ang="0">
                <a:pos x="549" y="313"/>
              </a:cxn>
              <a:cxn ang="0">
                <a:pos x="532" y="318"/>
              </a:cxn>
              <a:cxn ang="0">
                <a:pos x="466" y="282"/>
              </a:cxn>
              <a:cxn ang="0">
                <a:pos x="461" y="265"/>
              </a:cxn>
              <a:cxn ang="0">
                <a:pos x="478" y="260"/>
              </a:cxn>
              <a:cxn ang="0">
                <a:pos x="631" y="345"/>
              </a:cxn>
              <a:cxn ang="0">
                <a:pos x="696" y="382"/>
              </a:cxn>
              <a:cxn ang="0">
                <a:pos x="701" y="399"/>
              </a:cxn>
              <a:cxn ang="0">
                <a:pos x="684" y="404"/>
              </a:cxn>
              <a:cxn ang="0">
                <a:pos x="619" y="367"/>
              </a:cxn>
              <a:cxn ang="0">
                <a:pos x="614" y="350"/>
              </a:cxn>
              <a:cxn ang="0">
                <a:pos x="631" y="345"/>
              </a:cxn>
              <a:cxn ang="0">
                <a:pos x="784" y="431"/>
              </a:cxn>
              <a:cxn ang="0">
                <a:pos x="849" y="467"/>
              </a:cxn>
              <a:cxn ang="0">
                <a:pos x="854" y="484"/>
              </a:cxn>
              <a:cxn ang="0">
                <a:pos x="837" y="489"/>
              </a:cxn>
              <a:cxn ang="0">
                <a:pos x="772" y="452"/>
              </a:cxn>
              <a:cxn ang="0">
                <a:pos x="767" y="435"/>
              </a:cxn>
              <a:cxn ang="0">
                <a:pos x="784" y="431"/>
              </a:cxn>
            </a:cxnLst>
            <a:rect l="0" t="0" r="r" b="b"/>
            <a:pathLst>
              <a:path w="857" h="492">
                <a:moveTo>
                  <a:pt x="20" y="4"/>
                </a:moveTo>
                <a:lnTo>
                  <a:pt x="86" y="40"/>
                </a:lnTo>
                <a:cubicBezTo>
                  <a:pt x="92" y="44"/>
                  <a:pt x="94" y="51"/>
                  <a:pt x="90" y="57"/>
                </a:cubicBezTo>
                <a:cubicBezTo>
                  <a:pt x="87" y="63"/>
                  <a:pt x="79" y="65"/>
                  <a:pt x="73" y="62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6" y="2"/>
                  <a:pt x="14" y="0"/>
                  <a:pt x="20" y="4"/>
                </a:cubicBezTo>
                <a:close/>
                <a:moveTo>
                  <a:pt x="173" y="89"/>
                </a:moveTo>
                <a:lnTo>
                  <a:pt x="238" y="126"/>
                </a:lnTo>
                <a:cubicBezTo>
                  <a:pt x="244" y="129"/>
                  <a:pt x="246" y="137"/>
                  <a:pt x="243" y="143"/>
                </a:cubicBezTo>
                <a:cubicBezTo>
                  <a:pt x="240" y="149"/>
                  <a:pt x="232" y="151"/>
                  <a:pt x="226" y="147"/>
                </a:cubicBezTo>
                <a:lnTo>
                  <a:pt x="161" y="111"/>
                </a:lnTo>
                <a:cubicBezTo>
                  <a:pt x="155" y="107"/>
                  <a:pt x="152" y="100"/>
                  <a:pt x="156" y="94"/>
                </a:cubicBezTo>
                <a:cubicBezTo>
                  <a:pt x="159" y="88"/>
                  <a:pt x="167" y="86"/>
                  <a:pt x="173" y="89"/>
                </a:cubicBezTo>
                <a:close/>
                <a:moveTo>
                  <a:pt x="326" y="174"/>
                </a:moveTo>
                <a:lnTo>
                  <a:pt x="391" y="211"/>
                </a:lnTo>
                <a:cubicBezTo>
                  <a:pt x="397" y="214"/>
                  <a:pt x="399" y="222"/>
                  <a:pt x="396" y="228"/>
                </a:cubicBezTo>
                <a:cubicBezTo>
                  <a:pt x="392" y="234"/>
                  <a:pt x="385" y="236"/>
                  <a:pt x="379" y="233"/>
                </a:cubicBezTo>
                <a:lnTo>
                  <a:pt x="313" y="196"/>
                </a:lnTo>
                <a:cubicBezTo>
                  <a:pt x="307" y="193"/>
                  <a:pt x="305" y="185"/>
                  <a:pt x="309" y="179"/>
                </a:cubicBezTo>
                <a:cubicBezTo>
                  <a:pt x="312" y="173"/>
                  <a:pt x="320" y="171"/>
                  <a:pt x="326" y="174"/>
                </a:cubicBezTo>
                <a:close/>
                <a:moveTo>
                  <a:pt x="478" y="260"/>
                </a:moveTo>
                <a:lnTo>
                  <a:pt x="544" y="296"/>
                </a:lnTo>
                <a:cubicBezTo>
                  <a:pt x="550" y="300"/>
                  <a:pt x="552" y="307"/>
                  <a:pt x="549" y="313"/>
                </a:cubicBezTo>
                <a:cubicBezTo>
                  <a:pt x="545" y="319"/>
                  <a:pt x="538" y="322"/>
                  <a:pt x="532" y="318"/>
                </a:cubicBezTo>
                <a:lnTo>
                  <a:pt x="466" y="282"/>
                </a:lnTo>
                <a:cubicBezTo>
                  <a:pt x="460" y="278"/>
                  <a:pt x="458" y="271"/>
                  <a:pt x="461" y="265"/>
                </a:cubicBezTo>
                <a:cubicBezTo>
                  <a:pt x="465" y="259"/>
                  <a:pt x="472" y="256"/>
                  <a:pt x="478" y="260"/>
                </a:cubicBezTo>
                <a:close/>
                <a:moveTo>
                  <a:pt x="631" y="345"/>
                </a:moveTo>
                <a:lnTo>
                  <a:pt x="696" y="382"/>
                </a:lnTo>
                <a:cubicBezTo>
                  <a:pt x="703" y="385"/>
                  <a:pt x="705" y="393"/>
                  <a:pt x="701" y="399"/>
                </a:cubicBezTo>
                <a:cubicBezTo>
                  <a:pt x="698" y="405"/>
                  <a:pt x="690" y="407"/>
                  <a:pt x="684" y="404"/>
                </a:cubicBezTo>
                <a:lnTo>
                  <a:pt x="619" y="367"/>
                </a:lnTo>
                <a:cubicBezTo>
                  <a:pt x="613" y="364"/>
                  <a:pt x="611" y="356"/>
                  <a:pt x="614" y="350"/>
                </a:cubicBezTo>
                <a:cubicBezTo>
                  <a:pt x="617" y="344"/>
                  <a:pt x="625" y="342"/>
                  <a:pt x="631" y="345"/>
                </a:cubicBezTo>
                <a:close/>
                <a:moveTo>
                  <a:pt x="784" y="431"/>
                </a:moveTo>
                <a:lnTo>
                  <a:pt x="849" y="467"/>
                </a:lnTo>
                <a:cubicBezTo>
                  <a:pt x="855" y="471"/>
                  <a:pt x="857" y="478"/>
                  <a:pt x="854" y="484"/>
                </a:cubicBezTo>
                <a:cubicBezTo>
                  <a:pt x="851" y="490"/>
                  <a:pt x="843" y="492"/>
                  <a:pt x="837" y="489"/>
                </a:cubicBezTo>
                <a:lnTo>
                  <a:pt x="772" y="452"/>
                </a:lnTo>
                <a:cubicBezTo>
                  <a:pt x="766" y="449"/>
                  <a:pt x="763" y="441"/>
                  <a:pt x="767" y="435"/>
                </a:cubicBezTo>
                <a:cubicBezTo>
                  <a:pt x="770" y="429"/>
                  <a:pt x="778" y="427"/>
                  <a:pt x="784" y="43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8"/>
          <p:cNvSpPr>
            <a:spLocks noEditPoints="1"/>
          </p:cNvSpPr>
          <p:nvPr/>
        </p:nvSpPr>
        <p:spPr bwMode="auto">
          <a:xfrm>
            <a:off x="3549725" y="3126467"/>
            <a:ext cx="217487" cy="125413"/>
          </a:xfrm>
          <a:custGeom>
            <a:avLst/>
            <a:gdLst/>
            <a:ahLst/>
            <a:cxnLst>
              <a:cxn ang="0">
                <a:pos x="40" y="6"/>
              </a:cxn>
              <a:cxn ang="0">
                <a:pos x="172" y="79"/>
              </a:cxn>
              <a:cxn ang="0">
                <a:pos x="181" y="113"/>
              </a:cxn>
              <a:cxn ang="0">
                <a:pos x="147" y="122"/>
              </a:cxn>
              <a:cxn ang="0">
                <a:pos x="16" y="50"/>
              </a:cxn>
              <a:cxn ang="0">
                <a:pos x="6" y="16"/>
              </a:cxn>
              <a:cxn ang="0">
                <a:pos x="40" y="6"/>
              </a:cxn>
              <a:cxn ang="0">
                <a:pos x="347" y="175"/>
              </a:cxn>
              <a:cxn ang="0">
                <a:pos x="478" y="248"/>
              </a:cxn>
              <a:cxn ang="0">
                <a:pos x="488" y="282"/>
              </a:cxn>
              <a:cxn ang="0">
                <a:pos x="454" y="291"/>
              </a:cxn>
              <a:cxn ang="0">
                <a:pos x="323" y="219"/>
              </a:cxn>
              <a:cxn ang="0">
                <a:pos x="313" y="185"/>
              </a:cxn>
              <a:cxn ang="0">
                <a:pos x="347" y="175"/>
              </a:cxn>
              <a:cxn ang="0">
                <a:pos x="653" y="344"/>
              </a:cxn>
              <a:cxn ang="0">
                <a:pos x="785" y="417"/>
              </a:cxn>
              <a:cxn ang="0">
                <a:pos x="794" y="451"/>
              </a:cxn>
              <a:cxn ang="0">
                <a:pos x="760" y="460"/>
              </a:cxn>
              <a:cxn ang="0">
                <a:pos x="629" y="388"/>
              </a:cxn>
              <a:cxn ang="0">
                <a:pos x="619" y="354"/>
              </a:cxn>
              <a:cxn ang="0">
                <a:pos x="653" y="344"/>
              </a:cxn>
              <a:cxn ang="0">
                <a:pos x="960" y="513"/>
              </a:cxn>
              <a:cxn ang="0">
                <a:pos x="1091" y="585"/>
              </a:cxn>
              <a:cxn ang="0">
                <a:pos x="1101" y="619"/>
              </a:cxn>
              <a:cxn ang="0">
                <a:pos x="1067" y="629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</a:cxnLst>
            <a:rect l="0" t="0" r="r" b="b"/>
            <a:pathLst>
              <a:path w="1108" h="636">
                <a:moveTo>
                  <a:pt x="40" y="6"/>
                </a:moveTo>
                <a:lnTo>
                  <a:pt x="172" y="79"/>
                </a:lnTo>
                <a:cubicBezTo>
                  <a:pt x="184" y="85"/>
                  <a:pt x="188" y="101"/>
                  <a:pt x="181" y="113"/>
                </a:cubicBezTo>
                <a:cubicBezTo>
                  <a:pt x="175" y="125"/>
                  <a:pt x="160" y="129"/>
                  <a:pt x="147" y="122"/>
                </a:cubicBezTo>
                <a:lnTo>
                  <a:pt x="16" y="50"/>
                </a:lnTo>
                <a:cubicBezTo>
                  <a:pt x="4" y="43"/>
                  <a:pt x="0" y="28"/>
                  <a:pt x="6" y="16"/>
                </a:cubicBezTo>
                <a:cubicBezTo>
                  <a:pt x="13" y="4"/>
                  <a:pt x="28" y="0"/>
                  <a:pt x="40" y="6"/>
                </a:cubicBezTo>
                <a:close/>
                <a:moveTo>
                  <a:pt x="347" y="175"/>
                </a:moveTo>
                <a:lnTo>
                  <a:pt x="478" y="248"/>
                </a:lnTo>
                <a:cubicBezTo>
                  <a:pt x="490" y="254"/>
                  <a:pt x="495" y="269"/>
                  <a:pt x="488" y="282"/>
                </a:cubicBezTo>
                <a:cubicBezTo>
                  <a:pt x="481" y="294"/>
                  <a:pt x="466" y="298"/>
                  <a:pt x="454" y="291"/>
                </a:cubicBezTo>
                <a:lnTo>
                  <a:pt x="323" y="219"/>
                </a:lnTo>
                <a:cubicBezTo>
                  <a:pt x="310" y="212"/>
                  <a:pt x="306" y="197"/>
                  <a:pt x="313" y="185"/>
                </a:cubicBezTo>
                <a:cubicBezTo>
                  <a:pt x="319" y="173"/>
                  <a:pt x="335" y="169"/>
                  <a:pt x="347" y="175"/>
                </a:cubicBezTo>
                <a:close/>
                <a:moveTo>
                  <a:pt x="653" y="344"/>
                </a:moveTo>
                <a:lnTo>
                  <a:pt x="785" y="417"/>
                </a:lnTo>
                <a:cubicBezTo>
                  <a:pt x="797" y="423"/>
                  <a:pt x="801" y="438"/>
                  <a:pt x="794" y="451"/>
                </a:cubicBezTo>
                <a:cubicBezTo>
                  <a:pt x="788" y="463"/>
                  <a:pt x="773" y="467"/>
                  <a:pt x="760" y="460"/>
                </a:cubicBezTo>
                <a:lnTo>
                  <a:pt x="629" y="388"/>
                </a:lnTo>
                <a:cubicBezTo>
                  <a:pt x="617" y="381"/>
                  <a:pt x="613" y="366"/>
                  <a:pt x="619" y="354"/>
                </a:cubicBezTo>
                <a:cubicBezTo>
                  <a:pt x="626" y="342"/>
                  <a:pt x="641" y="337"/>
                  <a:pt x="653" y="344"/>
                </a:cubicBezTo>
                <a:close/>
                <a:moveTo>
                  <a:pt x="960" y="513"/>
                </a:moveTo>
                <a:lnTo>
                  <a:pt x="1091" y="585"/>
                </a:lnTo>
                <a:cubicBezTo>
                  <a:pt x="1103" y="592"/>
                  <a:pt x="1108" y="607"/>
                  <a:pt x="1101" y="619"/>
                </a:cubicBezTo>
                <a:cubicBezTo>
                  <a:pt x="1094" y="632"/>
                  <a:pt x="1079" y="636"/>
                  <a:pt x="1067" y="629"/>
                </a:cubicBezTo>
                <a:lnTo>
                  <a:pt x="936" y="557"/>
                </a:lnTo>
                <a:cubicBezTo>
                  <a:pt x="924" y="550"/>
                  <a:pt x="919" y="535"/>
                  <a:pt x="926" y="523"/>
                </a:cubicBezTo>
                <a:cubicBezTo>
                  <a:pt x="932" y="511"/>
                  <a:pt x="948" y="506"/>
                  <a:pt x="960" y="513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9"/>
          <p:cNvSpPr>
            <a:spLocks noEditPoints="1"/>
          </p:cNvSpPr>
          <p:nvPr/>
        </p:nvSpPr>
        <p:spPr bwMode="auto">
          <a:xfrm>
            <a:off x="4202113" y="3501008"/>
            <a:ext cx="495300" cy="277813"/>
          </a:xfrm>
          <a:custGeom>
            <a:avLst/>
            <a:gdLst/>
            <a:ahLst/>
            <a:cxnLst>
              <a:cxn ang="0">
                <a:pos x="41" y="7"/>
              </a:cxn>
              <a:cxn ang="0">
                <a:pos x="172" y="79"/>
              </a:cxn>
              <a:cxn ang="0">
                <a:pos x="182" y="113"/>
              </a:cxn>
              <a:cxn ang="0">
                <a:pos x="148" y="123"/>
              </a:cxn>
              <a:cxn ang="0">
                <a:pos x="16" y="51"/>
              </a:cxn>
              <a:cxn ang="0">
                <a:pos x="7" y="17"/>
              </a:cxn>
              <a:cxn ang="0">
                <a:pos x="41" y="7"/>
              </a:cxn>
              <a:cxn ang="0">
                <a:pos x="347" y="176"/>
              </a:cxn>
              <a:cxn ang="0">
                <a:pos x="479" y="248"/>
              </a:cxn>
              <a:cxn ang="0">
                <a:pos x="488" y="282"/>
              </a:cxn>
              <a:cxn ang="0">
                <a:pos x="454" y="292"/>
              </a:cxn>
              <a:cxn ang="0">
                <a:pos x="323" y="220"/>
              </a:cxn>
              <a:cxn ang="0">
                <a:pos x="313" y="186"/>
              </a:cxn>
              <a:cxn ang="0">
                <a:pos x="347" y="176"/>
              </a:cxn>
              <a:cxn ang="0">
                <a:pos x="654" y="345"/>
              </a:cxn>
              <a:cxn ang="0">
                <a:pos x="785" y="417"/>
              </a:cxn>
              <a:cxn ang="0">
                <a:pos x="795" y="451"/>
              </a:cxn>
              <a:cxn ang="0">
                <a:pos x="761" y="461"/>
              </a:cxn>
              <a:cxn ang="0">
                <a:pos x="630" y="388"/>
              </a:cxn>
              <a:cxn ang="0">
                <a:pos x="620" y="354"/>
              </a:cxn>
              <a:cxn ang="0">
                <a:pos x="654" y="345"/>
              </a:cxn>
              <a:cxn ang="0">
                <a:pos x="960" y="513"/>
              </a:cxn>
              <a:cxn ang="0">
                <a:pos x="1092" y="586"/>
              </a:cxn>
              <a:cxn ang="0">
                <a:pos x="1102" y="620"/>
              </a:cxn>
              <a:cxn ang="0">
                <a:pos x="1068" y="630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  <a:cxn ang="0">
                <a:pos x="1267" y="682"/>
              </a:cxn>
              <a:cxn ang="0">
                <a:pos x="1398" y="755"/>
              </a:cxn>
              <a:cxn ang="0">
                <a:pos x="1408" y="789"/>
              </a:cxn>
              <a:cxn ang="0">
                <a:pos x="1374" y="798"/>
              </a:cxn>
              <a:cxn ang="0">
                <a:pos x="1243" y="726"/>
              </a:cxn>
              <a:cxn ang="0">
                <a:pos x="1233" y="692"/>
              </a:cxn>
              <a:cxn ang="0">
                <a:pos x="1267" y="682"/>
              </a:cxn>
              <a:cxn ang="0">
                <a:pos x="1573" y="851"/>
              </a:cxn>
              <a:cxn ang="0">
                <a:pos x="1705" y="923"/>
              </a:cxn>
              <a:cxn ang="0">
                <a:pos x="1715" y="957"/>
              </a:cxn>
              <a:cxn ang="0">
                <a:pos x="1681" y="967"/>
              </a:cxn>
              <a:cxn ang="0">
                <a:pos x="1549" y="895"/>
              </a:cxn>
              <a:cxn ang="0">
                <a:pos x="1540" y="861"/>
              </a:cxn>
              <a:cxn ang="0">
                <a:pos x="1573" y="851"/>
              </a:cxn>
              <a:cxn ang="0">
                <a:pos x="1880" y="1020"/>
              </a:cxn>
              <a:cxn ang="0">
                <a:pos x="2011" y="1092"/>
              </a:cxn>
              <a:cxn ang="0">
                <a:pos x="2021" y="1126"/>
              </a:cxn>
              <a:cxn ang="0">
                <a:pos x="1987" y="1136"/>
              </a:cxn>
              <a:cxn ang="0">
                <a:pos x="1856" y="1064"/>
              </a:cxn>
              <a:cxn ang="0">
                <a:pos x="1846" y="1030"/>
              </a:cxn>
              <a:cxn ang="0">
                <a:pos x="1880" y="1020"/>
              </a:cxn>
              <a:cxn ang="0">
                <a:pos x="2187" y="1189"/>
              </a:cxn>
              <a:cxn ang="0">
                <a:pos x="2318" y="1261"/>
              </a:cxn>
              <a:cxn ang="0">
                <a:pos x="2328" y="1295"/>
              </a:cxn>
              <a:cxn ang="0">
                <a:pos x="2294" y="1305"/>
              </a:cxn>
              <a:cxn ang="0">
                <a:pos x="2163" y="1233"/>
              </a:cxn>
              <a:cxn ang="0">
                <a:pos x="2153" y="1199"/>
              </a:cxn>
              <a:cxn ang="0">
                <a:pos x="2187" y="1189"/>
              </a:cxn>
              <a:cxn ang="0">
                <a:pos x="2493" y="1358"/>
              </a:cxn>
              <a:cxn ang="0">
                <a:pos x="2507" y="1365"/>
              </a:cxn>
              <a:cxn ang="0">
                <a:pos x="2517" y="1399"/>
              </a:cxn>
              <a:cxn ang="0">
                <a:pos x="2483" y="1409"/>
              </a:cxn>
              <a:cxn ang="0">
                <a:pos x="2469" y="1401"/>
              </a:cxn>
              <a:cxn ang="0">
                <a:pos x="2459" y="1367"/>
              </a:cxn>
              <a:cxn ang="0">
                <a:pos x="2493" y="1358"/>
              </a:cxn>
            </a:cxnLst>
            <a:rect l="0" t="0" r="r" b="b"/>
            <a:pathLst>
              <a:path w="2524" h="1416">
                <a:moveTo>
                  <a:pt x="41" y="7"/>
                </a:moveTo>
                <a:lnTo>
                  <a:pt x="172" y="79"/>
                </a:lnTo>
                <a:cubicBezTo>
                  <a:pt x="184" y="86"/>
                  <a:pt x="188" y="101"/>
                  <a:pt x="182" y="113"/>
                </a:cubicBezTo>
                <a:cubicBezTo>
                  <a:pt x="175" y="125"/>
                  <a:pt x="160" y="130"/>
                  <a:pt x="148" y="123"/>
                </a:cubicBezTo>
                <a:lnTo>
                  <a:pt x="16" y="51"/>
                </a:lnTo>
                <a:cubicBezTo>
                  <a:pt x="4" y="44"/>
                  <a:pt x="0" y="29"/>
                  <a:pt x="7" y="17"/>
                </a:cubicBezTo>
                <a:cubicBezTo>
                  <a:pt x="13" y="5"/>
                  <a:pt x="28" y="0"/>
                  <a:pt x="41" y="7"/>
                </a:cubicBezTo>
                <a:close/>
                <a:moveTo>
                  <a:pt x="347" y="176"/>
                </a:moveTo>
                <a:lnTo>
                  <a:pt x="479" y="248"/>
                </a:lnTo>
                <a:cubicBezTo>
                  <a:pt x="491" y="255"/>
                  <a:pt x="495" y="270"/>
                  <a:pt x="488" y="282"/>
                </a:cubicBezTo>
                <a:cubicBezTo>
                  <a:pt x="482" y="294"/>
                  <a:pt x="466" y="299"/>
                  <a:pt x="454" y="292"/>
                </a:cubicBezTo>
                <a:lnTo>
                  <a:pt x="323" y="220"/>
                </a:lnTo>
                <a:cubicBezTo>
                  <a:pt x="311" y="213"/>
                  <a:pt x="306" y="198"/>
                  <a:pt x="313" y="186"/>
                </a:cubicBezTo>
                <a:cubicBezTo>
                  <a:pt x="320" y="173"/>
                  <a:pt x="335" y="169"/>
                  <a:pt x="347" y="176"/>
                </a:cubicBezTo>
                <a:close/>
                <a:moveTo>
                  <a:pt x="654" y="345"/>
                </a:moveTo>
                <a:lnTo>
                  <a:pt x="785" y="417"/>
                </a:lnTo>
                <a:cubicBezTo>
                  <a:pt x="797" y="424"/>
                  <a:pt x="802" y="439"/>
                  <a:pt x="795" y="451"/>
                </a:cubicBezTo>
                <a:cubicBezTo>
                  <a:pt x="788" y="463"/>
                  <a:pt x="773" y="467"/>
                  <a:pt x="761" y="461"/>
                </a:cubicBezTo>
                <a:lnTo>
                  <a:pt x="630" y="388"/>
                </a:lnTo>
                <a:cubicBezTo>
                  <a:pt x="617" y="382"/>
                  <a:pt x="613" y="366"/>
                  <a:pt x="620" y="354"/>
                </a:cubicBezTo>
                <a:cubicBezTo>
                  <a:pt x="626" y="342"/>
                  <a:pt x="642" y="338"/>
                  <a:pt x="654" y="345"/>
                </a:cubicBezTo>
                <a:close/>
                <a:moveTo>
                  <a:pt x="960" y="513"/>
                </a:moveTo>
                <a:lnTo>
                  <a:pt x="1092" y="586"/>
                </a:lnTo>
                <a:cubicBezTo>
                  <a:pt x="1104" y="592"/>
                  <a:pt x="1108" y="608"/>
                  <a:pt x="1102" y="620"/>
                </a:cubicBezTo>
                <a:cubicBezTo>
                  <a:pt x="1095" y="632"/>
                  <a:pt x="1080" y="636"/>
                  <a:pt x="1068" y="630"/>
                </a:cubicBezTo>
                <a:lnTo>
                  <a:pt x="936" y="557"/>
                </a:lnTo>
                <a:cubicBezTo>
                  <a:pt x="924" y="551"/>
                  <a:pt x="920" y="535"/>
                  <a:pt x="926" y="523"/>
                </a:cubicBezTo>
                <a:cubicBezTo>
                  <a:pt x="933" y="511"/>
                  <a:pt x="948" y="507"/>
                  <a:pt x="960" y="513"/>
                </a:cubicBezTo>
                <a:close/>
                <a:moveTo>
                  <a:pt x="1267" y="682"/>
                </a:moveTo>
                <a:lnTo>
                  <a:pt x="1398" y="755"/>
                </a:lnTo>
                <a:cubicBezTo>
                  <a:pt x="1410" y="761"/>
                  <a:pt x="1415" y="776"/>
                  <a:pt x="1408" y="789"/>
                </a:cubicBezTo>
                <a:cubicBezTo>
                  <a:pt x="1401" y="801"/>
                  <a:pt x="1386" y="805"/>
                  <a:pt x="1374" y="798"/>
                </a:cubicBezTo>
                <a:lnTo>
                  <a:pt x="1243" y="726"/>
                </a:lnTo>
                <a:cubicBezTo>
                  <a:pt x="1231" y="719"/>
                  <a:pt x="1226" y="704"/>
                  <a:pt x="1233" y="692"/>
                </a:cubicBezTo>
                <a:cubicBezTo>
                  <a:pt x="1240" y="680"/>
                  <a:pt x="1255" y="676"/>
                  <a:pt x="1267" y="682"/>
                </a:cubicBezTo>
                <a:close/>
                <a:moveTo>
                  <a:pt x="1573" y="851"/>
                </a:moveTo>
                <a:lnTo>
                  <a:pt x="1705" y="923"/>
                </a:lnTo>
                <a:cubicBezTo>
                  <a:pt x="1717" y="930"/>
                  <a:pt x="1721" y="945"/>
                  <a:pt x="1715" y="957"/>
                </a:cubicBezTo>
                <a:cubicBezTo>
                  <a:pt x="1708" y="969"/>
                  <a:pt x="1693" y="974"/>
                  <a:pt x="1681" y="967"/>
                </a:cubicBezTo>
                <a:lnTo>
                  <a:pt x="1549" y="895"/>
                </a:lnTo>
                <a:cubicBezTo>
                  <a:pt x="1537" y="888"/>
                  <a:pt x="1533" y="873"/>
                  <a:pt x="1540" y="861"/>
                </a:cubicBezTo>
                <a:cubicBezTo>
                  <a:pt x="1546" y="849"/>
                  <a:pt x="1561" y="844"/>
                  <a:pt x="1573" y="851"/>
                </a:cubicBezTo>
                <a:close/>
                <a:moveTo>
                  <a:pt x="1880" y="1020"/>
                </a:moveTo>
                <a:lnTo>
                  <a:pt x="2011" y="1092"/>
                </a:lnTo>
                <a:cubicBezTo>
                  <a:pt x="2024" y="1099"/>
                  <a:pt x="2028" y="1114"/>
                  <a:pt x="2021" y="1126"/>
                </a:cubicBezTo>
                <a:cubicBezTo>
                  <a:pt x="2015" y="1138"/>
                  <a:pt x="1999" y="1143"/>
                  <a:pt x="1987" y="1136"/>
                </a:cubicBezTo>
                <a:lnTo>
                  <a:pt x="1856" y="1064"/>
                </a:lnTo>
                <a:cubicBezTo>
                  <a:pt x="1844" y="1057"/>
                  <a:pt x="1839" y="1042"/>
                  <a:pt x="1846" y="1030"/>
                </a:cubicBezTo>
                <a:cubicBezTo>
                  <a:pt x="1853" y="1018"/>
                  <a:pt x="1868" y="1013"/>
                  <a:pt x="1880" y="1020"/>
                </a:cubicBezTo>
                <a:close/>
                <a:moveTo>
                  <a:pt x="2187" y="1189"/>
                </a:moveTo>
                <a:lnTo>
                  <a:pt x="2318" y="1261"/>
                </a:lnTo>
                <a:cubicBezTo>
                  <a:pt x="2330" y="1268"/>
                  <a:pt x="2335" y="1283"/>
                  <a:pt x="2328" y="1295"/>
                </a:cubicBezTo>
                <a:cubicBezTo>
                  <a:pt x="2321" y="1307"/>
                  <a:pt x="2306" y="1312"/>
                  <a:pt x="2294" y="1305"/>
                </a:cubicBezTo>
                <a:lnTo>
                  <a:pt x="2163" y="1233"/>
                </a:lnTo>
                <a:cubicBezTo>
                  <a:pt x="2150" y="1226"/>
                  <a:pt x="2146" y="1211"/>
                  <a:pt x="2153" y="1199"/>
                </a:cubicBezTo>
                <a:cubicBezTo>
                  <a:pt x="2159" y="1186"/>
                  <a:pt x="2175" y="1182"/>
                  <a:pt x="2187" y="1189"/>
                </a:cubicBezTo>
                <a:close/>
                <a:moveTo>
                  <a:pt x="2493" y="1358"/>
                </a:moveTo>
                <a:lnTo>
                  <a:pt x="2507" y="1365"/>
                </a:lnTo>
                <a:cubicBezTo>
                  <a:pt x="2519" y="1372"/>
                  <a:pt x="2524" y="1387"/>
                  <a:pt x="2517" y="1399"/>
                </a:cubicBezTo>
                <a:cubicBezTo>
                  <a:pt x="2510" y="1411"/>
                  <a:pt x="2495" y="1416"/>
                  <a:pt x="2483" y="1409"/>
                </a:cubicBezTo>
                <a:lnTo>
                  <a:pt x="2469" y="1401"/>
                </a:lnTo>
                <a:cubicBezTo>
                  <a:pt x="2457" y="1395"/>
                  <a:pt x="2453" y="1379"/>
                  <a:pt x="2459" y="1367"/>
                </a:cubicBezTo>
                <a:cubicBezTo>
                  <a:pt x="2466" y="1355"/>
                  <a:pt x="2481" y="1351"/>
                  <a:pt x="2493" y="1358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0"/>
          <p:cNvSpPr>
            <a:spLocks noEditPoints="1"/>
          </p:cNvSpPr>
          <p:nvPr/>
        </p:nvSpPr>
        <p:spPr bwMode="auto">
          <a:xfrm>
            <a:off x="5321300" y="4140200"/>
            <a:ext cx="1052512" cy="603250"/>
          </a:xfrm>
          <a:custGeom>
            <a:avLst/>
            <a:gdLst/>
            <a:ahLst/>
            <a:cxnLst>
              <a:cxn ang="0">
                <a:pos x="85" y="40"/>
              </a:cxn>
              <a:cxn ang="0">
                <a:pos x="73" y="62"/>
              </a:cxn>
              <a:cxn ang="0">
                <a:pos x="3" y="8"/>
              </a:cxn>
              <a:cxn ang="0">
                <a:pos x="172" y="90"/>
              </a:cxn>
              <a:cxn ang="0">
                <a:pos x="242" y="144"/>
              </a:cxn>
              <a:cxn ang="0">
                <a:pos x="160" y="111"/>
              </a:cxn>
              <a:cxn ang="0">
                <a:pos x="172" y="90"/>
              </a:cxn>
              <a:cxn ang="0">
                <a:pos x="389" y="213"/>
              </a:cxn>
              <a:cxn ang="0">
                <a:pos x="377" y="235"/>
              </a:cxn>
              <a:cxn ang="0">
                <a:pos x="307" y="181"/>
              </a:cxn>
              <a:cxn ang="0">
                <a:pos x="476" y="263"/>
              </a:cxn>
              <a:cxn ang="0">
                <a:pos x="546" y="317"/>
              </a:cxn>
              <a:cxn ang="0">
                <a:pos x="464" y="285"/>
              </a:cxn>
              <a:cxn ang="0">
                <a:pos x="476" y="263"/>
              </a:cxn>
              <a:cxn ang="0">
                <a:pos x="694" y="386"/>
              </a:cxn>
              <a:cxn ang="0">
                <a:pos x="681" y="408"/>
              </a:cxn>
              <a:cxn ang="0">
                <a:pos x="611" y="354"/>
              </a:cxn>
              <a:cxn ang="0">
                <a:pos x="780" y="436"/>
              </a:cxn>
              <a:cxn ang="0">
                <a:pos x="850" y="490"/>
              </a:cxn>
              <a:cxn ang="0">
                <a:pos x="768" y="458"/>
              </a:cxn>
              <a:cxn ang="0">
                <a:pos x="780" y="436"/>
              </a:cxn>
              <a:cxn ang="0">
                <a:pos x="998" y="560"/>
              </a:cxn>
              <a:cxn ang="0">
                <a:pos x="985" y="581"/>
              </a:cxn>
              <a:cxn ang="0">
                <a:pos x="915" y="527"/>
              </a:cxn>
              <a:cxn ang="0">
                <a:pos x="1085" y="609"/>
              </a:cxn>
              <a:cxn ang="0">
                <a:pos x="1154" y="663"/>
              </a:cxn>
              <a:cxn ang="0">
                <a:pos x="1072" y="631"/>
              </a:cxn>
              <a:cxn ang="0">
                <a:pos x="1085" y="609"/>
              </a:cxn>
              <a:cxn ang="0">
                <a:pos x="1302" y="733"/>
              </a:cxn>
              <a:cxn ang="0">
                <a:pos x="1289" y="755"/>
              </a:cxn>
              <a:cxn ang="0">
                <a:pos x="1220" y="700"/>
              </a:cxn>
              <a:cxn ang="0">
                <a:pos x="1389" y="782"/>
              </a:cxn>
              <a:cxn ang="0">
                <a:pos x="1459" y="836"/>
              </a:cxn>
              <a:cxn ang="0">
                <a:pos x="1376" y="804"/>
              </a:cxn>
              <a:cxn ang="0">
                <a:pos x="1389" y="782"/>
              </a:cxn>
              <a:cxn ang="0">
                <a:pos x="1606" y="906"/>
              </a:cxn>
              <a:cxn ang="0">
                <a:pos x="1594" y="928"/>
              </a:cxn>
              <a:cxn ang="0">
                <a:pos x="1524" y="874"/>
              </a:cxn>
              <a:cxn ang="0">
                <a:pos x="1693" y="955"/>
              </a:cxn>
              <a:cxn ang="0">
                <a:pos x="1763" y="1010"/>
              </a:cxn>
              <a:cxn ang="0">
                <a:pos x="1681" y="977"/>
              </a:cxn>
              <a:cxn ang="0">
                <a:pos x="1693" y="955"/>
              </a:cxn>
              <a:cxn ang="0">
                <a:pos x="1910" y="1079"/>
              </a:cxn>
              <a:cxn ang="0">
                <a:pos x="1898" y="1101"/>
              </a:cxn>
              <a:cxn ang="0">
                <a:pos x="1828" y="1047"/>
              </a:cxn>
              <a:cxn ang="0">
                <a:pos x="1997" y="1129"/>
              </a:cxn>
              <a:cxn ang="0">
                <a:pos x="2067" y="1183"/>
              </a:cxn>
              <a:cxn ang="0">
                <a:pos x="1985" y="1150"/>
              </a:cxn>
              <a:cxn ang="0">
                <a:pos x="1997" y="1129"/>
              </a:cxn>
              <a:cxn ang="0">
                <a:pos x="2214" y="1252"/>
              </a:cxn>
              <a:cxn ang="0">
                <a:pos x="2202" y="1274"/>
              </a:cxn>
              <a:cxn ang="0">
                <a:pos x="2132" y="1220"/>
              </a:cxn>
              <a:cxn ang="0">
                <a:pos x="2301" y="1302"/>
              </a:cxn>
              <a:cxn ang="0">
                <a:pos x="2371" y="1356"/>
              </a:cxn>
              <a:cxn ang="0">
                <a:pos x="2289" y="1323"/>
              </a:cxn>
              <a:cxn ang="0">
                <a:pos x="2301" y="1302"/>
              </a:cxn>
              <a:cxn ang="0">
                <a:pos x="2519" y="1425"/>
              </a:cxn>
              <a:cxn ang="0">
                <a:pos x="2506" y="1447"/>
              </a:cxn>
              <a:cxn ang="0">
                <a:pos x="2436" y="1393"/>
              </a:cxn>
              <a:cxn ang="0">
                <a:pos x="2605" y="1475"/>
              </a:cxn>
              <a:cxn ang="0">
                <a:pos x="2675" y="1529"/>
              </a:cxn>
              <a:cxn ang="0">
                <a:pos x="2593" y="1497"/>
              </a:cxn>
              <a:cxn ang="0">
                <a:pos x="2605" y="1475"/>
              </a:cxn>
            </a:cxnLst>
            <a:rect l="0" t="0" r="r" b="b"/>
            <a:pathLst>
              <a:path w="2679" h="1537">
                <a:moveTo>
                  <a:pt x="20" y="3"/>
                </a:moveTo>
                <a:lnTo>
                  <a:pt x="85" y="40"/>
                </a:lnTo>
                <a:cubicBezTo>
                  <a:pt x="91" y="44"/>
                  <a:pt x="93" y="51"/>
                  <a:pt x="90" y="57"/>
                </a:cubicBezTo>
                <a:cubicBezTo>
                  <a:pt x="86" y="63"/>
                  <a:pt x="79" y="65"/>
                  <a:pt x="73" y="62"/>
                </a:cubicBezTo>
                <a:lnTo>
                  <a:pt x="8" y="25"/>
                </a:lnTo>
                <a:cubicBezTo>
                  <a:pt x="2" y="21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2" y="90"/>
                </a:moveTo>
                <a:lnTo>
                  <a:pt x="237" y="127"/>
                </a:lnTo>
                <a:cubicBezTo>
                  <a:pt x="243" y="130"/>
                  <a:pt x="245" y="138"/>
                  <a:pt x="242" y="144"/>
                </a:cubicBezTo>
                <a:cubicBezTo>
                  <a:pt x="239" y="150"/>
                  <a:pt x="231" y="152"/>
                  <a:pt x="225" y="149"/>
                </a:cubicBezTo>
                <a:lnTo>
                  <a:pt x="160" y="111"/>
                </a:lnTo>
                <a:cubicBezTo>
                  <a:pt x="154" y="108"/>
                  <a:pt x="152" y="100"/>
                  <a:pt x="155" y="94"/>
                </a:cubicBezTo>
                <a:cubicBezTo>
                  <a:pt x="158" y="88"/>
                  <a:pt x="166" y="86"/>
                  <a:pt x="172" y="90"/>
                </a:cubicBezTo>
                <a:close/>
                <a:moveTo>
                  <a:pt x="324" y="176"/>
                </a:moveTo>
                <a:lnTo>
                  <a:pt x="389" y="213"/>
                </a:lnTo>
                <a:cubicBezTo>
                  <a:pt x="395" y="217"/>
                  <a:pt x="397" y="224"/>
                  <a:pt x="394" y="230"/>
                </a:cubicBezTo>
                <a:cubicBezTo>
                  <a:pt x="391" y="236"/>
                  <a:pt x="383" y="238"/>
                  <a:pt x="377" y="235"/>
                </a:cubicBezTo>
                <a:lnTo>
                  <a:pt x="312" y="198"/>
                </a:lnTo>
                <a:cubicBezTo>
                  <a:pt x="306" y="195"/>
                  <a:pt x="304" y="187"/>
                  <a:pt x="307" y="181"/>
                </a:cubicBezTo>
                <a:cubicBezTo>
                  <a:pt x="311" y="175"/>
                  <a:pt x="318" y="173"/>
                  <a:pt x="324" y="176"/>
                </a:cubicBezTo>
                <a:close/>
                <a:moveTo>
                  <a:pt x="476" y="263"/>
                </a:moveTo>
                <a:lnTo>
                  <a:pt x="541" y="300"/>
                </a:lnTo>
                <a:cubicBezTo>
                  <a:pt x="547" y="303"/>
                  <a:pt x="550" y="311"/>
                  <a:pt x="546" y="317"/>
                </a:cubicBezTo>
                <a:cubicBezTo>
                  <a:pt x="543" y="323"/>
                  <a:pt x="535" y="325"/>
                  <a:pt x="529" y="322"/>
                </a:cubicBezTo>
                <a:lnTo>
                  <a:pt x="464" y="285"/>
                </a:lnTo>
                <a:cubicBezTo>
                  <a:pt x="458" y="281"/>
                  <a:pt x="456" y="273"/>
                  <a:pt x="459" y="267"/>
                </a:cubicBezTo>
                <a:cubicBezTo>
                  <a:pt x="463" y="261"/>
                  <a:pt x="470" y="259"/>
                  <a:pt x="476" y="263"/>
                </a:cubicBezTo>
                <a:close/>
                <a:moveTo>
                  <a:pt x="628" y="349"/>
                </a:moveTo>
                <a:lnTo>
                  <a:pt x="694" y="386"/>
                </a:lnTo>
                <a:cubicBezTo>
                  <a:pt x="700" y="390"/>
                  <a:pt x="702" y="398"/>
                  <a:pt x="698" y="404"/>
                </a:cubicBezTo>
                <a:cubicBezTo>
                  <a:pt x="695" y="410"/>
                  <a:pt x="687" y="412"/>
                  <a:pt x="681" y="408"/>
                </a:cubicBezTo>
                <a:lnTo>
                  <a:pt x="616" y="371"/>
                </a:lnTo>
                <a:cubicBezTo>
                  <a:pt x="610" y="368"/>
                  <a:pt x="608" y="360"/>
                  <a:pt x="611" y="354"/>
                </a:cubicBezTo>
                <a:cubicBezTo>
                  <a:pt x="615" y="348"/>
                  <a:pt x="622" y="346"/>
                  <a:pt x="628" y="349"/>
                </a:cubicBezTo>
                <a:close/>
                <a:moveTo>
                  <a:pt x="780" y="436"/>
                </a:moveTo>
                <a:lnTo>
                  <a:pt x="846" y="473"/>
                </a:lnTo>
                <a:cubicBezTo>
                  <a:pt x="852" y="476"/>
                  <a:pt x="854" y="484"/>
                  <a:pt x="850" y="490"/>
                </a:cubicBezTo>
                <a:cubicBezTo>
                  <a:pt x="847" y="496"/>
                  <a:pt x="839" y="498"/>
                  <a:pt x="833" y="495"/>
                </a:cubicBezTo>
                <a:lnTo>
                  <a:pt x="768" y="458"/>
                </a:lnTo>
                <a:cubicBezTo>
                  <a:pt x="762" y="454"/>
                  <a:pt x="760" y="447"/>
                  <a:pt x="763" y="441"/>
                </a:cubicBezTo>
                <a:cubicBezTo>
                  <a:pt x="767" y="435"/>
                  <a:pt x="774" y="433"/>
                  <a:pt x="780" y="436"/>
                </a:cubicBezTo>
                <a:close/>
                <a:moveTo>
                  <a:pt x="933" y="523"/>
                </a:moveTo>
                <a:lnTo>
                  <a:pt x="998" y="560"/>
                </a:lnTo>
                <a:cubicBezTo>
                  <a:pt x="1004" y="563"/>
                  <a:pt x="1006" y="571"/>
                  <a:pt x="1002" y="577"/>
                </a:cubicBezTo>
                <a:cubicBezTo>
                  <a:pt x="999" y="583"/>
                  <a:pt x="991" y="585"/>
                  <a:pt x="985" y="581"/>
                </a:cubicBezTo>
                <a:lnTo>
                  <a:pt x="920" y="544"/>
                </a:lnTo>
                <a:cubicBezTo>
                  <a:pt x="914" y="541"/>
                  <a:pt x="912" y="533"/>
                  <a:pt x="915" y="527"/>
                </a:cubicBezTo>
                <a:cubicBezTo>
                  <a:pt x="919" y="521"/>
                  <a:pt x="927" y="519"/>
                  <a:pt x="933" y="523"/>
                </a:cubicBezTo>
                <a:close/>
                <a:moveTo>
                  <a:pt x="1085" y="609"/>
                </a:moveTo>
                <a:lnTo>
                  <a:pt x="1150" y="646"/>
                </a:lnTo>
                <a:cubicBezTo>
                  <a:pt x="1156" y="650"/>
                  <a:pt x="1158" y="657"/>
                  <a:pt x="1154" y="663"/>
                </a:cubicBezTo>
                <a:cubicBezTo>
                  <a:pt x="1151" y="669"/>
                  <a:pt x="1143" y="671"/>
                  <a:pt x="1137" y="668"/>
                </a:cubicBezTo>
                <a:lnTo>
                  <a:pt x="1072" y="631"/>
                </a:lnTo>
                <a:cubicBezTo>
                  <a:pt x="1066" y="627"/>
                  <a:pt x="1064" y="620"/>
                  <a:pt x="1068" y="614"/>
                </a:cubicBezTo>
                <a:cubicBezTo>
                  <a:pt x="1071" y="608"/>
                  <a:pt x="1079" y="606"/>
                  <a:pt x="1085" y="609"/>
                </a:cubicBezTo>
                <a:close/>
                <a:moveTo>
                  <a:pt x="1237" y="696"/>
                </a:moveTo>
                <a:lnTo>
                  <a:pt x="1302" y="733"/>
                </a:lnTo>
                <a:cubicBezTo>
                  <a:pt x="1308" y="736"/>
                  <a:pt x="1310" y="744"/>
                  <a:pt x="1307" y="750"/>
                </a:cubicBezTo>
                <a:cubicBezTo>
                  <a:pt x="1303" y="756"/>
                  <a:pt x="1295" y="758"/>
                  <a:pt x="1289" y="755"/>
                </a:cubicBezTo>
                <a:lnTo>
                  <a:pt x="1224" y="717"/>
                </a:lnTo>
                <a:cubicBezTo>
                  <a:pt x="1218" y="714"/>
                  <a:pt x="1216" y="706"/>
                  <a:pt x="1220" y="700"/>
                </a:cubicBezTo>
                <a:cubicBezTo>
                  <a:pt x="1223" y="694"/>
                  <a:pt x="1231" y="692"/>
                  <a:pt x="1237" y="696"/>
                </a:cubicBezTo>
                <a:close/>
                <a:moveTo>
                  <a:pt x="1389" y="782"/>
                </a:moveTo>
                <a:lnTo>
                  <a:pt x="1454" y="819"/>
                </a:lnTo>
                <a:cubicBezTo>
                  <a:pt x="1460" y="823"/>
                  <a:pt x="1462" y="830"/>
                  <a:pt x="1459" y="836"/>
                </a:cubicBezTo>
                <a:cubicBezTo>
                  <a:pt x="1455" y="842"/>
                  <a:pt x="1448" y="844"/>
                  <a:pt x="1442" y="841"/>
                </a:cubicBezTo>
                <a:lnTo>
                  <a:pt x="1376" y="804"/>
                </a:lnTo>
                <a:cubicBezTo>
                  <a:pt x="1370" y="801"/>
                  <a:pt x="1368" y="793"/>
                  <a:pt x="1372" y="787"/>
                </a:cubicBezTo>
                <a:cubicBezTo>
                  <a:pt x="1375" y="781"/>
                  <a:pt x="1383" y="779"/>
                  <a:pt x="1389" y="782"/>
                </a:cubicBezTo>
                <a:close/>
                <a:moveTo>
                  <a:pt x="1541" y="869"/>
                </a:moveTo>
                <a:lnTo>
                  <a:pt x="1606" y="906"/>
                </a:lnTo>
                <a:cubicBezTo>
                  <a:pt x="1612" y="909"/>
                  <a:pt x="1614" y="917"/>
                  <a:pt x="1611" y="923"/>
                </a:cubicBezTo>
                <a:cubicBezTo>
                  <a:pt x="1607" y="929"/>
                  <a:pt x="1600" y="931"/>
                  <a:pt x="1594" y="928"/>
                </a:cubicBezTo>
                <a:lnTo>
                  <a:pt x="1528" y="891"/>
                </a:lnTo>
                <a:cubicBezTo>
                  <a:pt x="1522" y="887"/>
                  <a:pt x="1520" y="880"/>
                  <a:pt x="1524" y="874"/>
                </a:cubicBezTo>
                <a:cubicBezTo>
                  <a:pt x="1527" y="868"/>
                  <a:pt x="1535" y="865"/>
                  <a:pt x="1541" y="869"/>
                </a:cubicBezTo>
                <a:close/>
                <a:moveTo>
                  <a:pt x="1693" y="955"/>
                </a:moveTo>
                <a:lnTo>
                  <a:pt x="1758" y="992"/>
                </a:lnTo>
                <a:cubicBezTo>
                  <a:pt x="1764" y="996"/>
                  <a:pt x="1766" y="1004"/>
                  <a:pt x="1763" y="1010"/>
                </a:cubicBezTo>
                <a:cubicBezTo>
                  <a:pt x="1759" y="1016"/>
                  <a:pt x="1752" y="1018"/>
                  <a:pt x="1746" y="1014"/>
                </a:cubicBezTo>
                <a:lnTo>
                  <a:pt x="1681" y="977"/>
                </a:lnTo>
                <a:cubicBezTo>
                  <a:pt x="1675" y="974"/>
                  <a:pt x="1672" y="966"/>
                  <a:pt x="1676" y="960"/>
                </a:cubicBezTo>
                <a:cubicBezTo>
                  <a:pt x="1679" y="954"/>
                  <a:pt x="1687" y="952"/>
                  <a:pt x="1693" y="955"/>
                </a:cubicBezTo>
                <a:close/>
                <a:moveTo>
                  <a:pt x="1845" y="1042"/>
                </a:moveTo>
                <a:lnTo>
                  <a:pt x="1910" y="1079"/>
                </a:lnTo>
                <a:cubicBezTo>
                  <a:pt x="1916" y="1082"/>
                  <a:pt x="1918" y="1090"/>
                  <a:pt x="1915" y="1096"/>
                </a:cubicBezTo>
                <a:cubicBezTo>
                  <a:pt x="1911" y="1102"/>
                  <a:pt x="1904" y="1104"/>
                  <a:pt x="1898" y="1101"/>
                </a:cubicBezTo>
                <a:lnTo>
                  <a:pt x="1833" y="1064"/>
                </a:lnTo>
                <a:cubicBezTo>
                  <a:pt x="1827" y="1060"/>
                  <a:pt x="1825" y="1053"/>
                  <a:pt x="1828" y="1047"/>
                </a:cubicBezTo>
                <a:cubicBezTo>
                  <a:pt x="1831" y="1041"/>
                  <a:pt x="1839" y="1039"/>
                  <a:pt x="1845" y="1042"/>
                </a:cubicBezTo>
                <a:close/>
                <a:moveTo>
                  <a:pt x="1997" y="1129"/>
                </a:moveTo>
                <a:lnTo>
                  <a:pt x="2062" y="1166"/>
                </a:lnTo>
                <a:cubicBezTo>
                  <a:pt x="2068" y="1169"/>
                  <a:pt x="2070" y="1177"/>
                  <a:pt x="2067" y="1183"/>
                </a:cubicBezTo>
                <a:cubicBezTo>
                  <a:pt x="2064" y="1189"/>
                  <a:pt x="2056" y="1191"/>
                  <a:pt x="2050" y="1187"/>
                </a:cubicBezTo>
                <a:lnTo>
                  <a:pt x="1985" y="1150"/>
                </a:lnTo>
                <a:cubicBezTo>
                  <a:pt x="1979" y="1147"/>
                  <a:pt x="1977" y="1139"/>
                  <a:pt x="1980" y="1133"/>
                </a:cubicBezTo>
                <a:cubicBezTo>
                  <a:pt x="1983" y="1127"/>
                  <a:pt x="1991" y="1125"/>
                  <a:pt x="1997" y="1129"/>
                </a:cubicBezTo>
                <a:close/>
                <a:moveTo>
                  <a:pt x="2149" y="1215"/>
                </a:moveTo>
                <a:lnTo>
                  <a:pt x="2214" y="1252"/>
                </a:lnTo>
                <a:cubicBezTo>
                  <a:pt x="2220" y="1256"/>
                  <a:pt x="2222" y="1263"/>
                  <a:pt x="2219" y="1269"/>
                </a:cubicBezTo>
                <a:cubicBezTo>
                  <a:pt x="2216" y="1275"/>
                  <a:pt x="2208" y="1277"/>
                  <a:pt x="2202" y="1274"/>
                </a:cubicBezTo>
                <a:lnTo>
                  <a:pt x="2137" y="1237"/>
                </a:lnTo>
                <a:cubicBezTo>
                  <a:pt x="2131" y="1233"/>
                  <a:pt x="2129" y="1226"/>
                  <a:pt x="2132" y="1220"/>
                </a:cubicBezTo>
                <a:cubicBezTo>
                  <a:pt x="2136" y="1214"/>
                  <a:pt x="2143" y="1212"/>
                  <a:pt x="2149" y="1215"/>
                </a:cubicBezTo>
                <a:close/>
                <a:moveTo>
                  <a:pt x="2301" y="1302"/>
                </a:moveTo>
                <a:lnTo>
                  <a:pt x="2366" y="1339"/>
                </a:lnTo>
                <a:cubicBezTo>
                  <a:pt x="2372" y="1342"/>
                  <a:pt x="2375" y="1350"/>
                  <a:pt x="2371" y="1356"/>
                </a:cubicBezTo>
                <a:cubicBezTo>
                  <a:pt x="2368" y="1362"/>
                  <a:pt x="2360" y="1364"/>
                  <a:pt x="2354" y="1361"/>
                </a:cubicBezTo>
                <a:lnTo>
                  <a:pt x="2289" y="1323"/>
                </a:lnTo>
                <a:cubicBezTo>
                  <a:pt x="2283" y="1320"/>
                  <a:pt x="2281" y="1312"/>
                  <a:pt x="2284" y="1306"/>
                </a:cubicBezTo>
                <a:cubicBezTo>
                  <a:pt x="2288" y="1300"/>
                  <a:pt x="2295" y="1298"/>
                  <a:pt x="2301" y="1302"/>
                </a:cubicBezTo>
                <a:close/>
                <a:moveTo>
                  <a:pt x="2453" y="1388"/>
                </a:moveTo>
                <a:lnTo>
                  <a:pt x="2519" y="1425"/>
                </a:lnTo>
                <a:cubicBezTo>
                  <a:pt x="2525" y="1429"/>
                  <a:pt x="2527" y="1436"/>
                  <a:pt x="2523" y="1442"/>
                </a:cubicBezTo>
                <a:cubicBezTo>
                  <a:pt x="2520" y="1448"/>
                  <a:pt x="2512" y="1451"/>
                  <a:pt x="2506" y="1447"/>
                </a:cubicBezTo>
                <a:lnTo>
                  <a:pt x="2441" y="1410"/>
                </a:lnTo>
                <a:cubicBezTo>
                  <a:pt x="2435" y="1407"/>
                  <a:pt x="2433" y="1399"/>
                  <a:pt x="2436" y="1393"/>
                </a:cubicBezTo>
                <a:cubicBezTo>
                  <a:pt x="2440" y="1387"/>
                  <a:pt x="2447" y="1385"/>
                  <a:pt x="2453" y="1388"/>
                </a:cubicBezTo>
                <a:close/>
                <a:moveTo>
                  <a:pt x="2605" y="1475"/>
                </a:moveTo>
                <a:lnTo>
                  <a:pt x="2671" y="1512"/>
                </a:lnTo>
                <a:cubicBezTo>
                  <a:pt x="2677" y="1515"/>
                  <a:pt x="2679" y="1523"/>
                  <a:pt x="2675" y="1529"/>
                </a:cubicBezTo>
                <a:cubicBezTo>
                  <a:pt x="2672" y="1535"/>
                  <a:pt x="2664" y="1537"/>
                  <a:pt x="2658" y="1534"/>
                </a:cubicBezTo>
                <a:lnTo>
                  <a:pt x="2593" y="1497"/>
                </a:lnTo>
                <a:cubicBezTo>
                  <a:pt x="2587" y="1493"/>
                  <a:pt x="2585" y="1486"/>
                  <a:pt x="2588" y="1480"/>
                </a:cubicBezTo>
                <a:cubicBezTo>
                  <a:pt x="2592" y="1474"/>
                  <a:pt x="2599" y="1471"/>
                  <a:pt x="2605" y="1475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1"/>
          <p:cNvSpPr>
            <a:spLocks noEditPoints="1"/>
          </p:cNvSpPr>
          <p:nvPr/>
        </p:nvSpPr>
        <p:spPr bwMode="auto">
          <a:xfrm>
            <a:off x="1860551" y="2638425"/>
            <a:ext cx="1068387" cy="409575"/>
          </a:xfrm>
          <a:custGeom>
            <a:avLst/>
            <a:gdLst/>
            <a:ahLst/>
            <a:cxnLst>
              <a:cxn ang="0">
                <a:pos x="10522" y="4045"/>
              </a:cxn>
              <a:cxn ang="0">
                <a:pos x="10557" y="3951"/>
              </a:cxn>
              <a:cxn ang="0">
                <a:pos x="10867" y="4121"/>
              </a:cxn>
              <a:cxn ang="0">
                <a:pos x="10148" y="3904"/>
              </a:cxn>
              <a:cxn ang="0">
                <a:pos x="9838" y="3734"/>
              </a:cxn>
              <a:cxn ang="0">
                <a:pos x="10183" y="3810"/>
              </a:cxn>
              <a:cxn ang="0">
                <a:pos x="10148" y="3904"/>
              </a:cxn>
              <a:cxn ang="0">
                <a:pos x="9212" y="3552"/>
              </a:cxn>
              <a:cxn ang="0">
                <a:pos x="9247" y="3458"/>
              </a:cxn>
              <a:cxn ang="0">
                <a:pos x="9557" y="3628"/>
              </a:cxn>
              <a:cxn ang="0">
                <a:pos x="8837" y="3411"/>
              </a:cxn>
              <a:cxn ang="0">
                <a:pos x="8527" y="3241"/>
              </a:cxn>
              <a:cxn ang="0">
                <a:pos x="8872" y="3318"/>
              </a:cxn>
              <a:cxn ang="0">
                <a:pos x="8837" y="3411"/>
              </a:cxn>
              <a:cxn ang="0">
                <a:pos x="7901" y="3059"/>
              </a:cxn>
              <a:cxn ang="0">
                <a:pos x="7936" y="2966"/>
              </a:cxn>
              <a:cxn ang="0">
                <a:pos x="8246" y="3136"/>
              </a:cxn>
              <a:cxn ang="0">
                <a:pos x="7527" y="2919"/>
              </a:cxn>
              <a:cxn ang="0">
                <a:pos x="7217" y="2749"/>
              </a:cxn>
              <a:cxn ang="0">
                <a:pos x="7562" y="2825"/>
              </a:cxn>
              <a:cxn ang="0">
                <a:pos x="7527" y="2919"/>
              </a:cxn>
              <a:cxn ang="0">
                <a:pos x="6591" y="2567"/>
              </a:cxn>
              <a:cxn ang="0">
                <a:pos x="6626" y="2473"/>
              </a:cxn>
              <a:cxn ang="0">
                <a:pos x="6936" y="2643"/>
              </a:cxn>
              <a:cxn ang="0">
                <a:pos x="6216" y="2426"/>
              </a:cxn>
              <a:cxn ang="0">
                <a:pos x="5906" y="2256"/>
              </a:cxn>
              <a:cxn ang="0">
                <a:pos x="6251" y="2332"/>
              </a:cxn>
              <a:cxn ang="0">
                <a:pos x="6216" y="2426"/>
              </a:cxn>
              <a:cxn ang="0">
                <a:pos x="5280" y="2074"/>
              </a:cxn>
              <a:cxn ang="0">
                <a:pos x="5315" y="1980"/>
              </a:cxn>
              <a:cxn ang="0">
                <a:pos x="5625" y="2150"/>
              </a:cxn>
              <a:cxn ang="0">
                <a:pos x="4906" y="1933"/>
              </a:cxn>
              <a:cxn ang="0">
                <a:pos x="4596" y="1763"/>
              </a:cxn>
              <a:cxn ang="0">
                <a:pos x="4941" y="1840"/>
              </a:cxn>
              <a:cxn ang="0">
                <a:pos x="4906" y="1933"/>
              </a:cxn>
              <a:cxn ang="0">
                <a:pos x="3970" y="1581"/>
              </a:cxn>
              <a:cxn ang="0">
                <a:pos x="4005" y="1488"/>
              </a:cxn>
              <a:cxn ang="0">
                <a:pos x="4315" y="1658"/>
              </a:cxn>
              <a:cxn ang="0">
                <a:pos x="3595" y="1441"/>
              </a:cxn>
              <a:cxn ang="0">
                <a:pos x="3285" y="1271"/>
              </a:cxn>
              <a:cxn ang="0">
                <a:pos x="3631" y="1347"/>
              </a:cxn>
              <a:cxn ang="0">
                <a:pos x="3595" y="1441"/>
              </a:cxn>
              <a:cxn ang="0">
                <a:pos x="2659" y="1089"/>
              </a:cxn>
              <a:cxn ang="0">
                <a:pos x="2695" y="995"/>
              </a:cxn>
              <a:cxn ang="0">
                <a:pos x="3005" y="1165"/>
              </a:cxn>
              <a:cxn ang="0">
                <a:pos x="2285" y="948"/>
              </a:cxn>
              <a:cxn ang="0">
                <a:pos x="1975" y="778"/>
              </a:cxn>
              <a:cxn ang="0">
                <a:pos x="2320" y="854"/>
              </a:cxn>
              <a:cxn ang="0">
                <a:pos x="2285" y="948"/>
              </a:cxn>
              <a:cxn ang="0">
                <a:pos x="1349" y="596"/>
              </a:cxn>
              <a:cxn ang="0">
                <a:pos x="1384" y="502"/>
              </a:cxn>
              <a:cxn ang="0">
                <a:pos x="1694" y="672"/>
              </a:cxn>
              <a:cxn ang="0">
                <a:pos x="974" y="455"/>
              </a:cxn>
              <a:cxn ang="0">
                <a:pos x="664" y="285"/>
              </a:cxn>
              <a:cxn ang="0">
                <a:pos x="1010" y="362"/>
              </a:cxn>
              <a:cxn ang="0">
                <a:pos x="974" y="455"/>
              </a:cxn>
              <a:cxn ang="0">
                <a:pos x="38" y="103"/>
              </a:cxn>
              <a:cxn ang="0">
                <a:pos x="74" y="10"/>
              </a:cxn>
              <a:cxn ang="0">
                <a:pos x="384" y="180"/>
              </a:cxn>
            </a:cxnLst>
            <a:rect l="0" t="0" r="r" b="b"/>
            <a:pathLst>
              <a:path w="10877" h="4160">
                <a:moveTo>
                  <a:pt x="10803" y="4150"/>
                </a:moveTo>
                <a:lnTo>
                  <a:pt x="10522" y="4045"/>
                </a:lnTo>
                <a:cubicBezTo>
                  <a:pt x="10496" y="4035"/>
                  <a:pt x="10483" y="4006"/>
                  <a:pt x="10493" y="3980"/>
                </a:cubicBezTo>
                <a:cubicBezTo>
                  <a:pt x="10503" y="3954"/>
                  <a:pt x="10531" y="3941"/>
                  <a:pt x="10557" y="3951"/>
                </a:cubicBezTo>
                <a:lnTo>
                  <a:pt x="10838" y="4057"/>
                </a:lnTo>
                <a:cubicBezTo>
                  <a:pt x="10864" y="4066"/>
                  <a:pt x="10877" y="4095"/>
                  <a:pt x="10867" y="4121"/>
                </a:cubicBezTo>
                <a:cubicBezTo>
                  <a:pt x="10858" y="4147"/>
                  <a:pt x="10829" y="4160"/>
                  <a:pt x="10803" y="4150"/>
                </a:cubicBezTo>
                <a:close/>
                <a:moveTo>
                  <a:pt x="10148" y="3904"/>
                </a:moveTo>
                <a:lnTo>
                  <a:pt x="9867" y="3798"/>
                </a:lnTo>
                <a:cubicBezTo>
                  <a:pt x="9841" y="3789"/>
                  <a:pt x="9828" y="3760"/>
                  <a:pt x="9838" y="3734"/>
                </a:cubicBezTo>
                <a:cubicBezTo>
                  <a:pt x="9847" y="3708"/>
                  <a:pt x="9876" y="3695"/>
                  <a:pt x="9902" y="3705"/>
                </a:cubicBezTo>
                <a:lnTo>
                  <a:pt x="10183" y="3810"/>
                </a:lnTo>
                <a:cubicBezTo>
                  <a:pt x="10209" y="3820"/>
                  <a:pt x="10222" y="3849"/>
                  <a:pt x="10212" y="3875"/>
                </a:cubicBezTo>
                <a:cubicBezTo>
                  <a:pt x="10202" y="3901"/>
                  <a:pt x="10173" y="3914"/>
                  <a:pt x="10148" y="3904"/>
                </a:cubicBezTo>
                <a:close/>
                <a:moveTo>
                  <a:pt x="9492" y="3658"/>
                </a:moveTo>
                <a:lnTo>
                  <a:pt x="9212" y="3552"/>
                </a:lnTo>
                <a:cubicBezTo>
                  <a:pt x="9186" y="3542"/>
                  <a:pt x="9173" y="3513"/>
                  <a:pt x="9182" y="3488"/>
                </a:cubicBezTo>
                <a:cubicBezTo>
                  <a:pt x="9192" y="3462"/>
                  <a:pt x="9221" y="3449"/>
                  <a:pt x="9247" y="3458"/>
                </a:cubicBezTo>
                <a:lnTo>
                  <a:pt x="9528" y="3564"/>
                </a:lnTo>
                <a:cubicBezTo>
                  <a:pt x="9553" y="3574"/>
                  <a:pt x="9567" y="3603"/>
                  <a:pt x="9557" y="3628"/>
                </a:cubicBezTo>
                <a:cubicBezTo>
                  <a:pt x="9547" y="3654"/>
                  <a:pt x="9518" y="3667"/>
                  <a:pt x="9492" y="3658"/>
                </a:cubicBezTo>
                <a:close/>
                <a:moveTo>
                  <a:pt x="8837" y="3411"/>
                </a:moveTo>
                <a:lnTo>
                  <a:pt x="8556" y="3306"/>
                </a:lnTo>
                <a:cubicBezTo>
                  <a:pt x="8531" y="3296"/>
                  <a:pt x="8517" y="3267"/>
                  <a:pt x="8527" y="3241"/>
                </a:cubicBezTo>
                <a:cubicBezTo>
                  <a:pt x="8537" y="3215"/>
                  <a:pt x="8566" y="3202"/>
                  <a:pt x="8592" y="3212"/>
                </a:cubicBezTo>
                <a:lnTo>
                  <a:pt x="8872" y="3318"/>
                </a:lnTo>
                <a:cubicBezTo>
                  <a:pt x="8898" y="3327"/>
                  <a:pt x="8911" y="3356"/>
                  <a:pt x="8902" y="3382"/>
                </a:cubicBezTo>
                <a:cubicBezTo>
                  <a:pt x="8892" y="3408"/>
                  <a:pt x="8863" y="3421"/>
                  <a:pt x="8837" y="3411"/>
                </a:cubicBezTo>
                <a:close/>
                <a:moveTo>
                  <a:pt x="8182" y="3165"/>
                </a:moveTo>
                <a:lnTo>
                  <a:pt x="7901" y="3059"/>
                </a:lnTo>
                <a:cubicBezTo>
                  <a:pt x="7875" y="3050"/>
                  <a:pt x="7862" y="3021"/>
                  <a:pt x="7872" y="2995"/>
                </a:cubicBezTo>
                <a:cubicBezTo>
                  <a:pt x="7882" y="2969"/>
                  <a:pt x="7910" y="2956"/>
                  <a:pt x="7936" y="2966"/>
                </a:cubicBezTo>
                <a:lnTo>
                  <a:pt x="8217" y="3071"/>
                </a:lnTo>
                <a:cubicBezTo>
                  <a:pt x="8243" y="3081"/>
                  <a:pt x="8256" y="3110"/>
                  <a:pt x="8246" y="3136"/>
                </a:cubicBezTo>
                <a:cubicBezTo>
                  <a:pt x="8237" y="3162"/>
                  <a:pt x="8208" y="3175"/>
                  <a:pt x="8182" y="3165"/>
                </a:cubicBezTo>
                <a:close/>
                <a:moveTo>
                  <a:pt x="7527" y="2919"/>
                </a:moveTo>
                <a:lnTo>
                  <a:pt x="7246" y="2813"/>
                </a:lnTo>
                <a:cubicBezTo>
                  <a:pt x="7220" y="2803"/>
                  <a:pt x="7207" y="2774"/>
                  <a:pt x="7217" y="2749"/>
                </a:cubicBezTo>
                <a:cubicBezTo>
                  <a:pt x="7226" y="2723"/>
                  <a:pt x="7255" y="2710"/>
                  <a:pt x="7281" y="2719"/>
                </a:cubicBezTo>
                <a:lnTo>
                  <a:pt x="7562" y="2825"/>
                </a:lnTo>
                <a:cubicBezTo>
                  <a:pt x="7588" y="2835"/>
                  <a:pt x="7601" y="2864"/>
                  <a:pt x="7591" y="2889"/>
                </a:cubicBezTo>
                <a:cubicBezTo>
                  <a:pt x="7581" y="2915"/>
                  <a:pt x="7553" y="2928"/>
                  <a:pt x="7527" y="2919"/>
                </a:cubicBezTo>
                <a:close/>
                <a:moveTo>
                  <a:pt x="6872" y="2672"/>
                </a:moveTo>
                <a:lnTo>
                  <a:pt x="6591" y="2567"/>
                </a:lnTo>
                <a:cubicBezTo>
                  <a:pt x="6565" y="2557"/>
                  <a:pt x="6552" y="2528"/>
                  <a:pt x="6561" y="2502"/>
                </a:cubicBezTo>
                <a:cubicBezTo>
                  <a:pt x="6571" y="2476"/>
                  <a:pt x="6600" y="2463"/>
                  <a:pt x="6626" y="2473"/>
                </a:cubicBezTo>
                <a:lnTo>
                  <a:pt x="6907" y="2579"/>
                </a:lnTo>
                <a:cubicBezTo>
                  <a:pt x="6933" y="2588"/>
                  <a:pt x="6946" y="2617"/>
                  <a:pt x="6936" y="2643"/>
                </a:cubicBezTo>
                <a:cubicBezTo>
                  <a:pt x="6926" y="2669"/>
                  <a:pt x="6897" y="2682"/>
                  <a:pt x="6872" y="2672"/>
                </a:cubicBezTo>
                <a:close/>
                <a:moveTo>
                  <a:pt x="6216" y="2426"/>
                </a:moveTo>
                <a:lnTo>
                  <a:pt x="5935" y="2320"/>
                </a:lnTo>
                <a:cubicBezTo>
                  <a:pt x="5910" y="2311"/>
                  <a:pt x="5897" y="2282"/>
                  <a:pt x="5906" y="2256"/>
                </a:cubicBezTo>
                <a:cubicBezTo>
                  <a:pt x="5916" y="2230"/>
                  <a:pt x="5945" y="2217"/>
                  <a:pt x="5971" y="2227"/>
                </a:cubicBezTo>
                <a:lnTo>
                  <a:pt x="6251" y="2332"/>
                </a:lnTo>
                <a:cubicBezTo>
                  <a:pt x="6277" y="2342"/>
                  <a:pt x="6290" y="2371"/>
                  <a:pt x="6281" y="2397"/>
                </a:cubicBezTo>
                <a:cubicBezTo>
                  <a:pt x="6271" y="2423"/>
                  <a:pt x="6242" y="2436"/>
                  <a:pt x="6216" y="2426"/>
                </a:cubicBezTo>
                <a:close/>
                <a:moveTo>
                  <a:pt x="5561" y="2180"/>
                </a:moveTo>
                <a:lnTo>
                  <a:pt x="5280" y="2074"/>
                </a:lnTo>
                <a:cubicBezTo>
                  <a:pt x="5254" y="2064"/>
                  <a:pt x="5241" y="2035"/>
                  <a:pt x="5251" y="2010"/>
                </a:cubicBezTo>
                <a:cubicBezTo>
                  <a:pt x="5261" y="1984"/>
                  <a:pt x="5290" y="1971"/>
                  <a:pt x="5315" y="1980"/>
                </a:cubicBezTo>
                <a:lnTo>
                  <a:pt x="5596" y="2086"/>
                </a:lnTo>
                <a:cubicBezTo>
                  <a:pt x="5622" y="2096"/>
                  <a:pt x="5635" y="2125"/>
                  <a:pt x="5625" y="2150"/>
                </a:cubicBezTo>
                <a:cubicBezTo>
                  <a:pt x="5616" y="2176"/>
                  <a:pt x="5587" y="2189"/>
                  <a:pt x="5561" y="2180"/>
                </a:cubicBezTo>
                <a:close/>
                <a:moveTo>
                  <a:pt x="4906" y="1933"/>
                </a:moveTo>
                <a:lnTo>
                  <a:pt x="4625" y="1828"/>
                </a:lnTo>
                <a:cubicBezTo>
                  <a:pt x="4599" y="1818"/>
                  <a:pt x="4586" y="1789"/>
                  <a:pt x="4596" y="1763"/>
                </a:cubicBezTo>
                <a:cubicBezTo>
                  <a:pt x="4606" y="1737"/>
                  <a:pt x="4634" y="1724"/>
                  <a:pt x="4660" y="1734"/>
                </a:cubicBezTo>
                <a:lnTo>
                  <a:pt x="4941" y="1840"/>
                </a:lnTo>
                <a:cubicBezTo>
                  <a:pt x="4967" y="1849"/>
                  <a:pt x="4980" y="1878"/>
                  <a:pt x="4970" y="1904"/>
                </a:cubicBezTo>
                <a:cubicBezTo>
                  <a:pt x="4961" y="1930"/>
                  <a:pt x="4932" y="1943"/>
                  <a:pt x="4906" y="1933"/>
                </a:cubicBezTo>
                <a:close/>
                <a:moveTo>
                  <a:pt x="4251" y="1687"/>
                </a:moveTo>
                <a:lnTo>
                  <a:pt x="3970" y="1581"/>
                </a:lnTo>
                <a:cubicBezTo>
                  <a:pt x="3944" y="1572"/>
                  <a:pt x="3931" y="1543"/>
                  <a:pt x="3941" y="1517"/>
                </a:cubicBezTo>
                <a:cubicBezTo>
                  <a:pt x="3950" y="1491"/>
                  <a:pt x="3979" y="1478"/>
                  <a:pt x="4005" y="1488"/>
                </a:cubicBezTo>
                <a:lnTo>
                  <a:pt x="4286" y="1593"/>
                </a:lnTo>
                <a:cubicBezTo>
                  <a:pt x="4312" y="1603"/>
                  <a:pt x="4325" y="1632"/>
                  <a:pt x="4315" y="1658"/>
                </a:cubicBezTo>
                <a:cubicBezTo>
                  <a:pt x="4305" y="1684"/>
                  <a:pt x="4276" y="1697"/>
                  <a:pt x="4251" y="1687"/>
                </a:cubicBezTo>
                <a:close/>
                <a:moveTo>
                  <a:pt x="3595" y="1441"/>
                </a:moveTo>
                <a:lnTo>
                  <a:pt x="3315" y="1335"/>
                </a:lnTo>
                <a:cubicBezTo>
                  <a:pt x="3289" y="1325"/>
                  <a:pt x="3276" y="1296"/>
                  <a:pt x="3285" y="1271"/>
                </a:cubicBezTo>
                <a:cubicBezTo>
                  <a:pt x="3295" y="1245"/>
                  <a:pt x="3324" y="1232"/>
                  <a:pt x="3350" y="1241"/>
                </a:cubicBezTo>
                <a:lnTo>
                  <a:pt x="3631" y="1347"/>
                </a:lnTo>
                <a:cubicBezTo>
                  <a:pt x="3656" y="1357"/>
                  <a:pt x="3670" y="1386"/>
                  <a:pt x="3660" y="1411"/>
                </a:cubicBezTo>
                <a:cubicBezTo>
                  <a:pt x="3650" y="1437"/>
                  <a:pt x="3621" y="1450"/>
                  <a:pt x="3595" y="1441"/>
                </a:cubicBezTo>
                <a:close/>
                <a:moveTo>
                  <a:pt x="2940" y="1194"/>
                </a:moveTo>
                <a:lnTo>
                  <a:pt x="2659" y="1089"/>
                </a:lnTo>
                <a:cubicBezTo>
                  <a:pt x="2634" y="1079"/>
                  <a:pt x="2620" y="1050"/>
                  <a:pt x="2630" y="1024"/>
                </a:cubicBezTo>
                <a:cubicBezTo>
                  <a:pt x="2640" y="998"/>
                  <a:pt x="2669" y="985"/>
                  <a:pt x="2695" y="995"/>
                </a:cubicBezTo>
                <a:lnTo>
                  <a:pt x="2975" y="1101"/>
                </a:lnTo>
                <a:cubicBezTo>
                  <a:pt x="3001" y="1110"/>
                  <a:pt x="3014" y="1139"/>
                  <a:pt x="3005" y="1165"/>
                </a:cubicBezTo>
                <a:cubicBezTo>
                  <a:pt x="2995" y="1191"/>
                  <a:pt x="2966" y="1204"/>
                  <a:pt x="2940" y="1194"/>
                </a:cubicBezTo>
                <a:close/>
                <a:moveTo>
                  <a:pt x="2285" y="948"/>
                </a:moveTo>
                <a:lnTo>
                  <a:pt x="2004" y="842"/>
                </a:lnTo>
                <a:cubicBezTo>
                  <a:pt x="1978" y="833"/>
                  <a:pt x="1965" y="804"/>
                  <a:pt x="1975" y="778"/>
                </a:cubicBezTo>
                <a:cubicBezTo>
                  <a:pt x="1985" y="752"/>
                  <a:pt x="2013" y="739"/>
                  <a:pt x="2039" y="749"/>
                </a:cubicBezTo>
                <a:lnTo>
                  <a:pt x="2320" y="854"/>
                </a:lnTo>
                <a:cubicBezTo>
                  <a:pt x="2346" y="864"/>
                  <a:pt x="2359" y="893"/>
                  <a:pt x="2349" y="919"/>
                </a:cubicBezTo>
                <a:cubicBezTo>
                  <a:pt x="2340" y="945"/>
                  <a:pt x="2311" y="958"/>
                  <a:pt x="2285" y="948"/>
                </a:cubicBezTo>
                <a:close/>
                <a:moveTo>
                  <a:pt x="1630" y="702"/>
                </a:moveTo>
                <a:lnTo>
                  <a:pt x="1349" y="596"/>
                </a:lnTo>
                <a:cubicBezTo>
                  <a:pt x="1323" y="586"/>
                  <a:pt x="1310" y="557"/>
                  <a:pt x="1320" y="532"/>
                </a:cubicBezTo>
                <a:cubicBezTo>
                  <a:pt x="1329" y="506"/>
                  <a:pt x="1358" y="493"/>
                  <a:pt x="1384" y="502"/>
                </a:cubicBezTo>
                <a:lnTo>
                  <a:pt x="1665" y="608"/>
                </a:lnTo>
                <a:cubicBezTo>
                  <a:pt x="1691" y="618"/>
                  <a:pt x="1704" y="647"/>
                  <a:pt x="1694" y="672"/>
                </a:cubicBezTo>
                <a:cubicBezTo>
                  <a:pt x="1684" y="698"/>
                  <a:pt x="1656" y="711"/>
                  <a:pt x="1630" y="702"/>
                </a:cubicBezTo>
                <a:close/>
                <a:moveTo>
                  <a:pt x="974" y="455"/>
                </a:moveTo>
                <a:lnTo>
                  <a:pt x="694" y="350"/>
                </a:lnTo>
                <a:cubicBezTo>
                  <a:pt x="668" y="340"/>
                  <a:pt x="655" y="311"/>
                  <a:pt x="664" y="285"/>
                </a:cubicBezTo>
                <a:cubicBezTo>
                  <a:pt x="674" y="259"/>
                  <a:pt x="703" y="246"/>
                  <a:pt x="729" y="256"/>
                </a:cubicBezTo>
                <a:lnTo>
                  <a:pt x="1010" y="362"/>
                </a:lnTo>
                <a:cubicBezTo>
                  <a:pt x="1036" y="371"/>
                  <a:pt x="1049" y="400"/>
                  <a:pt x="1039" y="426"/>
                </a:cubicBezTo>
                <a:cubicBezTo>
                  <a:pt x="1029" y="452"/>
                  <a:pt x="1000" y="465"/>
                  <a:pt x="974" y="455"/>
                </a:cubicBezTo>
                <a:close/>
                <a:moveTo>
                  <a:pt x="319" y="209"/>
                </a:moveTo>
                <a:lnTo>
                  <a:pt x="38" y="103"/>
                </a:lnTo>
                <a:cubicBezTo>
                  <a:pt x="13" y="94"/>
                  <a:pt x="0" y="65"/>
                  <a:pt x="9" y="39"/>
                </a:cubicBezTo>
                <a:cubicBezTo>
                  <a:pt x="19" y="13"/>
                  <a:pt x="48" y="0"/>
                  <a:pt x="74" y="10"/>
                </a:cubicBezTo>
                <a:lnTo>
                  <a:pt x="354" y="115"/>
                </a:lnTo>
                <a:cubicBezTo>
                  <a:pt x="380" y="125"/>
                  <a:pt x="393" y="154"/>
                  <a:pt x="384" y="180"/>
                </a:cubicBezTo>
                <a:cubicBezTo>
                  <a:pt x="374" y="206"/>
                  <a:pt x="345" y="219"/>
                  <a:pt x="319" y="209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2"/>
          <p:cNvSpPr>
            <a:spLocks noEditPoints="1"/>
          </p:cNvSpPr>
          <p:nvPr/>
        </p:nvSpPr>
        <p:spPr bwMode="auto">
          <a:xfrm>
            <a:off x="1884363" y="2498725"/>
            <a:ext cx="1135062" cy="425450"/>
          </a:xfrm>
          <a:custGeom>
            <a:avLst/>
            <a:gdLst/>
            <a:ahLst/>
            <a:cxnLst>
              <a:cxn ang="0">
                <a:pos x="11191" y="4216"/>
              </a:cxn>
              <a:cxn ang="0">
                <a:pos x="11226" y="4122"/>
              </a:cxn>
              <a:cxn ang="0">
                <a:pos x="11537" y="4290"/>
              </a:cxn>
              <a:cxn ang="0">
                <a:pos x="10816" y="4078"/>
              </a:cxn>
              <a:cxn ang="0">
                <a:pos x="10505" y="3910"/>
              </a:cxn>
              <a:cxn ang="0">
                <a:pos x="10851" y="3984"/>
              </a:cxn>
              <a:cxn ang="0">
                <a:pos x="10816" y="4078"/>
              </a:cxn>
              <a:cxn ang="0">
                <a:pos x="9878" y="3732"/>
              </a:cxn>
              <a:cxn ang="0">
                <a:pos x="9912" y="3638"/>
              </a:cxn>
              <a:cxn ang="0">
                <a:pos x="10224" y="3806"/>
              </a:cxn>
              <a:cxn ang="0">
                <a:pos x="9503" y="3593"/>
              </a:cxn>
              <a:cxn ang="0">
                <a:pos x="9191" y="3425"/>
              </a:cxn>
              <a:cxn ang="0">
                <a:pos x="9537" y="3500"/>
              </a:cxn>
              <a:cxn ang="0">
                <a:pos x="9503" y="3593"/>
              </a:cxn>
              <a:cxn ang="0">
                <a:pos x="8564" y="3247"/>
              </a:cxn>
              <a:cxn ang="0">
                <a:pos x="8599" y="3154"/>
              </a:cxn>
              <a:cxn ang="0">
                <a:pos x="8910" y="3322"/>
              </a:cxn>
              <a:cxn ang="0">
                <a:pos x="8189" y="3109"/>
              </a:cxn>
              <a:cxn ang="0">
                <a:pos x="7878" y="2941"/>
              </a:cxn>
              <a:cxn ang="0">
                <a:pos x="8224" y="3015"/>
              </a:cxn>
              <a:cxn ang="0">
                <a:pos x="8189" y="3109"/>
              </a:cxn>
              <a:cxn ang="0">
                <a:pos x="7251" y="2763"/>
              </a:cxn>
              <a:cxn ang="0">
                <a:pos x="7285" y="2669"/>
              </a:cxn>
              <a:cxn ang="0">
                <a:pos x="7596" y="2837"/>
              </a:cxn>
              <a:cxn ang="0">
                <a:pos x="6876" y="2625"/>
              </a:cxn>
              <a:cxn ang="0">
                <a:pos x="6564" y="2457"/>
              </a:cxn>
              <a:cxn ang="0">
                <a:pos x="6910" y="2531"/>
              </a:cxn>
              <a:cxn ang="0">
                <a:pos x="6876" y="2625"/>
              </a:cxn>
              <a:cxn ang="0">
                <a:pos x="5937" y="2279"/>
              </a:cxn>
              <a:cxn ang="0">
                <a:pos x="5972" y="2185"/>
              </a:cxn>
              <a:cxn ang="0">
                <a:pos x="6283" y="2353"/>
              </a:cxn>
              <a:cxn ang="0">
                <a:pos x="5562" y="2140"/>
              </a:cxn>
              <a:cxn ang="0">
                <a:pos x="5251" y="1972"/>
              </a:cxn>
              <a:cxn ang="0">
                <a:pos x="5597" y="2046"/>
              </a:cxn>
              <a:cxn ang="0">
                <a:pos x="5562" y="2140"/>
              </a:cxn>
              <a:cxn ang="0">
                <a:pos x="4624" y="1794"/>
              </a:cxn>
              <a:cxn ang="0">
                <a:pos x="4658" y="1700"/>
              </a:cxn>
              <a:cxn ang="0">
                <a:pos x="4969" y="1868"/>
              </a:cxn>
              <a:cxn ang="0">
                <a:pos x="4248" y="1656"/>
              </a:cxn>
              <a:cxn ang="0">
                <a:pos x="3937" y="1488"/>
              </a:cxn>
              <a:cxn ang="0">
                <a:pos x="4283" y="1562"/>
              </a:cxn>
              <a:cxn ang="0">
                <a:pos x="4248" y="1656"/>
              </a:cxn>
              <a:cxn ang="0">
                <a:pos x="3310" y="1310"/>
              </a:cxn>
              <a:cxn ang="0">
                <a:pos x="3345" y="1216"/>
              </a:cxn>
              <a:cxn ang="0">
                <a:pos x="3656" y="1384"/>
              </a:cxn>
              <a:cxn ang="0">
                <a:pos x="2935" y="1171"/>
              </a:cxn>
              <a:cxn ang="0">
                <a:pos x="2624" y="1003"/>
              </a:cxn>
              <a:cxn ang="0">
                <a:pos x="2970" y="1077"/>
              </a:cxn>
              <a:cxn ang="0">
                <a:pos x="2935" y="1171"/>
              </a:cxn>
              <a:cxn ang="0">
                <a:pos x="1997" y="825"/>
              </a:cxn>
              <a:cxn ang="0">
                <a:pos x="2031" y="731"/>
              </a:cxn>
              <a:cxn ang="0">
                <a:pos x="2342" y="899"/>
              </a:cxn>
              <a:cxn ang="0">
                <a:pos x="1621" y="687"/>
              </a:cxn>
              <a:cxn ang="0">
                <a:pos x="1310" y="519"/>
              </a:cxn>
              <a:cxn ang="0">
                <a:pos x="1656" y="593"/>
              </a:cxn>
              <a:cxn ang="0">
                <a:pos x="1621" y="687"/>
              </a:cxn>
              <a:cxn ang="0">
                <a:pos x="683" y="341"/>
              </a:cxn>
              <a:cxn ang="0">
                <a:pos x="718" y="247"/>
              </a:cxn>
              <a:cxn ang="0">
                <a:pos x="1029" y="415"/>
              </a:cxn>
              <a:cxn ang="0">
                <a:pos x="308" y="202"/>
              </a:cxn>
              <a:cxn ang="0">
                <a:pos x="10" y="39"/>
              </a:cxn>
              <a:cxn ang="0">
                <a:pos x="343" y="109"/>
              </a:cxn>
              <a:cxn ang="0">
                <a:pos x="308" y="202"/>
              </a:cxn>
            </a:cxnLst>
            <a:rect l="0" t="0" r="r" b="b"/>
            <a:pathLst>
              <a:path w="11547" h="4330">
                <a:moveTo>
                  <a:pt x="11473" y="4320"/>
                </a:moveTo>
                <a:lnTo>
                  <a:pt x="11191" y="4216"/>
                </a:lnTo>
                <a:cubicBezTo>
                  <a:pt x="11165" y="4207"/>
                  <a:pt x="11152" y="4178"/>
                  <a:pt x="11162" y="4152"/>
                </a:cubicBezTo>
                <a:cubicBezTo>
                  <a:pt x="11171" y="4126"/>
                  <a:pt x="11200" y="4113"/>
                  <a:pt x="11226" y="4122"/>
                </a:cubicBezTo>
                <a:lnTo>
                  <a:pt x="11507" y="4226"/>
                </a:lnTo>
                <a:cubicBezTo>
                  <a:pt x="11533" y="4236"/>
                  <a:pt x="11547" y="4265"/>
                  <a:pt x="11537" y="4290"/>
                </a:cubicBezTo>
                <a:cubicBezTo>
                  <a:pt x="11527" y="4316"/>
                  <a:pt x="11499" y="4330"/>
                  <a:pt x="11473" y="4320"/>
                </a:cubicBezTo>
                <a:close/>
                <a:moveTo>
                  <a:pt x="10816" y="4078"/>
                </a:moveTo>
                <a:lnTo>
                  <a:pt x="10535" y="3974"/>
                </a:lnTo>
                <a:cubicBezTo>
                  <a:pt x="10509" y="3964"/>
                  <a:pt x="10495" y="3936"/>
                  <a:pt x="10505" y="3910"/>
                </a:cubicBezTo>
                <a:cubicBezTo>
                  <a:pt x="10515" y="3884"/>
                  <a:pt x="10543" y="3871"/>
                  <a:pt x="10569" y="3880"/>
                </a:cubicBezTo>
                <a:lnTo>
                  <a:pt x="10851" y="3984"/>
                </a:lnTo>
                <a:cubicBezTo>
                  <a:pt x="10877" y="3994"/>
                  <a:pt x="10890" y="4022"/>
                  <a:pt x="10880" y="4048"/>
                </a:cubicBezTo>
                <a:cubicBezTo>
                  <a:pt x="10871" y="4074"/>
                  <a:pt x="10842" y="4087"/>
                  <a:pt x="10816" y="4078"/>
                </a:cubicBezTo>
                <a:close/>
                <a:moveTo>
                  <a:pt x="10159" y="3836"/>
                </a:moveTo>
                <a:lnTo>
                  <a:pt x="9878" y="3732"/>
                </a:lnTo>
                <a:cubicBezTo>
                  <a:pt x="9852" y="3722"/>
                  <a:pt x="9839" y="3693"/>
                  <a:pt x="9848" y="3668"/>
                </a:cubicBezTo>
                <a:cubicBezTo>
                  <a:pt x="9858" y="3642"/>
                  <a:pt x="9887" y="3628"/>
                  <a:pt x="9912" y="3638"/>
                </a:cubicBezTo>
                <a:lnTo>
                  <a:pt x="10194" y="3742"/>
                </a:lnTo>
                <a:cubicBezTo>
                  <a:pt x="10220" y="3751"/>
                  <a:pt x="10233" y="3780"/>
                  <a:pt x="10224" y="3806"/>
                </a:cubicBezTo>
                <a:cubicBezTo>
                  <a:pt x="10214" y="3832"/>
                  <a:pt x="10185" y="3845"/>
                  <a:pt x="10159" y="3836"/>
                </a:cubicBezTo>
                <a:close/>
                <a:moveTo>
                  <a:pt x="9503" y="3593"/>
                </a:moveTo>
                <a:lnTo>
                  <a:pt x="9221" y="3490"/>
                </a:lnTo>
                <a:cubicBezTo>
                  <a:pt x="9195" y="3480"/>
                  <a:pt x="9182" y="3451"/>
                  <a:pt x="9191" y="3425"/>
                </a:cubicBezTo>
                <a:cubicBezTo>
                  <a:pt x="9201" y="3399"/>
                  <a:pt x="9230" y="3386"/>
                  <a:pt x="9256" y="3396"/>
                </a:cubicBezTo>
                <a:lnTo>
                  <a:pt x="9537" y="3500"/>
                </a:lnTo>
                <a:cubicBezTo>
                  <a:pt x="9563" y="3509"/>
                  <a:pt x="9576" y="3538"/>
                  <a:pt x="9567" y="3564"/>
                </a:cubicBezTo>
                <a:cubicBezTo>
                  <a:pt x="9557" y="3590"/>
                  <a:pt x="9528" y="3603"/>
                  <a:pt x="9503" y="3593"/>
                </a:cubicBezTo>
                <a:close/>
                <a:moveTo>
                  <a:pt x="8846" y="3351"/>
                </a:moveTo>
                <a:lnTo>
                  <a:pt x="8564" y="3247"/>
                </a:lnTo>
                <a:cubicBezTo>
                  <a:pt x="8538" y="3238"/>
                  <a:pt x="8525" y="3209"/>
                  <a:pt x="8535" y="3183"/>
                </a:cubicBezTo>
                <a:cubicBezTo>
                  <a:pt x="8544" y="3157"/>
                  <a:pt x="8573" y="3144"/>
                  <a:pt x="8599" y="3154"/>
                </a:cubicBezTo>
                <a:lnTo>
                  <a:pt x="8880" y="3257"/>
                </a:lnTo>
                <a:cubicBezTo>
                  <a:pt x="8906" y="3267"/>
                  <a:pt x="8920" y="3296"/>
                  <a:pt x="8910" y="3322"/>
                </a:cubicBezTo>
                <a:cubicBezTo>
                  <a:pt x="8900" y="3347"/>
                  <a:pt x="8872" y="3361"/>
                  <a:pt x="8846" y="3351"/>
                </a:cubicBezTo>
                <a:close/>
                <a:moveTo>
                  <a:pt x="8189" y="3109"/>
                </a:moveTo>
                <a:lnTo>
                  <a:pt x="7908" y="3005"/>
                </a:lnTo>
                <a:cubicBezTo>
                  <a:pt x="7882" y="2996"/>
                  <a:pt x="7868" y="2967"/>
                  <a:pt x="7878" y="2941"/>
                </a:cubicBezTo>
                <a:cubicBezTo>
                  <a:pt x="7888" y="2915"/>
                  <a:pt x="7916" y="2902"/>
                  <a:pt x="7942" y="2911"/>
                </a:cubicBezTo>
                <a:lnTo>
                  <a:pt x="8224" y="3015"/>
                </a:lnTo>
                <a:cubicBezTo>
                  <a:pt x="8250" y="3025"/>
                  <a:pt x="8263" y="3053"/>
                  <a:pt x="8253" y="3079"/>
                </a:cubicBezTo>
                <a:cubicBezTo>
                  <a:pt x="8244" y="3105"/>
                  <a:pt x="8215" y="3119"/>
                  <a:pt x="8189" y="3109"/>
                </a:cubicBezTo>
                <a:close/>
                <a:moveTo>
                  <a:pt x="7532" y="2867"/>
                </a:moveTo>
                <a:lnTo>
                  <a:pt x="7251" y="2763"/>
                </a:lnTo>
                <a:cubicBezTo>
                  <a:pt x="7225" y="2753"/>
                  <a:pt x="7212" y="2725"/>
                  <a:pt x="7221" y="2699"/>
                </a:cubicBezTo>
                <a:cubicBezTo>
                  <a:pt x="7231" y="2673"/>
                  <a:pt x="7260" y="2660"/>
                  <a:pt x="7285" y="2669"/>
                </a:cubicBezTo>
                <a:lnTo>
                  <a:pt x="7567" y="2773"/>
                </a:lnTo>
                <a:cubicBezTo>
                  <a:pt x="7593" y="2782"/>
                  <a:pt x="7606" y="2811"/>
                  <a:pt x="7596" y="2837"/>
                </a:cubicBezTo>
                <a:cubicBezTo>
                  <a:pt x="7587" y="2863"/>
                  <a:pt x="7558" y="2876"/>
                  <a:pt x="7532" y="2867"/>
                </a:cubicBezTo>
                <a:close/>
                <a:moveTo>
                  <a:pt x="6876" y="2625"/>
                </a:moveTo>
                <a:lnTo>
                  <a:pt x="6594" y="2521"/>
                </a:lnTo>
                <a:cubicBezTo>
                  <a:pt x="6568" y="2511"/>
                  <a:pt x="6555" y="2482"/>
                  <a:pt x="6564" y="2457"/>
                </a:cubicBezTo>
                <a:cubicBezTo>
                  <a:pt x="6574" y="2431"/>
                  <a:pt x="6603" y="2417"/>
                  <a:pt x="6629" y="2427"/>
                </a:cubicBezTo>
                <a:lnTo>
                  <a:pt x="6910" y="2531"/>
                </a:lnTo>
                <a:cubicBezTo>
                  <a:pt x="6936" y="2540"/>
                  <a:pt x="6949" y="2569"/>
                  <a:pt x="6940" y="2595"/>
                </a:cubicBezTo>
                <a:cubicBezTo>
                  <a:pt x="6930" y="2621"/>
                  <a:pt x="6901" y="2634"/>
                  <a:pt x="6876" y="2625"/>
                </a:cubicBezTo>
                <a:close/>
                <a:moveTo>
                  <a:pt x="6219" y="2382"/>
                </a:moveTo>
                <a:lnTo>
                  <a:pt x="5937" y="2279"/>
                </a:lnTo>
                <a:cubicBezTo>
                  <a:pt x="5911" y="2269"/>
                  <a:pt x="5898" y="2240"/>
                  <a:pt x="5908" y="2214"/>
                </a:cubicBezTo>
                <a:cubicBezTo>
                  <a:pt x="5917" y="2188"/>
                  <a:pt x="5946" y="2175"/>
                  <a:pt x="5972" y="2185"/>
                </a:cubicBezTo>
                <a:lnTo>
                  <a:pt x="6253" y="2288"/>
                </a:lnTo>
                <a:cubicBezTo>
                  <a:pt x="6279" y="2298"/>
                  <a:pt x="6293" y="2327"/>
                  <a:pt x="6283" y="2353"/>
                </a:cubicBezTo>
                <a:cubicBezTo>
                  <a:pt x="6273" y="2379"/>
                  <a:pt x="6245" y="2392"/>
                  <a:pt x="6219" y="2382"/>
                </a:cubicBezTo>
                <a:close/>
                <a:moveTo>
                  <a:pt x="5562" y="2140"/>
                </a:moveTo>
                <a:lnTo>
                  <a:pt x="5281" y="2036"/>
                </a:lnTo>
                <a:cubicBezTo>
                  <a:pt x="5255" y="2027"/>
                  <a:pt x="5241" y="1998"/>
                  <a:pt x="5251" y="1972"/>
                </a:cubicBezTo>
                <a:cubicBezTo>
                  <a:pt x="5260" y="1946"/>
                  <a:pt x="5289" y="1933"/>
                  <a:pt x="5315" y="1942"/>
                </a:cubicBezTo>
                <a:lnTo>
                  <a:pt x="5597" y="2046"/>
                </a:lnTo>
                <a:cubicBezTo>
                  <a:pt x="5623" y="2056"/>
                  <a:pt x="5636" y="2085"/>
                  <a:pt x="5626" y="2110"/>
                </a:cubicBezTo>
                <a:cubicBezTo>
                  <a:pt x="5617" y="2136"/>
                  <a:pt x="5588" y="2150"/>
                  <a:pt x="5562" y="2140"/>
                </a:cubicBezTo>
                <a:close/>
                <a:moveTo>
                  <a:pt x="4905" y="1898"/>
                </a:moveTo>
                <a:lnTo>
                  <a:pt x="4624" y="1794"/>
                </a:lnTo>
                <a:cubicBezTo>
                  <a:pt x="4598" y="1785"/>
                  <a:pt x="4585" y="1756"/>
                  <a:pt x="4594" y="1730"/>
                </a:cubicBezTo>
                <a:cubicBezTo>
                  <a:pt x="4604" y="1704"/>
                  <a:pt x="4632" y="1691"/>
                  <a:pt x="4658" y="1700"/>
                </a:cubicBezTo>
                <a:lnTo>
                  <a:pt x="4940" y="1804"/>
                </a:lnTo>
                <a:cubicBezTo>
                  <a:pt x="4966" y="1814"/>
                  <a:pt x="4979" y="1842"/>
                  <a:pt x="4969" y="1868"/>
                </a:cubicBezTo>
                <a:cubicBezTo>
                  <a:pt x="4960" y="1894"/>
                  <a:pt x="4931" y="1907"/>
                  <a:pt x="4905" y="1898"/>
                </a:cubicBezTo>
                <a:close/>
                <a:moveTo>
                  <a:pt x="4248" y="1656"/>
                </a:moveTo>
                <a:lnTo>
                  <a:pt x="3967" y="1552"/>
                </a:lnTo>
                <a:cubicBezTo>
                  <a:pt x="3941" y="1542"/>
                  <a:pt x="3928" y="1514"/>
                  <a:pt x="3937" y="1488"/>
                </a:cubicBezTo>
                <a:cubicBezTo>
                  <a:pt x="3947" y="1462"/>
                  <a:pt x="3976" y="1448"/>
                  <a:pt x="4002" y="1458"/>
                </a:cubicBezTo>
                <a:lnTo>
                  <a:pt x="4283" y="1562"/>
                </a:lnTo>
                <a:cubicBezTo>
                  <a:pt x="4309" y="1571"/>
                  <a:pt x="4322" y="1600"/>
                  <a:pt x="4313" y="1626"/>
                </a:cubicBezTo>
                <a:cubicBezTo>
                  <a:pt x="4303" y="1652"/>
                  <a:pt x="4274" y="1665"/>
                  <a:pt x="4248" y="1656"/>
                </a:cubicBezTo>
                <a:close/>
                <a:moveTo>
                  <a:pt x="3592" y="1413"/>
                </a:moveTo>
                <a:lnTo>
                  <a:pt x="3310" y="1310"/>
                </a:lnTo>
                <a:cubicBezTo>
                  <a:pt x="3284" y="1300"/>
                  <a:pt x="3271" y="1271"/>
                  <a:pt x="3281" y="1245"/>
                </a:cubicBezTo>
                <a:cubicBezTo>
                  <a:pt x="3290" y="1220"/>
                  <a:pt x="3319" y="1206"/>
                  <a:pt x="3345" y="1216"/>
                </a:cubicBezTo>
                <a:lnTo>
                  <a:pt x="3626" y="1320"/>
                </a:lnTo>
                <a:cubicBezTo>
                  <a:pt x="3652" y="1329"/>
                  <a:pt x="3665" y="1358"/>
                  <a:pt x="3656" y="1384"/>
                </a:cubicBezTo>
                <a:cubicBezTo>
                  <a:pt x="3646" y="1410"/>
                  <a:pt x="3618" y="1423"/>
                  <a:pt x="3592" y="1413"/>
                </a:cubicBezTo>
                <a:close/>
                <a:moveTo>
                  <a:pt x="2935" y="1171"/>
                </a:moveTo>
                <a:lnTo>
                  <a:pt x="2653" y="1067"/>
                </a:lnTo>
                <a:cubicBezTo>
                  <a:pt x="2628" y="1058"/>
                  <a:pt x="2614" y="1029"/>
                  <a:pt x="2624" y="1003"/>
                </a:cubicBezTo>
                <a:cubicBezTo>
                  <a:pt x="2633" y="977"/>
                  <a:pt x="2662" y="964"/>
                  <a:pt x="2688" y="974"/>
                </a:cubicBezTo>
                <a:lnTo>
                  <a:pt x="2970" y="1077"/>
                </a:lnTo>
                <a:cubicBezTo>
                  <a:pt x="2995" y="1087"/>
                  <a:pt x="3009" y="1116"/>
                  <a:pt x="2999" y="1142"/>
                </a:cubicBezTo>
                <a:cubicBezTo>
                  <a:pt x="2990" y="1168"/>
                  <a:pt x="2961" y="1181"/>
                  <a:pt x="2935" y="1171"/>
                </a:cubicBezTo>
                <a:close/>
                <a:moveTo>
                  <a:pt x="2278" y="929"/>
                </a:moveTo>
                <a:lnTo>
                  <a:pt x="1997" y="825"/>
                </a:lnTo>
                <a:cubicBezTo>
                  <a:pt x="1971" y="816"/>
                  <a:pt x="1958" y="787"/>
                  <a:pt x="1967" y="761"/>
                </a:cubicBezTo>
                <a:cubicBezTo>
                  <a:pt x="1977" y="735"/>
                  <a:pt x="2005" y="722"/>
                  <a:pt x="2031" y="731"/>
                </a:cubicBezTo>
                <a:lnTo>
                  <a:pt x="2313" y="835"/>
                </a:lnTo>
                <a:cubicBezTo>
                  <a:pt x="2339" y="845"/>
                  <a:pt x="2352" y="874"/>
                  <a:pt x="2342" y="899"/>
                </a:cubicBezTo>
                <a:cubicBezTo>
                  <a:pt x="2333" y="925"/>
                  <a:pt x="2304" y="939"/>
                  <a:pt x="2278" y="929"/>
                </a:cubicBezTo>
                <a:close/>
                <a:moveTo>
                  <a:pt x="1621" y="687"/>
                </a:moveTo>
                <a:lnTo>
                  <a:pt x="1340" y="583"/>
                </a:lnTo>
                <a:cubicBezTo>
                  <a:pt x="1314" y="573"/>
                  <a:pt x="1301" y="545"/>
                  <a:pt x="1310" y="519"/>
                </a:cubicBezTo>
                <a:cubicBezTo>
                  <a:pt x="1320" y="493"/>
                  <a:pt x="1349" y="480"/>
                  <a:pt x="1375" y="489"/>
                </a:cubicBezTo>
                <a:lnTo>
                  <a:pt x="1656" y="593"/>
                </a:lnTo>
                <a:cubicBezTo>
                  <a:pt x="1682" y="603"/>
                  <a:pt x="1695" y="631"/>
                  <a:pt x="1686" y="657"/>
                </a:cubicBezTo>
                <a:cubicBezTo>
                  <a:pt x="1676" y="683"/>
                  <a:pt x="1647" y="696"/>
                  <a:pt x="1621" y="687"/>
                </a:cubicBezTo>
                <a:close/>
                <a:moveTo>
                  <a:pt x="965" y="445"/>
                </a:moveTo>
                <a:lnTo>
                  <a:pt x="683" y="341"/>
                </a:lnTo>
                <a:cubicBezTo>
                  <a:pt x="657" y="331"/>
                  <a:pt x="644" y="302"/>
                  <a:pt x="654" y="277"/>
                </a:cubicBezTo>
                <a:cubicBezTo>
                  <a:pt x="663" y="251"/>
                  <a:pt x="692" y="237"/>
                  <a:pt x="718" y="247"/>
                </a:cubicBezTo>
                <a:lnTo>
                  <a:pt x="999" y="351"/>
                </a:lnTo>
                <a:cubicBezTo>
                  <a:pt x="1025" y="360"/>
                  <a:pt x="1038" y="389"/>
                  <a:pt x="1029" y="415"/>
                </a:cubicBezTo>
                <a:cubicBezTo>
                  <a:pt x="1019" y="441"/>
                  <a:pt x="991" y="454"/>
                  <a:pt x="965" y="445"/>
                </a:cubicBezTo>
                <a:close/>
                <a:moveTo>
                  <a:pt x="308" y="202"/>
                </a:moveTo>
                <a:lnTo>
                  <a:pt x="39" y="103"/>
                </a:lnTo>
                <a:cubicBezTo>
                  <a:pt x="14" y="94"/>
                  <a:pt x="0" y="65"/>
                  <a:pt x="10" y="39"/>
                </a:cubicBezTo>
                <a:cubicBezTo>
                  <a:pt x="19" y="13"/>
                  <a:pt x="48" y="0"/>
                  <a:pt x="74" y="10"/>
                </a:cubicBezTo>
                <a:lnTo>
                  <a:pt x="343" y="109"/>
                </a:lnTo>
                <a:cubicBezTo>
                  <a:pt x="368" y="118"/>
                  <a:pt x="382" y="147"/>
                  <a:pt x="372" y="173"/>
                </a:cubicBezTo>
                <a:cubicBezTo>
                  <a:pt x="363" y="199"/>
                  <a:pt x="334" y="212"/>
                  <a:pt x="308" y="202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2195736" y="1988840"/>
            <a:ext cx="6844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b="1" dirty="0" smtClean="0">
                <a:solidFill>
                  <a:srgbClr val="FF0000"/>
                </a:solidFill>
                <a:latin typeface="Arial" pitchFamily="34" charset="0"/>
              </a:rPr>
              <a:t>Laser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32" name="Freeform 72"/>
          <p:cNvSpPr>
            <a:spLocks noEditPoints="1"/>
          </p:cNvSpPr>
          <p:nvPr/>
        </p:nvSpPr>
        <p:spPr bwMode="auto">
          <a:xfrm>
            <a:off x="7380312" y="4221088"/>
            <a:ext cx="1008113" cy="2088232"/>
          </a:xfrm>
          <a:custGeom>
            <a:avLst/>
            <a:gdLst/>
            <a:ahLst/>
            <a:cxnLst>
              <a:cxn ang="0">
                <a:pos x="2610" y="0"/>
              </a:cxn>
              <a:cxn ang="0">
                <a:pos x="2360" y="25"/>
              </a:cxn>
              <a:cxn ang="0">
                <a:pos x="2160" y="0"/>
              </a:cxn>
              <a:cxn ang="0">
                <a:pos x="1910" y="25"/>
              </a:cxn>
              <a:cxn ang="0">
                <a:pos x="1722" y="12"/>
              </a:cxn>
              <a:cxn ang="0">
                <a:pos x="1447" y="12"/>
              </a:cxn>
              <a:cxn ang="0">
                <a:pos x="1259" y="25"/>
              </a:cxn>
              <a:cxn ang="0">
                <a:pos x="1009" y="0"/>
              </a:cxn>
              <a:cxn ang="0">
                <a:pos x="759" y="25"/>
              </a:cxn>
              <a:cxn ang="0">
                <a:pos x="559" y="1"/>
              </a:cxn>
              <a:cxn ang="0">
                <a:pos x="324" y="87"/>
              </a:cxn>
              <a:cxn ang="0">
                <a:pos x="170" y="187"/>
              </a:cxn>
              <a:cxn ang="0">
                <a:pos x="34" y="423"/>
              </a:cxn>
              <a:cxn ang="0">
                <a:pos x="25" y="609"/>
              </a:cxn>
              <a:cxn ang="0">
                <a:pos x="0" y="859"/>
              </a:cxn>
              <a:cxn ang="0">
                <a:pos x="25" y="1109"/>
              </a:cxn>
              <a:cxn ang="0">
                <a:pos x="0" y="1309"/>
              </a:cxn>
              <a:cxn ang="0">
                <a:pos x="25" y="1559"/>
              </a:cxn>
              <a:cxn ang="0">
                <a:pos x="12" y="1747"/>
              </a:cxn>
              <a:cxn ang="0">
                <a:pos x="12" y="2022"/>
              </a:cxn>
              <a:cxn ang="0">
                <a:pos x="25" y="2210"/>
              </a:cxn>
              <a:cxn ang="0">
                <a:pos x="0" y="2460"/>
              </a:cxn>
              <a:cxn ang="0">
                <a:pos x="25" y="2710"/>
              </a:cxn>
              <a:cxn ang="0">
                <a:pos x="0" y="2910"/>
              </a:cxn>
              <a:cxn ang="0">
                <a:pos x="25" y="3160"/>
              </a:cxn>
              <a:cxn ang="0">
                <a:pos x="12" y="3348"/>
              </a:cxn>
              <a:cxn ang="0">
                <a:pos x="12" y="3623"/>
              </a:cxn>
              <a:cxn ang="0">
                <a:pos x="32" y="3809"/>
              </a:cxn>
              <a:cxn ang="0">
                <a:pos x="101" y="4048"/>
              </a:cxn>
              <a:cxn ang="0">
                <a:pos x="299" y="4199"/>
              </a:cxn>
              <a:cxn ang="0">
                <a:pos x="477" y="4291"/>
              </a:cxn>
              <a:cxn ang="0">
                <a:pos x="729" y="4275"/>
              </a:cxn>
              <a:cxn ang="0">
                <a:pos x="916" y="4287"/>
              </a:cxn>
              <a:cxn ang="0">
                <a:pos x="1191" y="4287"/>
              </a:cxn>
              <a:cxn ang="0">
                <a:pos x="1379" y="4275"/>
              </a:cxn>
              <a:cxn ang="0">
                <a:pos x="1629" y="4300"/>
              </a:cxn>
              <a:cxn ang="0">
                <a:pos x="1879" y="4275"/>
              </a:cxn>
              <a:cxn ang="0">
                <a:pos x="2079" y="4300"/>
              </a:cxn>
              <a:cxn ang="0">
                <a:pos x="2329" y="4275"/>
              </a:cxn>
              <a:cxn ang="0">
                <a:pos x="2517" y="4287"/>
              </a:cxn>
              <a:cxn ang="0">
                <a:pos x="2792" y="4287"/>
              </a:cxn>
              <a:cxn ang="0">
                <a:pos x="2975" y="4256"/>
              </a:cxn>
              <a:cxn ang="0">
                <a:pos x="3207" y="4164"/>
              </a:cxn>
              <a:cxn ang="0">
                <a:pos x="3337" y="3952"/>
              </a:cxn>
              <a:cxn ang="0">
                <a:pos x="3410" y="3765"/>
              </a:cxn>
              <a:cxn ang="0">
                <a:pos x="3387" y="3514"/>
              </a:cxn>
              <a:cxn ang="0">
                <a:pos x="3400" y="3327"/>
              </a:cxn>
              <a:cxn ang="0">
                <a:pos x="3400" y="3052"/>
              </a:cxn>
              <a:cxn ang="0">
                <a:pos x="3387" y="2864"/>
              </a:cxn>
              <a:cxn ang="0">
                <a:pos x="3412" y="2614"/>
              </a:cxn>
              <a:cxn ang="0">
                <a:pos x="3387" y="2364"/>
              </a:cxn>
              <a:cxn ang="0">
                <a:pos x="3412" y="2164"/>
              </a:cxn>
              <a:cxn ang="0">
                <a:pos x="3387" y="1914"/>
              </a:cxn>
              <a:cxn ang="0">
                <a:pos x="3400" y="1726"/>
              </a:cxn>
              <a:cxn ang="0">
                <a:pos x="3400" y="1451"/>
              </a:cxn>
              <a:cxn ang="0">
                <a:pos x="3387" y="1263"/>
              </a:cxn>
              <a:cxn ang="0">
                <a:pos x="3412" y="1013"/>
              </a:cxn>
              <a:cxn ang="0">
                <a:pos x="3387" y="763"/>
              </a:cxn>
              <a:cxn ang="0">
                <a:pos x="3412" y="562"/>
              </a:cxn>
              <a:cxn ang="0">
                <a:pos x="3328" y="328"/>
              </a:cxn>
              <a:cxn ang="0">
                <a:pos x="3228" y="172"/>
              </a:cxn>
              <a:cxn ang="0">
                <a:pos x="2993" y="34"/>
              </a:cxn>
            </a:cxnLst>
            <a:rect l="0" t="0" r="r" b="b"/>
            <a:pathLst>
              <a:path w="3412" h="4300">
                <a:moveTo>
                  <a:pt x="2810" y="25"/>
                </a:moveTo>
                <a:lnTo>
                  <a:pt x="2810" y="25"/>
                </a:lnTo>
                <a:cubicBezTo>
                  <a:pt x="2803" y="25"/>
                  <a:pt x="2798" y="19"/>
                  <a:pt x="2798" y="12"/>
                </a:cubicBezTo>
                <a:cubicBezTo>
                  <a:pt x="2798" y="6"/>
                  <a:pt x="2803" y="0"/>
                  <a:pt x="2810" y="0"/>
                </a:cubicBezTo>
                <a:lnTo>
                  <a:pt x="2810" y="0"/>
                </a:lnTo>
                <a:cubicBezTo>
                  <a:pt x="2817" y="0"/>
                  <a:pt x="2823" y="6"/>
                  <a:pt x="2823" y="12"/>
                </a:cubicBezTo>
                <a:cubicBezTo>
                  <a:pt x="2823" y="19"/>
                  <a:pt x="2817" y="25"/>
                  <a:pt x="2810" y="25"/>
                </a:cubicBezTo>
                <a:close/>
                <a:moveTo>
                  <a:pt x="2760" y="25"/>
                </a:moveTo>
                <a:lnTo>
                  <a:pt x="2760" y="25"/>
                </a:lnTo>
                <a:cubicBezTo>
                  <a:pt x="2753" y="25"/>
                  <a:pt x="2748" y="19"/>
                  <a:pt x="2748" y="12"/>
                </a:cubicBezTo>
                <a:cubicBezTo>
                  <a:pt x="2748" y="6"/>
                  <a:pt x="2753" y="0"/>
                  <a:pt x="2760" y="0"/>
                </a:cubicBezTo>
                <a:lnTo>
                  <a:pt x="2760" y="0"/>
                </a:lnTo>
                <a:cubicBezTo>
                  <a:pt x="2767" y="0"/>
                  <a:pt x="2773" y="6"/>
                  <a:pt x="2773" y="12"/>
                </a:cubicBezTo>
                <a:cubicBezTo>
                  <a:pt x="2773" y="19"/>
                  <a:pt x="2767" y="25"/>
                  <a:pt x="2760" y="25"/>
                </a:cubicBezTo>
                <a:close/>
                <a:moveTo>
                  <a:pt x="2710" y="25"/>
                </a:moveTo>
                <a:lnTo>
                  <a:pt x="2710" y="25"/>
                </a:lnTo>
                <a:cubicBezTo>
                  <a:pt x="2703" y="25"/>
                  <a:pt x="2698" y="19"/>
                  <a:pt x="2698" y="12"/>
                </a:cubicBezTo>
                <a:cubicBezTo>
                  <a:pt x="2698" y="6"/>
                  <a:pt x="2703" y="0"/>
                  <a:pt x="2710" y="0"/>
                </a:cubicBezTo>
                <a:lnTo>
                  <a:pt x="2710" y="0"/>
                </a:lnTo>
                <a:cubicBezTo>
                  <a:pt x="2717" y="0"/>
                  <a:pt x="2723" y="6"/>
                  <a:pt x="2723" y="12"/>
                </a:cubicBezTo>
                <a:cubicBezTo>
                  <a:pt x="2723" y="19"/>
                  <a:pt x="2717" y="25"/>
                  <a:pt x="2710" y="25"/>
                </a:cubicBezTo>
                <a:close/>
                <a:moveTo>
                  <a:pt x="2660" y="25"/>
                </a:moveTo>
                <a:lnTo>
                  <a:pt x="2660" y="25"/>
                </a:lnTo>
                <a:cubicBezTo>
                  <a:pt x="2653" y="25"/>
                  <a:pt x="2648" y="19"/>
                  <a:pt x="2648" y="12"/>
                </a:cubicBezTo>
                <a:cubicBezTo>
                  <a:pt x="2648" y="6"/>
                  <a:pt x="2653" y="0"/>
                  <a:pt x="2660" y="0"/>
                </a:cubicBezTo>
                <a:lnTo>
                  <a:pt x="2660" y="0"/>
                </a:lnTo>
                <a:cubicBezTo>
                  <a:pt x="2667" y="0"/>
                  <a:pt x="2673" y="6"/>
                  <a:pt x="2673" y="12"/>
                </a:cubicBezTo>
                <a:cubicBezTo>
                  <a:pt x="2673" y="19"/>
                  <a:pt x="2667" y="25"/>
                  <a:pt x="2660" y="25"/>
                </a:cubicBezTo>
                <a:close/>
                <a:moveTo>
                  <a:pt x="2610" y="25"/>
                </a:moveTo>
                <a:lnTo>
                  <a:pt x="2610" y="25"/>
                </a:lnTo>
                <a:cubicBezTo>
                  <a:pt x="2603" y="25"/>
                  <a:pt x="2598" y="19"/>
                  <a:pt x="2598" y="12"/>
                </a:cubicBezTo>
                <a:cubicBezTo>
                  <a:pt x="2598" y="6"/>
                  <a:pt x="2603" y="0"/>
                  <a:pt x="2610" y="0"/>
                </a:cubicBezTo>
                <a:lnTo>
                  <a:pt x="2610" y="0"/>
                </a:lnTo>
                <a:cubicBezTo>
                  <a:pt x="2617" y="0"/>
                  <a:pt x="2623" y="6"/>
                  <a:pt x="2623" y="12"/>
                </a:cubicBezTo>
                <a:cubicBezTo>
                  <a:pt x="2623" y="19"/>
                  <a:pt x="2617" y="25"/>
                  <a:pt x="2610" y="25"/>
                </a:cubicBezTo>
                <a:close/>
                <a:moveTo>
                  <a:pt x="2560" y="25"/>
                </a:moveTo>
                <a:lnTo>
                  <a:pt x="2560" y="25"/>
                </a:lnTo>
                <a:cubicBezTo>
                  <a:pt x="2553" y="25"/>
                  <a:pt x="2548" y="19"/>
                  <a:pt x="2548" y="12"/>
                </a:cubicBezTo>
                <a:cubicBezTo>
                  <a:pt x="2548" y="6"/>
                  <a:pt x="2553" y="0"/>
                  <a:pt x="2560" y="0"/>
                </a:cubicBezTo>
                <a:lnTo>
                  <a:pt x="2560" y="0"/>
                </a:lnTo>
                <a:cubicBezTo>
                  <a:pt x="2567" y="0"/>
                  <a:pt x="2573" y="6"/>
                  <a:pt x="2573" y="12"/>
                </a:cubicBezTo>
                <a:cubicBezTo>
                  <a:pt x="2573" y="19"/>
                  <a:pt x="2567" y="25"/>
                  <a:pt x="2560" y="25"/>
                </a:cubicBezTo>
                <a:close/>
                <a:moveTo>
                  <a:pt x="2510" y="25"/>
                </a:moveTo>
                <a:lnTo>
                  <a:pt x="2510" y="25"/>
                </a:lnTo>
                <a:cubicBezTo>
                  <a:pt x="2503" y="25"/>
                  <a:pt x="2498" y="19"/>
                  <a:pt x="2498" y="12"/>
                </a:cubicBezTo>
                <a:cubicBezTo>
                  <a:pt x="2498" y="6"/>
                  <a:pt x="2503" y="0"/>
                  <a:pt x="2510" y="0"/>
                </a:cubicBezTo>
                <a:lnTo>
                  <a:pt x="2510" y="0"/>
                </a:lnTo>
                <a:cubicBezTo>
                  <a:pt x="2517" y="0"/>
                  <a:pt x="2523" y="6"/>
                  <a:pt x="2523" y="12"/>
                </a:cubicBezTo>
                <a:cubicBezTo>
                  <a:pt x="2523" y="19"/>
                  <a:pt x="2517" y="25"/>
                  <a:pt x="2510" y="25"/>
                </a:cubicBezTo>
                <a:close/>
                <a:moveTo>
                  <a:pt x="2460" y="25"/>
                </a:moveTo>
                <a:lnTo>
                  <a:pt x="2460" y="25"/>
                </a:lnTo>
                <a:cubicBezTo>
                  <a:pt x="2453" y="25"/>
                  <a:pt x="2448" y="19"/>
                  <a:pt x="2448" y="12"/>
                </a:cubicBezTo>
                <a:cubicBezTo>
                  <a:pt x="2448" y="6"/>
                  <a:pt x="2453" y="0"/>
                  <a:pt x="2460" y="0"/>
                </a:cubicBezTo>
                <a:lnTo>
                  <a:pt x="2460" y="0"/>
                </a:lnTo>
                <a:cubicBezTo>
                  <a:pt x="2467" y="0"/>
                  <a:pt x="2473" y="6"/>
                  <a:pt x="2473" y="12"/>
                </a:cubicBezTo>
                <a:cubicBezTo>
                  <a:pt x="2473" y="19"/>
                  <a:pt x="2467" y="25"/>
                  <a:pt x="2460" y="25"/>
                </a:cubicBezTo>
                <a:close/>
                <a:moveTo>
                  <a:pt x="2410" y="25"/>
                </a:moveTo>
                <a:lnTo>
                  <a:pt x="2410" y="25"/>
                </a:lnTo>
                <a:cubicBezTo>
                  <a:pt x="2403" y="25"/>
                  <a:pt x="2397" y="19"/>
                  <a:pt x="2397" y="12"/>
                </a:cubicBezTo>
                <a:cubicBezTo>
                  <a:pt x="2397" y="6"/>
                  <a:pt x="2403" y="0"/>
                  <a:pt x="2410" y="0"/>
                </a:cubicBezTo>
                <a:lnTo>
                  <a:pt x="2410" y="0"/>
                </a:lnTo>
                <a:cubicBezTo>
                  <a:pt x="2417" y="0"/>
                  <a:pt x="2423" y="6"/>
                  <a:pt x="2423" y="12"/>
                </a:cubicBezTo>
                <a:cubicBezTo>
                  <a:pt x="2423" y="19"/>
                  <a:pt x="2417" y="25"/>
                  <a:pt x="2410" y="25"/>
                </a:cubicBezTo>
                <a:close/>
                <a:moveTo>
                  <a:pt x="2360" y="25"/>
                </a:moveTo>
                <a:lnTo>
                  <a:pt x="2360" y="25"/>
                </a:lnTo>
                <a:cubicBezTo>
                  <a:pt x="2353" y="25"/>
                  <a:pt x="2347" y="19"/>
                  <a:pt x="2347" y="12"/>
                </a:cubicBezTo>
                <a:cubicBezTo>
                  <a:pt x="2347" y="6"/>
                  <a:pt x="2353" y="0"/>
                  <a:pt x="2360" y="0"/>
                </a:cubicBezTo>
                <a:lnTo>
                  <a:pt x="2360" y="0"/>
                </a:lnTo>
                <a:cubicBezTo>
                  <a:pt x="2367" y="0"/>
                  <a:pt x="2372" y="6"/>
                  <a:pt x="2372" y="12"/>
                </a:cubicBezTo>
                <a:cubicBezTo>
                  <a:pt x="2372" y="19"/>
                  <a:pt x="2367" y="25"/>
                  <a:pt x="2360" y="25"/>
                </a:cubicBezTo>
                <a:close/>
                <a:moveTo>
                  <a:pt x="2310" y="25"/>
                </a:moveTo>
                <a:lnTo>
                  <a:pt x="2310" y="25"/>
                </a:lnTo>
                <a:cubicBezTo>
                  <a:pt x="2303" y="25"/>
                  <a:pt x="2297" y="19"/>
                  <a:pt x="2297" y="12"/>
                </a:cubicBezTo>
                <a:cubicBezTo>
                  <a:pt x="2297" y="6"/>
                  <a:pt x="2303" y="0"/>
                  <a:pt x="2310" y="0"/>
                </a:cubicBezTo>
                <a:lnTo>
                  <a:pt x="2310" y="0"/>
                </a:lnTo>
                <a:cubicBezTo>
                  <a:pt x="2317" y="0"/>
                  <a:pt x="2322" y="6"/>
                  <a:pt x="2322" y="12"/>
                </a:cubicBezTo>
                <a:cubicBezTo>
                  <a:pt x="2322" y="19"/>
                  <a:pt x="2317" y="25"/>
                  <a:pt x="2310" y="25"/>
                </a:cubicBezTo>
                <a:close/>
                <a:moveTo>
                  <a:pt x="2260" y="25"/>
                </a:moveTo>
                <a:lnTo>
                  <a:pt x="2260" y="25"/>
                </a:lnTo>
                <a:cubicBezTo>
                  <a:pt x="2253" y="25"/>
                  <a:pt x="2247" y="19"/>
                  <a:pt x="2247" y="12"/>
                </a:cubicBezTo>
                <a:cubicBezTo>
                  <a:pt x="2247" y="6"/>
                  <a:pt x="2253" y="0"/>
                  <a:pt x="2260" y="0"/>
                </a:cubicBezTo>
                <a:lnTo>
                  <a:pt x="2260" y="0"/>
                </a:lnTo>
                <a:cubicBezTo>
                  <a:pt x="2267" y="0"/>
                  <a:pt x="2272" y="6"/>
                  <a:pt x="2272" y="12"/>
                </a:cubicBezTo>
                <a:cubicBezTo>
                  <a:pt x="2272" y="19"/>
                  <a:pt x="2267" y="25"/>
                  <a:pt x="2260" y="25"/>
                </a:cubicBezTo>
                <a:close/>
                <a:moveTo>
                  <a:pt x="2210" y="25"/>
                </a:moveTo>
                <a:lnTo>
                  <a:pt x="2210" y="25"/>
                </a:lnTo>
                <a:cubicBezTo>
                  <a:pt x="2203" y="25"/>
                  <a:pt x="2197" y="19"/>
                  <a:pt x="2197" y="12"/>
                </a:cubicBezTo>
                <a:cubicBezTo>
                  <a:pt x="2197" y="6"/>
                  <a:pt x="2203" y="0"/>
                  <a:pt x="2210" y="0"/>
                </a:cubicBezTo>
                <a:lnTo>
                  <a:pt x="2210" y="0"/>
                </a:lnTo>
                <a:cubicBezTo>
                  <a:pt x="2217" y="0"/>
                  <a:pt x="2222" y="6"/>
                  <a:pt x="2222" y="12"/>
                </a:cubicBezTo>
                <a:cubicBezTo>
                  <a:pt x="2222" y="19"/>
                  <a:pt x="2217" y="25"/>
                  <a:pt x="2210" y="25"/>
                </a:cubicBezTo>
                <a:close/>
                <a:moveTo>
                  <a:pt x="2160" y="25"/>
                </a:moveTo>
                <a:lnTo>
                  <a:pt x="2160" y="25"/>
                </a:lnTo>
                <a:cubicBezTo>
                  <a:pt x="2153" y="25"/>
                  <a:pt x="2147" y="19"/>
                  <a:pt x="2147" y="12"/>
                </a:cubicBezTo>
                <a:cubicBezTo>
                  <a:pt x="2147" y="6"/>
                  <a:pt x="2153" y="0"/>
                  <a:pt x="2160" y="0"/>
                </a:cubicBezTo>
                <a:lnTo>
                  <a:pt x="2160" y="0"/>
                </a:lnTo>
                <a:cubicBezTo>
                  <a:pt x="2167" y="0"/>
                  <a:pt x="2172" y="6"/>
                  <a:pt x="2172" y="12"/>
                </a:cubicBezTo>
                <a:cubicBezTo>
                  <a:pt x="2172" y="19"/>
                  <a:pt x="2167" y="25"/>
                  <a:pt x="2160" y="25"/>
                </a:cubicBezTo>
                <a:close/>
                <a:moveTo>
                  <a:pt x="2110" y="25"/>
                </a:moveTo>
                <a:lnTo>
                  <a:pt x="2110" y="25"/>
                </a:lnTo>
                <a:cubicBezTo>
                  <a:pt x="2103" y="25"/>
                  <a:pt x="2097" y="19"/>
                  <a:pt x="2097" y="12"/>
                </a:cubicBezTo>
                <a:cubicBezTo>
                  <a:pt x="2097" y="6"/>
                  <a:pt x="2103" y="0"/>
                  <a:pt x="2110" y="0"/>
                </a:cubicBezTo>
                <a:lnTo>
                  <a:pt x="2110" y="0"/>
                </a:lnTo>
                <a:cubicBezTo>
                  <a:pt x="2117" y="0"/>
                  <a:pt x="2122" y="6"/>
                  <a:pt x="2122" y="12"/>
                </a:cubicBezTo>
                <a:cubicBezTo>
                  <a:pt x="2122" y="19"/>
                  <a:pt x="2117" y="25"/>
                  <a:pt x="2110" y="25"/>
                </a:cubicBezTo>
                <a:close/>
                <a:moveTo>
                  <a:pt x="2060" y="25"/>
                </a:moveTo>
                <a:lnTo>
                  <a:pt x="2060" y="25"/>
                </a:lnTo>
                <a:cubicBezTo>
                  <a:pt x="2053" y="25"/>
                  <a:pt x="2047" y="19"/>
                  <a:pt x="2047" y="12"/>
                </a:cubicBezTo>
                <a:cubicBezTo>
                  <a:pt x="2047" y="6"/>
                  <a:pt x="2053" y="0"/>
                  <a:pt x="2060" y="0"/>
                </a:cubicBezTo>
                <a:lnTo>
                  <a:pt x="2060" y="0"/>
                </a:lnTo>
                <a:cubicBezTo>
                  <a:pt x="2067" y="0"/>
                  <a:pt x="2072" y="6"/>
                  <a:pt x="2072" y="12"/>
                </a:cubicBezTo>
                <a:cubicBezTo>
                  <a:pt x="2072" y="19"/>
                  <a:pt x="2067" y="25"/>
                  <a:pt x="2060" y="25"/>
                </a:cubicBezTo>
                <a:close/>
                <a:moveTo>
                  <a:pt x="2010" y="25"/>
                </a:moveTo>
                <a:lnTo>
                  <a:pt x="2010" y="25"/>
                </a:lnTo>
                <a:cubicBezTo>
                  <a:pt x="2003" y="25"/>
                  <a:pt x="1997" y="19"/>
                  <a:pt x="1997" y="12"/>
                </a:cubicBezTo>
                <a:cubicBezTo>
                  <a:pt x="1997" y="6"/>
                  <a:pt x="2003" y="0"/>
                  <a:pt x="2010" y="0"/>
                </a:cubicBezTo>
                <a:lnTo>
                  <a:pt x="2010" y="0"/>
                </a:lnTo>
                <a:cubicBezTo>
                  <a:pt x="2017" y="0"/>
                  <a:pt x="2022" y="6"/>
                  <a:pt x="2022" y="12"/>
                </a:cubicBezTo>
                <a:cubicBezTo>
                  <a:pt x="2022" y="19"/>
                  <a:pt x="2017" y="25"/>
                  <a:pt x="2010" y="25"/>
                </a:cubicBezTo>
                <a:close/>
                <a:moveTo>
                  <a:pt x="1960" y="25"/>
                </a:moveTo>
                <a:lnTo>
                  <a:pt x="1960" y="25"/>
                </a:lnTo>
                <a:cubicBezTo>
                  <a:pt x="1953" y="25"/>
                  <a:pt x="1947" y="19"/>
                  <a:pt x="1947" y="12"/>
                </a:cubicBezTo>
                <a:cubicBezTo>
                  <a:pt x="1947" y="6"/>
                  <a:pt x="1953" y="0"/>
                  <a:pt x="1960" y="0"/>
                </a:cubicBezTo>
                <a:lnTo>
                  <a:pt x="1960" y="0"/>
                </a:lnTo>
                <a:cubicBezTo>
                  <a:pt x="1967" y="0"/>
                  <a:pt x="1972" y="6"/>
                  <a:pt x="1972" y="12"/>
                </a:cubicBezTo>
                <a:cubicBezTo>
                  <a:pt x="1972" y="19"/>
                  <a:pt x="1967" y="25"/>
                  <a:pt x="1960" y="25"/>
                </a:cubicBezTo>
                <a:close/>
                <a:moveTo>
                  <a:pt x="1910" y="25"/>
                </a:moveTo>
                <a:lnTo>
                  <a:pt x="1910" y="25"/>
                </a:lnTo>
                <a:cubicBezTo>
                  <a:pt x="1903" y="25"/>
                  <a:pt x="1897" y="19"/>
                  <a:pt x="1897" y="12"/>
                </a:cubicBezTo>
                <a:cubicBezTo>
                  <a:pt x="1897" y="6"/>
                  <a:pt x="1903" y="0"/>
                  <a:pt x="1910" y="0"/>
                </a:cubicBezTo>
                <a:lnTo>
                  <a:pt x="1910" y="0"/>
                </a:lnTo>
                <a:cubicBezTo>
                  <a:pt x="1917" y="0"/>
                  <a:pt x="1922" y="6"/>
                  <a:pt x="1922" y="12"/>
                </a:cubicBezTo>
                <a:cubicBezTo>
                  <a:pt x="1922" y="19"/>
                  <a:pt x="1917" y="25"/>
                  <a:pt x="1910" y="25"/>
                </a:cubicBezTo>
                <a:close/>
                <a:moveTo>
                  <a:pt x="1860" y="25"/>
                </a:moveTo>
                <a:lnTo>
                  <a:pt x="1860" y="25"/>
                </a:lnTo>
                <a:cubicBezTo>
                  <a:pt x="1853" y="25"/>
                  <a:pt x="1847" y="19"/>
                  <a:pt x="1847" y="12"/>
                </a:cubicBezTo>
                <a:cubicBezTo>
                  <a:pt x="1847" y="6"/>
                  <a:pt x="1853" y="0"/>
                  <a:pt x="1860" y="0"/>
                </a:cubicBezTo>
                <a:lnTo>
                  <a:pt x="1860" y="0"/>
                </a:lnTo>
                <a:cubicBezTo>
                  <a:pt x="1867" y="0"/>
                  <a:pt x="1872" y="6"/>
                  <a:pt x="1872" y="12"/>
                </a:cubicBezTo>
                <a:cubicBezTo>
                  <a:pt x="1872" y="19"/>
                  <a:pt x="1867" y="25"/>
                  <a:pt x="1860" y="25"/>
                </a:cubicBezTo>
                <a:close/>
                <a:moveTo>
                  <a:pt x="1810" y="25"/>
                </a:moveTo>
                <a:lnTo>
                  <a:pt x="1810" y="25"/>
                </a:lnTo>
                <a:cubicBezTo>
                  <a:pt x="1803" y="25"/>
                  <a:pt x="1797" y="19"/>
                  <a:pt x="1797" y="12"/>
                </a:cubicBezTo>
                <a:cubicBezTo>
                  <a:pt x="1797" y="6"/>
                  <a:pt x="1803" y="0"/>
                  <a:pt x="1810" y="0"/>
                </a:cubicBezTo>
                <a:lnTo>
                  <a:pt x="1810" y="0"/>
                </a:lnTo>
                <a:cubicBezTo>
                  <a:pt x="1817" y="0"/>
                  <a:pt x="1822" y="6"/>
                  <a:pt x="1822" y="12"/>
                </a:cubicBezTo>
                <a:cubicBezTo>
                  <a:pt x="1822" y="19"/>
                  <a:pt x="1817" y="25"/>
                  <a:pt x="1810" y="25"/>
                </a:cubicBezTo>
                <a:close/>
                <a:moveTo>
                  <a:pt x="1760" y="25"/>
                </a:moveTo>
                <a:lnTo>
                  <a:pt x="1760" y="25"/>
                </a:lnTo>
                <a:cubicBezTo>
                  <a:pt x="1753" y="25"/>
                  <a:pt x="1747" y="19"/>
                  <a:pt x="1747" y="12"/>
                </a:cubicBezTo>
                <a:cubicBezTo>
                  <a:pt x="1747" y="6"/>
                  <a:pt x="1753" y="0"/>
                  <a:pt x="1760" y="0"/>
                </a:cubicBezTo>
                <a:lnTo>
                  <a:pt x="1760" y="0"/>
                </a:lnTo>
                <a:cubicBezTo>
                  <a:pt x="1767" y="0"/>
                  <a:pt x="1772" y="6"/>
                  <a:pt x="1772" y="12"/>
                </a:cubicBezTo>
                <a:cubicBezTo>
                  <a:pt x="1772" y="19"/>
                  <a:pt x="1767" y="25"/>
                  <a:pt x="1760" y="25"/>
                </a:cubicBezTo>
                <a:close/>
                <a:moveTo>
                  <a:pt x="1710" y="25"/>
                </a:moveTo>
                <a:lnTo>
                  <a:pt x="1710" y="25"/>
                </a:lnTo>
                <a:cubicBezTo>
                  <a:pt x="1703" y="25"/>
                  <a:pt x="1697" y="19"/>
                  <a:pt x="1697" y="12"/>
                </a:cubicBezTo>
                <a:cubicBezTo>
                  <a:pt x="1697" y="6"/>
                  <a:pt x="1703" y="0"/>
                  <a:pt x="1710" y="0"/>
                </a:cubicBezTo>
                <a:lnTo>
                  <a:pt x="1710" y="0"/>
                </a:lnTo>
                <a:cubicBezTo>
                  <a:pt x="1717" y="0"/>
                  <a:pt x="1722" y="6"/>
                  <a:pt x="1722" y="12"/>
                </a:cubicBezTo>
                <a:cubicBezTo>
                  <a:pt x="1722" y="19"/>
                  <a:pt x="1717" y="25"/>
                  <a:pt x="1710" y="25"/>
                </a:cubicBezTo>
                <a:close/>
                <a:moveTo>
                  <a:pt x="1660" y="25"/>
                </a:moveTo>
                <a:lnTo>
                  <a:pt x="1660" y="25"/>
                </a:lnTo>
                <a:cubicBezTo>
                  <a:pt x="1653" y="25"/>
                  <a:pt x="1647" y="19"/>
                  <a:pt x="1647" y="12"/>
                </a:cubicBezTo>
                <a:cubicBezTo>
                  <a:pt x="1647" y="6"/>
                  <a:pt x="1653" y="0"/>
                  <a:pt x="1660" y="0"/>
                </a:cubicBezTo>
                <a:lnTo>
                  <a:pt x="1660" y="0"/>
                </a:lnTo>
                <a:cubicBezTo>
                  <a:pt x="1667" y="0"/>
                  <a:pt x="1672" y="6"/>
                  <a:pt x="1672" y="12"/>
                </a:cubicBezTo>
                <a:cubicBezTo>
                  <a:pt x="1672" y="19"/>
                  <a:pt x="1667" y="25"/>
                  <a:pt x="1660" y="25"/>
                </a:cubicBezTo>
                <a:close/>
                <a:moveTo>
                  <a:pt x="1610" y="25"/>
                </a:moveTo>
                <a:lnTo>
                  <a:pt x="1610" y="25"/>
                </a:lnTo>
                <a:cubicBezTo>
                  <a:pt x="1603" y="25"/>
                  <a:pt x="1597" y="19"/>
                  <a:pt x="1597" y="12"/>
                </a:cubicBezTo>
                <a:cubicBezTo>
                  <a:pt x="1597" y="6"/>
                  <a:pt x="1603" y="0"/>
                  <a:pt x="1610" y="0"/>
                </a:cubicBezTo>
                <a:lnTo>
                  <a:pt x="1610" y="0"/>
                </a:lnTo>
                <a:cubicBezTo>
                  <a:pt x="1617" y="0"/>
                  <a:pt x="1622" y="6"/>
                  <a:pt x="1622" y="12"/>
                </a:cubicBezTo>
                <a:cubicBezTo>
                  <a:pt x="1622" y="19"/>
                  <a:pt x="1617" y="25"/>
                  <a:pt x="1610" y="25"/>
                </a:cubicBezTo>
                <a:close/>
                <a:moveTo>
                  <a:pt x="1560" y="25"/>
                </a:moveTo>
                <a:lnTo>
                  <a:pt x="1560" y="25"/>
                </a:lnTo>
                <a:cubicBezTo>
                  <a:pt x="1553" y="25"/>
                  <a:pt x="1547" y="19"/>
                  <a:pt x="1547" y="12"/>
                </a:cubicBezTo>
                <a:cubicBezTo>
                  <a:pt x="1547" y="6"/>
                  <a:pt x="1553" y="0"/>
                  <a:pt x="1560" y="0"/>
                </a:cubicBezTo>
                <a:lnTo>
                  <a:pt x="1560" y="0"/>
                </a:lnTo>
                <a:cubicBezTo>
                  <a:pt x="1566" y="0"/>
                  <a:pt x="1572" y="6"/>
                  <a:pt x="1572" y="12"/>
                </a:cubicBezTo>
                <a:cubicBezTo>
                  <a:pt x="1572" y="19"/>
                  <a:pt x="1566" y="25"/>
                  <a:pt x="1560" y="25"/>
                </a:cubicBezTo>
                <a:close/>
                <a:moveTo>
                  <a:pt x="1510" y="25"/>
                </a:moveTo>
                <a:lnTo>
                  <a:pt x="1510" y="25"/>
                </a:lnTo>
                <a:cubicBezTo>
                  <a:pt x="1503" y="25"/>
                  <a:pt x="1497" y="19"/>
                  <a:pt x="1497" y="12"/>
                </a:cubicBezTo>
                <a:cubicBezTo>
                  <a:pt x="1497" y="6"/>
                  <a:pt x="1503" y="0"/>
                  <a:pt x="1510" y="0"/>
                </a:cubicBezTo>
                <a:lnTo>
                  <a:pt x="1510" y="0"/>
                </a:lnTo>
                <a:cubicBezTo>
                  <a:pt x="1516" y="0"/>
                  <a:pt x="1522" y="6"/>
                  <a:pt x="1522" y="12"/>
                </a:cubicBezTo>
                <a:cubicBezTo>
                  <a:pt x="1522" y="19"/>
                  <a:pt x="1516" y="25"/>
                  <a:pt x="1510" y="25"/>
                </a:cubicBezTo>
                <a:close/>
                <a:moveTo>
                  <a:pt x="1460" y="25"/>
                </a:moveTo>
                <a:lnTo>
                  <a:pt x="1460" y="25"/>
                </a:lnTo>
                <a:cubicBezTo>
                  <a:pt x="1453" y="25"/>
                  <a:pt x="1447" y="19"/>
                  <a:pt x="1447" y="12"/>
                </a:cubicBezTo>
                <a:cubicBezTo>
                  <a:pt x="1447" y="6"/>
                  <a:pt x="1453" y="0"/>
                  <a:pt x="1460" y="0"/>
                </a:cubicBezTo>
                <a:lnTo>
                  <a:pt x="1460" y="0"/>
                </a:lnTo>
                <a:cubicBezTo>
                  <a:pt x="1466" y="0"/>
                  <a:pt x="1472" y="6"/>
                  <a:pt x="1472" y="12"/>
                </a:cubicBezTo>
                <a:cubicBezTo>
                  <a:pt x="1472" y="19"/>
                  <a:pt x="1466" y="25"/>
                  <a:pt x="1460" y="25"/>
                </a:cubicBezTo>
                <a:close/>
                <a:moveTo>
                  <a:pt x="1410" y="25"/>
                </a:moveTo>
                <a:lnTo>
                  <a:pt x="1409" y="25"/>
                </a:lnTo>
                <a:cubicBezTo>
                  <a:pt x="1403" y="25"/>
                  <a:pt x="1397" y="19"/>
                  <a:pt x="1397" y="12"/>
                </a:cubicBezTo>
                <a:cubicBezTo>
                  <a:pt x="1397" y="6"/>
                  <a:pt x="1403" y="0"/>
                  <a:pt x="1409" y="0"/>
                </a:cubicBezTo>
                <a:lnTo>
                  <a:pt x="1410" y="0"/>
                </a:lnTo>
                <a:cubicBezTo>
                  <a:pt x="1416" y="0"/>
                  <a:pt x="1422" y="6"/>
                  <a:pt x="1422" y="12"/>
                </a:cubicBezTo>
                <a:cubicBezTo>
                  <a:pt x="1422" y="19"/>
                  <a:pt x="1416" y="25"/>
                  <a:pt x="1410" y="25"/>
                </a:cubicBezTo>
                <a:close/>
                <a:moveTo>
                  <a:pt x="1359" y="25"/>
                </a:moveTo>
                <a:lnTo>
                  <a:pt x="1359" y="25"/>
                </a:lnTo>
                <a:cubicBezTo>
                  <a:pt x="1353" y="25"/>
                  <a:pt x="1347" y="19"/>
                  <a:pt x="1347" y="12"/>
                </a:cubicBezTo>
                <a:cubicBezTo>
                  <a:pt x="1347" y="6"/>
                  <a:pt x="1353" y="0"/>
                  <a:pt x="1359" y="0"/>
                </a:cubicBezTo>
                <a:lnTo>
                  <a:pt x="1359" y="0"/>
                </a:lnTo>
                <a:cubicBezTo>
                  <a:pt x="1366" y="0"/>
                  <a:pt x="1372" y="6"/>
                  <a:pt x="1372" y="12"/>
                </a:cubicBezTo>
                <a:cubicBezTo>
                  <a:pt x="1372" y="19"/>
                  <a:pt x="1366" y="25"/>
                  <a:pt x="1359" y="25"/>
                </a:cubicBezTo>
                <a:close/>
                <a:moveTo>
                  <a:pt x="1309" y="25"/>
                </a:moveTo>
                <a:lnTo>
                  <a:pt x="1309" y="25"/>
                </a:lnTo>
                <a:cubicBezTo>
                  <a:pt x="1303" y="25"/>
                  <a:pt x="1297" y="19"/>
                  <a:pt x="1297" y="12"/>
                </a:cubicBezTo>
                <a:cubicBezTo>
                  <a:pt x="1297" y="6"/>
                  <a:pt x="1303" y="0"/>
                  <a:pt x="1309" y="0"/>
                </a:cubicBezTo>
                <a:lnTo>
                  <a:pt x="1309" y="0"/>
                </a:lnTo>
                <a:cubicBezTo>
                  <a:pt x="1316" y="0"/>
                  <a:pt x="1322" y="6"/>
                  <a:pt x="1322" y="12"/>
                </a:cubicBezTo>
                <a:cubicBezTo>
                  <a:pt x="1322" y="19"/>
                  <a:pt x="1316" y="25"/>
                  <a:pt x="1309" y="25"/>
                </a:cubicBezTo>
                <a:close/>
                <a:moveTo>
                  <a:pt x="1259" y="25"/>
                </a:moveTo>
                <a:lnTo>
                  <a:pt x="1259" y="25"/>
                </a:lnTo>
                <a:cubicBezTo>
                  <a:pt x="1253" y="25"/>
                  <a:pt x="1247" y="19"/>
                  <a:pt x="1247" y="12"/>
                </a:cubicBezTo>
                <a:cubicBezTo>
                  <a:pt x="1247" y="6"/>
                  <a:pt x="1253" y="0"/>
                  <a:pt x="1259" y="0"/>
                </a:cubicBezTo>
                <a:lnTo>
                  <a:pt x="1259" y="0"/>
                </a:lnTo>
                <a:cubicBezTo>
                  <a:pt x="1266" y="0"/>
                  <a:pt x="1272" y="6"/>
                  <a:pt x="1272" y="12"/>
                </a:cubicBezTo>
                <a:cubicBezTo>
                  <a:pt x="1272" y="19"/>
                  <a:pt x="1266" y="25"/>
                  <a:pt x="1259" y="25"/>
                </a:cubicBezTo>
                <a:close/>
                <a:moveTo>
                  <a:pt x="1209" y="25"/>
                </a:moveTo>
                <a:lnTo>
                  <a:pt x="1209" y="25"/>
                </a:lnTo>
                <a:cubicBezTo>
                  <a:pt x="1202" y="25"/>
                  <a:pt x="1197" y="19"/>
                  <a:pt x="1197" y="12"/>
                </a:cubicBezTo>
                <a:cubicBezTo>
                  <a:pt x="1197" y="6"/>
                  <a:pt x="1202" y="0"/>
                  <a:pt x="1209" y="0"/>
                </a:cubicBezTo>
                <a:lnTo>
                  <a:pt x="1209" y="0"/>
                </a:lnTo>
                <a:cubicBezTo>
                  <a:pt x="1216" y="0"/>
                  <a:pt x="1222" y="6"/>
                  <a:pt x="1222" y="12"/>
                </a:cubicBezTo>
                <a:cubicBezTo>
                  <a:pt x="1222" y="19"/>
                  <a:pt x="1216" y="25"/>
                  <a:pt x="1209" y="25"/>
                </a:cubicBezTo>
                <a:close/>
                <a:moveTo>
                  <a:pt x="1159" y="25"/>
                </a:moveTo>
                <a:lnTo>
                  <a:pt x="1159" y="25"/>
                </a:lnTo>
                <a:cubicBezTo>
                  <a:pt x="1152" y="25"/>
                  <a:pt x="1147" y="19"/>
                  <a:pt x="1147" y="12"/>
                </a:cubicBezTo>
                <a:cubicBezTo>
                  <a:pt x="1147" y="6"/>
                  <a:pt x="1152" y="0"/>
                  <a:pt x="1159" y="0"/>
                </a:cubicBezTo>
                <a:lnTo>
                  <a:pt x="1159" y="0"/>
                </a:lnTo>
                <a:cubicBezTo>
                  <a:pt x="1166" y="0"/>
                  <a:pt x="1172" y="6"/>
                  <a:pt x="1172" y="12"/>
                </a:cubicBezTo>
                <a:cubicBezTo>
                  <a:pt x="1172" y="19"/>
                  <a:pt x="1166" y="25"/>
                  <a:pt x="1159" y="25"/>
                </a:cubicBezTo>
                <a:close/>
                <a:moveTo>
                  <a:pt x="1109" y="25"/>
                </a:moveTo>
                <a:lnTo>
                  <a:pt x="1109" y="25"/>
                </a:lnTo>
                <a:cubicBezTo>
                  <a:pt x="1102" y="25"/>
                  <a:pt x="1097" y="19"/>
                  <a:pt x="1097" y="12"/>
                </a:cubicBezTo>
                <a:cubicBezTo>
                  <a:pt x="1097" y="6"/>
                  <a:pt x="1102" y="0"/>
                  <a:pt x="1109" y="0"/>
                </a:cubicBezTo>
                <a:lnTo>
                  <a:pt x="1109" y="0"/>
                </a:lnTo>
                <a:cubicBezTo>
                  <a:pt x="1116" y="0"/>
                  <a:pt x="1122" y="6"/>
                  <a:pt x="1122" y="12"/>
                </a:cubicBezTo>
                <a:cubicBezTo>
                  <a:pt x="1122" y="19"/>
                  <a:pt x="1116" y="25"/>
                  <a:pt x="1109" y="25"/>
                </a:cubicBezTo>
                <a:close/>
                <a:moveTo>
                  <a:pt x="1059" y="25"/>
                </a:moveTo>
                <a:lnTo>
                  <a:pt x="1059" y="25"/>
                </a:lnTo>
                <a:cubicBezTo>
                  <a:pt x="1052" y="25"/>
                  <a:pt x="1047" y="19"/>
                  <a:pt x="1047" y="12"/>
                </a:cubicBezTo>
                <a:cubicBezTo>
                  <a:pt x="1047" y="6"/>
                  <a:pt x="1052" y="0"/>
                  <a:pt x="1059" y="0"/>
                </a:cubicBezTo>
                <a:lnTo>
                  <a:pt x="1059" y="0"/>
                </a:lnTo>
                <a:cubicBezTo>
                  <a:pt x="1066" y="0"/>
                  <a:pt x="1072" y="6"/>
                  <a:pt x="1072" y="12"/>
                </a:cubicBezTo>
                <a:cubicBezTo>
                  <a:pt x="1072" y="19"/>
                  <a:pt x="1066" y="25"/>
                  <a:pt x="1059" y="25"/>
                </a:cubicBezTo>
                <a:close/>
                <a:moveTo>
                  <a:pt x="1009" y="25"/>
                </a:moveTo>
                <a:lnTo>
                  <a:pt x="1009" y="25"/>
                </a:lnTo>
                <a:cubicBezTo>
                  <a:pt x="1002" y="25"/>
                  <a:pt x="997" y="19"/>
                  <a:pt x="997" y="12"/>
                </a:cubicBezTo>
                <a:cubicBezTo>
                  <a:pt x="997" y="6"/>
                  <a:pt x="1002" y="0"/>
                  <a:pt x="1009" y="0"/>
                </a:cubicBezTo>
                <a:lnTo>
                  <a:pt x="1009" y="0"/>
                </a:lnTo>
                <a:cubicBezTo>
                  <a:pt x="1016" y="0"/>
                  <a:pt x="1022" y="6"/>
                  <a:pt x="1022" y="12"/>
                </a:cubicBezTo>
                <a:cubicBezTo>
                  <a:pt x="1022" y="19"/>
                  <a:pt x="1016" y="25"/>
                  <a:pt x="1009" y="25"/>
                </a:cubicBezTo>
                <a:close/>
                <a:moveTo>
                  <a:pt x="959" y="25"/>
                </a:moveTo>
                <a:lnTo>
                  <a:pt x="959" y="25"/>
                </a:lnTo>
                <a:cubicBezTo>
                  <a:pt x="952" y="25"/>
                  <a:pt x="947" y="19"/>
                  <a:pt x="947" y="12"/>
                </a:cubicBezTo>
                <a:cubicBezTo>
                  <a:pt x="947" y="6"/>
                  <a:pt x="952" y="0"/>
                  <a:pt x="959" y="0"/>
                </a:cubicBezTo>
                <a:lnTo>
                  <a:pt x="959" y="0"/>
                </a:lnTo>
                <a:cubicBezTo>
                  <a:pt x="966" y="0"/>
                  <a:pt x="972" y="6"/>
                  <a:pt x="972" y="12"/>
                </a:cubicBezTo>
                <a:cubicBezTo>
                  <a:pt x="972" y="19"/>
                  <a:pt x="966" y="25"/>
                  <a:pt x="959" y="25"/>
                </a:cubicBezTo>
                <a:close/>
                <a:moveTo>
                  <a:pt x="909" y="25"/>
                </a:moveTo>
                <a:lnTo>
                  <a:pt x="909" y="25"/>
                </a:lnTo>
                <a:cubicBezTo>
                  <a:pt x="902" y="25"/>
                  <a:pt x="897" y="19"/>
                  <a:pt x="897" y="12"/>
                </a:cubicBezTo>
                <a:cubicBezTo>
                  <a:pt x="897" y="6"/>
                  <a:pt x="902" y="0"/>
                  <a:pt x="909" y="0"/>
                </a:cubicBezTo>
                <a:lnTo>
                  <a:pt x="909" y="0"/>
                </a:lnTo>
                <a:cubicBezTo>
                  <a:pt x="916" y="0"/>
                  <a:pt x="922" y="6"/>
                  <a:pt x="922" y="12"/>
                </a:cubicBezTo>
                <a:cubicBezTo>
                  <a:pt x="922" y="19"/>
                  <a:pt x="916" y="25"/>
                  <a:pt x="909" y="25"/>
                </a:cubicBezTo>
                <a:close/>
                <a:moveTo>
                  <a:pt x="859" y="25"/>
                </a:moveTo>
                <a:lnTo>
                  <a:pt x="859" y="25"/>
                </a:lnTo>
                <a:cubicBezTo>
                  <a:pt x="852" y="25"/>
                  <a:pt x="847" y="19"/>
                  <a:pt x="847" y="12"/>
                </a:cubicBezTo>
                <a:cubicBezTo>
                  <a:pt x="847" y="6"/>
                  <a:pt x="852" y="0"/>
                  <a:pt x="859" y="0"/>
                </a:cubicBezTo>
                <a:lnTo>
                  <a:pt x="859" y="0"/>
                </a:lnTo>
                <a:cubicBezTo>
                  <a:pt x="866" y="0"/>
                  <a:pt x="872" y="6"/>
                  <a:pt x="872" y="12"/>
                </a:cubicBezTo>
                <a:cubicBezTo>
                  <a:pt x="872" y="19"/>
                  <a:pt x="866" y="25"/>
                  <a:pt x="859" y="25"/>
                </a:cubicBezTo>
                <a:close/>
                <a:moveTo>
                  <a:pt x="809" y="25"/>
                </a:moveTo>
                <a:lnTo>
                  <a:pt x="809" y="25"/>
                </a:lnTo>
                <a:cubicBezTo>
                  <a:pt x="802" y="25"/>
                  <a:pt x="797" y="19"/>
                  <a:pt x="797" y="12"/>
                </a:cubicBezTo>
                <a:cubicBezTo>
                  <a:pt x="797" y="6"/>
                  <a:pt x="802" y="0"/>
                  <a:pt x="809" y="0"/>
                </a:cubicBezTo>
                <a:lnTo>
                  <a:pt x="809" y="0"/>
                </a:lnTo>
                <a:cubicBezTo>
                  <a:pt x="816" y="0"/>
                  <a:pt x="822" y="6"/>
                  <a:pt x="822" y="12"/>
                </a:cubicBezTo>
                <a:cubicBezTo>
                  <a:pt x="822" y="19"/>
                  <a:pt x="816" y="25"/>
                  <a:pt x="809" y="25"/>
                </a:cubicBezTo>
                <a:close/>
                <a:moveTo>
                  <a:pt x="759" y="25"/>
                </a:moveTo>
                <a:lnTo>
                  <a:pt x="759" y="25"/>
                </a:lnTo>
                <a:cubicBezTo>
                  <a:pt x="752" y="25"/>
                  <a:pt x="747" y="19"/>
                  <a:pt x="747" y="12"/>
                </a:cubicBezTo>
                <a:cubicBezTo>
                  <a:pt x="747" y="6"/>
                  <a:pt x="752" y="0"/>
                  <a:pt x="759" y="0"/>
                </a:cubicBezTo>
                <a:lnTo>
                  <a:pt x="759" y="0"/>
                </a:lnTo>
                <a:cubicBezTo>
                  <a:pt x="766" y="0"/>
                  <a:pt x="772" y="6"/>
                  <a:pt x="772" y="12"/>
                </a:cubicBezTo>
                <a:cubicBezTo>
                  <a:pt x="772" y="19"/>
                  <a:pt x="766" y="25"/>
                  <a:pt x="759" y="25"/>
                </a:cubicBezTo>
                <a:close/>
                <a:moveTo>
                  <a:pt x="709" y="25"/>
                </a:moveTo>
                <a:lnTo>
                  <a:pt x="709" y="25"/>
                </a:lnTo>
                <a:cubicBezTo>
                  <a:pt x="702" y="25"/>
                  <a:pt x="697" y="19"/>
                  <a:pt x="697" y="12"/>
                </a:cubicBezTo>
                <a:cubicBezTo>
                  <a:pt x="697" y="6"/>
                  <a:pt x="702" y="0"/>
                  <a:pt x="709" y="0"/>
                </a:cubicBezTo>
                <a:lnTo>
                  <a:pt x="709" y="0"/>
                </a:lnTo>
                <a:cubicBezTo>
                  <a:pt x="716" y="0"/>
                  <a:pt x="722" y="6"/>
                  <a:pt x="722" y="12"/>
                </a:cubicBezTo>
                <a:cubicBezTo>
                  <a:pt x="722" y="19"/>
                  <a:pt x="716" y="25"/>
                  <a:pt x="709" y="25"/>
                </a:cubicBezTo>
                <a:close/>
                <a:moveTo>
                  <a:pt x="659" y="25"/>
                </a:moveTo>
                <a:lnTo>
                  <a:pt x="659" y="25"/>
                </a:lnTo>
                <a:cubicBezTo>
                  <a:pt x="652" y="25"/>
                  <a:pt x="647" y="19"/>
                  <a:pt x="647" y="12"/>
                </a:cubicBezTo>
                <a:cubicBezTo>
                  <a:pt x="647" y="6"/>
                  <a:pt x="652" y="0"/>
                  <a:pt x="659" y="0"/>
                </a:cubicBezTo>
                <a:lnTo>
                  <a:pt x="659" y="0"/>
                </a:lnTo>
                <a:cubicBezTo>
                  <a:pt x="666" y="0"/>
                  <a:pt x="672" y="6"/>
                  <a:pt x="672" y="12"/>
                </a:cubicBezTo>
                <a:cubicBezTo>
                  <a:pt x="672" y="19"/>
                  <a:pt x="666" y="25"/>
                  <a:pt x="659" y="25"/>
                </a:cubicBezTo>
                <a:close/>
                <a:moveTo>
                  <a:pt x="609" y="25"/>
                </a:moveTo>
                <a:lnTo>
                  <a:pt x="609" y="25"/>
                </a:lnTo>
                <a:cubicBezTo>
                  <a:pt x="602" y="25"/>
                  <a:pt x="597" y="19"/>
                  <a:pt x="597" y="12"/>
                </a:cubicBezTo>
                <a:cubicBezTo>
                  <a:pt x="597" y="6"/>
                  <a:pt x="602" y="0"/>
                  <a:pt x="609" y="0"/>
                </a:cubicBezTo>
                <a:lnTo>
                  <a:pt x="609" y="0"/>
                </a:lnTo>
                <a:cubicBezTo>
                  <a:pt x="616" y="0"/>
                  <a:pt x="622" y="6"/>
                  <a:pt x="622" y="12"/>
                </a:cubicBezTo>
                <a:cubicBezTo>
                  <a:pt x="622" y="19"/>
                  <a:pt x="616" y="25"/>
                  <a:pt x="609" y="25"/>
                </a:cubicBezTo>
                <a:close/>
                <a:moveTo>
                  <a:pt x="560" y="26"/>
                </a:moveTo>
                <a:lnTo>
                  <a:pt x="560" y="26"/>
                </a:lnTo>
                <a:cubicBezTo>
                  <a:pt x="553" y="26"/>
                  <a:pt x="547" y="21"/>
                  <a:pt x="547" y="14"/>
                </a:cubicBezTo>
                <a:cubicBezTo>
                  <a:pt x="546" y="7"/>
                  <a:pt x="552" y="1"/>
                  <a:pt x="559" y="1"/>
                </a:cubicBezTo>
                <a:lnTo>
                  <a:pt x="559" y="1"/>
                </a:lnTo>
                <a:cubicBezTo>
                  <a:pt x="566" y="1"/>
                  <a:pt x="571" y="6"/>
                  <a:pt x="572" y="13"/>
                </a:cubicBezTo>
                <a:cubicBezTo>
                  <a:pt x="572" y="20"/>
                  <a:pt x="566" y="26"/>
                  <a:pt x="560" y="26"/>
                </a:cubicBezTo>
                <a:close/>
                <a:moveTo>
                  <a:pt x="511" y="29"/>
                </a:moveTo>
                <a:lnTo>
                  <a:pt x="511" y="29"/>
                </a:lnTo>
                <a:cubicBezTo>
                  <a:pt x="504" y="30"/>
                  <a:pt x="498" y="25"/>
                  <a:pt x="497" y="18"/>
                </a:cubicBezTo>
                <a:cubicBezTo>
                  <a:pt x="496" y="12"/>
                  <a:pt x="501" y="5"/>
                  <a:pt x="508" y="5"/>
                </a:cubicBezTo>
                <a:lnTo>
                  <a:pt x="508" y="5"/>
                </a:lnTo>
                <a:cubicBezTo>
                  <a:pt x="515" y="4"/>
                  <a:pt x="521" y="9"/>
                  <a:pt x="522" y="16"/>
                </a:cubicBezTo>
                <a:cubicBezTo>
                  <a:pt x="522" y="22"/>
                  <a:pt x="518" y="29"/>
                  <a:pt x="511" y="29"/>
                </a:cubicBezTo>
                <a:close/>
                <a:moveTo>
                  <a:pt x="463" y="37"/>
                </a:moveTo>
                <a:lnTo>
                  <a:pt x="463" y="37"/>
                </a:lnTo>
                <a:cubicBezTo>
                  <a:pt x="456" y="39"/>
                  <a:pt x="449" y="34"/>
                  <a:pt x="448" y="28"/>
                </a:cubicBezTo>
                <a:cubicBezTo>
                  <a:pt x="446" y="21"/>
                  <a:pt x="450" y="14"/>
                  <a:pt x="457" y="13"/>
                </a:cubicBezTo>
                <a:lnTo>
                  <a:pt x="457" y="13"/>
                </a:lnTo>
                <a:cubicBezTo>
                  <a:pt x="464" y="11"/>
                  <a:pt x="470" y="15"/>
                  <a:pt x="472" y="22"/>
                </a:cubicBezTo>
                <a:cubicBezTo>
                  <a:pt x="474" y="29"/>
                  <a:pt x="469" y="35"/>
                  <a:pt x="463" y="37"/>
                </a:cubicBezTo>
                <a:close/>
                <a:moveTo>
                  <a:pt x="414" y="50"/>
                </a:moveTo>
                <a:lnTo>
                  <a:pt x="414" y="50"/>
                </a:lnTo>
                <a:cubicBezTo>
                  <a:pt x="408" y="51"/>
                  <a:pt x="401" y="47"/>
                  <a:pt x="399" y="40"/>
                </a:cubicBezTo>
                <a:cubicBezTo>
                  <a:pt x="398" y="33"/>
                  <a:pt x="402" y="27"/>
                  <a:pt x="409" y="25"/>
                </a:cubicBezTo>
                <a:lnTo>
                  <a:pt x="409" y="25"/>
                </a:lnTo>
                <a:cubicBezTo>
                  <a:pt x="415" y="24"/>
                  <a:pt x="422" y="28"/>
                  <a:pt x="424" y="35"/>
                </a:cubicBezTo>
                <a:cubicBezTo>
                  <a:pt x="425" y="41"/>
                  <a:pt x="421" y="48"/>
                  <a:pt x="414" y="50"/>
                </a:cubicBezTo>
                <a:close/>
                <a:moveTo>
                  <a:pt x="368" y="66"/>
                </a:moveTo>
                <a:lnTo>
                  <a:pt x="368" y="66"/>
                </a:lnTo>
                <a:cubicBezTo>
                  <a:pt x="361" y="68"/>
                  <a:pt x="354" y="64"/>
                  <a:pt x="352" y="58"/>
                </a:cubicBezTo>
                <a:cubicBezTo>
                  <a:pt x="350" y="51"/>
                  <a:pt x="354" y="44"/>
                  <a:pt x="361" y="42"/>
                </a:cubicBezTo>
                <a:lnTo>
                  <a:pt x="361" y="42"/>
                </a:lnTo>
                <a:cubicBezTo>
                  <a:pt x="367" y="40"/>
                  <a:pt x="374" y="44"/>
                  <a:pt x="376" y="50"/>
                </a:cubicBezTo>
                <a:cubicBezTo>
                  <a:pt x="378" y="57"/>
                  <a:pt x="375" y="64"/>
                  <a:pt x="368" y="66"/>
                </a:cubicBezTo>
                <a:close/>
                <a:moveTo>
                  <a:pt x="324" y="87"/>
                </a:moveTo>
                <a:lnTo>
                  <a:pt x="324" y="87"/>
                </a:lnTo>
                <a:cubicBezTo>
                  <a:pt x="318" y="90"/>
                  <a:pt x="311" y="87"/>
                  <a:pt x="308" y="81"/>
                </a:cubicBezTo>
                <a:cubicBezTo>
                  <a:pt x="305" y="74"/>
                  <a:pt x="308" y="67"/>
                  <a:pt x="314" y="64"/>
                </a:cubicBezTo>
                <a:lnTo>
                  <a:pt x="314" y="64"/>
                </a:lnTo>
                <a:cubicBezTo>
                  <a:pt x="320" y="61"/>
                  <a:pt x="328" y="64"/>
                  <a:pt x="330" y="70"/>
                </a:cubicBezTo>
                <a:cubicBezTo>
                  <a:pt x="333" y="76"/>
                  <a:pt x="331" y="84"/>
                  <a:pt x="324" y="87"/>
                </a:cubicBezTo>
                <a:close/>
                <a:moveTo>
                  <a:pt x="282" y="111"/>
                </a:moveTo>
                <a:lnTo>
                  <a:pt x="282" y="111"/>
                </a:lnTo>
                <a:cubicBezTo>
                  <a:pt x="276" y="115"/>
                  <a:pt x="268" y="113"/>
                  <a:pt x="265" y="107"/>
                </a:cubicBezTo>
                <a:cubicBezTo>
                  <a:pt x="261" y="101"/>
                  <a:pt x="263" y="93"/>
                  <a:pt x="269" y="90"/>
                </a:cubicBezTo>
                <a:lnTo>
                  <a:pt x="269" y="90"/>
                </a:lnTo>
                <a:cubicBezTo>
                  <a:pt x="275" y="86"/>
                  <a:pt x="283" y="88"/>
                  <a:pt x="287" y="94"/>
                </a:cubicBezTo>
                <a:cubicBezTo>
                  <a:pt x="290" y="100"/>
                  <a:pt x="288" y="108"/>
                  <a:pt x="282" y="111"/>
                </a:cubicBezTo>
                <a:close/>
                <a:moveTo>
                  <a:pt x="242" y="139"/>
                </a:moveTo>
                <a:lnTo>
                  <a:pt x="242" y="139"/>
                </a:lnTo>
                <a:cubicBezTo>
                  <a:pt x="236" y="143"/>
                  <a:pt x="228" y="142"/>
                  <a:pt x="224" y="136"/>
                </a:cubicBezTo>
                <a:cubicBezTo>
                  <a:pt x="221" y="130"/>
                  <a:pt x="222" y="122"/>
                  <a:pt x="228" y="119"/>
                </a:cubicBezTo>
                <a:lnTo>
                  <a:pt x="228" y="119"/>
                </a:lnTo>
                <a:cubicBezTo>
                  <a:pt x="233" y="115"/>
                  <a:pt x="241" y="116"/>
                  <a:pt x="245" y="122"/>
                </a:cubicBezTo>
                <a:cubicBezTo>
                  <a:pt x="249" y="128"/>
                  <a:pt x="248" y="135"/>
                  <a:pt x="242" y="139"/>
                </a:cubicBezTo>
                <a:close/>
                <a:moveTo>
                  <a:pt x="204" y="170"/>
                </a:moveTo>
                <a:lnTo>
                  <a:pt x="204" y="170"/>
                </a:lnTo>
                <a:cubicBezTo>
                  <a:pt x="199" y="175"/>
                  <a:pt x="191" y="174"/>
                  <a:pt x="187" y="169"/>
                </a:cubicBezTo>
                <a:cubicBezTo>
                  <a:pt x="182" y="164"/>
                  <a:pt x="183" y="156"/>
                  <a:pt x="188" y="151"/>
                </a:cubicBezTo>
                <a:lnTo>
                  <a:pt x="188" y="151"/>
                </a:lnTo>
                <a:cubicBezTo>
                  <a:pt x="194" y="147"/>
                  <a:pt x="201" y="148"/>
                  <a:pt x="206" y="153"/>
                </a:cubicBezTo>
                <a:cubicBezTo>
                  <a:pt x="210" y="158"/>
                  <a:pt x="210" y="166"/>
                  <a:pt x="204" y="170"/>
                </a:cubicBezTo>
                <a:close/>
                <a:moveTo>
                  <a:pt x="170" y="205"/>
                </a:moveTo>
                <a:lnTo>
                  <a:pt x="170" y="205"/>
                </a:lnTo>
                <a:cubicBezTo>
                  <a:pt x="165" y="210"/>
                  <a:pt x="157" y="210"/>
                  <a:pt x="152" y="205"/>
                </a:cubicBezTo>
                <a:cubicBezTo>
                  <a:pt x="147" y="201"/>
                  <a:pt x="147" y="193"/>
                  <a:pt x="152" y="188"/>
                </a:cubicBezTo>
                <a:lnTo>
                  <a:pt x="152" y="188"/>
                </a:lnTo>
                <a:cubicBezTo>
                  <a:pt x="157" y="183"/>
                  <a:pt x="165" y="182"/>
                  <a:pt x="170" y="187"/>
                </a:cubicBezTo>
                <a:cubicBezTo>
                  <a:pt x="175" y="192"/>
                  <a:pt x="175" y="200"/>
                  <a:pt x="170" y="205"/>
                </a:cubicBezTo>
                <a:close/>
                <a:moveTo>
                  <a:pt x="139" y="242"/>
                </a:moveTo>
                <a:lnTo>
                  <a:pt x="139" y="242"/>
                </a:lnTo>
                <a:cubicBezTo>
                  <a:pt x="134" y="248"/>
                  <a:pt x="127" y="249"/>
                  <a:pt x="121" y="244"/>
                </a:cubicBezTo>
                <a:cubicBezTo>
                  <a:pt x="116" y="240"/>
                  <a:pt x="115" y="232"/>
                  <a:pt x="119" y="227"/>
                </a:cubicBezTo>
                <a:lnTo>
                  <a:pt x="119" y="227"/>
                </a:lnTo>
                <a:cubicBezTo>
                  <a:pt x="124" y="221"/>
                  <a:pt x="131" y="221"/>
                  <a:pt x="137" y="225"/>
                </a:cubicBezTo>
                <a:cubicBezTo>
                  <a:pt x="142" y="229"/>
                  <a:pt x="143" y="237"/>
                  <a:pt x="139" y="242"/>
                </a:cubicBezTo>
                <a:close/>
                <a:moveTo>
                  <a:pt x="111" y="282"/>
                </a:moveTo>
                <a:lnTo>
                  <a:pt x="111" y="283"/>
                </a:lnTo>
                <a:cubicBezTo>
                  <a:pt x="107" y="288"/>
                  <a:pt x="99" y="290"/>
                  <a:pt x="93" y="286"/>
                </a:cubicBezTo>
                <a:cubicBezTo>
                  <a:pt x="88" y="282"/>
                  <a:pt x="86" y="274"/>
                  <a:pt x="90" y="269"/>
                </a:cubicBezTo>
                <a:lnTo>
                  <a:pt x="90" y="269"/>
                </a:lnTo>
                <a:cubicBezTo>
                  <a:pt x="94" y="263"/>
                  <a:pt x="102" y="261"/>
                  <a:pt x="107" y="265"/>
                </a:cubicBezTo>
                <a:cubicBezTo>
                  <a:pt x="113" y="269"/>
                  <a:pt x="115" y="277"/>
                  <a:pt x="111" y="282"/>
                </a:cubicBezTo>
                <a:close/>
                <a:moveTo>
                  <a:pt x="86" y="325"/>
                </a:moveTo>
                <a:lnTo>
                  <a:pt x="86" y="325"/>
                </a:lnTo>
                <a:cubicBezTo>
                  <a:pt x="83" y="331"/>
                  <a:pt x="76" y="333"/>
                  <a:pt x="70" y="330"/>
                </a:cubicBezTo>
                <a:cubicBezTo>
                  <a:pt x="64" y="327"/>
                  <a:pt x="61" y="319"/>
                  <a:pt x="64" y="313"/>
                </a:cubicBezTo>
                <a:lnTo>
                  <a:pt x="64" y="313"/>
                </a:lnTo>
                <a:cubicBezTo>
                  <a:pt x="68" y="307"/>
                  <a:pt x="75" y="305"/>
                  <a:pt x="81" y="308"/>
                </a:cubicBezTo>
                <a:cubicBezTo>
                  <a:pt x="87" y="311"/>
                  <a:pt x="90" y="319"/>
                  <a:pt x="86" y="325"/>
                </a:cubicBezTo>
                <a:close/>
                <a:moveTo>
                  <a:pt x="66" y="369"/>
                </a:moveTo>
                <a:lnTo>
                  <a:pt x="66" y="369"/>
                </a:lnTo>
                <a:cubicBezTo>
                  <a:pt x="63" y="375"/>
                  <a:pt x="56" y="378"/>
                  <a:pt x="50" y="376"/>
                </a:cubicBezTo>
                <a:cubicBezTo>
                  <a:pt x="43" y="373"/>
                  <a:pt x="40" y="366"/>
                  <a:pt x="43" y="360"/>
                </a:cubicBezTo>
                <a:lnTo>
                  <a:pt x="43" y="360"/>
                </a:lnTo>
                <a:cubicBezTo>
                  <a:pt x="45" y="353"/>
                  <a:pt x="52" y="350"/>
                  <a:pt x="59" y="352"/>
                </a:cubicBezTo>
                <a:cubicBezTo>
                  <a:pt x="65" y="355"/>
                  <a:pt x="68" y="362"/>
                  <a:pt x="66" y="369"/>
                </a:cubicBezTo>
                <a:close/>
                <a:moveTo>
                  <a:pt x="49" y="415"/>
                </a:moveTo>
                <a:lnTo>
                  <a:pt x="49" y="415"/>
                </a:lnTo>
                <a:cubicBezTo>
                  <a:pt x="48" y="421"/>
                  <a:pt x="41" y="425"/>
                  <a:pt x="34" y="423"/>
                </a:cubicBezTo>
                <a:cubicBezTo>
                  <a:pt x="27" y="421"/>
                  <a:pt x="24" y="414"/>
                  <a:pt x="25" y="408"/>
                </a:cubicBezTo>
                <a:lnTo>
                  <a:pt x="25" y="408"/>
                </a:lnTo>
                <a:cubicBezTo>
                  <a:pt x="27" y="401"/>
                  <a:pt x="34" y="397"/>
                  <a:pt x="41" y="399"/>
                </a:cubicBezTo>
                <a:cubicBezTo>
                  <a:pt x="48" y="401"/>
                  <a:pt x="51" y="408"/>
                  <a:pt x="49" y="415"/>
                </a:cubicBezTo>
                <a:close/>
                <a:moveTo>
                  <a:pt x="37" y="463"/>
                </a:moveTo>
                <a:lnTo>
                  <a:pt x="37" y="463"/>
                </a:lnTo>
                <a:cubicBezTo>
                  <a:pt x="35" y="470"/>
                  <a:pt x="28" y="474"/>
                  <a:pt x="21" y="472"/>
                </a:cubicBezTo>
                <a:cubicBezTo>
                  <a:pt x="15" y="470"/>
                  <a:pt x="11" y="463"/>
                  <a:pt x="13" y="456"/>
                </a:cubicBezTo>
                <a:lnTo>
                  <a:pt x="13" y="456"/>
                </a:lnTo>
                <a:cubicBezTo>
                  <a:pt x="15" y="450"/>
                  <a:pt x="22" y="446"/>
                  <a:pt x="28" y="448"/>
                </a:cubicBezTo>
                <a:cubicBezTo>
                  <a:pt x="35" y="450"/>
                  <a:pt x="39" y="457"/>
                  <a:pt x="37" y="463"/>
                </a:cubicBezTo>
                <a:close/>
                <a:moveTo>
                  <a:pt x="29" y="511"/>
                </a:moveTo>
                <a:lnTo>
                  <a:pt x="29" y="511"/>
                </a:lnTo>
                <a:cubicBezTo>
                  <a:pt x="28" y="518"/>
                  <a:pt x="22" y="523"/>
                  <a:pt x="15" y="521"/>
                </a:cubicBezTo>
                <a:cubicBezTo>
                  <a:pt x="8" y="520"/>
                  <a:pt x="4" y="514"/>
                  <a:pt x="5" y="507"/>
                </a:cubicBezTo>
                <a:lnTo>
                  <a:pt x="5" y="507"/>
                </a:lnTo>
                <a:cubicBezTo>
                  <a:pt x="6" y="500"/>
                  <a:pt x="12" y="496"/>
                  <a:pt x="19" y="497"/>
                </a:cubicBezTo>
                <a:cubicBezTo>
                  <a:pt x="26" y="498"/>
                  <a:pt x="30" y="504"/>
                  <a:pt x="29" y="511"/>
                </a:cubicBezTo>
                <a:close/>
                <a:moveTo>
                  <a:pt x="26" y="560"/>
                </a:moveTo>
                <a:lnTo>
                  <a:pt x="26" y="560"/>
                </a:lnTo>
                <a:cubicBezTo>
                  <a:pt x="25" y="567"/>
                  <a:pt x="19" y="572"/>
                  <a:pt x="12" y="571"/>
                </a:cubicBezTo>
                <a:cubicBezTo>
                  <a:pt x="6" y="571"/>
                  <a:pt x="0" y="565"/>
                  <a:pt x="1" y="558"/>
                </a:cubicBezTo>
                <a:lnTo>
                  <a:pt x="1" y="558"/>
                </a:lnTo>
                <a:cubicBezTo>
                  <a:pt x="1" y="551"/>
                  <a:pt x="8" y="546"/>
                  <a:pt x="14" y="546"/>
                </a:cubicBezTo>
                <a:cubicBezTo>
                  <a:pt x="21" y="547"/>
                  <a:pt x="26" y="553"/>
                  <a:pt x="26" y="560"/>
                </a:cubicBezTo>
                <a:close/>
                <a:moveTo>
                  <a:pt x="25" y="609"/>
                </a:moveTo>
                <a:lnTo>
                  <a:pt x="25" y="609"/>
                </a:lnTo>
                <a:cubicBezTo>
                  <a:pt x="25" y="616"/>
                  <a:pt x="19" y="621"/>
                  <a:pt x="12" y="621"/>
                </a:cubicBezTo>
                <a:cubicBezTo>
                  <a:pt x="6" y="621"/>
                  <a:pt x="0" y="616"/>
                  <a:pt x="0" y="609"/>
                </a:cubicBezTo>
                <a:lnTo>
                  <a:pt x="0" y="609"/>
                </a:lnTo>
                <a:cubicBezTo>
                  <a:pt x="0" y="602"/>
                  <a:pt x="6" y="596"/>
                  <a:pt x="12" y="596"/>
                </a:cubicBezTo>
                <a:cubicBezTo>
                  <a:pt x="19" y="596"/>
                  <a:pt x="25" y="602"/>
                  <a:pt x="25" y="609"/>
                </a:cubicBezTo>
                <a:close/>
                <a:moveTo>
                  <a:pt x="25" y="659"/>
                </a:moveTo>
                <a:lnTo>
                  <a:pt x="25" y="659"/>
                </a:lnTo>
                <a:cubicBezTo>
                  <a:pt x="25" y="666"/>
                  <a:pt x="19" y="671"/>
                  <a:pt x="12" y="671"/>
                </a:cubicBezTo>
                <a:cubicBezTo>
                  <a:pt x="6" y="671"/>
                  <a:pt x="0" y="666"/>
                  <a:pt x="0" y="659"/>
                </a:cubicBezTo>
                <a:lnTo>
                  <a:pt x="0" y="659"/>
                </a:lnTo>
                <a:cubicBezTo>
                  <a:pt x="0" y="652"/>
                  <a:pt x="6" y="646"/>
                  <a:pt x="12" y="646"/>
                </a:cubicBezTo>
                <a:cubicBezTo>
                  <a:pt x="19" y="646"/>
                  <a:pt x="25" y="652"/>
                  <a:pt x="25" y="659"/>
                </a:cubicBezTo>
                <a:close/>
                <a:moveTo>
                  <a:pt x="25" y="709"/>
                </a:moveTo>
                <a:lnTo>
                  <a:pt x="25" y="709"/>
                </a:lnTo>
                <a:cubicBezTo>
                  <a:pt x="25" y="716"/>
                  <a:pt x="19" y="721"/>
                  <a:pt x="12" y="721"/>
                </a:cubicBezTo>
                <a:cubicBezTo>
                  <a:pt x="6" y="721"/>
                  <a:pt x="0" y="716"/>
                  <a:pt x="0" y="709"/>
                </a:cubicBezTo>
                <a:lnTo>
                  <a:pt x="0" y="709"/>
                </a:lnTo>
                <a:cubicBezTo>
                  <a:pt x="0" y="702"/>
                  <a:pt x="6" y="696"/>
                  <a:pt x="12" y="696"/>
                </a:cubicBezTo>
                <a:cubicBezTo>
                  <a:pt x="19" y="696"/>
                  <a:pt x="25" y="702"/>
                  <a:pt x="25" y="709"/>
                </a:cubicBezTo>
                <a:close/>
                <a:moveTo>
                  <a:pt x="25" y="759"/>
                </a:moveTo>
                <a:lnTo>
                  <a:pt x="25" y="759"/>
                </a:lnTo>
                <a:cubicBezTo>
                  <a:pt x="25" y="766"/>
                  <a:pt x="19" y="772"/>
                  <a:pt x="12" y="772"/>
                </a:cubicBezTo>
                <a:cubicBezTo>
                  <a:pt x="6" y="772"/>
                  <a:pt x="0" y="766"/>
                  <a:pt x="0" y="759"/>
                </a:cubicBezTo>
                <a:lnTo>
                  <a:pt x="0" y="759"/>
                </a:lnTo>
                <a:cubicBezTo>
                  <a:pt x="0" y="752"/>
                  <a:pt x="6" y="746"/>
                  <a:pt x="12" y="746"/>
                </a:cubicBezTo>
                <a:cubicBezTo>
                  <a:pt x="19" y="746"/>
                  <a:pt x="25" y="752"/>
                  <a:pt x="25" y="759"/>
                </a:cubicBezTo>
                <a:close/>
                <a:moveTo>
                  <a:pt x="25" y="809"/>
                </a:moveTo>
                <a:lnTo>
                  <a:pt x="25" y="809"/>
                </a:lnTo>
                <a:cubicBezTo>
                  <a:pt x="25" y="816"/>
                  <a:pt x="19" y="822"/>
                  <a:pt x="12" y="822"/>
                </a:cubicBezTo>
                <a:cubicBezTo>
                  <a:pt x="6" y="822"/>
                  <a:pt x="0" y="816"/>
                  <a:pt x="0" y="809"/>
                </a:cubicBezTo>
                <a:lnTo>
                  <a:pt x="0" y="809"/>
                </a:lnTo>
                <a:cubicBezTo>
                  <a:pt x="0" y="802"/>
                  <a:pt x="6" y="797"/>
                  <a:pt x="12" y="797"/>
                </a:cubicBezTo>
                <a:cubicBezTo>
                  <a:pt x="19" y="797"/>
                  <a:pt x="25" y="802"/>
                  <a:pt x="25" y="809"/>
                </a:cubicBezTo>
                <a:close/>
                <a:moveTo>
                  <a:pt x="25" y="859"/>
                </a:moveTo>
                <a:lnTo>
                  <a:pt x="25" y="859"/>
                </a:lnTo>
                <a:cubicBezTo>
                  <a:pt x="25" y="866"/>
                  <a:pt x="19" y="872"/>
                  <a:pt x="12" y="872"/>
                </a:cubicBezTo>
                <a:cubicBezTo>
                  <a:pt x="6" y="872"/>
                  <a:pt x="0" y="866"/>
                  <a:pt x="0" y="859"/>
                </a:cubicBezTo>
                <a:lnTo>
                  <a:pt x="0" y="859"/>
                </a:lnTo>
                <a:cubicBezTo>
                  <a:pt x="0" y="852"/>
                  <a:pt x="6" y="847"/>
                  <a:pt x="12" y="847"/>
                </a:cubicBezTo>
                <a:cubicBezTo>
                  <a:pt x="19" y="847"/>
                  <a:pt x="25" y="852"/>
                  <a:pt x="25" y="859"/>
                </a:cubicBezTo>
                <a:close/>
                <a:moveTo>
                  <a:pt x="25" y="909"/>
                </a:moveTo>
                <a:lnTo>
                  <a:pt x="25" y="909"/>
                </a:lnTo>
                <a:cubicBezTo>
                  <a:pt x="25" y="916"/>
                  <a:pt x="19" y="922"/>
                  <a:pt x="12" y="922"/>
                </a:cubicBezTo>
                <a:cubicBezTo>
                  <a:pt x="6" y="922"/>
                  <a:pt x="0" y="916"/>
                  <a:pt x="0" y="909"/>
                </a:cubicBezTo>
                <a:lnTo>
                  <a:pt x="0" y="909"/>
                </a:lnTo>
                <a:cubicBezTo>
                  <a:pt x="0" y="902"/>
                  <a:pt x="6" y="897"/>
                  <a:pt x="12" y="897"/>
                </a:cubicBezTo>
                <a:cubicBezTo>
                  <a:pt x="19" y="897"/>
                  <a:pt x="25" y="902"/>
                  <a:pt x="25" y="909"/>
                </a:cubicBezTo>
                <a:close/>
                <a:moveTo>
                  <a:pt x="25" y="959"/>
                </a:moveTo>
                <a:lnTo>
                  <a:pt x="25" y="959"/>
                </a:lnTo>
                <a:cubicBezTo>
                  <a:pt x="25" y="966"/>
                  <a:pt x="19" y="972"/>
                  <a:pt x="12" y="972"/>
                </a:cubicBezTo>
                <a:cubicBezTo>
                  <a:pt x="6" y="972"/>
                  <a:pt x="0" y="966"/>
                  <a:pt x="0" y="959"/>
                </a:cubicBezTo>
                <a:lnTo>
                  <a:pt x="0" y="959"/>
                </a:lnTo>
                <a:cubicBezTo>
                  <a:pt x="0" y="952"/>
                  <a:pt x="6" y="947"/>
                  <a:pt x="12" y="947"/>
                </a:cubicBezTo>
                <a:cubicBezTo>
                  <a:pt x="19" y="947"/>
                  <a:pt x="25" y="952"/>
                  <a:pt x="25" y="959"/>
                </a:cubicBezTo>
                <a:close/>
                <a:moveTo>
                  <a:pt x="25" y="1009"/>
                </a:moveTo>
                <a:lnTo>
                  <a:pt x="25" y="1009"/>
                </a:lnTo>
                <a:cubicBezTo>
                  <a:pt x="25" y="1016"/>
                  <a:pt x="19" y="1022"/>
                  <a:pt x="12" y="1022"/>
                </a:cubicBezTo>
                <a:cubicBezTo>
                  <a:pt x="6" y="1022"/>
                  <a:pt x="0" y="1016"/>
                  <a:pt x="0" y="1009"/>
                </a:cubicBezTo>
                <a:lnTo>
                  <a:pt x="0" y="1009"/>
                </a:lnTo>
                <a:cubicBezTo>
                  <a:pt x="0" y="1002"/>
                  <a:pt x="6" y="997"/>
                  <a:pt x="12" y="997"/>
                </a:cubicBezTo>
                <a:cubicBezTo>
                  <a:pt x="19" y="997"/>
                  <a:pt x="25" y="1002"/>
                  <a:pt x="25" y="1009"/>
                </a:cubicBezTo>
                <a:close/>
                <a:moveTo>
                  <a:pt x="25" y="1059"/>
                </a:moveTo>
                <a:lnTo>
                  <a:pt x="25" y="1059"/>
                </a:lnTo>
                <a:cubicBezTo>
                  <a:pt x="25" y="1066"/>
                  <a:pt x="19" y="1072"/>
                  <a:pt x="12" y="1072"/>
                </a:cubicBezTo>
                <a:cubicBezTo>
                  <a:pt x="6" y="1072"/>
                  <a:pt x="0" y="1066"/>
                  <a:pt x="0" y="1059"/>
                </a:cubicBezTo>
                <a:lnTo>
                  <a:pt x="0" y="1059"/>
                </a:lnTo>
                <a:cubicBezTo>
                  <a:pt x="0" y="1052"/>
                  <a:pt x="6" y="1047"/>
                  <a:pt x="12" y="1047"/>
                </a:cubicBezTo>
                <a:cubicBezTo>
                  <a:pt x="19" y="1047"/>
                  <a:pt x="25" y="1052"/>
                  <a:pt x="25" y="1059"/>
                </a:cubicBezTo>
                <a:close/>
                <a:moveTo>
                  <a:pt x="25" y="1109"/>
                </a:moveTo>
                <a:lnTo>
                  <a:pt x="25" y="1109"/>
                </a:lnTo>
                <a:cubicBezTo>
                  <a:pt x="25" y="1116"/>
                  <a:pt x="19" y="1122"/>
                  <a:pt x="12" y="1122"/>
                </a:cubicBezTo>
                <a:cubicBezTo>
                  <a:pt x="6" y="1122"/>
                  <a:pt x="0" y="1116"/>
                  <a:pt x="0" y="1109"/>
                </a:cubicBezTo>
                <a:lnTo>
                  <a:pt x="0" y="1109"/>
                </a:lnTo>
                <a:cubicBezTo>
                  <a:pt x="0" y="1102"/>
                  <a:pt x="6" y="1097"/>
                  <a:pt x="12" y="1097"/>
                </a:cubicBezTo>
                <a:cubicBezTo>
                  <a:pt x="19" y="1097"/>
                  <a:pt x="25" y="1102"/>
                  <a:pt x="25" y="1109"/>
                </a:cubicBezTo>
                <a:close/>
                <a:moveTo>
                  <a:pt x="25" y="1159"/>
                </a:moveTo>
                <a:lnTo>
                  <a:pt x="25" y="1159"/>
                </a:lnTo>
                <a:cubicBezTo>
                  <a:pt x="25" y="1166"/>
                  <a:pt x="19" y="1172"/>
                  <a:pt x="12" y="1172"/>
                </a:cubicBezTo>
                <a:cubicBezTo>
                  <a:pt x="6" y="1172"/>
                  <a:pt x="0" y="1166"/>
                  <a:pt x="0" y="1159"/>
                </a:cubicBezTo>
                <a:lnTo>
                  <a:pt x="0" y="1159"/>
                </a:lnTo>
                <a:cubicBezTo>
                  <a:pt x="0" y="1152"/>
                  <a:pt x="6" y="1147"/>
                  <a:pt x="12" y="1147"/>
                </a:cubicBezTo>
                <a:cubicBezTo>
                  <a:pt x="19" y="1147"/>
                  <a:pt x="25" y="1152"/>
                  <a:pt x="25" y="1159"/>
                </a:cubicBezTo>
                <a:close/>
                <a:moveTo>
                  <a:pt x="25" y="1209"/>
                </a:moveTo>
                <a:lnTo>
                  <a:pt x="25" y="1209"/>
                </a:lnTo>
                <a:cubicBezTo>
                  <a:pt x="25" y="1216"/>
                  <a:pt x="19" y="1222"/>
                  <a:pt x="12" y="1222"/>
                </a:cubicBezTo>
                <a:cubicBezTo>
                  <a:pt x="6" y="1222"/>
                  <a:pt x="0" y="1216"/>
                  <a:pt x="0" y="1209"/>
                </a:cubicBezTo>
                <a:lnTo>
                  <a:pt x="0" y="1209"/>
                </a:lnTo>
                <a:cubicBezTo>
                  <a:pt x="0" y="1202"/>
                  <a:pt x="6" y="1197"/>
                  <a:pt x="12" y="1197"/>
                </a:cubicBezTo>
                <a:cubicBezTo>
                  <a:pt x="19" y="1197"/>
                  <a:pt x="25" y="1202"/>
                  <a:pt x="25" y="1209"/>
                </a:cubicBezTo>
                <a:close/>
                <a:moveTo>
                  <a:pt x="25" y="1259"/>
                </a:moveTo>
                <a:lnTo>
                  <a:pt x="25" y="1259"/>
                </a:lnTo>
                <a:cubicBezTo>
                  <a:pt x="25" y="1266"/>
                  <a:pt x="19" y="1272"/>
                  <a:pt x="12" y="1272"/>
                </a:cubicBezTo>
                <a:cubicBezTo>
                  <a:pt x="6" y="1272"/>
                  <a:pt x="0" y="1266"/>
                  <a:pt x="0" y="1259"/>
                </a:cubicBezTo>
                <a:lnTo>
                  <a:pt x="0" y="1259"/>
                </a:lnTo>
                <a:cubicBezTo>
                  <a:pt x="0" y="1252"/>
                  <a:pt x="6" y="1247"/>
                  <a:pt x="12" y="1247"/>
                </a:cubicBezTo>
                <a:cubicBezTo>
                  <a:pt x="19" y="1247"/>
                  <a:pt x="25" y="1252"/>
                  <a:pt x="25" y="1259"/>
                </a:cubicBezTo>
                <a:close/>
                <a:moveTo>
                  <a:pt x="25" y="1309"/>
                </a:moveTo>
                <a:lnTo>
                  <a:pt x="25" y="1309"/>
                </a:lnTo>
                <a:cubicBezTo>
                  <a:pt x="25" y="1316"/>
                  <a:pt x="19" y="1322"/>
                  <a:pt x="12" y="1322"/>
                </a:cubicBezTo>
                <a:cubicBezTo>
                  <a:pt x="6" y="1322"/>
                  <a:pt x="0" y="1316"/>
                  <a:pt x="0" y="1309"/>
                </a:cubicBezTo>
                <a:lnTo>
                  <a:pt x="0" y="1309"/>
                </a:lnTo>
                <a:cubicBezTo>
                  <a:pt x="0" y="1302"/>
                  <a:pt x="6" y="1297"/>
                  <a:pt x="12" y="1297"/>
                </a:cubicBezTo>
                <a:cubicBezTo>
                  <a:pt x="19" y="1297"/>
                  <a:pt x="25" y="1302"/>
                  <a:pt x="25" y="1309"/>
                </a:cubicBezTo>
                <a:close/>
                <a:moveTo>
                  <a:pt x="25" y="1359"/>
                </a:moveTo>
                <a:lnTo>
                  <a:pt x="25" y="1359"/>
                </a:lnTo>
                <a:cubicBezTo>
                  <a:pt x="25" y="1366"/>
                  <a:pt x="19" y="1372"/>
                  <a:pt x="12" y="1372"/>
                </a:cubicBezTo>
                <a:cubicBezTo>
                  <a:pt x="6" y="1372"/>
                  <a:pt x="0" y="1366"/>
                  <a:pt x="0" y="1359"/>
                </a:cubicBezTo>
                <a:lnTo>
                  <a:pt x="0" y="1359"/>
                </a:lnTo>
                <a:cubicBezTo>
                  <a:pt x="0" y="1352"/>
                  <a:pt x="6" y="1347"/>
                  <a:pt x="12" y="1347"/>
                </a:cubicBezTo>
                <a:cubicBezTo>
                  <a:pt x="19" y="1347"/>
                  <a:pt x="25" y="1352"/>
                  <a:pt x="25" y="1359"/>
                </a:cubicBezTo>
                <a:close/>
                <a:moveTo>
                  <a:pt x="25" y="1409"/>
                </a:moveTo>
                <a:lnTo>
                  <a:pt x="25" y="1409"/>
                </a:lnTo>
                <a:cubicBezTo>
                  <a:pt x="25" y="1416"/>
                  <a:pt x="19" y="1422"/>
                  <a:pt x="12" y="1422"/>
                </a:cubicBezTo>
                <a:cubicBezTo>
                  <a:pt x="6" y="1422"/>
                  <a:pt x="0" y="1416"/>
                  <a:pt x="0" y="1409"/>
                </a:cubicBezTo>
                <a:lnTo>
                  <a:pt x="0" y="1409"/>
                </a:lnTo>
                <a:cubicBezTo>
                  <a:pt x="0" y="1402"/>
                  <a:pt x="6" y="1397"/>
                  <a:pt x="12" y="1397"/>
                </a:cubicBezTo>
                <a:cubicBezTo>
                  <a:pt x="19" y="1397"/>
                  <a:pt x="25" y="1402"/>
                  <a:pt x="25" y="1409"/>
                </a:cubicBezTo>
                <a:close/>
                <a:moveTo>
                  <a:pt x="25" y="1459"/>
                </a:moveTo>
                <a:lnTo>
                  <a:pt x="25" y="1459"/>
                </a:lnTo>
                <a:cubicBezTo>
                  <a:pt x="25" y="1466"/>
                  <a:pt x="19" y="1472"/>
                  <a:pt x="12" y="1472"/>
                </a:cubicBezTo>
                <a:cubicBezTo>
                  <a:pt x="6" y="1472"/>
                  <a:pt x="0" y="1466"/>
                  <a:pt x="0" y="1459"/>
                </a:cubicBezTo>
                <a:lnTo>
                  <a:pt x="0" y="1459"/>
                </a:lnTo>
                <a:cubicBezTo>
                  <a:pt x="0" y="1452"/>
                  <a:pt x="6" y="1447"/>
                  <a:pt x="12" y="1447"/>
                </a:cubicBezTo>
                <a:cubicBezTo>
                  <a:pt x="19" y="1447"/>
                  <a:pt x="25" y="1452"/>
                  <a:pt x="25" y="1459"/>
                </a:cubicBezTo>
                <a:close/>
                <a:moveTo>
                  <a:pt x="25" y="1509"/>
                </a:moveTo>
                <a:lnTo>
                  <a:pt x="25" y="1509"/>
                </a:lnTo>
                <a:cubicBezTo>
                  <a:pt x="25" y="1516"/>
                  <a:pt x="19" y="1522"/>
                  <a:pt x="12" y="1522"/>
                </a:cubicBezTo>
                <a:cubicBezTo>
                  <a:pt x="6" y="1522"/>
                  <a:pt x="0" y="1516"/>
                  <a:pt x="0" y="1509"/>
                </a:cubicBezTo>
                <a:lnTo>
                  <a:pt x="0" y="1509"/>
                </a:lnTo>
                <a:cubicBezTo>
                  <a:pt x="0" y="1502"/>
                  <a:pt x="6" y="1497"/>
                  <a:pt x="12" y="1497"/>
                </a:cubicBezTo>
                <a:cubicBezTo>
                  <a:pt x="19" y="1497"/>
                  <a:pt x="25" y="1502"/>
                  <a:pt x="25" y="1509"/>
                </a:cubicBezTo>
                <a:close/>
                <a:moveTo>
                  <a:pt x="25" y="1559"/>
                </a:moveTo>
                <a:lnTo>
                  <a:pt x="25" y="1559"/>
                </a:lnTo>
                <a:cubicBezTo>
                  <a:pt x="25" y="1566"/>
                  <a:pt x="19" y="1572"/>
                  <a:pt x="12" y="1572"/>
                </a:cubicBezTo>
                <a:cubicBezTo>
                  <a:pt x="6" y="1572"/>
                  <a:pt x="0" y="1566"/>
                  <a:pt x="0" y="1559"/>
                </a:cubicBezTo>
                <a:lnTo>
                  <a:pt x="0" y="1559"/>
                </a:lnTo>
                <a:cubicBezTo>
                  <a:pt x="0" y="1552"/>
                  <a:pt x="6" y="1547"/>
                  <a:pt x="12" y="1547"/>
                </a:cubicBezTo>
                <a:cubicBezTo>
                  <a:pt x="19" y="1547"/>
                  <a:pt x="25" y="1552"/>
                  <a:pt x="25" y="1559"/>
                </a:cubicBezTo>
                <a:close/>
                <a:moveTo>
                  <a:pt x="25" y="1609"/>
                </a:moveTo>
                <a:lnTo>
                  <a:pt x="25" y="1609"/>
                </a:lnTo>
                <a:cubicBezTo>
                  <a:pt x="25" y="1616"/>
                  <a:pt x="19" y="1622"/>
                  <a:pt x="12" y="1622"/>
                </a:cubicBezTo>
                <a:cubicBezTo>
                  <a:pt x="6" y="1622"/>
                  <a:pt x="0" y="1616"/>
                  <a:pt x="0" y="1609"/>
                </a:cubicBezTo>
                <a:lnTo>
                  <a:pt x="0" y="1609"/>
                </a:lnTo>
                <a:cubicBezTo>
                  <a:pt x="0" y="1602"/>
                  <a:pt x="6" y="1597"/>
                  <a:pt x="12" y="1597"/>
                </a:cubicBezTo>
                <a:cubicBezTo>
                  <a:pt x="19" y="1597"/>
                  <a:pt x="25" y="1602"/>
                  <a:pt x="25" y="1609"/>
                </a:cubicBezTo>
                <a:close/>
                <a:moveTo>
                  <a:pt x="25" y="1659"/>
                </a:moveTo>
                <a:lnTo>
                  <a:pt x="25" y="1659"/>
                </a:lnTo>
                <a:cubicBezTo>
                  <a:pt x="25" y="1666"/>
                  <a:pt x="19" y="1672"/>
                  <a:pt x="12" y="1672"/>
                </a:cubicBezTo>
                <a:cubicBezTo>
                  <a:pt x="6" y="1672"/>
                  <a:pt x="0" y="1666"/>
                  <a:pt x="0" y="1659"/>
                </a:cubicBezTo>
                <a:lnTo>
                  <a:pt x="0" y="1659"/>
                </a:lnTo>
                <a:cubicBezTo>
                  <a:pt x="0" y="1653"/>
                  <a:pt x="6" y="1647"/>
                  <a:pt x="12" y="1647"/>
                </a:cubicBezTo>
                <a:cubicBezTo>
                  <a:pt x="19" y="1647"/>
                  <a:pt x="25" y="1653"/>
                  <a:pt x="25" y="1659"/>
                </a:cubicBezTo>
                <a:close/>
                <a:moveTo>
                  <a:pt x="25" y="1709"/>
                </a:moveTo>
                <a:lnTo>
                  <a:pt x="25" y="1709"/>
                </a:lnTo>
                <a:cubicBezTo>
                  <a:pt x="25" y="1716"/>
                  <a:pt x="19" y="1722"/>
                  <a:pt x="12" y="1722"/>
                </a:cubicBezTo>
                <a:cubicBezTo>
                  <a:pt x="6" y="1722"/>
                  <a:pt x="0" y="1716"/>
                  <a:pt x="0" y="1709"/>
                </a:cubicBezTo>
                <a:lnTo>
                  <a:pt x="0" y="1709"/>
                </a:lnTo>
                <a:cubicBezTo>
                  <a:pt x="0" y="1703"/>
                  <a:pt x="6" y="1697"/>
                  <a:pt x="12" y="1697"/>
                </a:cubicBezTo>
                <a:cubicBezTo>
                  <a:pt x="19" y="1697"/>
                  <a:pt x="25" y="1703"/>
                  <a:pt x="25" y="1709"/>
                </a:cubicBezTo>
                <a:close/>
                <a:moveTo>
                  <a:pt x="25" y="1759"/>
                </a:moveTo>
                <a:lnTo>
                  <a:pt x="25" y="1759"/>
                </a:lnTo>
                <a:cubicBezTo>
                  <a:pt x="25" y="1766"/>
                  <a:pt x="19" y="1772"/>
                  <a:pt x="12" y="1772"/>
                </a:cubicBezTo>
                <a:cubicBezTo>
                  <a:pt x="6" y="1772"/>
                  <a:pt x="0" y="1766"/>
                  <a:pt x="0" y="1759"/>
                </a:cubicBezTo>
                <a:lnTo>
                  <a:pt x="0" y="1759"/>
                </a:lnTo>
                <a:cubicBezTo>
                  <a:pt x="0" y="1753"/>
                  <a:pt x="6" y="1747"/>
                  <a:pt x="12" y="1747"/>
                </a:cubicBezTo>
                <a:cubicBezTo>
                  <a:pt x="19" y="1747"/>
                  <a:pt x="25" y="1753"/>
                  <a:pt x="25" y="1759"/>
                </a:cubicBezTo>
                <a:close/>
                <a:moveTo>
                  <a:pt x="25" y="1809"/>
                </a:moveTo>
                <a:lnTo>
                  <a:pt x="25" y="1810"/>
                </a:lnTo>
                <a:cubicBezTo>
                  <a:pt x="25" y="1816"/>
                  <a:pt x="19" y="1822"/>
                  <a:pt x="12" y="1822"/>
                </a:cubicBezTo>
                <a:cubicBezTo>
                  <a:pt x="6" y="1822"/>
                  <a:pt x="0" y="1816"/>
                  <a:pt x="0" y="1810"/>
                </a:cubicBezTo>
                <a:lnTo>
                  <a:pt x="0" y="1809"/>
                </a:lnTo>
                <a:cubicBezTo>
                  <a:pt x="0" y="1803"/>
                  <a:pt x="6" y="1797"/>
                  <a:pt x="12" y="1797"/>
                </a:cubicBezTo>
                <a:cubicBezTo>
                  <a:pt x="19" y="1797"/>
                  <a:pt x="25" y="1803"/>
                  <a:pt x="25" y="1809"/>
                </a:cubicBezTo>
                <a:close/>
                <a:moveTo>
                  <a:pt x="25" y="1860"/>
                </a:moveTo>
                <a:lnTo>
                  <a:pt x="25" y="1860"/>
                </a:lnTo>
                <a:cubicBezTo>
                  <a:pt x="25" y="1866"/>
                  <a:pt x="19" y="1872"/>
                  <a:pt x="12" y="1872"/>
                </a:cubicBezTo>
                <a:cubicBezTo>
                  <a:pt x="6" y="1872"/>
                  <a:pt x="0" y="1866"/>
                  <a:pt x="0" y="1860"/>
                </a:cubicBezTo>
                <a:lnTo>
                  <a:pt x="0" y="1860"/>
                </a:lnTo>
                <a:cubicBezTo>
                  <a:pt x="0" y="1853"/>
                  <a:pt x="6" y="1847"/>
                  <a:pt x="12" y="1847"/>
                </a:cubicBezTo>
                <a:cubicBezTo>
                  <a:pt x="19" y="1847"/>
                  <a:pt x="25" y="1853"/>
                  <a:pt x="25" y="1860"/>
                </a:cubicBezTo>
                <a:close/>
                <a:moveTo>
                  <a:pt x="25" y="1910"/>
                </a:moveTo>
                <a:lnTo>
                  <a:pt x="25" y="1910"/>
                </a:lnTo>
                <a:cubicBezTo>
                  <a:pt x="25" y="1916"/>
                  <a:pt x="19" y="1922"/>
                  <a:pt x="12" y="1922"/>
                </a:cubicBezTo>
                <a:cubicBezTo>
                  <a:pt x="6" y="1922"/>
                  <a:pt x="0" y="1916"/>
                  <a:pt x="0" y="1910"/>
                </a:cubicBezTo>
                <a:lnTo>
                  <a:pt x="0" y="1910"/>
                </a:lnTo>
                <a:cubicBezTo>
                  <a:pt x="0" y="1903"/>
                  <a:pt x="6" y="1897"/>
                  <a:pt x="12" y="1897"/>
                </a:cubicBezTo>
                <a:cubicBezTo>
                  <a:pt x="19" y="1897"/>
                  <a:pt x="25" y="1903"/>
                  <a:pt x="25" y="1910"/>
                </a:cubicBezTo>
                <a:close/>
                <a:moveTo>
                  <a:pt x="25" y="1960"/>
                </a:moveTo>
                <a:lnTo>
                  <a:pt x="25" y="1960"/>
                </a:lnTo>
                <a:cubicBezTo>
                  <a:pt x="25" y="1966"/>
                  <a:pt x="19" y="1972"/>
                  <a:pt x="12" y="1972"/>
                </a:cubicBezTo>
                <a:cubicBezTo>
                  <a:pt x="6" y="1972"/>
                  <a:pt x="0" y="1966"/>
                  <a:pt x="0" y="1960"/>
                </a:cubicBezTo>
                <a:lnTo>
                  <a:pt x="0" y="1960"/>
                </a:lnTo>
                <a:cubicBezTo>
                  <a:pt x="0" y="1953"/>
                  <a:pt x="6" y="1947"/>
                  <a:pt x="12" y="1947"/>
                </a:cubicBezTo>
                <a:cubicBezTo>
                  <a:pt x="19" y="1947"/>
                  <a:pt x="25" y="1953"/>
                  <a:pt x="25" y="1960"/>
                </a:cubicBezTo>
                <a:close/>
                <a:moveTo>
                  <a:pt x="25" y="2010"/>
                </a:moveTo>
                <a:lnTo>
                  <a:pt x="25" y="2010"/>
                </a:lnTo>
                <a:cubicBezTo>
                  <a:pt x="25" y="2017"/>
                  <a:pt x="19" y="2022"/>
                  <a:pt x="12" y="2022"/>
                </a:cubicBezTo>
                <a:cubicBezTo>
                  <a:pt x="6" y="2022"/>
                  <a:pt x="0" y="2017"/>
                  <a:pt x="0" y="2010"/>
                </a:cubicBezTo>
                <a:lnTo>
                  <a:pt x="0" y="2010"/>
                </a:lnTo>
                <a:cubicBezTo>
                  <a:pt x="0" y="2003"/>
                  <a:pt x="6" y="1997"/>
                  <a:pt x="12" y="1997"/>
                </a:cubicBezTo>
                <a:cubicBezTo>
                  <a:pt x="19" y="1997"/>
                  <a:pt x="25" y="2003"/>
                  <a:pt x="25" y="2010"/>
                </a:cubicBezTo>
                <a:close/>
                <a:moveTo>
                  <a:pt x="25" y="2060"/>
                </a:moveTo>
                <a:lnTo>
                  <a:pt x="25" y="2060"/>
                </a:lnTo>
                <a:cubicBezTo>
                  <a:pt x="25" y="2067"/>
                  <a:pt x="19" y="2072"/>
                  <a:pt x="12" y="2072"/>
                </a:cubicBezTo>
                <a:cubicBezTo>
                  <a:pt x="6" y="2072"/>
                  <a:pt x="0" y="2067"/>
                  <a:pt x="0" y="2060"/>
                </a:cubicBezTo>
                <a:lnTo>
                  <a:pt x="0" y="2060"/>
                </a:lnTo>
                <a:cubicBezTo>
                  <a:pt x="0" y="2053"/>
                  <a:pt x="6" y="2047"/>
                  <a:pt x="12" y="2047"/>
                </a:cubicBezTo>
                <a:cubicBezTo>
                  <a:pt x="19" y="2047"/>
                  <a:pt x="25" y="2053"/>
                  <a:pt x="25" y="2060"/>
                </a:cubicBezTo>
                <a:close/>
                <a:moveTo>
                  <a:pt x="25" y="2110"/>
                </a:moveTo>
                <a:lnTo>
                  <a:pt x="25" y="2110"/>
                </a:lnTo>
                <a:cubicBezTo>
                  <a:pt x="25" y="2117"/>
                  <a:pt x="19" y="2122"/>
                  <a:pt x="12" y="2122"/>
                </a:cubicBezTo>
                <a:cubicBezTo>
                  <a:pt x="6" y="2122"/>
                  <a:pt x="0" y="2117"/>
                  <a:pt x="0" y="2110"/>
                </a:cubicBezTo>
                <a:lnTo>
                  <a:pt x="0" y="2110"/>
                </a:lnTo>
                <a:cubicBezTo>
                  <a:pt x="0" y="2103"/>
                  <a:pt x="6" y="2097"/>
                  <a:pt x="12" y="2097"/>
                </a:cubicBezTo>
                <a:cubicBezTo>
                  <a:pt x="19" y="2097"/>
                  <a:pt x="25" y="2103"/>
                  <a:pt x="25" y="2110"/>
                </a:cubicBezTo>
                <a:close/>
                <a:moveTo>
                  <a:pt x="25" y="2160"/>
                </a:moveTo>
                <a:lnTo>
                  <a:pt x="25" y="2160"/>
                </a:lnTo>
                <a:cubicBezTo>
                  <a:pt x="25" y="2167"/>
                  <a:pt x="19" y="2172"/>
                  <a:pt x="12" y="2172"/>
                </a:cubicBezTo>
                <a:cubicBezTo>
                  <a:pt x="6" y="2172"/>
                  <a:pt x="0" y="2167"/>
                  <a:pt x="0" y="2160"/>
                </a:cubicBezTo>
                <a:lnTo>
                  <a:pt x="0" y="2160"/>
                </a:lnTo>
                <a:cubicBezTo>
                  <a:pt x="0" y="2153"/>
                  <a:pt x="6" y="2147"/>
                  <a:pt x="12" y="2147"/>
                </a:cubicBezTo>
                <a:cubicBezTo>
                  <a:pt x="19" y="2147"/>
                  <a:pt x="25" y="2153"/>
                  <a:pt x="25" y="2160"/>
                </a:cubicBezTo>
                <a:close/>
                <a:moveTo>
                  <a:pt x="25" y="2210"/>
                </a:moveTo>
                <a:lnTo>
                  <a:pt x="25" y="2210"/>
                </a:lnTo>
                <a:cubicBezTo>
                  <a:pt x="25" y="2217"/>
                  <a:pt x="19" y="2222"/>
                  <a:pt x="12" y="2222"/>
                </a:cubicBezTo>
                <a:cubicBezTo>
                  <a:pt x="6" y="2222"/>
                  <a:pt x="0" y="2217"/>
                  <a:pt x="0" y="2210"/>
                </a:cubicBezTo>
                <a:lnTo>
                  <a:pt x="0" y="2210"/>
                </a:lnTo>
                <a:cubicBezTo>
                  <a:pt x="0" y="2203"/>
                  <a:pt x="6" y="2197"/>
                  <a:pt x="12" y="2197"/>
                </a:cubicBezTo>
                <a:cubicBezTo>
                  <a:pt x="19" y="2197"/>
                  <a:pt x="25" y="2203"/>
                  <a:pt x="25" y="2210"/>
                </a:cubicBezTo>
                <a:close/>
                <a:moveTo>
                  <a:pt x="25" y="2260"/>
                </a:moveTo>
                <a:lnTo>
                  <a:pt x="25" y="2260"/>
                </a:lnTo>
                <a:cubicBezTo>
                  <a:pt x="25" y="2267"/>
                  <a:pt x="19" y="2272"/>
                  <a:pt x="12" y="2272"/>
                </a:cubicBezTo>
                <a:cubicBezTo>
                  <a:pt x="6" y="2272"/>
                  <a:pt x="0" y="2267"/>
                  <a:pt x="0" y="2260"/>
                </a:cubicBezTo>
                <a:lnTo>
                  <a:pt x="0" y="2260"/>
                </a:lnTo>
                <a:cubicBezTo>
                  <a:pt x="0" y="2253"/>
                  <a:pt x="6" y="2247"/>
                  <a:pt x="12" y="2247"/>
                </a:cubicBezTo>
                <a:cubicBezTo>
                  <a:pt x="19" y="2247"/>
                  <a:pt x="25" y="2253"/>
                  <a:pt x="25" y="2260"/>
                </a:cubicBezTo>
                <a:close/>
                <a:moveTo>
                  <a:pt x="25" y="2310"/>
                </a:moveTo>
                <a:lnTo>
                  <a:pt x="25" y="2310"/>
                </a:lnTo>
                <a:cubicBezTo>
                  <a:pt x="25" y="2317"/>
                  <a:pt x="19" y="2322"/>
                  <a:pt x="12" y="2322"/>
                </a:cubicBezTo>
                <a:cubicBezTo>
                  <a:pt x="6" y="2322"/>
                  <a:pt x="0" y="2317"/>
                  <a:pt x="0" y="2310"/>
                </a:cubicBezTo>
                <a:lnTo>
                  <a:pt x="0" y="2310"/>
                </a:lnTo>
                <a:cubicBezTo>
                  <a:pt x="0" y="2303"/>
                  <a:pt x="6" y="2297"/>
                  <a:pt x="12" y="2297"/>
                </a:cubicBezTo>
                <a:cubicBezTo>
                  <a:pt x="19" y="2297"/>
                  <a:pt x="25" y="2303"/>
                  <a:pt x="25" y="2310"/>
                </a:cubicBezTo>
                <a:close/>
                <a:moveTo>
                  <a:pt x="25" y="2360"/>
                </a:moveTo>
                <a:lnTo>
                  <a:pt x="25" y="2360"/>
                </a:lnTo>
                <a:cubicBezTo>
                  <a:pt x="25" y="2367"/>
                  <a:pt x="19" y="2372"/>
                  <a:pt x="12" y="2372"/>
                </a:cubicBezTo>
                <a:cubicBezTo>
                  <a:pt x="6" y="2372"/>
                  <a:pt x="0" y="2367"/>
                  <a:pt x="0" y="2360"/>
                </a:cubicBezTo>
                <a:lnTo>
                  <a:pt x="0" y="2360"/>
                </a:lnTo>
                <a:cubicBezTo>
                  <a:pt x="0" y="2353"/>
                  <a:pt x="6" y="2347"/>
                  <a:pt x="12" y="2347"/>
                </a:cubicBezTo>
                <a:cubicBezTo>
                  <a:pt x="19" y="2347"/>
                  <a:pt x="25" y="2353"/>
                  <a:pt x="25" y="2360"/>
                </a:cubicBezTo>
                <a:close/>
                <a:moveTo>
                  <a:pt x="25" y="2410"/>
                </a:moveTo>
                <a:lnTo>
                  <a:pt x="25" y="2410"/>
                </a:lnTo>
                <a:cubicBezTo>
                  <a:pt x="25" y="2417"/>
                  <a:pt x="19" y="2422"/>
                  <a:pt x="12" y="2422"/>
                </a:cubicBezTo>
                <a:cubicBezTo>
                  <a:pt x="6" y="2422"/>
                  <a:pt x="0" y="2417"/>
                  <a:pt x="0" y="2410"/>
                </a:cubicBezTo>
                <a:lnTo>
                  <a:pt x="0" y="2410"/>
                </a:lnTo>
                <a:cubicBezTo>
                  <a:pt x="0" y="2403"/>
                  <a:pt x="6" y="2397"/>
                  <a:pt x="12" y="2397"/>
                </a:cubicBezTo>
                <a:cubicBezTo>
                  <a:pt x="19" y="2397"/>
                  <a:pt x="25" y="2403"/>
                  <a:pt x="25" y="2410"/>
                </a:cubicBezTo>
                <a:close/>
                <a:moveTo>
                  <a:pt x="25" y="2460"/>
                </a:moveTo>
                <a:lnTo>
                  <a:pt x="25" y="2460"/>
                </a:lnTo>
                <a:cubicBezTo>
                  <a:pt x="25" y="2467"/>
                  <a:pt x="19" y="2472"/>
                  <a:pt x="12" y="2472"/>
                </a:cubicBezTo>
                <a:cubicBezTo>
                  <a:pt x="6" y="2472"/>
                  <a:pt x="0" y="2467"/>
                  <a:pt x="0" y="2460"/>
                </a:cubicBezTo>
                <a:lnTo>
                  <a:pt x="0" y="2460"/>
                </a:lnTo>
                <a:cubicBezTo>
                  <a:pt x="0" y="2453"/>
                  <a:pt x="6" y="2447"/>
                  <a:pt x="12" y="2447"/>
                </a:cubicBezTo>
                <a:cubicBezTo>
                  <a:pt x="19" y="2447"/>
                  <a:pt x="25" y="2453"/>
                  <a:pt x="25" y="2460"/>
                </a:cubicBezTo>
                <a:close/>
                <a:moveTo>
                  <a:pt x="25" y="2510"/>
                </a:moveTo>
                <a:lnTo>
                  <a:pt x="25" y="2510"/>
                </a:lnTo>
                <a:cubicBezTo>
                  <a:pt x="25" y="2517"/>
                  <a:pt x="19" y="2522"/>
                  <a:pt x="12" y="2522"/>
                </a:cubicBezTo>
                <a:cubicBezTo>
                  <a:pt x="6" y="2522"/>
                  <a:pt x="0" y="2517"/>
                  <a:pt x="0" y="2510"/>
                </a:cubicBezTo>
                <a:lnTo>
                  <a:pt x="0" y="2510"/>
                </a:lnTo>
                <a:cubicBezTo>
                  <a:pt x="0" y="2503"/>
                  <a:pt x="6" y="2497"/>
                  <a:pt x="12" y="2497"/>
                </a:cubicBezTo>
                <a:cubicBezTo>
                  <a:pt x="19" y="2497"/>
                  <a:pt x="25" y="2503"/>
                  <a:pt x="25" y="2510"/>
                </a:cubicBezTo>
                <a:close/>
                <a:moveTo>
                  <a:pt x="25" y="2560"/>
                </a:moveTo>
                <a:lnTo>
                  <a:pt x="25" y="2560"/>
                </a:lnTo>
                <a:cubicBezTo>
                  <a:pt x="25" y="2567"/>
                  <a:pt x="19" y="2572"/>
                  <a:pt x="12" y="2572"/>
                </a:cubicBezTo>
                <a:cubicBezTo>
                  <a:pt x="6" y="2572"/>
                  <a:pt x="0" y="2567"/>
                  <a:pt x="0" y="2560"/>
                </a:cubicBezTo>
                <a:lnTo>
                  <a:pt x="0" y="2560"/>
                </a:lnTo>
                <a:cubicBezTo>
                  <a:pt x="0" y="2553"/>
                  <a:pt x="6" y="2547"/>
                  <a:pt x="12" y="2547"/>
                </a:cubicBezTo>
                <a:cubicBezTo>
                  <a:pt x="19" y="2547"/>
                  <a:pt x="25" y="2553"/>
                  <a:pt x="25" y="2560"/>
                </a:cubicBezTo>
                <a:close/>
                <a:moveTo>
                  <a:pt x="25" y="2610"/>
                </a:moveTo>
                <a:lnTo>
                  <a:pt x="25" y="2610"/>
                </a:lnTo>
                <a:cubicBezTo>
                  <a:pt x="25" y="2617"/>
                  <a:pt x="19" y="2622"/>
                  <a:pt x="12" y="2622"/>
                </a:cubicBezTo>
                <a:cubicBezTo>
                  <a:pt x="6" y="2622"/>
                  <a:pt x="0" y="2617"/>
                  <a:pt x="0" y="2610"/>
                </a:cubicBezTo>
                <a:lnTo>
                  <a:pt x="0" y="2610"/>
                </a:lnTo>
                <a:cubicBezTo>
                  <a:pt x="0" y="2603"/>
                  <a:pt x="6" y="2597"/>
                  <a:pt x="12" y="2597"/>
                </a:cubicBezTo>
                <a:cubicBezTo>
                  <a:pt x="19" y="2597"/>
                  <a:pt x="25" y="2603"/>
                  <a:pt x="25" y="2610"/>
                </a:cubicBezTo>
                <a:close/>
                <a:moveTo>
                  <a:pt x="25" y="2660"/>
                </a:moveTo>
                <a:lnTo>
                  <a:pt x="25" y="2660"/>
                </a:lnTo>
                <a:cubicBezTo>
                  <a:pt x="25" y="2667"/>
                  <a:pt x="19" y="2672"/>
                  <a:pt x="12" y="2672"/>
                </a:cubicBezTo>
                <a:cubicBezTo>
                  <a:pt x="6" y="2672"/>
                  <a:pt x="0" y="2667"/>
                  <a:pt x="0" y="2660"/>
                </a:cubicBezTo>
                <a:lnTo>
                  <a:pt x="0" y="2660"/>
                </a:lnTo>
                <a:cubicBezTo>
                  <a:pt x="0" y="2653"/>
                  <a:pt x="6" y="2647"/>
                  <a:pt x="12" y="2647"/>
                </a:cubicBezTo>
                <a:cubicBezTo>
                  <a:pt x="19" y="2647"/>
                  <a:pt x="25" y="2653"/>
                  <a:pt x="25" y="2660"/>
                </a:cubicBezTo>
                <a:close/>
                <a:moveTo>
                  <a:pt x="25" y="2710"/>
                </a:moveTo>
                <a:lnTo>
                  <a:pt x="25" y="2710"/>
                </a:lnTo>
                <a:cubicBezTo>
                  <a:pt x="25" y="2717"/>
                  <a:pt x="19" y="2722"/>
                  <a:pt x="12" y="2722"/>
                </a:cubicBezTo>
                <a:cubicBezTo>
                  <a:pt x="6" y="2722"/>
                  <a:pt x="0" y="2717"/>
                  <a:pt x="0" y="2710"/>
                </a:cubicBezTo>
                <a:lnTo>
                  <a:pt x="0" y="2710"/>
                </a:lnTo>
                <a:cubicBezTo>
                  <a:pt x="0" y="2703"/>
                  <a:pt x="6" y="2697"/>
                  <a:pt x="12" y="2697"/>
                </a:cubicBezTo>
                <a:cubicBezTo>
                  <a:pt x="19" y="2697"/>
                  <a:pt x="25" y="2703"/>
                  <a:pt x="25" y="2710"/>
                </a:cubicBezTo>
                <a:close/>
                <a:moveTo>
                  <a:pt x="25" y="2760"/>
                </a:moveTo>
                <a:lnTo>
                  <a:pt x="25" y="2760"/>
                </a:lnTo>
                <a:cubicBezTo>
                  <a:pt x="25" y="2767"/>
                  <a:pt x="19" y="2772"/>
                  <a:pt x="12" y="2772"/>
                </a:cubicBezTo>
                <a:cubicBezTo>
                  <a:pt x="6" y="2772"/>
                  <a:pt x="0" y="2767"/>
                  <a:pt x="0" y="2760"/>
                </a:cubicBezTo>
                <a:lnTo>
                  <a:pt x="0" y="2760"/>
                </a:lnTo>
                <a:cubicBezTo>
                  <a:pt x="0" y="2753"/>
                  <a:pt x="6" y="2747"/>
                  <a:pt x="12" y="2747"/>
                </a:cubicBezTo>
                <a:cubicBezTo>
                  <a:pt x="19" y="2747"/>
                  <a:pt x="25" y="2753"/>
                  <a:pt x="25" y="2760"/>
                </a:cubicBezTo>
                <a:close/>
                <a:moveTo>
                  <a:pt x="25" y="2810"/>
                </a:moveTo>
                <a:lnTo>
                  <a:pt x="25" y="2810"/>
                </a:lnTo>
                <a:cubicBezTo>
                  <a:pt x="25" y="2817"/>
                  <a:pt x="19" y="2823"/>
                  <a:pt x="12" y="2823"/>
                </a:cubicBezTo>
                <a:cubicBezTo>
                  <a:pt x="6" y="2823"/>
                  <a:pt x="0" y="2817"/>
                  <a:pt x="0" y="2810"/>
                </a:cubicBezTo>
                <a:lnTo>
                  <a:pt x="0" y="2810"/>
                </a:lnTo>
                <a:cubicBezTo>
                  <a:pt x="0" y="2803"/>
                  <a:pt x="6" y="2797"/>
                  <a:pt x="12" y="2797"/>
                </a:cubicBezTo>
                <a:cubicBezTo>
                  <a:pt x="19" y="2797"/>
                  <a:pt x="25" y="2803"/>
                  <a:pt x="25" y="2810"/>
                </a:cubicBezTo>
                <a:close/>
                <a:moveTo>
                  <a:pt x="25" y="2860"/>
                </a:moveTo>
                <a:lnTo>
                  <a:pt x="25" y="2860"/>
                </a:lnTo>
                <a:cubicBezTo>
                  <a:pt x="25" y="2867"/>
                  <a:pt x="19" y="2873"/>
                  <a:pt x="12" y="2873"/>
                </a:cubicBezTo>
                <a:cubicBezTo>
                  <a:pt x="6" y="2873"/>
                  <a:pt x="0" y="2867"/>
                  <a:pt x="0" y="2860"/>
                </a:cubicBezTo>
                <a:lnTo>
                  <a:pt x="0" y="2860"/>
                </a:lnTo>
                <a:cubicBezTo>
                  <a:pt x="0" y="2853"/>
                  <a:pt x="6" y="2848"/>
                  <a:pt x="12" y="2848"/>
                </a:cubicBezTo>
                <a:cubicBezTo>
                  <a:pt x="19" y="2848"/>
                  <a:pt x="25" y="2853"/>
                  <a:pt x="25" y="2860"/>
                </a:cubicBezTo>
                <a:close/>
                <a:moveTo>
                  <a:pt x="25" y="2910"/>
                </a:moveTo>
                <a:lnTo>
                  <a:pt x="25" y="2910"/>
                </a:lnTo>
                <a:cubicBezTo>
                  <a:pt x="25" y="2917"/>
                  <a:pt x="19" y="2923"/>
                  <a:pt x="12" y="2923"/>
                </a:cubicBezTo>
                <a:cubicBezTo>
                  <a:pt x="6" y="2923"/>
                  <a:pt x="0" y="2917"/>
                  <a:pt x="0" y="2910"/>
                </a:cubicBezTo>
                <a:lnTo>
                  <a:pt x="0" y="2910"/>
                </a:lnTo>
                <a:cubicBezTo>
                  <a:pt x="0" y="2903"/>
                  <a:pt x="6" y="2898"/>
                  <a:pt x="12" y="2898"/>
                </a:cubicBezTo>
                <a:cubicBezTo>
                  <a:pt x="19" y="2898"/>
                  <a:pt x="25" y="2903"/>
                  <a:pt x="25" y="2910"/>
                </a:cubicBezTo>
                <a:close/>
                <a:moveTo>
                  <a:pt x="25" y="2960"/>
                </a:moveTo>
                <a:lnTo>
                  <a:pt x="25" y="2960"/>
                </a:lnTo>
                <a:cubicBezTo>
                  <a:pt x="25" y="2967"/>
                  <a:pt x="19" y="2973"/>
                  <a:pt x="12" y="2973"/>
                </a:cubicBezTo>
                <a:cubicBezTo>
                  <a:pt x="6" y="2973"/>
                  <a:pt x="0" y="2967"/>
                  <a:pt x="0" y="2960"/>
                </a:cubicBezTo>
                <a:lnTo>
                  <a:pt x="0" y="2960"/>
                </a:lnTo>
                <a:cubicBezTo>
                  <a:pt x="0" y="2953"/>
                  <a:pt x="6" y="2948"/>
                  <a:pt x="12" y="2948"/>
                </a:cubicBezTo>
                <a:cubicBezTo>
                  <a:pt x="19" y="2948"/>
                  <a:pt x="25" y="2953"/>
                  <a:pt x="25" y="2960"/>
                </a:cubicBezTo>
                <a:close/>
                <a:moveTo>
                  <a:pt x="25" y="3010"/>
                </a:moveTo>
                <a:lnTo>
                  <a:pt x="25" y="3010"/>
                </a:lnTo>
                <a:cubicBezTo>
                  <a:pt x="25" y="3017"/>
                  <a:pt x="19" y="3023"/>
                  <a:pt x="12" y="3023"/>
                </a:cubicBezTo>
                <a:cubicBezTo>
                  <a:pt x="6" y="3023"/>
                  <a:pt x="0" y="3017"/>
                  <a:pt x="0" y="3010"/>
                </a:cubicBezTo>
                <a:lnTo>
                  <a:pt x="0" y="3010"/>
                </a:lnTo>
                <a:cubicBezTo>
                  <a:pt x="0" y="3003"/>
                  <a:pt x="6" y="2998"/>
                  <a:pt x="12" y="2998"/>
                </a:cubicBezTo>
                <a:cubicBezTo>
                  <a:pt x="19" y="2998"/>
                  <a:pt x="25" y="3003"/>
                  <a:pt x="25" y="3010"/>
                </a:cubicBezTo>
                <a:close/>
                <a:moveTo>
                  <a:pt x="25" y="3060"/>
                </a:moveTo>
                <a:lnTo>
                  <a:pt x="25" y="3060"/>
                </a:lnTo>
                <a:cubicBezTo>
                  <a:pt x="25" y="3067"/>
                  <a:pt x="19" y="3073"/>
                  <a:pt x="12" y="3073"/>
                </a:cubicBezTo>
                <a:cubicBezTo>
                  <a:pt x="6" y="3073"/>
                  <a:pt x="0" y="3067"/>
                  <a:pt x="0" y="3060"/>
                </a:cubicBezTo>
                <a:lnTo>
                  <a:pt x="0" y="3060"/>
                </a:lnTo>
                <a:cubicBezTo>
                  <a:pt x="0" y="3053"/>
                  <a:pt x="6" y="3048"/>
                  <a:pt x="12" y="3048"/>
                </a:cubicBezTo>
                <a:cubicBezTo>
                  <a:pt x="19" y="3048"/>
                  <a:pt x="25" y="3053"/>
                  <a:pt x="25" y="3060"/>
                </a:cubicBezTo>
                <a:close/>
                <a:moveTo>
                  <a:pt x="25" y="3110"/>
                </a:moveTo>
                <a:lnTo>
                  <a:pt x="25" y="3110"/>
                </a:lnTo>
                <a:cubicBezTo>
                  <a:pt x="25" y="3117"/>
                  <a:pt x="19" y="3123"/>
                  <a:pt x="12" y="3123"/>
                </a:cubicBezTo>
                <a:cubicBezTo>
                  <a:pt x="6" y="3123"/>
                  <a:pt x="0" y="3117"/>
                  <a:pt x="0" y="3110"/>
                </a:cubicBezTo>
                <a:lnTo>
                  <a:pt x="0" y="3110"/>
                </a:lnTo>
                <a:cubicBezTo>
                  <a:pt x="0" y="3103"/>
                  <a:pt x="6" y="3098"/>
                  <a:pt x="12" y="3098"/>
                </a:cubicBezTo>
                <a:cubicBezTo>
                  <a:pt x="19" y="3098"/>
                  <a:pt x="25" y="3103"/>
                  <a:pt x="25" y="3110"/>
                </a:cubicBezTo>
                <a:close/>
                <a:moveTo>
                  <a:pt x="25" y="3160"/>
                </a:moveTo>
                <a:lnTo>
                  <a:pt x="25" y="3160"/>
                </a:lnTo>
                <a:cubicBezTo>
                  <a:pt x="25" y="3167"/>
                  <a:pt x="19" y="3173"/>
                  <a:pt x="12" y="3173"/>
                </a:cubicBezTo>
                <a:cubicBezTo>
                  <a:pt x="6" y="3173"/>
                  <a:pt x="0" y="3167"/>
                  <a:pt x="0" y="3160"/>
                </a:cubicBezTo>
                <a:lnTo>
                  <a:pt x="0" y="3160"/>
                </a:lnTo>
                <a:cubicBezTo>
                  <a:pt x="0" y="3153"/>
                  <a:pt x="6" y="3148"/>
                  <a:pt x="12" y="3148"/>
                </a:cubicBezTo>
                <a:cubicBezTo>
                  <a:pt x="19" y="3148"/>
                  <a:pt x="25" y="3153"/>
                  <a:pt x="25" y="3160"/>
                </a:cubicBezTo>
                <a:close/>
                <a:moveTo>
                  <a:pt x="25" y="3210"/>
                </a:moveTo>
                <a:lnTo>
                  <a:pt x="25" y="3210"/>
                </a:lnTo>
                <a:cubicBezTo>
                  <a:pt x="25" y="3217"/>
                  <a:pt x="19" y="3223"/>
                  <a:pt x="12" y="3223"/>
                </a:cubicBezTo>
                <a:cubicBezTo>
                  <a:pt x="6" y="3223"/>
                  <a:pt x="0" y="3217"/>
                  <a:pt x="0" y="3210"/>
                </a:cubicBezTo>
                <a:lnTo>
                  <a:pt x="0" y="3210"/>
                </a:lnTo>
                <a:cubicBezTo>
                  <a:pt x="0" y="3203"/>
                  <a:pt x="6" y="3198"/>
                  <a:pt x="12" y="3198"/>
                </a:cubicBezTo>
                <a:cubicBezTo>
                  <a:pt x="19" y="3198"/>
                  <a:pt x="25" y="3203"/>
                  <a:pt x="25" y="3210"/>
                </a:cubicBezTo>
                <a:close/>
                <a:moveTo>
                  <a:pt x="25" y="3260"/>
                </a:moveTo>
                <a:lnTo>
                  <a:pt x="25" y="3260"/>
                </a:lnTo>
                <a:cubicBezTo>
                  <a:pt x="25" y="3267"/>
                  <a:pt x="19" y="3273"/>
                  <a:pt x="12" y="3273"/>
                </a:cubicBezTo>
                <a:cubicBezTo>
                  <a:pt x="6" y="3273"/>
                  <a:pt x="0" y="3267"/>
                  <a:pt x="0" y="3260"/>
                </a:cubicBezTo>
                <a:lnTo>
                  <a:pt x="0" y="3260"/>
                </a:lnTo>
                <a:cubicBezTo>
                  <a:pt x="0" y="3253"/>
                  <a:pt x="6" y="3248"/>
                  <a:pt x="12" y="3248"/>
                </a:cubicBezTo>
                <a:cubicBezTo>
                  <a:pt x="19" y="3248"/>
                  <a:pt x="25" y="3253"/>
                  <a:pt x="25" y="3260"/>
                </a:cubicBezTo>
                <a:close/>
                <a:moveTo>
                  <a:pt x="25" y="3310"/>
                </a:moveTo>
                <a:lnTo>
                  <a:pt x="25" y="3310"/>
                </a:lnTo>
                <a:cubicBezTo>
                  <a:pt x="25" y="3317"/>
                  <a:pt x="19" y="3323"/>
                  <a:pt x="12" y="3323"/>
                </a:cubicBezTo>
                <a:cubicBezTo>
                  <a:pt x="6" y="3323"/>
                  <a:pt x="0" y="3317"/>
                  <a:pt x="0" y="3310"/>
                </a:cubicBezTo>
                <a:lnTo>
                  <a:pt x="0" y="3310"/>
                </a:lnTo>
                <a:cubicBezTo>
                  <a:pt x="0" y="3303"/>
                  <a:pt x="6" y="3298"/>
                  <a:pt x="12" y="3298"/>
                </a:cubicBezTo>
                <a:cubicBezTo>
                  <a:pt x="19" y="3298"/>
                  <a:pt x="25" y="3303"/>
                  <a:pt x="25" y="3310"/>
                </a:cubicBezTo>
                <a:close/>
                <a:moveTo>
                  <a:pt x="25" y="3360"/>
                </a:moveTo>
                <a:lnTo>
                  <a:pt x="25" y="3360"/>
                </a:lnTo>
                <a:cubicBezTo>
                  <a:pt x="25" y="3367"/>
                  <a:pt x="19" y="3373"/>
                  <a:pt x="12" y="3373"/>
                </a:cubicBezTo>
                <a:cubicBezTo>
                  <a:pt x="6" y="3373"/>
                  <a:pt x="0" y="3367"/>
                  <a:pt x="0" y="3360"/>
                </a:cubicBezTo>
                <a:lnTo>
                  <a:pt x="0" y="3360"/>
                </a:lnTo>
                <a:cubicBezTo>
                  <a:pt x="0" y="3353"/>
                  <a:pt x="6" y="3348"/>
                  <a:pt x="12" y="3348"/>
                </a:cubicBezTo>
                <a:cubicBezTo>
                  <a:pt x="19" y="3348"/>
                  <a:pt x="25" y="3353"/>
                  <a:pt x="25" y="3360"/>
                </a:cubicBezTo>
                <a:close/>
                <a:moveTo>
                  <a:pt x="25" y="3410"/>
                </a:moveTo>
                <a:lnTo>
                  <a:pt x="25" y="3410"/>
                </a:lnTo>
                <a:cubicBezTo>
                  <a:pt x="25" y="3417"/>
                  <a:pt x="19" y="3423"/>
                  <a:pt x="12" y="3423"/>
                </a:cubicBezTo>
                <a:cubicBezTo>
                  <a:pt x="6" y="3423"/>
                  <a:pt x="0" y="3417"/>
                  <a:pt x="0" y="3410"/>
                </a:cubicBezTo>
                <a:lnTo>
                  <a:pt x="0" y="3410"/>
                </a:lnTo>
                <a:cubicBezTo>
                  <a:pt x="0" y="3403"/>
                  <a:pt x="6" y="3398"/>
                  <a:pt x="12" y="3398"/>
                </a:cubicBezTo>
                <a:cubicBezTo>
                  <a:pt x="19" y="3398"/>
                  <a:pt x="25" y="3403"/>
                  <a:pt x="25" y="3410"/>
                </a:cubicBezTo>
                <a:close/>
                <a:moveTo>
                  <a:pt x="25" y="3460"/>
                </a:moveTo>
                <a:lnTo>
                  <a:pt x="25" y="3460"/>
                </a:lnTo>
                <a:cubicBezTo>
                  <a:pt x="25" y="3467"/>
                  <a:pt x="19" y="3473"/>
                  <a:pt x="12" y="3473"/>
                </a:cubicBezTo>
                <a:cubicBezTo>
                  <a:pt x="6" y="3473"/>
                  <a:pt x="0" y="3467"/>
                  <a:pt x="0" y="3460"/>
                </a:cubicBezTo>
                <a:lnTo>
                  <a:pt x="0" y="3460"/>
                </a:lnTo>
                <a:cubicBezTo>
                  <a:pt x="0" y="3453"/>
                  <a:pt x="6" y="3448"/>
                  <a:pt x="12" y="3448"/>
                </a:cubicBezTo>
                <a:cubicBezTo>
                  <a:pt x="19" y="3448"/>
                  <a:pt x="25" y="3453"/>
                  <a:pt x="25" y="3460"/>
                </a:cubicBezTo>
                <a:close/>
                <a:moveTo>
                  <a:pt x="25" y="3510"/>
                </a:moveTo>
                <a:lnTo>
                  <a:pt x="25" y="3510"/>
                </a:lnTo>
                <a:cubicBezTo>
                  <a:pt x="25" y="3517"/>
                  <a:pt x="19" y="3523"/>
                  <a:pt x="12" y="3523"/>
                </a:cubicBezTo>
                <a:cubicBezTo>
                  <a:pt x="6" y="3523"/>
                  <a:pt x="0" y="3517"/>
                  <a:pt x="0" y="3510"/>
                </a:cubicBezTo>
                <a:lnTo>
                  <a:pt x="0" y="3510"/>
                </a:lnTo>
                <a:cubicBezTo>
                  <a:pt x="0" y="3503"/>
                  <a:pt x="6" y="3498"/>
                  <a:pt x="12" y="3498"/>
                </a:cubicBezTo>
                <a:cubicBezTo>
                  <a:pt x="19" y="3498"/>
                  <a:pt x="25" y="3503"/>
                  <a:pt x="25" y="3510"/>
                </a:cubicBezTo>
                <a:close/>
                <a:moveTo>
                  <a:pt x="25" y="3560"/>
                </a:moveTo>
                <a:lnTo>
                  <a:pt x="25" y="3560"/>
                </a:lnTo>
                <a:cubicBezTo>
                  <a:pt x="25" y="3567"/>
                  <a:pt x="19" y="3573"/>
                  <a:pt x="12" y="3573"/>
                </a:cubicBezTo>
                <a:cubicBezTo>
                  <a:pt x="6" y="3573"/>
                  <a:pt x="0" y="3567"/>
                  <a:pt x="0" y="3560"/>
                </a:cubicBezTo>
                <a:lnTo>
                  <a:pt x="0" y="3560"/>
                </a:lnTo>
                <a:cubicBezTo>
                  <a:pt x="0" y="3553"/>
                  <a:pt x="6" y="3548"/>
                  <a:pt x="12" y="3548"/>
                </a:cubicBezTo>
                <a:cubicBezTo>
                  <a:pt x="19" y="3548"/>
                  <a:pt x="25" y="3553"/>
                  <a:pt x="25" y="3560"/>
                </a:cubicBezTo>
                <a:close/>
                <a:moveTo>
                  <a:pt x="25" y="3610"/>
                </a:moveTo>
                <a:lnTo>
                  <a:pt x="25" y="3610"/>
                </a:lnTo>
                <a:cubicBezTo>
                  <a:pt x="25" y="3617"/>
                  <a:pt x="19" y="3623"/>
                  <a:pt x="12" y="3623"/>
                </a:cubicBezTo>
                <a:cubicBezTo>
                  <a:pt x="6" y="3623"/>
                  <a:pt x="0" y="3617"/>
                  <a:pt x="0" y="3610"/>
                </a:cubicBezTo>
                <a:lnTo>
                  <a:pt x="0" y="3610"/>
                </a:lnTo>
                <a:cubicBezTo>
                  <a:pt x="0" y="3603"/>
                  <a:pt x="6" y="3598"/>
                  <a:pt x="12" y="3598"/>
                </a:cubicBezTo>
                <a:cubicBezTo>
                  <a:pt x="19" y="3598"/>
                  <a:pt x="25" y="3603"/>
                  <a:pt x="25" y="3610"/>
                </a:cubicBezTo>
                <a:close/>
                <a:moveTo>
                  <a:pt x="25" y="3660"/>
                </a:moveTo>
                <a:lnTo>
                  <a:pt x="25" y="3660"/>
                </a:lnTo>
                <a:cubicBezTo>
                  <a:pt x="25" y="3667"/>
                  <a:pt x="19" y="3673"/>
                  <a:pt x="12" y="3673"/>
                </a:cubicBezTo>
                <a:cubicBezTo>
                  <a:pt x="6" y="3673"/>
                  <a:pt x="0" y="3667"/>
                  <a:pt x="0" y="3660"/>
                </a:cubicBezTo>
                <a:lnTo>
                  <a:pt x="0" y="3660"/>
                </a:lnTo>
                <a:cubicBezTo>
                  <a:pt x="0" y="3654"/>
                  <a:pt x="6" y="3648"/>
                  <a:pt x="12" y="3648"/>
                </a:cubicBezTo>
                <a:cubicBezTo>
                  <a:pt x="19" y="3648"/>
                  <a:pt x="25" y="3654"/>
                  <a:pt x="25" y="3660"/>
                </a:cubicBezTo>
                <a:close/>
                <a:moveTo>
                  <a:pt x="25" y="3710"/>
                </a:moveTo>
                <a:lnTo>
                  <a:pt x="25" y="3710"/>
                </a:lnTo>
                <a:cubicBezTo>
                  <a:pt x="25" y="3717"/>
                  <a:pt x="19" y="3723"/>
                  <a:pt x="12" y="3723"/>
                </a:cubicBezTo>
                <a:cubicBezTo>
                  <a:pt x="6" y="3723"/>
                  <a:pt x="0" y="3717"/>
                  <a:pt x="0" y="3710"/>
                </a:cubicBezTo>
                <a:lnTo>
                  <a:pt x="0" y="3710"/>
                </a:lnTo>
                <a:cubicBezTo>
                  <a:pt x="0" y="3704"/>
                  <a:pt x="6" y="3698"/>
                  <a:pt x="12" y="3698"/>
                </a:cubicBezTo>
                <a:cubicBezTo>
                  <a:pt x="19" y="3698"/>
                  <a:pt x="25" y="3704"/>
                  <a:pt x="25" y="3710"/>
                </a:cubicBezTo>
                <a:close/>
                <a:moveTo>
                  <a:pt x="27" y="3760"/>
                </a:moveTo>
                <a:lnTo>
                  <a:pt x="27" y="3760"/>
                </a:lnTo>
                <a:cubicBezTo>
                  <a:pt x="27" y="3767"/>
                  <a:pt x="22" y="3773"/>
                  <a:pt x="15" y="3773"/>
                </a:cubicBezTo>
                <a:cubicBezTo>
                  <a:pt x="8" y="3773"/>
                  <a:pt x="2" y="3768"/>
                  <a:pt x="2" y="3761"/>
                </a:cubicBezTo>
                <a:lnTo>
                  <a:pt x="2" y="3761"/>
                </a:lnTo>
                <a:cubicBezTo>
                  <a:pt x="2" y="3754"/>
                  <a:pt x="7" y="3748"/>
                  <a:pt x="14" y="3748"/>
                </a:cubicBezTo>
                <a:cubicBezTo>
                  <a:pt x="21" y="3748"/>
                  <a:pt x="27" y="3753"/>
                  <a:pt x="27" y="3760"/>
                </a:cubicBezTo>
                <a:close/>
                <a:moveTo>
                  <a:pt x="32" y="3809"/>
                </a:moveTo>
                <a:lnTo>
                  <a:pt x="32" y="3809"/>
                </a:lnTo>
                <a:cubicBezTo>
                  <a:pt x="33" y="3815"/>
                  <a:pt x="28" y="3822"/>
                  <a:pt x="21" y="3823"/>
                </a:cubicBezTo>
                <a:cubicBezTo>
                  <a:pt x="15" y="3823"/>
                  <a:pt x="8" y="3818"/>
                  <a:pt x="8" y="3812"/>
                </a:cubicBezTo>
                <a:lnTo>
                  <a:pt x="8" y="3812"/>
                </a:lnTo>
                <a:cubicBezTo>
                  <a:pt x="7" y="3805"/>
                  <a:pt x="12" y="3799"/>
                  <a:pt x="18" y="3798"/>
                </a:cubicBezTo>
                <a:cubicBezTo>
                  <a:pt x="25" y="3797"/>
                  <a:pt x="32" y="3802"/>
                  <a:pt x="32" y="3809"/>
                </a:cubicBezTo>
                <a:close/>
                <a:moveTo>
                  <a:pt x="42" y="3856"/>
                </a:moveTo>
                <a:lnTo>
                  <a:pt x="42" y="3856"/>
                </a:lnTo>
                <a:cubicBezTo>
                  <a:pt x="44" y="3863"/>
                  <a:pt x="40" y="3870"/>
                  <a:pt x="33" y="3871"/>
                </a:cubicBezTo>
                <a:cubicBezTo>
                  <a:pt x="26" y="3873"/>
                  <a:pt x="19" y="3869"/>
                  <a:pt x="18" y="3862"/>
                </a:cubicBezTo>
                <a:lnTo>
                  <a:pt x="18" y="3862"/>
                </a:lnTo>
                <a:cubicBezTo>
                  <a:pt x="16" y="3855"/>
                  <a:pt x="20" y="3849"/>
                  <a:pt x="27" y="3847"/>
                </a:cubicBezTo>
                <a:cubicBezTo>
                  <a:pt x="33" y="3845"/>
                  <a:pt x="40" y="3849"/>
                  <a:pt x="42" y="3856"/>
                </a:cubicBezTo>
                <a:close/>
                <a:moveTo>
                  <a:pt x="56" y="3903"/>
                </a:moveTo>
                <a:lnTo>
                  <a:pt x="56" y="3903"/>
                </a:lnTo>
                <a:cubicBezTo>
                  <a:pt x="58" y="3910"/>
                  <a:pt x="54" y="3917"/>
                  <a:pt x="48" y="3919"/>
                </a:cubicBezTo>
                <a:cubicBezTo>
                  <a:pt x="41" y="3921"/>
                  <a:pt x="34" y="3918"/>
                  <a:pt x="32" y="3911"/>
                </a:cubicBezTo>
                <a:lnTo>
                  <a:pt x="32" y="3911"/>
                </a:lnTo>
                <a:cubicBezTo>
                  <a:pt x="30" y="3904"/>
                  <a:pt x="33" y="3897"/>
                  <a:pt x="40" y="3895"/>
                </a:cubicBezTo>
                <a:cubicBezTo>
                  <a:pt x="46" y="3893"/>
                  <a:pt x="54" y="3897"/>
                  <a:pt x="56" y="3903"/>
                </a:cubicBezTo>
                <a:close/>
                <a:moveTo>
                  <a:pt x="73" y="3948"/>
                </a:moveTo>
                <a:lnTo>
                  <a:pt x="73" y="3948"/>
                </a:lnTo>
                <a:cubicBezTo>
                  <a:pt x="76" y="3954"/>
                  <a:pt x="74" y="3962"/>
                  <a:pt x="68" y="3965"/>
                </a:cubicBezTo>
                <a:cubicBezTo>
                  <a:pt x="61" y="3968"/>
                  <a:pt x="54" y="3965"/>
                  <a:pt x="51" y="3959"/>
                </a:cubicBezTo>
                <a:lnTo>
                  <a:pt x="51" y="3959"/>
                </a:lnTo>
                <a:cubicBezTo>
                  <a:pt x="48" y="3953"/>
                  <a:pt x="50" y="3945"/>
                  <a:pt x="57" y="3942"/>
                </a:cubicBezTo>
                <a:cubicBezTo>
                  <a:pt x="63" y="3939"/>
                  <a:pt x="70" y="3942"/>
                  <a:pt x="73" y="3948"/>
                </a:cubicBezTo>
                <a:close/>
                <a:moveTo>
                  <a:pt x="95" y="3992"/>
                </a:moveTo>
                <a:lnTo>
                  <a:pt x="95" y="3992"/>
                </a:lnTo>
                <a:cubicBezTo>
                  <a:pt x="99" y="3998"/>
                  <a:pt x="97" y="4005"/>
                  <a:pt x="91" y="4009"/>
                </a:cubicBezTo>
                <a:cubicBezTo>
                  <a:pt x="85" y="4013"/>
                  <a:pt x="78" y="4011"/>
                  <a:pt x="74" y="4005"/>
                </a:cubicBezTo>
                <a:lnTo>
                  <a:pt x="74" y="4005"/>
                </a:lnTo>
                <a:cubicBezTo>
                  <a:pt x="70" y="3999"/>
                  <a:pt x="72" y="3991"/>
                  <a:pt x="78" y="3988"/>
                </a:cubicBezTo>
                <a:cubicBezTo>
                  <a:pt x="84" y="3984"/>
                  <a:pt x="92" y="3986"/>
                  <a:pt x="95" y="3992"/>
                </a:cubicBezTo>
                <a:close/>
                <a:moveTo>
                  <a:pt x="121" y="4033"/>
                </a:moveTo>
                <a:lnTo>
                  <a:pt x="121" y="4033"/>
                </a:lnTo>
                <a:cubicBezTo>
                  <a:pt x="125" y="4039"/>
                  <a:pt x="124" y="4047"/>
                  <a:pt x="118" y="4051"/>
                </a:cubicBezTo>
                <a:cubicBezTo>
                  <a:pt x="113" y="4055"/>
                  <a:pt x="105" y="4054"/>
                  <a:pt x="101" y="4048"/>
                </a:cubicBezTo>
                <a:lnTo>
                  <a:pt x="101" y="4048"/>
                </a:lnTo>
                <a:cubicBezTo>
                  <a:pt x="97" y="4043"/>
                  <a:pt x="98" y="4035"/>
                  <a:pt x="103" y="4031"/>
                </a:cubicBezTo>
                <a:cubicBezTo>
                  <a:pt x="109" y="4027"/>
                  <a:pt x="117" y="4028"/>
                  <a:pt x="121" y="4033"/>
                </a:cubicBezTo>
                <a:close/>
                <a:moveTo>
                  <a:pt x="151" y="4073"/>
                </a:moveTo>
                <a:lnTo>
                  <a:pt x="151" y="4073"/>
                </a:lnTo>
                <a:cubicBezTo>
                  <a:pt x="155" y="4079"/>
                  <a:pt x="154" y="4087"/>
                  <a:pt x="148" y="4091"/>
                </a:cubicBezTo>
                <a:cubicBezTo>
                  <a:pt x="143" y="4095"/>
                  <a:pt x="135" y="4094"/>
                  <a:pt x="131" y="4088"/>
                </a:cubicBezTo>
                <a:lnTo>
                  <a:pt x="131" y="4088"/>
                </a:lnTo>
                <a:cubicBezTo>
                  <a:pt x="127" y="4083"/>
                  <a:pt x="128" y="4075"/>
                  <a:pt x="133" y="4071"/>
                </a:cubicBezTo>
                <a:cubicBezTo>
                  <a:pt x="139" y="4067"/>
                  <a:pt x="147" y="4068"/>
                  <a:pt x="151" y="4073"/>
                </a:cubicBezTo>
                <a:close/>
                <a:moveTo>
                  <a:pt x="183" y="4109"/>
                </a:moveTo>
                <a:lnTo>
                  <a:pt x="183" y="4109"/>
                </a:lnTo>
                <a:cubicBezTo>
                  <a:pt x="188" y="4115"/>
                  <a:pt x="188" y="4122"/>
                  <a:pt x="183" y="4127"/>
                </a:cubicBezTo>
                <a:cubicBezTo>
                  <a:pt x="178" y="4132"/>
                  <a:pt x="170" y="4132"/>
                  <a:pt x="165" y="4127"/>
                </a:cubicBezTo>
                <a:lnTo>
                  <a:pt x="165" y="4127"/>
                </a:lnTo>
                <a:cubicBezTo>
                  <a:pt x="160" y="4122"/>
                  <a:pt x="161" y="4114"/>
                  <a:pt x="166" y="4109"/>
                </a:cubicBezTo>
                <a:cubicBezTo>
                  <a:pt x="171" y="4104"/>
                  <a:pt x="179" y="4104"/>
                  <a:pt x="183" y="4109"/>
                </a:cubicBezTo>
                <a:close/>
                <a:moveTo>
                  <a:pt x="219" y="4143"/>
                </a:moveTo>
                <a:lnTo>
                  <a:pt x="219" y="4143"/>
                </a:lnTo>
                <a:cubicBezTo>
                  <a:pt x="224" y="4148"/>
                  <a:pt x="225" y="4156"/>
                  <a:pt x="220" y="4161"/>
                </a:cubicBezTo>
                <a:cubicBezTo>
                  <a:pt x="215" y="4166"/>
                  <a:pt x="207" y="4166"/>
                  <a:pt x="202" y="4161"/>
                </a:cubicBezTo>
                <a:lnTo>
                  <a:pt x="202" y="4161"/>
                </a:lnTo>
                <a:cubicBezTo>
                  <a:pt x="197" y="4156"/>
                  <a:pt x="197" y="4148"/>
                  <a:pt x="202" y="4143"/>
                </a:cubicBezTo>
                <a:cubicBezTo>
                  <a:pt x="207" y="4138"/>
                  <a:pt x="214" y="4138"/>
                  <a:pt x="219" y="4143"/>
                </a:cubicBezTo>
                <a:close/>
                <a:moveTo>
                  <a:pt x="258" y="4173"/>
                </a:moveTo>
                <a:lnTo>
                  <a:pt x="258" y="4173"/>
                </a:lnTo>
                <a:cubicBezTo>
                  <a:pt x="263" y="4177"/>
                  <a:pt x="265" y="4185"/>
                  <a:pt x="260" y="4190"/>
                </a:cubicBezTo>
                <a:cubicBezTo>
                  <a:pt x="256" y="4196"/>
                  <a:pt x="248" y="4197"/>
                  <a:pt x="243" y="4193"/>
                </a:cubicBezTo>
                <a:lnTo>
                  <a:pt x="243" y="4193"/>
                </a:lnTo>
                <a:cubicBezTo>
                  <a:pt x="237" y="4189"/>
                  <a:pt x="236" y="4181"/>
                  <a:pt x="240" y="4175"/>
                </a:cubicBezTo>
                <a:cubicBezTo>
                  <a:pt x="245" y="4170"/>
                  <a:pt x="252" y="4169"/>
                  <a:pt x="258" y="4173"/>
                </a:cubicBezTo>
                <a:close/>
                <a:moveTo>
                  <a:pt x="299" y="4199"/>
                </a:moveTo>
                <a:lnTo>
                  <a:pt x="299" y="4199"/>
                </a:lnTo>
                <a:cubicBezTo>
                  <a:pt x="305" y="4203"/>
                  <a:pt x="307" y="4211"/>
                  <a:pt x="303" y="4217"/>
                </a:cubicBezTo>
                <a:cubicBezTo>
                  <a:pt x="299" y="4222"/>
                  <a:pt x="291" y="4224"/>
                  <a:pt x="286" y="4220"/>
                </a:cubicBezTo>
                <a:lnTo>
                  <a:pt x="286" y="4220"/>
                </a:lnTo>
                <a:cubicBezTo>
                  <a:pt x="280" y="4216"/>
                  <a:pt x="278" y="4209"/>
                  <a:pt x="282" y="4203"/>
                </a:cubicBezTo>
                <a:cubicBezTo>
                  <a:pt x="286" y="4197"/>
                  <a:pt x="293" y="4196"/>
                  <a:pt x="299" y="4199"/>
                </a:cubicBezTo>
                <a:close/>
                <a:moveTo>
                  <a:pt x="342" y="4222"/>
                </a:moveTo>
                <a:lnTo>
                  <a:pt x="342" y="4222"/>
                </a:lnTo>
                <a:cubicBezTo>
                  <a:pt x="348" y="4225"/>
                  <a:pt x="351" y="4233"/>
                  <a:pt x="348" y="4239"/>
                </a:cubicBezTo>
                <a:cubicBezTo>
                  <a:pt x="345" y="4245"/>
                  <a:pt x="337" y="4247"/>
                  <a:pt x="331" y="4244"/>
                </a:cubicBezTo>
                <a:lnTo>
                  <a:pt x="331" y="4244"/>
                </a:lnTo>
                <a:cubicBezTo>
                  <a:pt x="325" y="4241"/>
                  <a:pt x="322" y="4234"/>
                  <a:pt x="325" y="4228"/>
                </a:cubicBezTo>
                <a:cubicBezTo>
                  <a:pt x="328" y="4221"/>
                  <a:pt x="336" y="4219"/>
                  <a:pt x="342" y="4222"/>
                </a:cubicBezTo>
                <a:close/>
                <a:moveTo>
                  <a:pt x="387" y="4241"/>
                </a:moveTo>
                <a:lnTo>
                  <a:pt x="387" y="4241"/>
                </a:lnTo>
                <a:cubicBezTo>
                  <a:pt x="393" y="4243"/>
                  <a:pt x="397" y="4250"/>
                  <a:pt x="395" y="4256"/>
                </a:cubicBezTo>
                <a:cubicBezTo>
                  <a:pt x="392" y="4263"/>
                  <a:pt x="385" y="4266"/>
                  <a:pt x="379" y="4264"/>
                </a:cubicBezTo>
                <a:lnTo>
                  <a:pt x="379" y="4264"/>
                </a:lnTo>
                <a:cubicBezTo>
                  <a:pt x="372" y="4262"/>
                  <a:pt x="369" y="4255"/>
                  <a:pt x="371" y="4248"/>
                </a:cubicBezTo>
                <a:cubicBezTo>
                  <a:pt x="373" y="4242"/>
                  <a:pt x="380" y="4238"/>
                  <a:pt x="387" y="4241"/>
                </a:cubicBezTo>
                <a:close/>
                <a:moveTo>
                  <a:pt x="433" y="4255"/>
                </a:moveTo>
                <a:lnTo>
                  <a:pt x="433" y="4255"/>
                </a:lnTo>
                <a:cubicBezTo>
                  <a:pt x="440" y="4257"/>
                  <a:pt x="444" y="4264"/>
                  <a:pt x="442" y="4270"/>
                </a:cubicBezTo>
                <a:cubicBezTo>
                  <a:pt x="441" y="4277"/>
                  <a:pt x="434" y="4281"/>
                  <a:pt x="427" y="4280"/>
                </a:cubicBezTo>
                <a:lnTo>
                  <a:pt x="427" y="4280"/>
                </a:lnTo>
                <a:cubicBezTo>
                  <a:pt x="421" y="4278"/>
                  <a:pt x="416" y="4271"/>
                  <a:pt x="418" y="4264"/>
                </a:cubicBezTo>
                <a:cubicBezTo>
                  <a:pt x="420" y="4258"/>
                  <a:pt x="427" y="4254"/>
                  <a:pt x="433" y="4255"/>
                </a:cubicBezTo>
                <a:close/>
                <a:moveTo>
                  <a:pt x="481" y="4266"/>
                </a:moveTo>
                <a:lnTo>
                  <a:pt x="481" y="4266"/>
                </a:lnTo>
                <a:cubicBezTo>
                  <a:pt x="487" y="4267"/>
                  <a:pt x="492" y="4273"/>
                  <a:pt x="491" y="4280"/>
                </a:cubicBezTo>
                <a:cubicBezTo>
                  <a:pt x="491" y="4287"/>
                  <a:pt x="484" y="4292"/>
                  <a:pt x="478" y="4291"/>
                </a:cubicBezTo>
                <a:lnTo>
                  <a:pt x="477" y="4291"/>
                </a:lnTo>
                <a:cubicBezTo>
                  <a:pt x="471" y="4290"/>
                  <a:pt x="466" y="4284"/>
                  <a:pt x="467" y="4277"/>
                </a:cubicBezTo>
                <a:cubicBezTo>
                  <a:pt x="467" y="4270"/>
                  <a:pt x="474" y="4265"/>
                  <a:pt x="481" y="4266"/>
                </a:cubicBezTo>
                <a:close/>
                <a:moveTo>
                  <a:pt x="529" y="4272"/>
                </a:moveTo>
                <a:lnTo>
                  <a:pt x="529" y="4272"/>
                </a:lnTo>
                <a:cubicBezTo>
                  <a:pt x="536" y="4273"/>
                  <a:pt x="541" y="4279"/>
                  <a:pt x="541" y="4285"/>
                </a:cubicBezTo>
                <a:cubicBezTo>
                  <a:pt x="541" y="4292"/>
                  <a:pt x="535" y="4298"/>
                  <a:pt x="528" y="4297"/>
                </a:cubicBezTo>
                <a:lnTo>
                  <a:pt x="528" y="4297"/>
                </a:lnTo>
                <a:cubicBezTo>
                  <a:pt x="521" y="4297"/>
                  <a:pt x="516" y="4291"/>
                  <a:pt x="516" y="4284"/>
                </a:cubicBezTo>
                <a:cubicBezTo>
                  <a:pt x="516" y="4278"/>
                  <a:pt x="522" y="4272"/>
                  <a:pt x="529" y="4272"/>
                </a:cubicBezTo>
                <a:close/>
                <a:moveTo>
                  <a:pt x="579" y="4275"/>
                </a:moveTo>
                <a:lnTo>
                  <a:pt x="579" y="4275"/>
                </a:lnTo>
                <a:cubicBezTo>
                  <a:pt x="585" y="4275"/>
                  <a:pt x="591" y="4281"/>
                  <a:pt x="591" y="4287"/>
                </a:cubicBezTo>
                <a:cubicBezTo>
                  <a:pt x="591" y="4294"/>
                  <a:pt x="585" y="4300"/>
                  <a:pt x="579" y="4300"/>
                </a:cubicBezTo>
                <a:lnTo>
                  <a:pt x="579" y="4300"/>
                </a:lnTo>
                <a:cubicBezTo>
                  <a:pt x="572" y="4300"/>
                  <a:pt x="566" y="4294"/>
                  <a:pt x="566" y="4287"/>
                </a:cubicBezTo>
                <a:cubicBezTo>
                  <a:pt x="566" y="4281"/>
                  <a:pt x="572" y="4275"/>
                  <a:pt x="579" y="4275"/>
                </a:cubicBezTo>
                <a:close/>
                <a:moveTo>
                  <a:pt x="629" y="4275"/>
                </a:moveTo>
                <a:lnTo>
                  <a:pt x="629" y="4275"/>
                </a:lnTo>
                <a:cubicBezTo>
                  <a:pt x="636" y="4275"/>
                  <a:pt x="641" y="4281"/>
                  <a:pt x="641" y="4287"/>
                </a:cubicBezTo>
                <a:cubicBezTo>
                  <a:pt x="641" y="4294"/>
                  <a:pt x="636" y="4300"/>
                  <a:pt x="629" y="4300"/>
                </a:cubicBezTo>
                <a:lnTo>
                  <a:pt x="629" y="4300"/>
                </a:lnTo>
                <a:cubicBezTo>
                  <a:pt x="622" y="4300"/>
                  <a:pt x="616" y="4294"/>
                  <a:pt x="616" y="4287"/>
                </a:cubicBezTo>
                <a:cubicBezTo>
                  <a:pt x="616" y="4281"/>
                  <a:pt x="622" y="4275"/>
                  <a:pt x="629" y="4275"/>
                </a:cubicBezTo>
                <a:close/>
                <a:moveTo>
                  <a:pt x="679" y="4275"/>
                </a:moveTo>
                <a:lnTo>
                  <a:pt x="679" y="4275"/>
                </a:lnTo>
                <a:cubicBezTo>
                  <a:pt x="686" y="4275"/>
                  <a:pt x="691" y="4281"/>
                  <a:pt x="691" y="4287"/>
                </a:cubicBezTo>
                <a:cubicBezTo>
                  <a:pt x="691" y="4294"/>
                  <a:pt x="686" y="4300"/>
                  <a:pt x="679" y="4300"/>
                </a:cubicBezTo>
                <a:lnTo>
                  <a:pt x="679" y="4300"/>
                </a:lnTo>
                <a:cubicBezTo>
                  <a:pt x="672" y="4300"/>
                  <a:pt x="666" y="4294"/>
                  <a:pt x="666" y="4287"/>
                </a:cubicBezTo>
                <a:cubicBezTo>
                  <a:pt x="666" y="4281"/>
                  <a:pt x="672" y="4275"/>
                  <a:pt x="679" y="4275"/>
                </a:cubicBezTo>
                <a:close/>
                <a:moveTo>
                  <a:pt x="729" y="4275"/>
                </a:moveTo>
                <a:lnTo>
                  <a:pt x="729" y="4275"/>
                </a:lnTo>
                <a:cubicBezTo>
                  <a:pt x="736" y="4275"/>
                  <a:pt x="741" y="4281"/>
                  <a:pt x="741" y="4287"/>
                </a:cubicBezTo>
                <a:cubicBezTo>
                  <a:pt x="741" y="4294"/>
                  <a:pt x="736" y="4300"/>
                  <a:pt x="729" y="4300"/>
                </a:cubicBezTo>
                <a:lnTo>
                  <a:pt x="729" y="4300"/>
                </a:lnTo>
                <a:cubicBezTo>
                  <a:pt x="722" y="4300"/>
                  <a:pt x="716" y="4294"/>
                  <a:pt x="716" y="4287"/>
                </a:cubicBezTo>
                <a:cubicBezTo>
                  <a:pt x="716" y="4281"/>
                  <a:pt x="722" y="4275"/>
                  <a:pt x="729" y="4275"/>
                </a:cubicBezTo>
                <a:close/>
                <a:moveTo>
                  <a:pt x="779" y="4275"/>
                </a:moveTo>
                <a:lnTo>
                  <a:pt x="779" y="4275"/>
                </a:lnTo>
                <a:cubicBezTo>
                  <a:pt x="786" y="4275"/>
                  <a:pt x="791" y="4281"/>
                  <a:pt x="791" y="4287"/>
                </a:cubicBezTo>
                <a:cubicBezTo>
                  <a:pt x="791" y="4294"/>
                  <a:pt x="786" y="4300"/>
                  <a:pt x="779" y="4300"/>
                </a:cubicBezTo>
                <a:lnTo>
                  <a:pt x="779" y="4300"/>
                </a:lnTo>
                <a:cubicBezTo>
                  <a:pt x="772" y="4300"/>
                  <a:pt x="766" y="4294"/>
                  <a:pt x="766" y="4287"/>
                </a:cubicBezTo>
                <a:cubicBezTo>
                  <a:pt x="766" y="4281"/>
                  <a:pt x="772" y="4275"/>
                  <a:pt x="779" y="4275"/>
                </a:cubicBezTo>
                <a:close/>
                <a:moveTo>
                  <a:pt x="829" y="4275"/>
                </a:moveTo>
                <a:lnTo>
                  <a:pt x="829" y="4275"/>
                </a:lnTo>
                <a:cubicBezTo>
                  <a:pt x="836" y="4275"/>
                  <a:pt x="841" y="4281"/>
                  <a:pt x="841" y="4287"/>
                </a:cubicBezTo>
                <a:cubicBezTo>
                  <a:pt x="841" y="4294"/>
                  <a:pt x="836" y="4300"/>
                  <a:pt x="829" y="4300"/>
                </a:cubicBezTo>
                <a:lnTo>
                  <a:pt x="829" y="4300"/>
                </a:lnTo>
                <a:cubicBezTo>
                  <a:pt x="822" y="4300"/>
                  <a:pt x="816" y="4294"/>
                  <a:pt x="816" y="4287"/>
                </a:cubicBezTo>
                <a:cubicBezTo>
                  <a:pt x="816" y="4281"/>
                  <a:pt x="822" y="4275"/>
                  <a:pt x="829" y="4275"/>
                </a:cubicBezTo>
                <a:close/>
                <a:moveTo>
                  <a:pt x="879" y="4275"/>
                </a:moveTo>
                <a:lnTo>
                  <a:pt x="879" y="4275"/>
                </a:lnTo>
                <a:cubicBezTo>
                  <a:pt x="886" y="4275"/>
                  <a:pt x="891" y="4281"/>
                  <a:pt x="891" y="4287"/>
                </a:cubicBezTo>
                <a:cubicBezTo>
                  <a:pt x="891" y="4294"/>
                  <a:pt x="886" y="4300"/>
                  <a:pt x="879" y="4300"/>
                </a:cubicBezTo>
                <a:lnTo>
                  <a:pt x="879" y="4300"/>
                </a:lnTo>
                <a:cubicBezTo>
                  <a:pt x="872" y="4300"/>
                  <a:pt x="866" y="4294"/>
                  <a:pt x="866" y="4287"/>
                </a:cubicBezTo>
                <a:cubicBezTo>
                  <a:pt x="866" y="4281"/>
                  <a:pt x="872" y="4275"/>
                  <a:pt x="879" y="4275"/>
                </a:cubicBezTo>
                <a:close/>
                <a:moveTo>
                  <a:pt x="929" y="4275"/>
                </a:moveTo>
                <a:lnTo>
                  <a:pt x="929" y="4275"/>
                </a:lnTo>
                <a:cubicBezTo>
                  <a:pt x="936" y="4275"/>
                  <a:pt x="941" y="4281"/>
                  <a:pt x="941" y="4287"/>
                </a:cubicBezTo>
                <a:cubicBezTo>
                  <a:pt x="941" y="4294"/>
                  <a:pt x="936" y="4300"/>
                  <a:pt x="929" y="4300"/>
                </a:cubicBezTo>
                <a:lnTo>
                  <a:pt x="929" y="4300"/>
                </a:lnTo>
                <a:cubicBezTo>
                  <a:pt x="922" y="4300"/>
                  <a:pt x="916" y="4294"/>
                  <a:pt x="916" y="4287"/>
                </a:cubicBezTo>
                <a:cubicBezTo>
                  <a:pt x="916" y="4281"/>
                  <a:pt x="922" y="4275"/>
                  <a:pt x="929" y="4275"/>
                </a:cubicBezTo>
                <a:close/>
                <a:moveTo>
                  <a:pt x="979" y="4275"/>
                </a:moveTo>
                <a:lnTo>
                  <a:pt x="979" y="4275"/>
                </a:lnTo>
                <a:cubicBezTo>
                  <a:pt x="986" y="4275"/>
                  <a:pt x="991" y="4281"/>
                  <a:pt x="991" y="4287"/>
                </a:cubicBezTo>
                <a:cubicBezTo>
                  <a:pt x="991" y="4294"/>
                  <a:pt x="986" y="4300"/>
                  <a:pt x="979" y="4300"/>
                </a:cubicBezTo>
                <a:lnTo>
                  <a:pt x="979" y="4300"/>
                </a:lnTo>
                <a:cubicBezTo>
                  <a:pt x="972" y="4300"/>
                  <a:pt x="966" y="4294"/>
                  <a:pt x="966" y="4287"/>
                </a:cubicBezTo>
                <a:cubicBezTo>
                  <a:pt x="966" y="4281"/>
                  <a:pt x="972" y="4275"/>
                  <a:pt x="979" y="4275"/>
                </a:cubicBezTo>
                <a:close/>
                <a:moveTo>
                  <a:pt x="1029" y="4275"/>
                </a:moveTo>
                <a:lnTo>
                  <a:pt x="1029" y="4275"/>
                </a:lnTo>
                <a:cubicBezTo>
                  <a:pt x="1036" y="4275"/>
                  <a:pt x="1041" y="4281"/>
                  <a:pt x="1041" y="4287"/>
                </a:cubicBezTo>
                <a:cubicBezTo>
                  <a:pt x="1041" y="4294"/>
                  <a:pt x="1036" y="4300"/>
                  <a:pt x="1029" y="4300"/>
                </a:cubicBezTo>
                <a:lnTo>
                  <a:pt x="1029" y="4300"/>
                </a:lnTo>
                <a:cubicBezTo>
                  <a:pt x="1022" y="4300"/>
                  <a:pt x="1016" y="4294"/>
                  <a:pt x="1016" y="4287"/>
                </a:cubicBezTo>
                <a:cubicBezTo>
                  <a:pt x="1016" y="4281"/>
                  <a:pt x="1022" y="4275"/>
                  <a:pt x="1029" y="4275"/>
                </a:cubicBezTo>
                <a:close/>
                <a:moveTo>
                  <a:pt x="1079" y="4275"/>
                </a:moveTo>
                <a:lnTo>
                  <a:pt x="1079" y="4275"/>
                </a:lnTo>
                <a:cubicBezTo>
                  <a:pt x="1086" y="4275"/>
                  <a:pt x="1091" y="4281"/>
                  <a:pt x="1091" y="4287"/>
                </a:cubicBezTo>
                <a:cubicBezTo>
                  <a:pt x="1091" y="4294"/>
                  <a:pt x="1086" y="4300"/>
                  <a:pt x="1079" y="4300"/>
                </a:cubicBezTo>
                <a:lnTo>
                  <a:pt x="1079" y="4300"/>
                </a:lnTo>
                <a:cubicBezTo>
                  <a:pt x="1072" y="4300"/>
                  <a:pt x="1066" y="4294"/>
                  <a:pt x="1066" y="4287"/>
                </a:cubicBezTo>
                <a:cubicBezTo>
                  <a:pt x="1066" y="4281"/>
                  <a:pt x="1072" y="4275"/>
                  <a:pt x="1079" y="4275"/>
                </a:cubicBezTo>
                <a:close/>
                <a:moveTo>
                  <a:pt x="1129" y="4275"/>
                </a:moveTo>
                <a:lnTo>
                  <a:pt x="1129" y="4275"/>
                </a:lnTo>
                <a:cubicBezTo>
                  <a:pt x="1136" y="4275"/>
                  <a:pt x="1141" y="4281"/>
                  <a:pt x="1141" y="4287"/>
                </a:cubicBezTo>
                <a:cubicBezTo>
                  <a:pt x="1141" y="4294"/>
                  <a:pt x="1136" y="4300"/>
                  <a:pt x="1129" y="4300"/>
                </a:cubicBezTo>
                <a:lnTo>
                  <a:pt x="1129" y="4300"/>
                </a:lnTo>
                <a:cubicBezTo>
                  <a:pt x="1122" y="4300"/>
                  <a:pt x="1116" y="4294"/>
                  <a:pt x="1116" y="4287"/>
                </a:cubicBezTo>
                <a:cubicBezTo>
                  <a:pt x="1116" y="4281"/>
                  <a:pt x="1122" y="4275"/>
                  <a:pt x="1129" y="4275"/>
                </a:cubicBezTo>
                <a:close/>
                <a:moveTo>
                  <a:pt x="1179" y="4275"/>
                </a:moveTo>
                <a:lnTo>
                  <a:pt x="1179" y="4275"/>
                </a:lnTo>
                <a:cubicBezTo>
                  <a:pt x="1186" y="4275"/>
                  <a:pt x="1191" y="4281"/>
                  <a:pt x="1191" y="4287"/>
                </a:cubicBezTo>
                <a:cubicBezTo>
                  <a:pt x="1191" y="4294"/>
                  <a:pt x="1186" y="4300"/>
                  <a:pt x="1179" y="4300"/>
                </a:cubicBezTo>
                <a:lnTo>
                  <a:pt x="1179" y="4300"/>
                </a:lnTo>
                <a:cubicBezTo>
                  <a:pt x="1172" y="4300"/>
                  <a:pt x="1166" y="4294"/>
                  <a:pt x="1166" y="4287"/>
                </a:cubicBezTo>
                <a:cubicBezTo>
                  <a:pt x="1166" y="4281"/>
                  <a:pt x="1172" y="4275"/>
                  <a:pt x="1179" y="4275"/>
                </a:cubicBezTo>
                <a:close/>
                <a:moveTo>
                  <a:pt x="1229" y="4275"/>
                </a:moveTo>
                <a:lnTo>
                  <a:pt x="1229" y="4275"/>
                </a:lnTo>
                <a:cubicBezTo>
                  <a:pt x="1236" y="4275"/>
                  <a:pt x="1241" y="4281"/>
                  <a:pt x="1241" y="4287"/>
                </a:cubicBezTo>
                <a:cubicBezTo>
                  <a:pt x="1241" y="4294"/>
                  <a:pt x="1236" y="4300"/>
                  <a:pt x="1229" y="4300"/>
                </a:cubicBezTo>
                <a:lnTo>
                  <a:pt x="1229" y="4300"/>
                </a:lnTo>
                <a:cubicBezTo>
                  <a:pt x="1222" y="4300"/>
                  <a:pt x="1216" y="4294"/>
                  <a:pt x="1216" y="4287"/>
                </a:cubicBezTo>
                <a:cubicBezTo>
                  <a:pt x="1216" y="4281"/>
                  <a:pt x="1222" y="4275"/>
                  <a:pt x="1229" y="4275"/>
                </a:cubicBezTo>
                <a:close/>
                <a:moveTo>
                  <a:pt x="1279" y="4275"/>
                </a:moveTo>
                <a:lnTo>
                  <a:pt x="1279" y="4275"/>
                </a:lnTo>
                <a:cubicBezTo>
                  <a:pt x="1286" y="4275"/>
                  <a:pt x="1291" y="4281"/>
                  <a:pt x="1291" y="4287"/>
                </a:cubicBezTo>
                <a:cubicBezTo>
                  <a:pt x="1291" y="4294"/>
                  <a:pt x="1286" y="4300"/>
                  <a:pt x="1279" y="4300"/>
                </a:cubicBezTo>
                <a:lnTo>
                  <a:pt x="1279" y="4300"/>
                </a:lnTo>
                <a:cubicBezTo>
                  <a:pt x="1272" y="4300"/>
                  <a:pt x="1266" y="4294"/>
                  <a:pt x="1266" y="4287"/>
                </a:cubicBezTo>
                <a:cubicBezTo>
                  <a:pt x="1266" y="4281"/>
                  <a:pt x="1272" y="4275"/>
                  <a:pt x="1279" y="4275"/>
                </a:cubicBezTo>
                <a:close/>
                <a:moveTo>
                  <a:pt x="1329" y="4275"/>
                </a:moveTo>
                <a:lnTo>
                  <a:pt x="1329" y="4275"/>
                </a:lnTo>
                <a:cubicBezTo>
                  <a:pt x="1336" y="4275"/>
                  <a:pt x="1341" y="4281"/>
                  <a:pt x="1341" y="4287"/>
                </a:cubicBezTo>
                <a:cubicBezTo>
                  <a:pt x="1341" y="4294"/>
                  <a:pt x="1336" y="4300"/>
                  <a:pt x="1329" y="4300"/>
                </a:cubicBezTo>
                <a:lnTo>
                  <a:pt x="1329" y="4300"/>
                </a:lnTo>
                <a:cubicBezTo>
                  <a:pt x="1322" y="4300"/>
                  <a:pt x="1316" y="4294"/>
                  <a:pt x="1316" y="4287"/>
                </a:cubicBezTo>
                <a:cubicBezTo>
                  <a:pt x="1316" y="4281"/>
                  <a:pt x="1322" y="4275"/>
                  <a:pt x="1329" y="4275"/>
                </a:cubicBezTo>
                <a:close/>
                <a:moveTo>
                  <a:pt x="1379" y="4275"/>
                </a:moveTo>
                <a:lnTo>
                  <a:pt x="1379" y="4275"/>
                </a:lnTo>
                <a:cubicBezTo>
                  <a:pt x="1386" y="4275"/>
                  <a:pt x="1391" y="4281"/>
                  <a:pt x="1391" y="4287"/>
                </a:cubicBezTo>
                <a:cubicBezTo>
                  <a:pt x="1391" y="4294"/>
                  <a:pt x="1386" y="4300"/>
                  <a:pt x="1379" y="4300"/>
                </a:cubicBezTo>
                <a:lnTo>
                  <a:pt x="1379" y="4300"/>
                </a:lnTo>
                <a:cubicBezTo>
                  <a:pt x="1372" y="4300"/>
                  <a:pt x="1366" y="4294"/>
                  <a:pt x="1366" y="4287"/>
                </a:cubicBezTo>
                <a:cubicBezTo>
                  <a:pt x="1366" y="4281"/>
                  <a:pt x="1372" y="4275"/>
                  <a:pt x="1379" y="4275"/>
                </a:cubicBezTo>
                <a:close/>
                <a:moveTo>
                  <a:pt x="1429" y="4275"/>
                </a:moveTo>
                <a:lnTo>
                  <a:pt x="1429" y="4275"/>
                </a:lnTo>
                <a:cubicBezTo>
                  <a:pt x="1436" y="4275"/>
                  <a:pt x="1441" y="4281"/>
                  <a:pt x="1441" y="4287"/>
                </a:cubicBezTo>
                <a:cubicBezTo>
                  <a:pt x="1441" y="4294"/>
                  <a:pt x="1436" y="4300"/>
                  <a:pt x="1429" y="4300"/>
                </a:cubicBezTo>
                <a:lnTo>
                  <a:pt x="1429" y="4300"/>
                </a:lnTo>
                <a:cubicBezTo>
                  <a:pt x="1422" y="4300"/>
                  <a:pt x="1416" y="4294"/>
                  <a:pt x="1416" y="4287"/>
                </a:cubicBezTo>
                <a:cubicBezTo>
                  <a:pt x="1416" y="4281"/>
                  <a:pt x="1422" y="4275"/>
                  <a:pt x="1429" y="4275"/>
                </a:cubicBezTo>
                <a:close/>
                <a:moveTo>
                  <a:pt x="1479" y="4275"/>
                </a:moveTo>
                <a:lnTo>
                  <a:pt x="1479" y="4275"/>
                </a:lnTo>
                <a:cubicBezTo>
                  <a:pt x="1486" y="4275"/>
                  <a:pt x="1492" y="4281"/>
                  <a:pt x="1492" y="4287"/>
                </a:cubicBezTo>
                <a:cubicBezTo>
                  <a:pt x="1492" y="4294"/>
                  <a:pt x="1486" y="4300"/>
                  <a:pt x="1479" y="4300"/>
                </a:cubicBezTo>
                <a:lnTo>
                  <a:pt x="1479" y="4300"/>
                </a:lnTo>
                <a:cubicBezTo>
                  <a:pt x="1472" y="4300"/>
                  <a:pt x="1466" y="4294"/>
                  <a:pt x="1466" y="4287"/>
                </a:cubicBezTo>
                <a:cubicBezTo>
                  <a:pt x="1466" y="4281"/>
                  <a:pt x="1472" y="4275"/>
                  <a:pt x="1479" y="4275"/>
                </a:cubicBezTo>
                <a:close/>
                <a:moveTo>
                  <a:pt x="1529" y="4275"/>
                </a:moveTo>
                <a:lnTo>
                  <a:pt x="1529" y="4275"/>
                </a:lnTo>
                <a:cubicBezTo>
                  <a:pt x="1536" y="4275"/>
                  <a:pt x="1542" y="4281"/>
                  <a:pt x="1542" y="4287"/>
                </a:cubicBezTo>
                <a:cubicBezTo>
                  <a:pt x="1542" y="4294"/>
                  <a:pt x="1536" y="4300"/>
                  <a:pt x="1529" y="4300"/>
                </a:cubicBezTo>
                <a:lnTo>
                  <a:pt x="1529" y="4300"/>
                </a:lnTo>
                <a:cubicBezTo>
                  <a:pt x="1522" y="4300"/>
                  <a:pt x="1517" y="4294"/>
                  <a:pt x="1517" y="4287"/>
                </a:cubicBezTo>
                <a:cubicBezTo>
                  <a:pt x="1517" y="4281"/>
                  <a:pt x="1522" y="4275"/>
                  <a:pt x="1529" y="4275"/>
                </a:cubicBezTo>
                <a:close/>
                <a:moveTo>
                  <a:pt x="1579" y="4275"/>
                </a:moveTo>
                <a:lnTo>
                  <a:pt x="1579" y="4275"/>
                </a:lnTo>
                <a:cubicBezTo>
                  <a:pt x="1586" y="4275"/>
                  <a:pt x="1592" y="4281"/>
                  <a:pt x="1592" y="4287"/>
                </a:cubicBezTo>
                <a:cubicBezTo>
                  <a:pt x="1592" y="4294"/>
                  <a:pt x="1586" y="4300"/>
                  <a:pt x="1579" y="4300"/>
                </a:cubicBezTo>
                <a:lnTo>
                  <a:pt x="1579" y="4300"/>
                </a:lnTo>
                <a:cubicBezTo>
                  <a:pt x="1572" y="4300"/>
                  <a:pt x="1567" y="4294"/>
                  <a:pt x="1567" y="4287"/>
                </a:cubicBezTo>
                <a:cubicBezTo>
                  <a:pt x="1567" y="4281"/>
                  <a:pt x="1572" y="4275"/>
                  <a:pt x="1579" y="4275"/>
                </a:cubicBezTo>
                <a:close/>
                <a:moveTo>
                  <a:pt x="1629" y="4275"/>
                </a:moveTo>
                <a:lnTo>
                  <a:pt x="1629" y="4275"/>
                </a:lnTo>
                <a:cubicBezTo>
                  <a:pt x="1636" y="4275"/>
                  <a:pt x="1642" y="4281"/>
                  <a:pt x="1642" y="4287"/>
                </a:cubicBezTo>
                <a:cubicBezTo>
                  <a:pt x="1642" y="4294"/>
                  <a:pt x="1636" y="4300"/>
                  <a:pt x="1629" y="4300"/>
                </a:cubicBezTo>
                <a:lnTo>
                  <a:pt x="1629" y="4300"/>
                </a:lnTo>
                <a:cubicBezTo>
                  <a:pt x="1622" y="4300"/>
                  <a:pt x="1617" y="4294"/>
                  <a:pt x="1617" y="4287"/>
                </a:cubicBezTo>
                <a:cubicBezTo>
                  <a:pt x="1617" y="4281"/>
                  <a:pt x="1622" y="4275"/>
                  <a:pt x="1629" y="4275"/>
                </a:cubicBezTo>
                <a:close/>
                <a:moveTo>
                  <a:pt x="1679" y="4275"/>
                </a:moveTo>
                <a:lnTo>
                  <a:pt x="1679" y="4275"/>
                </a:lnTo>
                <a:cubicBezTo>
                  <a:pt x="1686" y="4275"/>
                  <a:pt x="1692" y="4281"/>
                  <a:pt x="1692" y="4287"/>
                </a:cubicBezTo>
                <a:cubicBezTo>
                  <a:pt x="1692" y="4294"/>
                  <a:pt x="1686" y="4300"/>
                  <a:pt x="1679" y="4300"/>
                </a:cubicBezTo>
                <a:lnTo>
                  <a:pt x="1679" y="4300"/>
                </a:lnTo>
                <a:cubicBezTo>
                  <a:pt x="1672" y="4300"/>
                  <a:pt x="1667" y="4294"/>
                  <a:pt x="1667" y="4287"/>
                </a:cubicBezTo>
                <a:cubicBezTo>
                  <a:pt x="1667" y="4281"/>
                  <a:pt x="1672" y="4275"/>
                  <a:pt x="1679" y="4275"/>
                </a:cubicBezTo>
                <a:close/>
                <a:moveTo>
                  <a:pt x="1729" y="4275"/>
                </a:moveTo>
                <a:lnTo>
                  <a:pt x="1729" y="4275"/>
                </a:lnTo>
                <a:cubicBezTo>
                  <a:pt x="1736" y="4275"/>
                  <a:pt x="1742" y="4281"/>
                  <a:pt x="1742" y="4287"/>
                </a:cubicBezTo>
                <a:cubicBezTo>
                  <a:pt x="1742" y="4294"/>
                  <a:pt x="1736" y="4300"/>
                  <a:pt x="1729" y="4300"/>
                </a:cubicBezTo>
                <a:lnTo>
                  <a:pt x="1729" y="4300"/>
                </a:lnTo>
                <a:cubicBezTo>
                  <a:pt x="1722" y="4300"/>
                  <a:pt x="1717" y="4294"/>
                  <a:pt x="1717" y="4287"/>
                </a:cubicBezTo>
                <a:cubicBezTo>
                  <a:pt x="1717" y="4281"/>
                  <a:pt x="1722" y="4275"/>
                  <a:pt x="1729" y="4275"/>
                </a:cubicBezTo>
                <a:close/>
                <a:moveTo>
                  <a:pt x="1779" y="4275"/>
                </a:moveTo>
                <a:lnTo>
                  <a:pt x="1779" y="4275"/>
                </a:lnTo>
                <a:cubicBezTo>
                  <a:pt x="1786" y="4275"/>
                  <a:pt x="1792" y="4281"/>
                  <a:pt x="1792" y="4287"/>
                </a:cubicBezTo>
                <a:cubicBezTo>
                  <a:pt x="1792" y="4294"/>
                  <a:pt x="1786" y="4300"/>
                  <a:pt x="1779" y="4300"/>
                </a:cubicBezTo>
                <a:lnTo>
                  <a:pt x="1779" y="4300"/>
                </a:lnTo>
                <a:cubicBezTo>
                  <a:pt x="1772" y="4300"/>
                  <a:pt x="1767" y="4294"/>
                  <a:pt x="1767" y="4287"/>
                </a:cubicBezTo>
                <a:cubicBezTo>
                  <a:pt x="1767" y="4281"/>
                  <a:pt x="1772" y="4275"/>
                  <a:pt x="1779" y="4275"/>
                </a:cubicBezTo>
                <a:close/>
                <a:moveTo>
                  <a:pt x="1829" y="4275"/>
                </a:moveTo>
                <a:lnTo>
                  <a:pt x="1829" y="4275"/>
                </a:lnTo>
                <a:cubicBezTo>
                  <a:pt x="1836" y="4275"/>
                  <a:pt x="1842" y="4281"/>
                  <a:pt x="1842" y="4287"/>
                </a:cubicBezTo>
                <a:cubicBezTo>
                  <a:pt x="1842" y="4294"/>
                  <a:pt x="1836" y="4300"/>
                  <a:pt x="1829" y="4300"/>
                </a:cubicBezTo>
                <a:lnTo>
                  <a:pt x="1829" y="4300"/>
                </a:lnTo>
                <a:cubicBezTo>
                  <a:pt x="1822" y="4300"/>
                  <a:pt x="1817" y="4294"/>
                  <a:pt x="1817" y="4287"/>
                </a:cubicBezTo>
                <a:cubicBezTo>
                  <a:pt x="1817" y="4281"/>
                  <a:pt x="1822" y="4275"/>
                  <a:pt x="1829" y="4275"/>
                </a:cubicBezTo>
                <a:close/>
                <a:moveTo>
                  <a:pt x="1879" y="4275"/>
                </a:moveTo>
                <a:lnTo>
                  <a:pt x="1879" y="4275"/>
                </a:lnTo>
                <a:cubicBezTo>
                  <a:pt x="1886" y="4275"/>
                  <a:pt x="1892" y="4281"/>
                  <a:pt x="1892" y="4287"/>
                </a:cubicBezTo>
                <a:cubicBezTo>
                  <a:pt x="1892" y="4294"/>
                  <a:pt x="1886" y="4300"/>
                  <a:pt x="1879" y="4300"/>
                </a:cubicBezTo>
                <a:lnTo>
                  <a:pt x="1879" y="4300"/>
                </a:lnTo>
                <a:cubicBezTo>
                  <a:pt x="1872" y="4300"/>
                  <a:pt x="1867" y="4294"/>
                  <a:pt x="1867" y="4287"/>
                </a:cubicBezTo>
                <a:cubicBezTo>
                  <a:pt x="1867" y="4281"/>
                  <a:pt x="1872" y="4275"/>
                  <a:pt x="1879" y="4275"/>
                </a:cubicBezTo>
                <a:close/>
                <a:moveTo>
                  <a:pt x="1929" y="4275"/>
                </a:moveTo>
                <a:lnTo>
                  <a:pt x="1929" y="4275"/>
                </a:lnTo>
                <a:cubicBezTo>
                  <a:pt x="1936" y="4275"/>
                  <a:pt x="1942" y="4281"/>
                  <a:pt x="1942" y="4287"/>
                </a:cubicBezTo>
                <a:cubicBezTo>
                  <a:pt x="1942" y="4294"/>
                  <a:pt x="1936" y="4300"/>
                  <a:pt x="1929" y="4300"/>
                </a:cubicBezTo>
                <a:lnTo>
                  <a:pt x="1929" y="4300"/>
                </a:lnTo>
                <a:cubicBezTo>
                  <a:pt x="1922" y="4300"/>
                  <a:pt x="1917" y="4294"/>
                  <a:pt x="1917" y="4287"/>
                </a:cubicBezTo>
                <a:cubicBezTo>
                  <a:pt x="1917" y="4281"/>
                  <a:pt x="1922" y="4275"/>
                  <a:pt x="1929" y="4275"/>
                </a:cubicBezTo>
                <a:close/>
                <a:moveTo>
                  <a:pt x="1979" y="4275"/>
                </a:moveTo>
                <a:lnTo>
                  <a:pt x="1979" y="4275"/>
                </a:lnTo>
                <a:cubicBezTo>
                  <a:pt x="1986" y="4275"/>
                  <a:pt x="1992" y="4281"/>
                  <a:pt x="1992" y="4287"/>
                </a:cubicBezTo>
                <a:cubicBezTo>
                  <a:pt x="1992" y="4294"/>
                  <a:pt x="1986" y="4300"/>
                  <a:pt x="1979" y="4300"/>
                </a:cubicBezTo>
                <a:lnTo>
                  <a:pt x="1979" y="4300"/>
                </a:lnTo>
                <a:cubicBezTo>
                  <a:pt x="1972" y="4300"/>
                  <a:pt x="1967" y="4294"/>
                  <a:pt x="1967" y="4287"/>
                </a:cubicBezTo>
                <a:cubicBezTo>
                  <a:pt x="1967" y="4281"/>
                  <a:pt x="1972" y="4275"/>
                  <a:pt x="1979" y="4275"/>
                </a:cubicBezTo>
                <a:close/>
                <a:moveTo>
                  <a:pt x="2029" y="4275"/>
                </a:moveTo>
                <a:lnTo>
                  <a:pt x="2029" y="4275"/>
                </a:lnTo>
                <a:cubicBezTo>
                  <a:pt x="2036" y="4275"/>
                  <a:pt x="2042" y="4281"/>
                  <a:pt x="2042" y="4287"/>
                </a:cubicBezTo>
                <a:cubicBezTo>
                  <a:pt x="2042" y="4294"/>
                  <a:pt x="2036" y="4300"/>
                  <a:pt x="2029" y="4300"/>
                </a:cubicBezTo>
                <a:lnTo>
                  <a:pt x="2029" y="4300"/>
                </a:lnTo>
                <a:cubicBezTo>
                  <a:pt x="2022" y="4300"/>
                  <a:pt x="2017" y="4294"/>
                  <a:pt x="2017" y="4287"/>
                </a:cubicBezTo>
                <a:cubicBezTo>
                  <a:pt x="2017" y="4281"/>
                  <a:pt x="2022" y="4275"/>
                  <a:pt x="2029" y="4275"/>
                </a:cubicBezTo>
                <a:close/>
                <a:moveTo>
                  <a:pt x="2079" y="4275"/>
                </a:moveTo>
                <a:lnTo>
                  <a:pt x="2079" y="4275"/>
                </a:lnTo>
                <a:cubicBezTo>
                  <a:pt x="2086" y="4275"/>
                  <a:pt x="2092" y="4281"/>
                  <a:pt x="2092" y="4287"/>
                </a:cubicBezTo>
                <a:cubicBezTo>
                  <a:pt x="2092" y="4294"/>
                  <a:pt x="2086" y="4300"/>
                  <a:pt x="2079" y="4300"/>
                </a:cubicBezTo>
                <a:lnTo>
                  <a:pt x="2079" y="4300"/>
                </a:lnTo>
                <a:cubicBezTo>
                  <a:pt x="2072" y="4300"/>
                  <a:pt x="2067" y="4294"/>
                  <a:pt x="2067" y="4287"/>
                </a:cubicBezTo>
                <a:cubicBezTo>
                  <a:pt x="2067" y="4281"/>
                  <a:pt x="2072" y="4275"/>
                  <a:pt x="2079" y="4275"/>
                </a:cubicBezTo>
                <a:close/>
                <a:moveTo>
                  <a:pt x="2129" y="4275"/>
                </a:moveTo>
                <a:lnTo>
                  <a:pt x="2129" y="4275"/>
                </a:lnTo>
                <a:cubicBezTo>
                  <a:pt x="2136" y="4275"/>
                  <a:pt x="2142" y="4281"/>
                  <a:pt x="2142" y="4287"/>
                </a:cubicBezTo>
                <a:cubicBezTo>
                  <a:pt x="2142" y="4294"/>
                  <a:pt x="2136" y="4300"/>
                  <a:pt x="2129" y="4300"/>
                </a:cubicBezTo>
                <a:lnTo>
                  <a:pt x="2129" y="4300"/>
                </a:lnTo>
                <a:cubicBezTo>
                  <a:pt x="2122" y="4300"/>
                  <a:pt x="2117" y="4294"/>
                  <a:pt x="2117" y="4287"/>
                </a:cubicBezTo>
                <a:cubicBezTo>
                  <a:pt x="2117" y="4281"/>
                  <a:pt x="2122" y="4275"/>
                  <a:pt x="2129" y="4275"/>
                </a:cubicBezTo>
                <a:close/>
                <a:moveTo>
                  <a:pt x="2179" y="4275"/>
                </a:moveTo>
                <a:lnTo>
                  <a:pt x="2179" y="4275"/>
                </a:lnTo>
                <a:cubicBezTo>
                  <a:pt x="2186" y="4275"/>
                  <a:pt x="2192" y="4281"/>
                  <a:pt x="2192" y="4287"/>
                </a:cubicBezTo>
                <a:cubicBezTo>
                  <a:pt x="2192" y="4294"/>
                  <a:pt x="2186" y="4300"/>
                  <a:pt x="2179" y="4300"/>
                </a:cubicBezTo>
                <a:lnTo>
                  <a:pt x="2179" y="4300"/>
                </a:lnTo>
                <a:cubicBezTo>
                  <a:pt x="2172" y="4300"/>
                  <a:pt x="2167" y="4294"/>
                  <a:pt x="2167" y="4287"/>
                </a:cubicBezTo>
                <a:cubicBezTo>
                  <a:pt x="2167" y="4281"/>
                  <a:pt x="2172" y="4275"/>
                  <a:pt x="2179" y="4275"/>
                </a:cubicBezTo>
                <a:close/>
                <a:moveTo>
                  <a:pt x="2229" y="4275"/>
                </a:moveTo>
                <a:lnTo>
                  <a:pt x="2229" y="4275"/>
                </a:lnTo>
                <a:cubicBezTo>
                  <a:pt x="2236" y="4275"/>
                  <a:pt x="2242" y="4281"/>
                  <a:pt x="2242" y="4287"/>
                </a:cubicBezTo>
                <a:cubicBezTo>
                  <a:pt x="2242" y="4294"/>
                  <a:pt x="2236" y="4300"/>
                  <a:pt x="2229" y="4300"/>
                </a:cubicBezTo>
                <a:lnTo>
                  <a:pt x="2229" y="4300"/>
                </a:lnTo>
                <a:cubicBezTo>
                  <a:pt x="2222" y="4300"/>
                  <a:pt x="2217" y="4294"/>
                  <a:pt x="2217" y="4287"/>
                </a:cubicBezTo>
                <a:cubicBezTo>
                  <a:pt x="2217" y="4281"/>
                  <a:pt x="2222" y="4275"/>
                  <a:pt x="2229" y="4275"/>
                </a:cubicBezTo>
                <a:close/>
                <a:moveTo>
                  <a:pt x="2279" y="4275"/>
                </a:moveTo>
                <a:lnTo>
                  <a:pt x="2279" y="4275"/>
                </a:lnTo>
                <a:cubicBezTo>
                  <a:pt x="2286" y="4275"/>
                  <a:pt x="2292" y="4281"/>
                  <a:pt x="2292" y="4287"/>
                </a:cubicBezTo>
                <a:cubicBezTo>
                  <a:pt x="2292" y="4294"/>
                  <a:pt x="2286" y="4300"/>
                  <a:pt x="2279" y="4300"/>
                </a:cubicBezTo>
                <a:lnTo>
                  <a:pt x="2279" y="4300"/>
                </a:lnTo>
                <a:cubicBezTo>
                  <a:pt x="2272" y="4300"/>
                  <a:pt x="2267" y="4294"/>
                  <a:pt x="2267" y="4287"/>
                </a:cubicBezTo>
                <a:cubicBezTo>
                  <a:pt x="2267" y="4281"/>
                  <a:pt x="2272" y="4275"/>
                  <a:pt x="2279" y="4275"/>
                </a:cubicBezTo>
                <a:close/>
                <a:moveTo>
                  <a:pt x="2329" y="4275"/>
                </a:moveTo>
                <a:lnTo>
                  <a:pt x="2329" y="4275"/>
                </a:lnTo>
                <a:cubicBezTo>
                  <a:pt x="2336" y="4275"/>
                  <a:pt x="2342" y="4281"/>
                  <a:pt x="2342" y="4287"/>
                </a:cubicBezTo>
                <a:cubicBezTo>
                  <a:pt x="2342" y="4294"/>
                  <a:pt x="2336" y="4300"/>
                  <a:pt x="2329" y="4300"/>
                </a:cubicBezTo>
                <a:lnTo>
                  <a:pt x="2329" y="4300"/>
                </a:lnTo>
                <a:cubicBezTo>
                  <a:pt x="2322" y="4300"/>
                  <a:pt x="2317" y="4294"/>
                  <a:pt x="2317" y="4287"/>
                </a:cubicBezTo>
                <a:cubicBezTo>
                  <a:pt x="2317" y="4281"/>
                  <a:pt x="2322" y="4275"/>
                  <a:pt x="2329" y="4275"/>
                </a:cubicBezTo>
                <a:close/>
                <a:moveTo>
                  <a:pt x="2379" y="4275"/>
                </a:moveTo>
                <a:lnTo>
                  <a:pt x="2379" y="4275"/>
                </a:lnTo>
                <a:cubicBezTo>
                  <a:pt x="2386" y="4275"/>
                  <a:pt x="2392" y="4281"/>
                  <a:pt x="2392" y="4287"/>
                </a:cubicBezTo>
                <a:cubicBezTo>
                  <a:pt x="2392" y="4294"/>
                  <a:pt x="2386" y="4300"/>
                  <a:pt x="2379" y="4300"/>
                </a:cubicBezTo>
                <a:lnTo>
                  <a:pt x="2379" y="4300"/>
                </a:lnTo>
                <a:cubicBezTo>
                  <a:pt x="2373" y="4300"/>
                  <a:pt x="2367" y="4294"/>
                  <a:pt x="2367" y="4287"/>
                </a:cubicBezTo>
                <a:cubicBezTo>
                  <a:pt x="2367" y="4281"/>
                  <a:pt x="2373" y="4275"/>
                  <a:pt x="2379" y="4275"/>
                </a:cubicBezTo>
                <a:close/>
                <a:moveTo>
                  <a:pt x="2429" y="4275"/>
                </a:moveTo>
                <a:lnTo>
                  <a:pt x="2429" y="4275"/>
                </a:lnTo>
                <a:cubicBezTo>
                  <a:pt x="2436" y="4275"/>
                  <a:pt x="2442" y="4281"/>
                  <a:pt x="2442" y="4287"/>
                </a:cubicBezTo>
                <a:cubicBezTo>
                  <a:pt x="2442" y="4294"/>
                  <a:pt x="2436" y="4300"/>
                  <a:pt x="2429" y="4300"/>
                </a:cubicBezTo>
                <a:lnTo>
                  <a:pt x="2429" y="4300"/>
                </a:lnTo>
                <a:cubicBezTo>
                  <a:pt x="2423" y="4300"/>
                  <a:pt x="2417" y="4294"/>
                  <a:pt x="2417" y="4287"/>
                </a:cubicBezTo>
                <a:cubicBezTo>
                  <a:pt x="2417" y="4281"/>
                  <a:pt x="2423" y="4275"/>
                  <a:pt x="2429" y="4275"/>
                </a:cubicBezTo>
                <a:close/>
                <a:moveTo>
                  <a:pt x="2479" y="4275"/>
                </a:moveTo>
                <a:lnTo>
                  <a:pt x="2480" y="4275"/>
                </a:lnTo>
                <a:cubicBezTo>
                  <a:pt x="2486" y="4275"/>
                  <a:pt x="2492" y="4281"/>
                  <a:pt x="2492" y="4287"/>
                </a:cubicBezTo>
                <a:cubicBezTo>
                  <a:pt x="2492" y="4294"/>
                  <a:pt x="2486" y="4300"/>
                  <a:pt x="2480" y="4300"/>
                </a:cubicBezTo>
                <a:lnTo>
                  <a:pt x="2479" y="4300"/>
                </a:lnTo>
                <a:cubicBezTo>
                  <a:pt x="2473" y="4300"/>
                  <a:pt x="2467" y="4294"/>
                  <a:pt x="2467" y="4287"/>
                </a:cubicBezTo>
                <a:cubicBezTo>
                  <a:pt x="2467" y="4281"/>
                  <a:pt x="2473" y="4275"/>
                  <a:pt x="2479" y="4275"/>
                </a:cubicBezTo>
                <a:close/>
                <a:moveTo>
                  <a:pt x="2530" y="4275"/>
                </a:moveTo>
                <a:lnTo>
                  <a:pt x="2530" y="4275"/>
                </a:lnTo>
                <a:cubicBezTo>
                  <a:pt x="2536" y="4275"/>
                  <a:pt x="2542" y="4281"/>
                  <a:pt x="2542" y="4287"/>
                </a:cubicBezTo>
                <a:cubicBezTo>
                  <a:pt x="2542" y="4294"/>
                  <a:pt x="2536" y="4300"/>
                  <a:pt x="2530" y="4300"/>
                </a:cubicBezTo>
                <a:lnTo>
                  <a:pt x="2530" y="4300"/>
                </a:lnTo>
                <a:cubicBezTo>
                  <a:pt x="2523" y="4300"/>
                  <a:pt x="2517" y="4294"/>
                  <a:pt x="2517" y="4287"/>
                </a:cubicBezTo>
                <a:cubicBezTo>
                  <a:pt x="2517" y="4281"/>
                  <a:pt x="2523" y="4275"/>
                  <a:pt x="2530" y="4275"/>
                </a:cubicBezTo>
                <a:close/>
                <a:moveTo>
                  <a:pt x="2580" y="4275"/>
                </a:moveTo>
                <a:lnTo>
                  <a:pt x="2580" y="4275"/>
                </a:lnTo>
                <a:cubicBezTo>
                  <a:pt x="2586" y="4275"/>
                  <a:pt x="2592" y="4281"/>
                  <a:pt x="2592" y="4287"/>
                </a:cubicBezTo>
                <a:cubicBezTo>
                  <a:pt x="2592" y="4294"/>
                  <a:pt x="2586" y="4300"/>
                  <a:pt x="2580" y="4300"/>
                </a:cubicBezTo>
                <a:lnTo>
                  <a:pt x="2580" y="4300"/>
                </a:lnTo>
                <a:cubicBezTo>
                  <a:pt x="2573" y="4300"/>
                  <a:pt x="2567" y="4294"/>
                  <a:pt x="2567" y="4287"/>
                </a:cubicBezTo>
                <a:cubicBezTo>
                  <a:pt x="2567" y="4281"/>
                  <a:pt x="2573" y="4275"/>
                  <a:pt x="2580" y="4275"/>
                </a:cubicBezTo>
                <a:close/>
                <a:moveTo>
                  <a:pt x="2630" y="4275"/>
                </a:moveTo>
                <a:lnTo>
                  <a:pt x="2630" y="4275"/>
                </a:lnTo>
                <a:cubicBezTo>
                  <a:pt x="2636" y="4275"/>
                  <a:pt x="2642" y="4281"/>
                  <a:pt x="2642" y="4287"/>
                </a:cubicBezTo>
                <a:cubicBezTo>
                  <a:pt x="2642" y="4294"/>
                  <a:pt x="2636" y="4300"/>
                  <a:pt x="2630" y="4300"/>
                </a:cubicBezTo>
                <a:lnTo>
                  <a:pt x="2630" y="4300"/>
                </a:lnTo>
                <a:cubicBezTo>
                  <a:pt x="2623" y="4300"/>
                  <a:pt x="2617" y="4294"/>
                  <a:pt x="2617" y="4287"/>
                </a:cubicBezTo>
                <a:cubicBezTo>
                  <a:pt x="2617" y="4281"/>
                  <a:pt x="2623" y="4275"/>
                  <a:pt x="2630" y="4275"/>
                </a:cubicBezTo>
                <a:close/>
                <a:moveTo>
                  <a:pt x="2680" y="4275"/>
                </a:moveTo>
                <a:lnTo>
                  <a:pt x="2680" y="4275"/>
                </a:lnTo>
                <a:cubicBezTo>
                  <a:pt x="2687" y="4275"/>
                  <a:pt x="2692" y="4281"/>
                  <a:pt x="2692" y="4287"/>
                </a:cubicBezTo>
                <a:cubicBezTo>
                  <a:pt x="2692" y="4294"/>
                  <a:pt x="2687" y="4300"/>
                  <a:pt x="2680" y="4300"/>
                </a:cubicBezTo>
                <a:lnTo>
                  <a:pt x="2680" y="4300"/>
                </a:lnTo>
                <a:cubicBezTo>
                  <a:pt x="2673" y="4300"/>
                  <a:pt x="2667" y="4294"/>
                  <a:pt x="2667" y="4287"/>
                </a:cubicBezTo>
                <a:cubicBezTo>
                  <a:pt x="2667" y="4281"/>
                  <a:pt x="2673" y="4275"/>
                  <a:pt x="2680" y="4275"/>
                </a:cubicBezTo>
                <a:close/>
                <a:moveTo>
                  <a:pt x="2730" y="4275"/>
                </a:moveTo>
                <a:lnTo>
                  <a:pt x="2730" y="4275"/>
                </a:lnTo>
                <a:cubicBezTo>
                  <a:pt x="2737" y="4275"/>
                  <a:pt x="2742" y="4281"/>
                  <a:pt x="2742" y="4287"/>
                </a:cubicBezTo>
                <a:cubicBezTo>
                  <a:pt x="2742" y="4294"/>
                  <a:pt x="2737" y="4300"/>
                  <a:pt x="2730" y="4300"/>
                </a:cubicBezTo>
                <a:lnTo>
                  <a:pt x="2730" y="4300"/>
                </a:lnTo>
                <a:cubicBezTo>
                  <a:pt x="2723" y="4300"/>
                  <a:pt x="2717" y="4294"/>
                  <a:pt x="2717" y="4287"/>
                </a:cubicBezTo>
                <a:cubicBezTo>
                  <a:pt x="2717" y="4281"/>
                  <a:pt x="2723" y="4275"/>
                  <a:pt x="2730" y="4275"/>
                </a:cubicBezTo>
                <a:close/>
                <a:moveTo>
                  <a:pt x="2780" y="4275"/>
                </a:moveTo>
                <a:lnTo>
                  <a:pt x="2780" y="4275"/>
                </a:lnTo>
                <a:cubicBezTo>
                  <a:pt x="2787" y="4275"/>
                  <a:pt x="2792" y="4281"/>
                  <a:pt x="2792" y="4287"/>
                </a:cubicBezTo>
                <a:cubicBezTo>
                  <a:pt x="2792" y="4294"/>
                  <a:pt x="2787" y="4300"/>
                  <a:pt x="2780" y="4300"/>
                </a:cubicBezTo>
                <a:lnTo>
                  <a:pt x="2780" y="4300"/>
                </a:lnTo>
                <a:cubicBezTo>
                  <a:pt x="2773" y="4300"/>
                  <a:pt x="2767" y="4294"/>
                  <a:pt x="2767" y="4287"/>
                </a:cubicBezTo>
                <a:cubicBezTo>
                  <a:pt x="2767" y="4281"/>
                  <a:pt x="2773" y="4275"/>
                  <a:pt x="2780" y="4275"/>
                </a:cubicBezTo>
                <a:close/>
                <a:moveTo>
                  <a:pt x="2830" y="4275"/>
                </a:moveTo>
                <a:lnTo>
                  <a:pt x="2830" y="4275"/>
                </a:lnTo>
                <a:cubicBezTo>
                  <a:pt x="2837" y="4275"/>
                  <a:pt x="2842" y="4281"/>
                  <a:pt x="2842" y="4287"/>
                </a:cubicBezTo>
                <a:cubicBezTo>
                  <a:pt x="2842" y="4294"/>
                  <a:pt x="2837" y="4300"/>
                  <a:pt x="2830" y="4300"/>
                </a:cubicBezTo>
                <a:lnTo>
                  <a:pt x="2830" y="4300"/>
                </a:lnTo>
                <a:cubicBezTo>
                  <a:pt x="2823" y="4300"/>
                  <a:pt x="2817" y="4294"/>
                  <a:pt x="2817" y="4287"/>
                </a:cubicBezTo>
                <a:cubicBezTo>
                  <a:pt x="2817" y="4281"/>
                  <a:pt x="2823" y="4275"/>
                  <a:pt x="2830" y="4275"/>
                </a:cubicBezTo>
                <a:close/>
                <a:moveTo>
                  <a:pt x="2879" y="4273"/>
                </a:moveTo>
                <a:lnTo>
                  <a:pt x="2879" y="4273"/>
                </a:lnTo>
                <a:cubicBezTo>
                  <a:pt x="2886" y="4272"/>
                  <a:pt x="2892" y="4277"/>
                  <a:pt x="2892" y="4284"/>
                </a:cubicBezTo>
                <a:cubicBezTo>
                  <a:pt x="2893" y="4291"/>
                  <a:pt x="2888" y="4297"/>
                  <a:pt x="2881" y="4298"/>
                </a:cubicBezTo>
                <a:lnTo>
                  <a:pt x="2881" y="4298"/>
                </a:lnTo>
                <a:cubicBezTo>
                  <a:pt x="2874" y="4298"/>
                  <a:pt x="2868" y="4293"/>
                  <a:pt x="2867" y="4286"/>
                </a:cubicBezTo>
                <a:cubicBezTo>
                  <a:pt x="2867" y="4279"/>
                  <a:pt x="2872" y="4273"/>
                  <a:pt x="2879" y="4273"/>
                </a:cubicBezTo>
                <a:close/>
                <a:moveTo>
                  <a:pt x="2927" y="4267"/>
                </a:moveTo>
                <a:lnTo>
                  <a:pt x="2927" y="4267"/>
                </a:lnTo>
                <a:cubicBezTo>
                  <a:pt x="2934" y="4265"/>
                  <a:pt x="2940" y="4270"/>
                  <a:pt x="2942" y="4277"/>
                </a:cubicBezTo>
                <a:cubicBezTo>
                  <a:pt x="2943" y="4284"/>
                  <a:pt x="2938" y="4290"/>
                  <a:pt x="2931" y="4291"/>
                </a:cubicBezTo>
                <a:lnTo>
                  <a:pt x="2931" y="4291"/>
                </a:lnTo>
                <a:cubicBezTo>
                  <a:pt x="2924" y="4292"/>
                  <a:pt x="2918" y="4288"/>
                  <a:pt x="2917" y="4281"/>
                </a:cubicBezTo>
                <a:cubicBezTo>
                  <a:pt x="2916" y="4274"/>
                  <a:pt x="2920" y="4268"/>
                  <a:pt x="2927" y="4267"/>
                </a:cubicBezTo>
                <a:close/>
                <a:moveTo>
                  <a:pt x="2975" y="4256"/>
                </a:moveTo>
                <a:lnTo>
                  <a:pt x="2975" y="4256"/>
                </a:lnTo>
                <a:cubicBezTo>
                  <a:pt x="2981" y="4255"/>
                  <a:pt x="2988" y="4258"/>
                  <a:pt x="2990" y="4265"/>
                </a:cubicBezTo>
                <a:cubicBezTo>
                  <a:pt x="2992" y="4272"/>
                  <a:pt x="2988" y="4279"/>
                  <a:pt x="2982" y="4280"/>
                </a:cubicBezTo>
                <a:lnTo>
                  <a:pt x="2982" y="4280"/>
                </a:lnTo>
                <a:cubicBezTo>
                  <a:pt x="2975" y="4282"/>
                  <a:pt x="2968" y="4279"/>
                  <a:pt x="2966" y="4272"/>
                </a:cubicBezTo>
                <a:cubicBezTo>
                  <a:pt x="2964" y="4265"/>
                  <a:pt x="2968" y="4258"/>
                  <a:pt x="2975" y="4256"/>
                </a:cubicBezTo>
                <a:close/>
                <a:moveTo>
                  <a:pt x="3021" y="4242"/>
                </a:moveTo>
                <a:lnTo>
                  <a:pt x="3021" y="4242"/>
                </a:lnTo>
                <a:cubicBezTo>
                  <a:pt x="3028" y="4240"/>
                  <a:pt x="3035" y="4243"/>
                  <a:pt x="3038" y="4249"/>
                </a:cubicBezTo>
                <a:cubicBezTo>
                  <a:pt x="3040" y="4256"/>
                  <a:pt x="3037" y="4263"/>
                  <a:pt x="3030" y="4265"/>
                </a:cubicBezTo>
                <a:lnTo>
                  <a:pt x="3030" y="4265"/>
                </a:lnTo>
                <a:cubicBezTo>
                  <a:pt x="3024" y="4268"/>
                  <a:pt x="3017" y="4265"/>
                  <a:pt x="3014" y="4258"/>
                </a:cubicBezTo>
                <a:cubicBezTo>
                  <a:pt x="3012" y="4252"/>
                  <a:pt x="3015" y="4244"/>
                  <a:pt x="3021" y="4242"/>
                </a:cubicBezTo>
                <a:close/>
                <a:moveTo>
                  <a:pt x="3066" y="4224"/>
                </a:moveTo>
                <a:lnTo>
                  <a:pt x="3066" y="4224"/>
                </a:lnTo>
                <a:cubicBezTo>
                  <a:pt x="3072" y="4221"/>
                  <a:pt x="3080" y="4223"/>
                  <a:pt x="3083" y="4229"/>
                </a:cubicBezTo>
                <a:cubicBezTo>
                  <a:pt x="3086" y="4235"/>
                  <a:pt x="3084" y="4243"/>
                  <a:pt x="3078" y="4246"/>
                </a:cubicBezTo>
                <a:lnTo>
                  <a:pt x="3078" y="4246"/>
                </a:lnTo>
                <a:cubicBezTo>
                  <a:pt x="3072" y="4249"/>
                  <a:pt x="3064" y="4247"/>
                  <a:pt x="3061" y="4241"/>
                </a:cubicBezTo>
                <a:cubicBezTo>
                  <a:pt x="3058" y="4235"/>
                  <a:pt x="3060" y="4227"/>
                  <a:pt x="3066" y="4224"/>
                </a:cubicBezTo>
                <a:close/>
                <a:moveTo>
                  <a:pt x="3109" y="4202"/>
                </a:moveTo>
                <a:lnTo>
                  <a:pt x="3109" y="4202"/>
                </a:lnTo>
                <a:cubicBezTo>
                  <a:pt x="3115" y="4198"/>
                  <a:pt x="3123" y="4199"/>
                  <a:pt x="3127" y="4205"/>
                </a:cubicBezTo>
                <a:cubicBezTo>
                  <a:pt x="3131" y="4210"/>
                  <a:pt x="3129" y="4218"/>
                  <a:pt x="3124" y="4222"/>
                </a:cubicBezTo>
                <a:lnTo>
                  <a:pt x="3124" y="4222"/>
                </a:lnTo>
                <a:cubicBezTo>
                  <a:pt x="3118" y="4226"/>
                  <a:pt x="3110" y="4225"/>
                  <a:pt x="3106" y="4219"/>
                </a:cubicBezTo>
                <a:cubicBezTo>
                  <a:pt x="3102" y="4213"/>
                  <a:pt x="3104" y="4206"/>
                  <a:pt x="3109" y="4202"/>
                </a:cubicBezTo>
                <a:close/>
                <a:moveTo>
                  <a:pt x="3151" y="4175"/>
                </a:moveTo>
                <a:lnTo>
                  <a:pt x="3151" y="4175"/>
                </a:lnTo>
                <a:cubicBezTo>
                  <a:pt x="3156" y="4171"/>
                  <a:pt x="3164" y="4172"/>
                  <a:pt x="3169" y="4177"/>
                </a:cubicBezTo>
                <a:cubicBezTo>
                  <a:pt x="3173" y="4183"/>
                  <a:pt x="3172" y="4191"/>
                  <a:pt x="3167" y="4195"/>
                </a:cubicBezTo>
                <a:lnTo>
                  <a:pt x="3167" y="4195"/>
                </a:lnTo>
                <a:cubicBezTo>
                  <a:pt x="3161" y="4199"/>
                  <a:pt x="3153" y="4198"/>
                  <a:pt x="3149" y="4193"/>
                </a:cubicBezTo>
                <a:cubicBezTo>
                  <a:pt x="3145" y="4188"/>
                  <a:pt x="3146" y="4180"/>
                  <a:pt x="3151" y="4175"/>
                </a:cubicBezTo>
                <a:close/>
                <a:moveTo>
                  <a:pt x="3190" y="4146"/>
                </a:moveTo>
                <a:lnTo>
                  <a:pt x="3190" y="4146"/>
                </a:lnTo>
                <a:cubicBezTo>
                  <a:pt x="3195" y="4141"/>
                  <a:pt x="3202" y="4141"/>
                  <a:pt x="3207" y="4146"/>
                </a:cubicBezTo>
                <a:cubicBezTo>
                  <a:pt x="3212" y="4151"/>
                  <a:pt x="3212" y="4159"/>
                  <a:pt x="3207" y="4164"/>
                </a:cubicBezTo>
                <a:lnTo>
                  <a:pt x="3207" y="4164"/>
                </a:lnTo>
                <a:cubicBezTo>
                  <a:pt x="3202" y="4169"/>
                  <a:pt x="3195" y="4169"/>
                  <a:pt x="3190" y="4164"/>
                </a:cubicBezTo>
                <a:cubicBezTo>
                  <a:pt x="3185" y="4159"/>
                  <a:pt x="3185" y="4151"/>
                  <a:pt x="3190" y="4146"/>
                </a:cubicBezTo>
                <a:close/>
                <a:moveTo>
                  <a:pt x="3226" y="4113"/>
                </a:moveTo>
                <a:lnTo>
                  <a:pt x="3226" y="4113"/>
                </a:lnTo>
                <a:cubicBezTo>
                  <a:pt x="3230" y="4108"/>
                  <a:pt x="3238" y="4107"/>
                  <a:pt x="3243" y="4111"/>
                </a:cubicBezTo>
                <a:cubicBezTo>
                  <a:pt x="3249" y="4116"/>
                  <a:pt x="3249" y="4124"/>
                  <a:pt x="3245" y="4129"/>
                </a:cubicBezTo>
                <a:lnTo>
                  <a:pt x="3245" y="4129"/>
                </a:lnTo>
                <a:cubicBezTo>
                  <a:pt x="3240" y="4134"/>
                  <a:pt x="3233" y="4135"/>
                  <a:pt x="3227" y="4131"/>
                </a:cubicBezTo>
                <a:cubicBezTo>
                  <a:pt x="3222" y="4126"/>
                  <a:pt x="3221" y="4118"/>
                  <a:pt x="3226" y="4113"/>
                </a:cubicBezTo>
                <a:close/>
                <a:moveTo>
                  <a:pt x="3259" y="4076"/>
                </a:moveTo>
                <a:lnTo>
                  <a:pt x="3260" y="4076"/>
                </a:lnTo>
                <a:cubicBezTo>
                  <a:pt x="3264" y="4071"/>
                  <a:pt x="3272" y="4070"/>
                  <a:pt x="3277" y="4074"/>
                </a:cubicBezTo>
                <a:cubicBezTo>
                  <a:pt x="3282" y="4079"/>
                  <a:pt x="3283" y="4087"/>
                  <a:pt x="3279" y="4092"/>
                </a:cubicBezTo>
                <a:lnTo>
                  <a:pt x="3279" y="4092"/>
                </a:lnTo>
                <a:cubicBezTo>
                  <a:pt x="3274" y="4097"/>
                  <a:pt x="3266" y="4098"/>
                  <a:pt x="3261" y="4094"/>
                </a:cubicBezTo>
                <a:cubicBezTo>
                  <a:pt x="3256" y="4089"/>
                  <a:pt x="3255" y="4081"/>
                  <a:pt x="3259" y="4076"/>
                </a:cubicBezTo>
                <a:close/>
                <a:moveTo>
                  <a:pt x="3289" y="4037"/>
                </a:moveTo>
                <a:lnTo>
                  <a:pt x="3289" y="4037"/>
                </a:lnTo>
                <a:cubicBezTo>
                  <a:pt x="3293" y="4031"/>
                  <a:pt x="3300" y="4030"/>
                  <a:pt x="3306" y="4034"/>
                </a:cubicBezTo>
                <a:cubicBezTo>
                  <a:pt x="3312" y="4038"/>
                  <a:pt x="3313" y="4045"/>
                  <a:pt x="3310" y="4051"/>
                </a:cubicBezTo>
                <a:lnTo>
                  <a:pt x="3310" y="4051"/>
                </a:lnTo>
                <a:cubicBezTo>
                  <a:pt x="3306" y="4057"/>
                  <a:pt x="3298" y="4058"/>
                  <a:pt x="3292" y="4055"/>
                </a:cubicBezTo>
                <a:cubicBezTo>
                  <a:pt x="3287" y="4051"/>
                  <a:pt x="3285" y="4043"/>
                  <a:pt x="3289" y="4037"/>
                </a:cubicBezTo>
                <a:close/>
                <a:moveTo>
                  <a:pt x="3315" y="3996"/>
                </a:moveTo>
                <a:lnTo>
                  <a:pt x="3315" y="3996"/>
                </a:lnTo>
                <a:cubicBezTo>
                  <a:pt x="3318" y="3990"/>
                  <a:pt x="3326" y="3987"/>
                  <a:pt x="3332" y="3991"/>
                </a:cubicBezTo>
                <a:cubicBezTo>
                  <a:pt x="3338" y="3994"/>
                  <a:pt x="3340" y="4002"/>
                  <a:pt x="3337" y="4008"/>
                </a:cubicBezTo>
                <a:lnTo>
                  <a:pt x="3337" y="4008"/>
                </a:lnTo>
                <a:cubicBezTo>
                  <a:pt x="3333" y="4014"/>
                  <a:pt x="3326" y="4016"/>
                  <a:pt x="3320" y="4013"/>
                </a:cubicBezTo>
                <a:cubicBezTo>
                  <a:pt x="3314" y="4009"/>
                  <a:pt x="3311" y="4002"/>
                  <a:pt x="3315" y="3996"/>
                </a:cubicBezTo>
                <a:close/>
                <a:moveTo>
                  <a:pt x="3337" y="3952"/>
                </a:moveTo>
                <a:lnTo>
                  <a:pt x="3337" y="3952"/>
                </a:lnTo>
                <a:cubicBezTo>
                  <a:pt x="3340" y="3946"/>
                  <a:pt x="3347" y="3943"/>
                  <a:pt x="3353" y="3946"/>
                </a:cubicBezTo>
                <a:cubicBezTo>
                  <a:pt x="3360" y="3948"/>
                  <a:pt x="3363" y="3956"/>
                  <a:pt x="3360" y="3962"/>
                </a:cubicBezTo>
                <a:lnTo>
                  <a:pt x="3360" y="3962"/>
                </a:lnTo>
                <a:cubicBezTo>
                  <a:pt x="3357" y="3968"/>
                  <a:pt x="3350" y="3971"/>
                  <a:pt x="3344" y="3969"/>
                </a:cubicBezTo>
                <a:cubicBezTo>
                  <a:pt x="3337" y="3966"/>
                  <a:pt x="3334" y="3959"/>
                  <a:pt x="3337" y="3952"/>
                </a:cubicBezTo>
                <a:close/>
                <a:moveTo>
                  <a:pt x="3355" y="3907"/>
                </a:moveTo>
                <a:lnTo>
                  <a:pt x="3355" y="3907"/>
                </a:lnTo>
                <a:cubicBezTo>
                  <a:pt x="3357" y="3901"/>
                  <a:pt x="3364" y="3897"/>
                  <a:pt x="3371" y="3899"/>
                </a:cubicBezTo>
                <a:cubicBezTo>
                  <a:pt x="3378" y="3901"/>
                  <a:pt x="3381" y="3908"/>
                  <a:pt x="3379" y="3915"/>
                </a:cubicBezTo>
                <a:lnTo>
                  <a:pt x="3379" y="3915"/>
                </a:lnTo>
                <a:cubicBezTo>
                  <a:pt x="3377" y="3921"/>
                  <a:pt x="3370" y="3925"/>
                  <a:pt x="3363" y="3923"/>
                </a:cubicBezTo>
                <a:cubicBezTo>
                  <a:pt x="3357" y="3921"/>
                  <a:pt x="3353" y="3914"/>
                  <a:pt x="3355" y="3907"/>
                </a:cubicBezTo>
                <a:close/>
                <a:moveTo>
                  <a:pt x="3369" y="3860"/>
                </a:moveTo>
                <a:lnTo>
                  <a:pt x="3369" y="3860"/>
                </a:lnTo>
                <a:cubicBezTo>
                  <a:pt x="3371" y="3853"/>
                  <a:pt x="3378" y="3849"/>
                  <a:pt x="3385" y="3851"/>
                </a:cubicBezTo>
                <a:cubicBezTo>
                  <a:pt x="3391" y="3853"/>
                  <a:pt x="3395" y="3859"/>
                  <a:pt x="3394" y="3866"/>
                </a:cubicBezTo>
                <a:lnTo>
                  <a:pt x="3394" y="3866"/>
                </a:lnTo>
                <a:cubicBezTo>
                  <a:pt x="3392" y="3873"/>
                  <a:pt x="3385" y="3877"/>
                  <a:pt x="3379" y="3875"/>
                </a:cubicBezTo>
                <a:cubicBezTo>
                  <a:pt x="3372" y="3874"/>
                  <a:pt x="3368" y="3867"/>
                  <a:pt x="3369" y="3860"/>
                </a:cubicBezTo>
                <a:close/>
                <a:moveTo>
                  <a:pt x="3379" y="3813"/>
                </a:moveTo>
                <a:lnTo>
                  <a:pt x="3379" y="3813"/>
                </a:lnTo>
                <a:cubicBezTo>
                  <a:pt x="3380" y="3806"/>
                  <a:pt x="3386" y="3801"/>
                  <a:pt x="3393" y="3802"/>
                </a:cubicBezTo>
                <a:cubicBezTo>
                  <a:pt x="3400" y="3802"/>
                  <a:pt x="3405" y="3808"/>
                  <a:pt x="3404" y="3815"/>
                </a:cubicBezTo>
                <a:lnTo>
                  <a:pt x="3404" y="3815"/>
                </a:lnTo>
                <a:cubicBezTo>
                  <a:pt x="3404" y="3822"/>
                  <a:pt x="3398" y="3827"/>
                  <a:pt x="3391" y="3827"/>
                </a:cubicBezTo>
                <a:cubicBezTo>
                  <a:pt x="3384" y="3826"/>
                  <a:pt x="3379" y="3820"/>
                  <a:pt x="3379" y="3813"/>
                </a:cubicBezTo>
                <a:close/>
                <a:moveTo>
                  <a:pt x="3385" y="3765"/>
                </a:moveTo>
                <a:lnTo>
                  <a:pt x="3385" y="3765"/>
                </a:lnTo>
                <a:cubicBezTo>
                  <a:pt x="3385" y="3758"/>
                  <a:pt x="3391" y="3752"/>
                  <a:pt x="3398" y="3752"/>
                </a:cubicBezTo>
                <a:cubicBezTo>
                  <a:pt x="3405" y="3752"/>
                  <a:pt x="3410" y="3758"/>
                  <a:pt x="3410" y="3765"/>
                </a:cubicBezTo>
                <a:lnTo>
                  <a:pt x="3410" y="3765"/>
                </a:lnTo>
                <a:cubicBezTo>
                  <a:pt x="3410" y="3771"/>
                  <a:pt x="3405" y="3777"/>
                  <a:pt x="3398" y="3777"/>
                </a:cubicBezTo>
                <a:cubicBezTo>
                  <a:pt x="3391" y="3777"/>
                  <a:pt x="3385" y="3771"/>
                  <a:pt x="3385" y="3765"/>
                </a:cubicBezTo>
                <a:close/>
                <a:moveTo>
                  <a:pt x="3387" y="3715"/>
                </a:moveTo>
                <a:lnTo>
                  <a:pt x="3387" y="3715"/>
                </a:lnTo>
                <a:cubicBezTo>
                  <a:pt x="3387" y="3708"/>
                  <a:pt x="3393" y="3702"/>
                  <a:pt x="3400" y="3702"/>
                </a:cubicBezTo>
                <a:cubicBezTo>
                  <a:pt x="3407" y="3702"/>
                  <a:pt x="3412" y="3708"/>
                  <a:pt x="3412" y="3715"/>
                </a:cubicBezTo>
                <a:lnTo>
                  <a:pt x="3412" y="3715"/>
                </a:lnTo>
                <a:cubicBezTo>
                  <a:pt x="3412" y="3722"/>
                  <a:pt x="3407" y="3727"/>
                  <a:pt x="3400" y="3727"/>
                </a:cubicBezTo>
                <a:cubicBezTo>
                  <a:pt x="3393" y="3727"/>
                  <a:pt x="3387" y="3722"/>
                  <a:pt x="3387" y="3715"/>
                </a:cubicBezTo>
                <a:close/>
                <a:moveTo>
                  <a:pt x="3387" y="3665"/>
                </a:moveTo>
                <a:lnTo>
                  <a:pt x="3387" y="3665"/>
                </a:lnTo>
                <a:cubicBezTo>
                  <a:pt x="3387" y="3658"/>
                  <a:pt x="3393" y="3652"/>
                  <a:pt x="3400" y="3652"/>
                </a:cubicBezTo>
                <a:cubicBezTo>
                  <a:pt x="3407" y="3652"/>
                  <a:pt x="3412" y="3658"/>
                  <a:pt x="3412" y="3665"/>
                </a:cubicBezTo>
                <a:lnTo>
                  <a:pt x="3412" y="3665"/>
                </a:lnTo>
                <a:cubicBezTo>
                  <a:pt x="3412" y="3671"/>
                  <a:pt x="3407" y="3677"/>
                  <a:pt x="3400" y="3677"/>
                </a:cubicBezTo>
                <a:cubicBezTo>
                  <a:pt x="3393" y="3677"/>
                  <a:pt x="3387" y="3671"/>
                  <a:pt x="3387" y="3665"/>
                </a:cubicBezTo>
                <a:close/>
                <a:moveTo>
                  <a:pt x="3387" y="3615"/>
                </a:moveTo>
                <a:lnTo>
                  <a:pt x="3387" y="3615"/>
                </a:lnTo>
                <a:cubicBezTo>
                  <a:pt x="3387" y="3608"/>
                  <a:pt x="3393" y="3602"/>
                  <a:pt x="3400" y="3602"/>
                </a:cubicBezTo>
                <a:cubicBezTo>
                  <a:pt x="3407" y="3602"/>
                  <a:pt x="3412" y="3608"/>
                  <a:pt x="3412" y="3615"/>
                </a:cubicBezTo>
                <a:lnTo>
                  <a:pt x="3412" y="3615"/>
                </a:lnTo>
                <a:cubicBezTo>
                  <a:pt x="3412" y="3621"/>
                  <a:pt x="3407" y="3627"/>
                  <a:pt x="3400" y="3627"/>
                </a:cubicBezTo>
                <a:cubicBezTo>
                  <a:pt x="3393" y="3627"/>
                  <a:pt x="3387" y="3621"/>
                  <a:pt x="3387" y="3615"/>
                </a:cubicBezTo>
                <a:close/>
                <a:moveTo>
                  <a:pt x="3387" y="3565"/>
                </a:moveTo>
                <a:lnTo>
                  <a:pt x="3387" y="3565"/>
                </a:lnTo>
                <a:cubicBezTo>
                  <a:pt x="3387" y="3558"/>
                  <a:pt x="3393" y="3552"/>
                  <a:pt x="3400" y="3552"/>
                </a:cubicBezTo>
                <a:cubicBezTo>
                  <a:pt x="3407" y="3552"/>
                  <a:pt x="3412" y="3558"/>
                  <a:pt x="3412" y="3565"/>
                </a:cubicBezTo>
                <a:lnTo>
                  <a:pt x="3412" y="3565"/>
                </a:lnTo>
                <a:cubicBezTo>
                  <a:pt x="3412" y="3571"/>
                  <a:pt x="3407" y="3577"/>
                  <a:pt x="3400" y="3577"/>
                </a:cubicBezTo>
                <a:cubicBezTo>
                  <a:pt x="3393" y="3577"/>
                  <a:pt x="3387" y="3571"/>
                  <a:pt x="3387" y="3565"/>
                </a:cubicBezTo>
                <a:close/>
                <a:moveTo>
                  <a:pt x="3387" y="3515"/>
                </a:moveTo>
                <a:lnTo>
                  <a:pt x="3387" y="3514"/>
                </a:lnTo>
                <a:cubicBezTo>
                  <a:pt x="3387" y="3508"/>
                  <a:pt x="3393" y="3502"/>
                  <a:pt x="3400" y="3502"/>
                </a:cubicBezTo>
                <a:cubicBezTo>
                  <a:pt x="3407" y="3502"/>
                  <a:pt x="3412" y="3508"/>
                  <a:pt x="3412" y="3514"/>
                </a:cubicBezTo>
                <a:lnTo>
                  <a:pt x="3412" y="3515"/>
                </a:lnTo>
                <a:cubicBezTo>
                  <a:pt x="3412" y="3521"/>
                  <a:pt x="3407" y="3527"/>
                  <a:pt x="3400" y="3527"/>
                </a:cubicBezTo>
                <a:cubicBezTo>
                  <a:pt x="3393" y="3527"/>
                  <a:pt x="3387" y="3521"/>
                  <a:pt x="3387" y="3515"/>
                </a:cubicBezTo>
                <a:close/>
                <a:moveTo>
                  <a:pt x="3387" y="3464"/>
                </a:moveTo>
                <a:lnTo>
                  <a:pt x="3387" y="3464"/>
                </a:lnTo>
                <a:cubicBezTo>
                  <a:pt x="3387" y="3458"/>
                  <a:pt x="3393" y="3452"/>
                  <a:pt x="3400" y="3452"/>
                </a:cubicBezTo>
                <a:cubicBezTo>
                  <a:pt x="3407" y="3452"/>
                  <a:pt x="3412" y="3458"/>
                  <a:pt x="3412" y="3464"/>
                </a:cubicBezTo>
                <a:lnTo>
                  <a:pt x="3412" y="3464"/>
                </a:lnTo>
                <a:cubicBezTo>
                  <a:pt x="3412" y="3471"/>
                  <a:pt x="3407" y="3477"/>
                  <a:pt x="3400" y="3477"/>
                </a:cubicBezTo>
                <a:cubicBezTo>
                  <a:pt x="3393" y="3477"/>
                  <a:pt x="3387" y="3471"/>
                  <a:pt x="3387" y="3464"/>
                </a:cubicBezTo>
                <a:close/>
                <a:moveTo>
                  <a:pt x="3387" y="3414"/>
                </a:moveTo>
                <a:lnTo>
                  <a:pt x="3387" y="3414"/>
                </a:lnTo>
                <a:cubicBezTo>
                  <a:pt x="3387" y="3408"/>
                  <a:pt x="3393" y="3402"/>
                  <a:pt x="3400" y="3402"/>
                </a:cubicBezTo>
                <a:cubicBezTo>
                  <a:pt x="3407" y="3402"/>
                  <a:pt x="3412" y="3408"/>
                  <a:pt x="3412" y="3414"/>
                </a:cubicBezTo>
                <a:lnTo>
                  <a:pt x="3412" y="3414"/>
                </a:lnTo>
                <a:cubicBezTo>
                  <a:pt x="3412" y="3421"/>
                  <a:pt x="3407" y="3427"/>
                  <a:pt x="3400" y="3427"/>
                </a:cubicBezTo>
                <a:cubicBezTo>
                  <a:pt x="3393" y="3427"/>
                  <a:pt x="3387" y="3421"/>
                  <a:pt x="3387" y="3414"/>
                </a:cubicBezTo>
                <a:close/>
                <a:moveTo>
                  <a:pt x="3387" y="3364"/>
                </a:moveTo>
                <a:lnTo>
                  <a:pt x="3387" y="3364"/>
                </a:lnTo>
                <a:cubicBezTo>
                  <a:pt x="3387" y="3358"/>
                  <a:pt x="3393" y="3352"/>
                  <a:pt x="3400" y="3352"/>
                </a:cubicBezTo>
                <a:cubicBezTo>
                  <a:pt x="3407" y="3352"/>
                  <a:pt x="3412" y="3358"/>
                  <a:pt x="3412" y="3364"/>
                </a:cubicBezTo>
                <a:lnTo>
                  <a:pt x="3412" y="3364"/>
                </a:lnTo>
                <a:cubicBezTo>
                  <a:pt x="3412" y="3371"/>
                  <a:pt x="3407" y="3377"/>
                  <a:pt x="3400" y="3377"/>
                </a:cubicBezTo>
                <a:cubicBezTo>
                  <a:pt x="3393" y="3377"/>
                  <a:pt x="3387" y="3371"/>
                  <a:pt x="3387" y="3364"/>
                </a:cubicBezTo>
                <a:close/>
                <a:moveTo>
                  <a:pt x="3387" y="3314"/>
                </a:moveTo>
                <a:lnTo>
                  <a:pt x="3387" y="3314"/>
                </a:lnTo>
                <a:cubicBezTo>
                  <a:pt x="3387" y="3307"/>
                  <a:pt x="3393" y="3302"/>
                  <a:pt x="3400" y="3302"/>
                </a:cubicBezTo>
                <a:cubicBezTo>
                  <a:pt x="3407" y="3302"/>
                  <a:pt x="3412" y="3307"/>
                  <a:pt x="3412" y="3314"/>
                </a:cubicBezTo>
                <a:lnTo>
                  <a:pt x="3412" y="3314"/>
                </a:lnTo>
                <a:cubicBezTo>
                  <a:pt x="3412" y="3321"/>
                  <a:pt x="3407" y="3327"/>
                  <a:pt x="3400" y="3327"/>
                </a:cubicBezTo>
                <a:cubicBezTo>
                  <a:pt x="3393" y="3327"/>
                  <a:pt x="3387" y="3321"/>
                  <a:pt x="3387" y="3314"/>
                </a:cubicBezTo>
                <a:close/>
                <a:moveTo>
                  <a:pt x="3387" y="3264"/>
                </a:moveTo>
                <a:lnTo>
                  <a:pt x="3387" y="3264"/>
                </a:lnTo>
                <a:cubicBezTo>
                  <a:pt x="3387" y="3257"/>
                  <a:pt x="3393" y="3252"/>
                  <a:pt x="3400" y="3252"/>
                </a:cubicBezTo>
                <a:cubicBezTo>
                  <a:pt x="3407" y="3252"/>
                  <a:pt x="3412" y="3257"/>
                  <a:pt x="3412" y="3264"/>
                </a:cubicBezTo>
                <a:lnTo>
                  <a:pt x="3412" y="3264"/>
                </a:lnTo>
                <a:cubicBezTo>
                  <a:pt x="3412" y="3271"/>
                  <a:pt x="3407" y="3277"/>
                  <a:pt x="3400" y="3277"/>
                </a:cubicBezTo>
                <a:cubicBezTo>
                  <a:pt x="3393" y="3277"/>
                  <a:pt x="3387" y="3271"/>
                  <a:pt x="3387" y="3264"/>
                </a:cubicBezTo>
                <a:close/>
                <a:moveTo>
                  <a:pt x="3387" y="3214"/>
                </a:moveTo>
                <a:lnTo>
                  <a:pt x="3387" y="3214"/>
                </a:lnTo>
                <a:cubicBezTo>
                  <a:pt x="3387" y="3207"/>
                  <a:pt x="3393" y="3202"/>
                  <a:pt x="3400" y="3202"/>
                </a:cubicBezTo>
                <a:cubicBezTo>
                  <a:pt x="3407" y="3202"/>
                  <a:pt x="3412" y="3207"/>
                  <a:pt x="3412" y="3214"/>
                </a:cubicBezTo>
                <a:lnTo>
                  <a:pt x="3412" y="3214"/>
                </a:lnTo>
                <a:cubicBezTo>
                  <a:pt x="3412" y="3221"/>
                  <a:pt x="3407" y="3227"/>
                  <a:pt x="3400" y="3227"/>
                </a:cubicBezTo>
                <a:cubicBezTo>
                  <a:pt x="3393" y="3227"/>
                  <a:pt x="3387" y="3221"/>
                  <a:pt x="3387" y="3214"/>
                </a:cubicBezTo>
                <a:close/>
                <a:moveTo>
                  <a:pt x="3387" y="3164"/>
                </a:moveTo>
                <a:lnTo>
                  <a:pt x="3387" y="3164"/>
                </a:lnTo>
                <a:cubicBezTo>
                  <a:pt x="3387" y="3157"/>
                  <a:pt x="3393" y="3152"/>
                  <a:pt x="3400" y="3152"/>
                </a:cubicBezTo>
                <a:cubicBezTo>
                  <a:pt x="3407" y="3152"/>
                  <a:pt x="3412" y="3157"/>
                  <a:pt x="3412" y="3164"/>
                </a:cubicBezTo>
                <a:lnTo>
                  <a:pt x="3412" y="3164"/>
                </a:lnTo>
                <a:cubicBezTo>
                  <a:pt x="3412" y="3171"/>
                  <a:pt x="3407" y="3177"/>
                  <a:pt x="3400" y="3177"/>
                </a:cubicBezTo>
                <a:cubicBezTo>
                  <a:pt x="3393" y="3177"/>
                  <a:pt x="3387" y="3171"/>
                  <a:pt x="3387" y="3164"/>
                </a:cubicBezTo>
                <a:close/>
                <a:moveTo>
                  <a:pt x="3387" y="3114"/>
                </a:moveTo>
                <a:lnTo>
                  <a:pt x="3387" y="3114"/>
                </a:lnTo>
                <a:cubicBezTo>
                  <a:pt x="3387" y="3107"/>
                  <a:pt x="3393" y="3102"/>
                  <a:pt x="3400" y="3102"/>
                </a:cubicBezTo>
                <a:cubicBezTo>
                  <a:pt x="3407" y="3102"/>
                  <a:pt x="3412" y="3107"/>
                  <a:pt x="3412" y="3114"/>
                </a:cubicBezTo>
                <a:lnTo>
                  <a:pt x="3412" y="3114"/>
                </a:lnTo>
                <a:cubicBezTo>
                  <a:pt x="3412" y="3121"/>
                  <a:pt x="3407" y="3127"/>
                  <a:pt x="3400" y="3127"/>
                </a:cubicBezTo>
                <a:cubicBezTo>
                  <a:pt x="3393" y="3127"/>
                  <a:pt x="3387" y="3121"/>
                  <a:pt x="3387" y="3114"/>
                </a:cubicBezTo>
                <a:close/>
                <a:moveTo>
                  <a:pt x="3387" y="3064"/>
                </a:moveTo>
                <a:lnTo>
                  <a:pt x="3387" y="3064"/>
                </a:lnTo>
                <a:cubicBezTo>
                  <a:pt x="3387" y="3057"/>
                  <a:pt x="3393" y="3052"/>
                  <a:pt x="3400" y="3052"/>
                </a:cubicBezTo>
                <a:cubicBezTo>
                  <a:pt x="3407" y="3052"/>
                  <a:pt x="3412" y="3057"/>
                  <a:pt x="3412" y="3064"/>
                </a:cubicBezTo>
                <a:lnTo>
                  <a:pt x="3412" y="3064"/>
                </a:lnTo>
                <a:cubicBezTo>
                  <a:pt x="3412" y="3071"/>
                  <a:pt x="3407" y="3077"/>
                  <a:pt x="3400" y="3077"/>
                </a:cubicBezTo>
                <a:cubicBezTo>
                  <a:pt x="3393" y="3077"/>
                  <a:pt x="3387" y="3071"/>
                  <a:pt x="3387" y="3064"/>
                </a:cubicBezTo>
                <a:close/>
                <a:moveTo>
                  <a:pt x="3387" y="3014"/>
                </a:moveTo>
                <a:lnTo>
                  <a:pt x="3387" y="3014"/>
                </a:lnTo>
                <a:cubicBezTo>
                  <a:pt x="3387" y="3007"/>
                  <a:pt x="3393" y="3002"/>
                  <a:pt x="3400" y="3002"/>
                </a:cubicBezTo>
                <a:cubicBezTo>
                  <a:pt x="3407" y="3002"/>
                  <a:pt x="3412" y="3007"/>
                  <a:pt x="3412" y="3014"/>
                </a:cubicBezTo>
                <a:lnTo>
                  <a:pt x="3412" y="3014"/>
                </a:lnTo>
                <a:cubicBezTo>
                  <a:pt x="3412" y="3021"/>
                  <a:pt x="3407" y="3027"/>
                  <a:pt x="3400" y="3027"/>
                </a:cubicBezTo>
                <a:cubicBezTo>
                  <a:pt x="3393" y="3027"/>
                  <a:pt x="3387" y="3021"/>
                  <a:pt x="3387" y="3014"/>
                </a:cubicBezTo>
                <a:close/>
                <a:moveTo>
                  <a:pt x="3387" y="2964"/>
                </a:moveTo>
                <a:lnTo>
                  <a:pt x="3387" y="2964"/>
                </a:lnTo>
                <a:cubicBezTo>
                  <a:pt x="3387" y="2957"/>
                  <a:pt x="3393" y="2952"/>
                  <a:pt x="3400" y="2952"/>
                </a:cubicBezTo>
                <a:cubicBezTo>
                  <a:pt x="3407" y="2952"/>
                  <a:pt x="3412" y="2957"/>
                  <a:pt x="3412" y="2964"/>
                </a:cubicBezTo>
                <a:lnTo>
                  <a:pt x="3412" y="2964"/>
                </a:lnTo>
                <a:cubicBezTo>
                  <a:pt x="3412" y="2971"/>
                  <a:pt x="3407" y="2977"/>
                  <a:pt x="3400" y="2977"/>
                </a:cubicBezTo>
                <a:cubicBezTo>
                  <a:pt x="3393" y="2977"/>
                  <a:pt x="3387" y="2971"/>
                  <a:pt x="3387" y="2964"/>
                </a:cubicBezTo>
                <a:close/>
                <a:moveTo>
                  <a:pt x="3387" y="2914"/>
                </a:moveTo>
                <a:lnTo>
                  <a:pt x="3387" y="2914"/>
                </a:lnTo>
                <a:cubicBezTo>
                  <a:pt x="3387" y="2907"/>
                  <a:pt x="3393" y="2902"/>
                  <a:pt x="3400" y="2902"/>
                </a:cubicBezTo>
                <a:cubicBezTo>
                  <a:pt x="3407" y="2902"/>
                  <a:pt x="3412" y="2907"/>
                  <a:pt x="3412" y="2914"/>
                </a:cubicBezTo>
                <a:lnTo>
                  <a:pt x="3412" y="2914"/>
                </a:lnTo>
                <a:cubicBezTo>
                  <a:pt x="3412" y="2921"/>
                  <a:pt x="3407" y="2927"/>
                  <a:pt x="3400" y="2927"/>
                </a:cubicBezTo>
                <a:cubicBezTo>
                  <a:pt x="3393" y="2927"/>
                  <a:pt x="3387" y="2921"/>
                  <a:pt x="3387" y="2914"/>
                </a:cubicBezTo>
                <a:close/>
                <a:moveTo>
                  <a:pt x="3387" y="2864"/>
                </a:moveTo>
                <a:lnTo>
                  <a:pt x="3387" y="2864"/>
                </a:lnTo>
                <a:cubicBezTo>
                  <a:pt x="3387" y="2857"/>
                  <a:pt x="3393" y="2852"/>
                  <a:pt x="3400" y="2852"/>
                </a:cubicBezTo>
                <a:cubicBezTo>
                  <a:pt x="3407" y="2852"/>
                  <a:pt x="3412" y="2857"/>
                  <a:pt x="3412" y="2864"/>
                </a:cubicBezTo>
                <a:lnTo>
                  <a:pt x="3412" y="2864"/>
                </a:lnTo>
                <a:cubicBezTo>
                  <a:pt x="3412" y="2871"/>
                  <a:pt x="3407" y="2877"/>
                  <a:pt x="3400" y="2877"/>
                </a:cubicBezTo>
                <a:cubicBezTo>
                  <a:pt x="3393" y="2877"/>
                  <a:pt x="3387" y="2871"/>
                  <a:pt x="3387" y="2864"/>
                </a:cubicBezTo>
                <a:close/>
                <a:moveTo>
                  <a:pt x="3387" y="2814"/>
                </a:moveTo>
                <a:lnTo>
                  <a:pt x="3387" y="2814"/>
                </a:lnTo>
                <a:cubicBezTo>
                  <a:pt x="3387" y="2807"/>
                  <a:pt x="3393" y="2802"/>
                  <a:pt x="3400" y="2802"/>
                </a:cubicBezTo>
                <a:cubicBezTo>
                  <a:pt x="3407" y="2802"/>
                  <a:pt x="3412" y="2807"/>
                  <a:pt x="3412" y="2814"/>
                </a:cubicBezTo>
                <a:lnTo>
                  <a:pt x="3412" y="2814"/>
                </a:lnTo>
                <a:cubicBezTo>
                  <a:pt x="3412" y="2821"/>
                  <a:pt x="3407" y="2827"/>
                  <a:pt x="3400" y="2827"/>
                </a:cubicBezTo>
                <a:cubicBezTo>
                  <a:pt x="3393" y="2827"/>
                  <a:pt x="3387" y="2821"/>
                  <a:pt x="3387" y="2814"/>
                </a:cubicBezTo>
                <a:close/>
                <a:moveTo>
                  <a:pt x="3387" y="2764"/>
                </a:moveTo>
                <a:lnTo>
                  <a:pt x="3387" y="2764"/>
                </a:lnTo>
                <a:cubicBezTo>
                  <a:pt x="3387" y="2757"/>
                  <a:pt x="3393" y="2752"/>
                  <a:pt x="3400" y="2752"/>
                </a:cubicBezTo>
                <a:cubicBezTo>
                  <a:pt x="3407" y="2752"/>
                  <a:pt x="3412" y="2757"/>
                  <a:pt x="3412" y="2764"/>
                </a:cubicBezTo>
                <a:lnTo>
                  <a:pt x="3412" y="2764"/>
                </a:lnTo>
                <a:cubicBezTo>
                  <a:pt x="3412" y="2771"/>
                  <a:pt x="3407" y="2777"/>
                  <a:pt x="3400" y="2777"/>
                </a:cubicBezTo>
                <a:cubicBezTo>
                  <a:pt x="3393" y="2777"/>
                  <a:pt x="3387" y="2771"/>
                  <a:pt x="3387" y="2764"/>
                </a:cubicBezTo>
                <a:close/>
                <a:moveTo>
                  <a:pt x="3387" y="2714"/>
                </a:moveTo>
                <a:lnTo>
                  <a:pt x="3387" y="2714"/>
                </a:lnTo>
                <a:cubicBezTo>
                  <a:pt x="3387" y="2707"/>
                  <a:pt x="3393" y="2702"/>
                  <a:pt x="3400" y="2702"/>
                </a:cubicBezTo>
                <a:cubicBezTo>
                  <a:pt x="3407" y="2702"/>
                  <a:pt x="3412" y="2707"/>
                  <a:pt x="3412" y="2714"/>
                </a:cubicBezTo>
                <a:lnTo>
                  <a:pt x="3412" y="2714"/>
                </a:lnTo>
                <a:cubicBezTo>
                  <a:pt x="3412" y="2721"/>
                  <a:pt x="3407" y="2727"/>
                  <a:pt x="3400" y="2727"/>
                </a:cubicBezTo>
                <a:cubicBezTo>
                  <a:pt x="3393" y="2727"/>
                  <a:pt x="3387" y="2721"/>
                  <a:pt x="3387" y="2714"/>
                </a:cubicBezTo>
                <a:close/>
                <a:moveTo>
                  <a:pt x="3387" y="2664"/>
                </a:moveTo>
                <a:lnTo>
                  <a:pt x="3387" y="2664"/>
                </a:lnTo>
                <a:cubicBezTo>
                  <a:pt x="3387" y="2657"/>
                  <a:pt x="3393" y="2652"/>
                  <a:pt x="3400" y="2652"/>
                </a:cubicBezTo>
                <a:cubicBezTo>
                  <a:pt x="3407" y="2652"/>
                  <a:pt x="3412" y="2657"/>
                  <a:pt x="3412" y="2664"/>
                </a:cubicBezTo>
                <a:lnTo>
                  <a:pt x="3412" y="2664"/>
                </a:lnTo>
                <a:cubicBezTo>
                  <a:pt x="3412" y="2671"/>
                  <a:pt x="3407" y="2677"/>
                  <a:pt x="3400" y="2677"/>
                </a:cubicBezTo>
                <a:cubicBezTo>
                  <a:pt x="3393" y="2677"/>
                  <a:pt x="3387" y="2671"/>
                  <a:pt x="3387" y="2664"/>
                </a:cubicBezTo>
                <a:close/>
                <a:moveTo>
                  <a:pt x="3387" y="2614"/>
                </a:moveTo>
                <a:lnTo>
                  <a:pt x="3387" y="2614"/>
                </a:lnTo>
                <a:cubicBezTo>
                  <a:pt x="3387" y="2607"/>
                  <a:pt x="3393" y="2602"/>
                  <a:pt x="3400" y="2602"/>
                </a:cubicBezTo>
                <a:cubicBezTo>
                  <a:pt x="3407" y="2602"/>
                  <a:pt x="3412" y="2607"/>
                  <a:pt x="3412" y="2614"/>
                </a:cubicBezTo>
                <a:lnTo>
                  <a:pt x="3412" y="2614"/>
                </a:lnTo>
                <a:cubicBezTo>
                  <a:pt x="3412" y="2621"/>
                  <a:pt x="3407" y="2627"/>
                  <a:pt x="3400" y="2627"/>
                </a:cubicBezTo>
                <a:cubicBezTo>
                  <a:pt x="3393" y="2627"/>
                  <a:pt x="3387" y="2621"/>
                  <a:pt x="3387" y="2614"/>
                </a:cubicBezTo>
                <a:close/>
                <a:moveTo>
                  <a:pt x="3387" y="2564"/>
                </a:moveTo>
                <a:lnTo>
                  <a:pt x="3387" y="2564"/>
                </a:lnTo>
                <a:cubicBezTo>
                  <a:pt x="3387" y="2557"/>
                  <a:pt x="3393" y="2552"/>
                  <a:pt x="3400" y="2552"/>
                </a:cubicBezTo>
                <a:cubicBezTo>
                  <a:pt x="3407" y="2552"/>
                  <a:pt x="3412" y="2557"/>
                  <a:pt x="3412" y="2564"/>
                </a:cubicBezTo>
                <a:lnTo>
                  <a:pt x="3412" y="2564"/>
                </a:lnTo>
                <a:cubicBezTo>
                  <a:pt x="3412" y="2571"/>
                  <a:pt x="3407" y="2577"/>
                  <a:pt x="3400" y="2577"/>
                </a:cubicBezTo>
                <a:cubicBezTo>
                  <a:pt x="3393" y="2577"/>
                  <a:pt x="3387" y="2571"/>
                  <a:pt x="3387" y="2564"/>
                </a:cubicBezTo>
                <a:close/>
                <a:moveTo>
                  <a:pt x="3387" y="2514"/>
                </a:moveTo>
                <a:lnTo>
                  <a:pt x="3387" y="2514"/>
                </a:lnTo>
                <a:cubicBezTo>
                  <a:pt x="3387" y="2507"/>
                  <a:pt x="3393" y="2501"/>
                  <a:pt x="3400" y="2501"/>
                </a:cubicBezTo>
                <a:cubicBezTo>
                  <a:pt x="3407" y="2501"/>
                  <a:pt x="3412" y="2507"/>
                  <a:pt x="3412" y="2514"/>
                </a:cubicBezTo>
                <a:lnTo>
                  <a:pt x="3412" y="2514"/>
                </a:lnTo>
                <a:cubicBezTo>
                  <a:pt x="3412" y="2521"/>
                  <a:pt x="3407" y="2527"/>
                  <a:pt x="3400" y="2527"/>
                </a:cubicBezTo>
                <a:cubicBezTo>
                  <a:pt x="3393" y="2527"/>
                  <a:pt x="3387" y="2521"/>
                  <a:pt x="3387" y="2514"/>
                </a:cubicBezTo>
                <a:close/>
                <a:moveTo>
                  <a:pt x="3387" y="2464"/>
                </a:moveTo>
                <a:lnTo>
                  <a:pt x="3387" y="2464"/>
                </a:lnTo>
                <a:cubicBezTo>
                  <a:pt x="3387" y="2457"/>
                  <a:pt x="3393" y="2451"/>
                  <a:pt x="3400" y="2451"/>
                </a:cubicBezTo>
                <a:cubicBezTo>
                  <a:pt x="3407" y="2451"/>
                  <a:pt x="3412" y="2457"/>
                  <a:pt x="3412" y="2464"/>
                </a:cubicBezTo>
                <a:lnTo>
                  <a:pt x="3412" y="2464"/>
                </a:lnTo>
                <a:cubicBezTo>
                  <a:pt x="3412" y="2471"/>
                  <a:pt x="3407" y="2476"/>
                  <a:pt x="3400" y="2476"/>
                </a:cubicBezTo>
                <a:cubicBezTo>
                  <a:pt x="3393" y="2476"/>
                  <a:pt x="3387" y="2471"/>
                  <a:pt x="3387" y="2464"/>
                </a:cubicBezTo>
                <a:close/>
                <a:moveTo>
                  <a:pt x="3387" y="2414"/>
                </a:moveTo>
                <a:lnTo>
                  <a:pt x="3387" y="2414"/>
                </a:lnTo>
                <a:cubicBezTo>
                  <a:pt x="3387" y="2407"/>
                  <a:pt x="3393" y="2401"/>
                  <a:pt x="3400" y="2401"/>
                </a:cubicBezTo>
                <a:cubicBezTo>
                  <a:pt x="3407" y="2401"/>
                  <a:pt x="3412" y="2407"/>
                  <a:pt x="3412" y="2414"/>
                </a:cubicBezTo>
                <a:lnTo>
                  <a:pt x="3412" y="2414"/>
                </a:lnTo>
                <a:cubicBezTo>
                  <a:pt x="3412" y="2421"/>
                  <a:pt x="3407" y="2426"/>
                  <a:pt x="3400" y="2426"/>
                </a:cubicBezTo>
                <a:cubicBezTo>
                  <a:pt x="3393" y="2426"/>
                  <a:pt x="3387" y="2421"/>
                  <a:pt x="3387" y="2414"/>
                </a:cubicBezTo>
                <a:close/>
                <a:moveTo>
                  <a:pt x="3387" y="2364"/>
                </a:moveTo>
                <a:lnTo>
                  <a:pt x="3387" y="2364"/>
                </a:lnTo>
                <a:cubicBezTo>
                  <a:pt x="3387" y="2357"/>
                  <a:pt x="3393" y="2351"/>
                  <a:pt x="3400" y="2351"/>
                </a:cubicBezTo>
                <a:cubicBezTo>
                  <a:pt x="3407" y="2351"/>
                  <a:pt x="3412" y="2357"/>
                  <a:pt x="3412" y="2364"/>
                </a:cubicBezTo>
                <a:lnTo>
                  <a:pt x="3412" y="2364"/>
                </a:lnTo>
                <a:cubicBezTo>
                  <a:pt x="3412" y="2371"/>
                  <a:pt x="3407" y="2376"/>
                  <a:pt x="3400" y="2376"/>
                </a:cubicBezTo>
                <a:cubicBezTo>
                  <a:pt x="3393" y="2376"/>
                  <a:pt x="3387" y="2371"/>
                  <a:pt x="3387" y="2364"/>
                </a:cubicBezTo>
                <a:close/>
                <a:moveTo>
                  <a:pt x="3387" y="2314"/>
                </a:moveTo>
                <a:lnTo>
                  <a:pt x="3387" y="2314"/>
                </a:lnTo>
                <a:cubicBezTo>
                  <a:pt x="3387" y="2307"/>
                  <a:pt x="3393" y="2301"/>
                  <a:pt x="3400" y="2301"/>
                </a:cubicBezTo>
                <a:cubicBezTo>
                  <a:pt x="3407" y="2301"/>
                  <a:pt x="3412" y="2307"/>
                  <a:pt x="3412" y="2314"/>
                </a:cubicBezTo>
                <a:lnTo>
                  <a:pt x="3412" y="2314"/>
                </a:lnTo>
                <a:cubicBezTo>
                  <a:pt x="3412" y="2321"/>
                  <a:pt x="3407" y="2326"/>
                  <a:pt x="3400" y="2326"/>
                </a:cubicBezTo>
                <a:cubicBezTo>
                  <a:pt x="3393" y="2326"/>
                  <a:pt x="3387" y="2321"/>
                  <a:pt x="3387" y="2314"/>
                </a:cubicBezTo>
                <a:close/>
                <a:moveTo>
                  <a:pt x="3387" y="2264"/>
                </a:moveTo>
                <a:lnTo>
                  <a:pt x="3387" y="2264"/>
                </a:lnTo>
                <a:cubicBezTo>
                  <a:pt x="3387" y="2257"/>
                  <a:pt x="3393" y="2251"/>
                  <a:pt x="3400" y="2251"/>
                </a:cubicBezTo>
                <a:cubicBezTo>
                  <a:pt x="3407" y="2251"/>
                  <a:pt x="3412" y="2257"/>
                  <a:pt x="3412" y="2264"/>
                </a:cubicBezTo>
                <a:lnTo>
                  <a:pt x="3412" y="2264"/>
                </a:lnTo>
                <a:cubicBezTo>
                  <a:pt x="3412" y="2271"/>
                  <a:pt x="3407" y="2276"/>
                  <a:pt x="3400" y="2276"/>
                </a:cubicBezTo>
                <a:cubicBezTo>
                  <a:pt x="3393" y="2276"/>
                  <a:pt x="3387" y="2271"/>
                  <a:pt x="3387" y="2264"/>
                </a:cubicBezTo>
                <a:close/>
                <a:moveTo>
                  <a:pt x="3387" y="2214"/>
                </a:moveTo>
                <a:lnTo>
                  <a:pt x="3387" y="2214"/>
                </a:lnTo>
                <a:cubicBezTo>
                  <a:pt x="3387" y="2207"/>
                  <a:pt x="3393" y="2201"/>
                  <a:pt x="3400" y="2201"/>
                </a:cubicBezTo>
                <a:cubicBezTo>
                  <a:pt x="3407" y="2201"/>
                  <a:pt x="3412" y="2207"/>
                  <a:pt x="3412" y="2214"/>
                </a:cubicBezTo>
                <a:lnTo>
                  <a:pt x="3412" y="2214"/>
                </a:lnTo>
                <a:cubicBezTo>
                  <a:pt x="3412" y="2221"/>
                  <a:pt x="3407" y="2226"/>
                  <a:pt x="3400" y="2226"/>
                </a:cubicBezTo>
                <a:cubicBezTo>
                  <a:pt x="3393" y="2226"/>
                  <a:pt x="3387" y="2221"/>
                  <a:pt x="3387" y="2214"/>
                </a:cubicBezTo>
                <a:close/>
                <a:moveTo>
                  <a:pt x="3387" y="2164"/>
                </a:moveTo>
                <a:lnTo>
                  <a:pt x="3387" y="2164"/>
                </a:lnTo>
                <a:cubicBezTo>
                  <a:pt x="3387" y="2157"/>
                  <a:pt x="3393" y="2151"/>
                  <a:pt x="3400" y="2151"/>
                </a:cubicBezTo>
                <a:cubicBezTo>
                  <a:pt x="3407" y="2151"/>
                  <a:pt x="3412" y="2157"/>
                  <a:pt x="3412" y="2164"/>
                </a:cubicBezTo>
                <a:lnTo>
                  <a:pt x="3412" y="2164"/>
                </a:lnTo>
                <a:cubicBezTo>
                  <a:pt x="3412" y="2171"/>
                  <a:pt x="3407" y="2176"/>
                  <a:pt x="3400" y="2176"/>
                </a:cubicBezTo>
                <a:cubicBezTo>
                  <a:pt x="3393" y="2176"/>
                  <a:pt x="3387" y="2171"/>
                  <a:pt x="3387" y="2164"/>
                </a:cubicBezTo>
                <a:close/>
                <a:moveTo>
                  <a:pt x="3387" y="2114"/>
                </a:moveTo>
                <a:lnTo>
                  <a:pt x="3387" y="2114"/>
                </a:lnTo>
                <a:cubicBezTo>
                  <a:pt x="3387" y="2107"/>
                  <a:pt x="3393" y="2101"/>
                  <a:pt x="3400" y="2101"/>
                </a:cubicBezTo>
                <a:cubicBezTo>
                  <a:pt x="3407" y="2101"/>
                  <a:pt x="3412" y="2107"/>
                  <a:pt x="3412" y="2114"/>
                </a:cubicBezTo>
                <a:lnTo>
                  <a:pt x="3412" y="2114"/>
                </a:lnTo>
                <a:cubicBezTo>
                  <a:pt x="3412" y="2121"/>
                  <a:pt x="3407" y="2126"/>
                  <a:pt x="3400" y="2126"/>
                </a:cubicBezTo>
                <a:cubicBezTo>
                  <a:pt x="3393" y="2126"/>
                  <a:pt x="3387" y="2121"/>
                  <a:pt x="3387" y="2114"/>
                </a:cubicBezTo>
                <a:close/>
                <a:moveTo>
                  <a:pt x="3387" y="2064"/>
                </a:moveTo>
                <a:lnTo>
                  <a:pt x="3387" y="2064"/>
                </a:lnTo>
                <a:cubicBezTo>
                  <a:pt x="3387" y="2057"/>
                  <a:pt x="3393" y="2051"/>
                  <a:pt x="3400" y="2051"/>
                </a:cubicBezTo>
                <a:cubicBezTo>
                  <a:pt x="3407" y="2051"/>
                  <a:pt x="3412" y="2057"/>
                  <a:pt x="3412" y="2064"/>
                </a:cubicBezTo>
                <a:lnTo>
                  <a:pt x="3412" y="2064"/>
                </a:lnTo>
                <a:cubicBezTo>
                  <a:pt x="3412" y="2071"/>
                  <a:pt x="3407" y="2076"/>
                  <a:pt x="3400" y="2076"/>
                </a:cubicBezTo>
                <a:cubicBezTo>
                  <a:pt x="3393" y="2076"/>
                  <a:pt x="3387" y="2071"/>
                  <a:pt x="3387" y="2064"/>
                </a:cubicBezTo>
                <a:close/>
                <a:moveTo>
                  <a:pt x="3387" y="2014"/>
                </a:moveTo>
                <a:lnTo>
                  <a:pt x="3387" y="2014"/>
                </a:lnTo>
                <a:cubicBezTo>
                  <a:pt x="3387" y="2007"/>
                  <a:pt x="3393" y="2001"/>
                  <a:pt x="3400" y="2001"/>
                </a:cubicBezTo>
                <a:cubicBezTo>
                  <a:pt x="3407" y="2001"/>
                  <a:pt x="3412" y="2007"/>
                  <a:pt x="3412" y="2014"/>
                </a:cubicBezTo>
                <a:lnTo>
                  <a:pt x="3412" y="2014"/>
                </a:lnTo>
                <a:cubicBezTo>
                  <a:pt x="3412" y="2021"/>
                  <a:pt x="3407" y="2026"/>
                  <a:pt x="3400" y="2026"/>
                </a:cubicBezTo>
                <a:cubicBezTo>
                  <a:pt x="3393" y="2026"/>
                  <a:pt x="3387" y="2021"/>
                  <a:pt x="3387" y="2014"/>
                </a:cubicBezTo>
                <a:close/>
                <a:moveTo>
                  <a:pt x="3387" y="1964"/>
                </a:moveTo>
                <a:lnTo>
                  <a:pt x="3387" y="1964"/>
                </a:lnTo>
                <a:cubicBezTo>
                  <a:pt x="3387" y="1957"/>
                  <a:pt x="3393" y="1951"/>
                  <a:pt x="3400" y="1951"/>
                </a:cubicBezTo>
                <a:cubicBezTo>
                  <a:pt x="3407" y="1951"/>
                  <a:pt x="3412" y="1957"/>
                  <a:pt x="3412" y="1964"/>
                </a:cubicBezTo>
                <a:lnTo>
                  <a:pt x="3412" y="1964"/>
                </a:lnTo>
                <a:cubicBezTo>
                  <a:pt x="3412" y="1971"/>
                  <a:pt x="3407" y="1976"/>
                  <a:pt x="3400" y="1976"/>
                </a:cubicBezTo>
                <a:cubicBezTo>
                  <a:pt x="3393" y="1976"/>
                  <a:pt x="3387" y="1971"/>
                  <a:pt x="3387" y="1964"/>
                </a:cubicBezTo>
                <a:close/>
                <a:moveTo>
                  <a:pt x="3387" y="1914"/>
                </a:moveTo>
                <a:lnTo>
                  <a:pt x="3387" y="1914"/>
                </a:lnTo>
                <a:cubicBezTo>
                  <a:pt x="3387" y="1907"/>
                  <a:pt x="3393" y="1901"/>
                  <a:pt x="3400" y="1901"/>
                </a:cubicBezTo>
                <a:cubicBezTo>
                  <a:pt x="3407" y="1901"/>
                  <a:pt x="3412" y="1907"/>
                  <a:pt x="3412" y="1914"/>
                </a:cubicBezTo>
                <a:lnTo>
                  <a:pt x="3412" y="1914"/>
                </a:lnTo>
                <a:cubicBezTo>
                  <a:pt x="3412" y="1921"/>
                  <a:pt x="3407" y="1926"/>
                  <a:pt x="3400" y="1926"/>
                </a:cubicBezTo>
                <a:cubicBezTo>
                  <a:pt x="3393" y="1926"/>
                  <a:pt x="3387" y="1921"/>
                  <a:pt x="3387" y="1914"/>
                </a:cubicBezTo>
                <a:close/>
                <a:moveTo>
                  <a:pt x="3387" y="1864"/>
                </a:moveTo>
                <a:lnTo>
                  <a:pt x="3387" y="1864"/>
                </a:lnTo>
                <a:cubicBezTo>
                  <a:pt x="3387" y="1857"/>
                  <a:pt x="3393" y="1851"/>
                  <a:pt x="3400" y="1851"/>
                </a:cubicBezTo>
                <a:cubicBezTo>
                  <a:pt x="3407" y="1851"/>
                  <a:pt x="3412" y="1857"/>
                  <a:pt x="3412" y="1864"/>
                </a:cubicBezTo>
                <a:lnTo>
                  <a:pt x="3412" y="1864"/>
                </a:lnTo>
                <a:cubicBezTo>
                  <a:pt x="3412" y="1871"/>
                  <a:pt x="3407" y="1876"/>
                  <a:pt x="3400" y="1876"/>
                </a:cubicBezTo>
                <a:cubicBezTo>
                  <a:pt x="3393" y="1876"/>
                  <a:pt x="3387" y="1871"/>
                  <a:pt x="3387" y="1864"/>
                </a:cubicBezTo>
                <a:close/>
                <a:moveTo>
                  <a:pt x="3387" y="1814"/>
                </a:moveTo>
                <a:lnTo>
                  <a:pt x="3387" y="1814"/>
                </a:lnTo>
                <a:cubicBezTo>
                  <a:pt x="3387" y="1807"/>
                  <a:pt x="3393" y="1801"/>
                  <a:pt x="3400" y="1801"/>
                </a:cubicBezTo>
                <a:cubicBezTo>
                  <a:pt x="3407" y="1801"/>
                  <a:pt x="3412" y="1807"/>
                  <a:pt x="3412" y="1814"/>
                </a:cubicBezTo>
                <a:lnTo>
                  <a:pt x="3412" y="1814"/>
                </a:lnTo>
                <a:cubicBezTo>
                  <a:pt x="3412" y="1821"/>
                  <a:pt x="3407" y="1826"/>
                  <a:pt x="3400" y="1826"/>
                </a:cubicBezTo>
                <a:cubicBezTo>
                  <a:pt x="3393" y="1826"/>
                  <a:pt x="3387" y="1821"/>
                  <a:pt x="3387" y="1814"/>
                </a:cubicBezTo>
                <a:close/>
                <a:moveTo>
                  <a:pt x="3387" y="1764"/>
                </a:moveTo>
                <a:lnTo>
                  <a:pt x="3387" y="1764"/>
                </a:lnTo>
                <a:cubicBezTo>
                  <a:pt x="3387" y="1757"/>
                  <a:pt x="3393" y="1751"/>
                  <a:pt x="3400" y="1751"/>
                </a:cubicBezTo>
                <a:cubicBezTo>
                  <a:pt x="3407" y="1751"/>
                  <a:pt x="3412" y="1757"/>
                  <a:pt x="3412" y="1764"/>
                </a:cubicBezTo>
                <a:lnTo>
                  <a:pt x="3412" y="1764"/>
                </a:lnTo>
                <a:cubicBezTo>
                  <a:pt x="3412" y="1771"/>
                  <a:pt x="3407" y="1776"/>
                  <a:pt x="3400" y="1776"/>
                </a:cubicBezTo>
                <a:cubicBezTo>
                  <a:pt x="3393" y="1776"/>
                  <a:pt x="3387" y="1771"/>
                  <a:pt x="3387" y="1764"/>
                </a:cubicBezTo>
                <a:close/>
                <a:moveTo>
                  <a:pt x="3387" y="1714"/>
                </a:moveTo>
                <a:lnTo>
                  <a:pt x="3387" y="1714"/>
                </a:lnTo>
                <a:cubicBezTo>
                  <a:pt x="3387" y="1707"/>
                  <a:pt x="3393" y="1701"/>
                  <a:pt x="3400" y="1701"/>
                </a:cubicBezTo>
                <a:cubicBezTo>
                  <a:pt x="3407" y="1701"/>
                  <a:pt x="3412" y="1707"/>
                  <a:pt x="3412" y="1714"/>
                </a:cubicBezTo>
                <a:lnTo>
                  <a:pt x="3412" y="1714"/>
                </a:lnTo>
                <a:cubicBezTo>
                  <a:pt x="3412" y="1721"/>
                  <a:pt x="3407" y="1726"/>
                  <a:pt x="3400" y="1726"/>
                </a:cubicBezTo>
                <a:cubicBezTo>
                  <a:pt x="3393" y="1726"/>
                  <a:pt x="3387" y="1721"/>
                  <a:pt x="3387" y="1714"/>
                </a:cubicBezTo>
                <a:close/>
                <a:moveTo>
                  <a:pt x="3387" y="1664"/>
                </a:moveTo>
                <a:lnTo>
                  <a:pt x="3387" y="1664"/>
                </a:lnTo>
                <a:cubicBezTo>
                  <a:pt x="3387" y="1657"/>
                  <a:pt x="3393" y="1651"/>
                  <a:pt x="3400" y="1651"/>
                </a:cubicBezTo>
                <a:cubicBezTo>
                  <a:pt x="3407" y="1651"/>
                  <a:pt x="3412" y="1657"/>
                  <a:pt x="3412" y="1664"/>
                </a:cubicBezTo>
                <a:lnTo>
                  <a:pt x="3412" y="1664"/>
                </a:lnTo>
                <a:cubicBezTo>
                  <a:pt x="3412" y="1670"/>
                  <a:pt x="3407" y="1676"/>
                  <a:pt x="3400" y="1676"/>
                </a:cubicBezTo>
                <a:cubicBezTo>
                  <a:pt x="3393" y="1676"/>
                  <a:pt x="3387" y="1670"/>
                  <a:pt x="3387" y="1664"/>
                </a:cubicBezTo>
                <a:close/>
                <a:moveTo>
                  <a:pt x="3387" y="1614"/>
                </a:moveTo>
                <a:lnTo>
                  <a:pt x="3387" y="1614"/>
                </a:lnTo>
                <a:cubicBezTo>
                  <a:pt x="3387" y="1607"/>
                  <a:pt x="3393" y="1601"/>
                  <a:pt x="3400" y="1601"/>
                </a:cubicBezTo>
                <a:cubicBezTo>
                  <a:pt x="3407" y="1601"/>
                  <a:pt x="3412" y="1607"/>
                  <a:pt x="3412" y="1614"/>
                </a:cubicBezTo>
                <a:lnTo>
                  <a:pt x="3412" y="1614"/>
                </a:lnTo>
                <a:cubicBezTo>
                  <a:pt x="3412" y="1620"/>
                  <a:pt x="3407" y="1626"/>
                  <a:pt x="3400" y="1626"/>
                </a:cubicBezTo>
                <a:cubicBezTo>
                  <a:pt x="3393" y="1626"/>
                  <a:pt x="3387" y="1620"/>
                  <a:pt x="3387" y="1614"/>
                </a:cubicBezTo>
                <a:close/>
                <a:moveTo>
                  <a:pt x="3387" y="1564"/>
                </a:moveTo>
                <a:lnTo>
                  <a:pt x="3387" y="1564"/>
                </a:lnTo>
                <a:cubicBezTo>
                  <a:pt x="3387" y="1557"/>
                  <a:pt x="3393" y="1551"/>
                  <a:pt x="3400" y="1551"/>
                </a:cubicBezTo>
                <a:cubicBezTo>
                  <a:pt x="3407" y="1551"/>
                  <a:pt x="3412" y="1557"/>
                  <a:pt x="3412" y="1564"/>
                </a:cubicBezTo>
                <a:lnTo>
                  <a:pt x="3412" y="1564"/>
                </a:lnTo>
                <a:cubicBezTo>
                  <a:pt x="3412" y="1570"/>
                  <a:pt x="3407" y="1576"/>
                  <a:pt x="3400" y="1576"/>
                </a:cubicBezTo>
                <a:cubicBezTo>
                  <a:pt x="3393" y="1576"/>
                  <a:pt x="3387" y="1570"/>
                  <a:pt x="3387" y="1564"/>
                </a:cubicBezTo>
                <a:close/>
                <a:moveTo>
                  <a:pt x="3387" y="1514"/>
                </a:moveTo>
                <a:lnTo>
                  <a:pt x="3387" y="1513"/>
                </a:lnTo>
                <a:cubicBezTo>
                  <a:pt x="3387" y="1507"/>
                  <a:pt x="3393" y="1501"/>
                  <a:pt x="3400" y="1501"/>
                </a:cubicBezTo>
                <a:cubicBezTo>
                  <a:pt x="3407" y="1501"/>
                  <a:pt x="3412" y="1507"/>
                  <a:pt x="3412" y="1513"/>
                </a:cubicBezTo>
                <a:lnTo>
                  <a:pt x="3412" y="1514"/>
                </a:lnTo>
                <a:cubicBezTo>
                  <a:pt x="3412" y="1520"/>
                  <a:pt x="3407" y="1526"/>
                  <a:pt x="3400" y="1526"/>
                </a:cubicBezTo>
                <a:cubicBezTo>
                  <a:pt x="3393" y="1526"/>
                  <a:pt x="3387" y="1520"/>
                  <a:pt x="3387" y="1514"/>
                </a:cubicBezTo>
                <a:close/>
                <a:moveTo>
                  <a:pt x="3387" y="1463"/>
                </a:moveTo>
                <a:lnTo>
                  <a:pt x="3387" y="1463"/>
                </a:lnTo>
                <a:cubicBezTo>
                  <a:pt x="3387" y="1457"/>
                  <a:pt x="3393" y="1451"/>
                  <a:pt x="3400" y="1451"/>
                </a:cubicBezTo>
                <a:cubicBezTo>
                  <a:pt x="3407" y="1451"/>
                  <a:pt x="3412" y="1457"/>
                  <a:pt x="3412" y="1463"/>
                </a:cubicBezTo>
                <a:lnTo>
                  <a:pt x="3412" y="1463"/>
                </a:lnTo>
                <a:cubicBezTo>
                  <a:pt x="3412" y="1470"/>
                  <a:pt x="3407" y="1476"/>
                  <a:pt x="3400" y="1476"/>
                </a:cubicBezTo>
                <a:cubicBezTo>
                  <a:pt x="3393" y="1476"/>
                  <a:pt x="3387" y="1470"/>
                  <a:pt x="3387" y="1463"/>
                </a:cubicBezTo>
                <a:close/>
                <a:moveTo>
                  <a:pt x="3387" y="1413"/>
                </a:moveTo>
                <a:lnTo>
                  <a:pt x="3387" y="1413"/>
                </a:lnTo>
                <a:cubicBezTo>
                  <a:pt x="3387" y="1407"/>
                  <a:pt x="3393" y="1401"/>
                  <a:pt x="3400" y="1401"/>
                </a:cubicBezTo>
                <a:cubicBezTo>
                  <a:pt x="3407" y="1401"/>
                  <a:pt x="3412" y="1407"/>
                  <a:pt x="3412" y="1413"/>
                </a:cubicBezTo>
                <a:lnTo>
                  <a:pt x="3412" y="1413"/>
                </a:lnTo>
                <a:cubicBezTo>
                  <a:pt x="3412" y="1420"/>
                  <a:pt x="3407" y="1426"/>
                  <a:pt x="3400" y="1426"/>
                </a:cubicBezTo>
                <a:cubicBezTo>
                  <a:pt x="3393" y="1426"/>
                  <a:pt x="3387" y="1420"/>
                  <a:pt x="3387" y="1413"/>
                </a:cubicBezTo>
                <a:close/>
                <a:moveTo>
                  <a:pt x="3387" y="1363"/>
                </a:moveTo>
                <a:lnTo>
                  <a:pt x="3387" y="1363"/>
                </a:lnTo>
                <a:cubicBezTo>
                  <a:pt x="3387" y="1356"/>
                  <a:pt x="3393" y="1351"/>
                  <a:pt x="3400" y="1351"/>
                </a:cubicBezTo>
                <a:cubicBezTo>
                  <a:pt x="3407" y="1351"/>
                  <a:pt x="3412" y="1356"/>
                  <a:pt x="3412" y="1363"/>
                </a:cubicBezTo>
                <a:lnTo>
                  <a:pt x="3412" y="1363"/>
                </a:lnTo>
                <a:cubicBezTo>
                  <a:pt x="3412" y="1370"/>
                  <a:pt x="3407" y="1376"/>
                  <a:pt x="3400" y="1376"/>
                </a:cubicBezTo>
                <a:cubicBezTo>
                  <a:pt x="3393" y="1376"/>
                  <a:pt x="3387" y="1370"/>
                  <a:pt x="3387" y="1363"/>
                </a:cubicBezTo>
                <a:close/>
                <a:moveTo>
                  <a:pt x="3387" y="1313"/>
                </a:moveTo>
                <a:lnTo>
                  <a:pt x="3387" y="1313"/>
                </a:lnTo>
                <a:cubicBezTo>
                  <a:pt x="3387" y="1306"/>
                  <a:pt x="3393" y="1301"/>
                  <a:pt x="3400" y="1301"/>
                </a:cubicBezTo>
                <a:cubicBezTo>
                  <a:pt x="3407" y="1301"/>
                  <a:pt x="3412" y="1306"/>
                  <a:pt x="3412" y="1313"/>
                </a:cubicBezTo>
                <a:lnTo>
                  <a:pt x="3412" y="1313"/>
                </a:lnTo>
                <a:cubicBezTo>
                  <a:pt x="3412" y="1320"/>
                  <a:pt x="3407" y="1326"/>
                  <a:pt x="3400" y="1326"/>
                </a:cubicBezTo>
                <a:cubicBezTo>
                  <a:pt x="3393" y="1326"/>
                  <a:pt x="3387" y="1320"/>
                  <a:pt x="3387" y="1313"/>
                </a:cubicBezTo>
                <a:close/>
                <a:moveTo>
                  <a:pt x="3387" y="1263"/>
                </a:moveTo>
                <a:lnTo>
                  <a:pt x="3387" y="1263"/>
                </a:lnTo>
                <a:cubicBezTo>
                  <a:pt x="3387" y="1256"/>
                  <a:pt x="3393" y="1251"/>
                  <a:pt x="3400" y="1251"/>
                </a:cubicBezTo>
                <a:cubicBezTo>
                  <a:pt x="3407" y="1251"/>
                  <a:pt x="3412" y="1256"/>
                  <a:pt x="3412" y="1263"/>
                </a:cubicBezTo>
                <a:lnTo>
                  <a:pt x="3412" y="1263"/>
                </a:lnTo>
                <a:cubicBezTo>
                  <a:pt x="3412" y="1270"/>
                  <a:pt x="3407" y="1276"/>
                  <a:pt x="3400" y="1276"/>
                </a:cubicBezTo>
                <a:cubicBezTo>
                  <a:pt x="3393" y="1276"/>
                  <a:pt x="3387" y="1270"/>
                  <a:pt x="3387" y="1263"/>
                </a:cubicBezTo>
                <a:close/>
                <a:moveTo>
                  <a:pt x="3387" y="1213"/>
                </a:moveTo>
                <a:lnTo>
                  <a:pt x="3387" y="1213"/>
                </a:lnTo>
                <a:cubicBezTo>
                  <a:pt x="3387" y="1206"/>
                  <a:pt x="3393" y="1201"/>
                  <a:pt x="3400" y="1201"/>
                </a:cubicBezTo>
                <a:cubicBezTo>
                  <a:pt x="3407" y="1201"/>
                  <a:pt x="3412" y="1206"/>
                  <a:pt x="3412" y="1213"/>
                </a:cubicBezTo>
                <a:lnTo>
                  <a:pt x="3412" y="1213"/>
                </a:lnTo>
                <a:cubicBezTo>
                  <a:pt x="3412" y="1220"/>
                  <a:pt x="3407" y="1226"/>
                  <a:pt x="3400" y="1226"/>
                </a:cubicBezTo>
                <a:cubicBezTo>
                  <a:pt x="3393" y="1226"/>
                  <a:pt x="3387" y="1220"/>
                  <a:pt x="3387" y="1213"/>
                </a:cubicBezTo>
                <a:close/>
                <a:moveTo>
                  <a:pt x="3387" y="1163"/>
                </a:moveTo>
                <a:lnTo>
                  <a:pt x="3387" y="1163"/>
                </a:lnTo>
                <a:cubicBezTo>
                  <a:pt x="3387" y="1156"/>
                  <a:pt x="3393" y="1151"/>
                  <a:pt x="3400" y="1151"/>
                </a:cubicBezTo>
                <a:cubicBezTo>
                  <a:pt x="3407" y="1151"/>
                  <a:pt x="3412" y="1156"/>
                  <a:pt x="3412" y="1163"/>
                </a:cubicBezTo>
                <a:lnTo>
                  <a:pt x="3412" y="1163"/>
                </a:lnTo>
                <a:cubicBezTo>
                  <a:pt x="3412" y="1170"/>
                  <a:pt x="3407" y="1176"/>
                  <a:pt x="3400" y="1176"/>
                </a:cubicBezTo>
                <a:cubicBezTo>
                  <a:pt x="3393" y="1176"/>
                  <a:pt x="3387" y="1170"/>
                  <a:pt x="3387" y="1163"/>
                </a:cubicBezTo>
                <a:close/>
                <a:moveTo>
                  <a:pt x="3387" y="1113"/>
                </a:moveTo>
                <a:lnTo>
                  <a:pt x="3387" y="1113"/>
                </a:lnTo>
                <a:cubicBezTo>
                  <a:pt x="3387" y="1106"/>
                  <a:pt x="3393" y="1101"/>
                  <a:pt x="3400" y="1101"/>
                </a:cubicBezTo>
                <a:cubicBezTo>
                  <a:pt x="3407" y="1101"/>
                  <a:pt x="3412" y="1106"/>
                  <a:pt x="3412" y="1113"/>
                </a:cubicBezTo>
                <a:lnTo>
                  <a:pt x="3412" y="1113"/>
                </a:lnTo>
                <a:cubicBezTo>
                  <a:pt x="3412" y="1120"/>
                  <a:pt x="3407" y="1126"/>
                  <a:pt x="3400" y="1126"/>
                </a:cubicBezTo>
                <a:cubicBezTo>
                  <a:pt x="3393" y="1126"/>
                  <a:pt x="3387" y="1120"/>
                  <a:pt x="3387" y="1113"/>
                </a:cubicBezTo>
                <a:close/>
                <a:moveTo>
                  <a:pt x="3387" y="1063"/>
                </a:moveTo>
                <a:lnTo>
                  <a:pt x="3387" y="1063"/>
                </a:lnTo>
                <a:cubicBezTo>
                  <a:pt x="3387" y="1056"/>
                  <a:pt x="3393" y="1051"/>
                  <a:pt x="3400" y="1051"/>
                </a:cubicBezTo>
                <a:cubicBezTo>
                  <a:pt x="3407" y="1051"/>
                  <a:pt x="3412" y="1056"/>
                  <a:pt x="3412" y="1063"/>
                </a:cubicBezTo>
                <a:lnTo>
                  <a:pt x="3412" y="1063"/>
                </a:lnTo>
                <a:cubicBezTo>
                  <a:pt x="3412" y="1070"/>
                  <a:pt x="3407" y="1076"/>
                  <a:pt x="3400" y="1076"/>
                </a:cubicBezTo>
                <a:cubicBezTo>
                  <a:pt x="3393" y="1076"/>
                  <a:pt x="3387" y="1070"/>
                  <a:pt x="3387" y="1063"/>
                </a:cubicBezTo>
                <a:close/>
                <a:moveTo>
                  <a:pt x="3387" y="1013"/>
                </a:moveTo>
                <a:lnTo>
                  <a:pt x="3387" y="1013"/>
                </a:lnTo>
                <a:cubicBezTo>
                  <a:pt x="3387" y="1006"/>
                  <a:pt x="3393" y="1001"/>
                  <a:pt x="3400" y="1001"/>
                </a:cubicBezTo>
                <a:cubicBezTo>
                  <a:pt x="3407" y="1001"/>
                  <a:pt x="3412" y="1006"/>
                  <a:pt x="3412" y="1013"/>
                </a:cubicBezTo>
                <a:lnTo>
                  <a:pt x="3412" y="1013"/>
                </a:lnTo>
                <a:cubicBezTo>
                  <a:pt x="3412" y="1020"/>
                  <a:pt x="3407" y="1026"/>
                  <a:pt x="3400" y="1026"/>
                </a:cubicBezTo>
                <a:cubicBezTo>
                  <a:pt x="3393" y="1026"/>
                  <a:pt x="3387" y="1020"/>
                  <a:pt x="3387" y="1013"/>
                </a:cubicBezTo>
                <a:close/>
                <a:moveTo>
                  <a:pt x="3387" y="963"/>
                </a:moveTo>
                <a:lnTo>
                  <a:pt x="3387" y="963"/>
                </a:lnTo>
                <a:cubicBezTo>
                  <a:pt x="3387" y="956"/>
                  <a:pt x="3393" y="951"/>
                  <a:pt x="3400" y="951"/>
                </a:cubicBezTo>
                <a:cubicBezTo>
                  <a:pt x="3407" y="951"/>
                  <a:pt x="3412" y="956"/>
                  <a:pt x="3412" y="963"/>
                </a:cubicBezTo>
                <a:lnTo>
                  <a:pt x="3412" y="963"/>
                </a:lnTo>
                <a:cubicBezTo>
                  <a:pt x="3412" y="970"/>
                  <a:pt x="3407" y="976"/>
                  <a:pt x="3400" y="976"/>
                </a:cubicBezTo>
                <a:cubicBezTo>
                  <a:pt x="3393" y="976"/>
                  <a:pt x="3387" y="970"/>
                  <a:pt x="3387" y="963"/>
                </a:cubicBezTo>
                <a:close/>
                <a:moveTo>
                  <a:pt x="3387" y="913"/>
                </a:moveTo>
                <a:lnTo>
                  <a:pt x="3387" y="913"/>
                </a:lnTo>
                <a:cubicBezTo>
                  <a:pt x="3387" y="906"/>
                  <a:pt x="3393" y="901"/>
                  <a:pt x="3400" y="901"/>
                </a:cubicBezTo>
                <a:cubicBezTo>
                  <a:pt x="3407" y="901"/>
                  <a:pt x="3412" y="906"/>
                  <a:pt x="3412" y="913"/>
                </a:cubicBezTo>
                <a:lnTo>
                  <a:pt x="3412" y="913"/>
                </a:lnTo>
                <a:cubicBezTo>
                  <a:pt x="3412" y="920"/>
                  <a:pt x="3407" y="926"/>
                  <a:pt x="3400" y="926"/>
                </a:cubicBezTo>
                <a:cubicBezTo>
                  <a:pt x="3393" y="926"/>
                  <a:pt x="3387" y="920"/>
                  <a:pt x="3387" y="913"/>
                </a:cubicBezTo>
                <a:close/>
                <a:moveTo>
                  <a:pt x="3387" y="863"/>
                </a:moveTo>
                <a:lnTo>
                  <a:pt x="3387" y="863"/>
                </a:lnTo>
                <a:cubicBezTo>
                  <a:pt x="3387" y="856"/>
                  <a:pt x="3393" y="851"/>
                  <a:pt x="3400" y="851"/>
                </a:cubicBezTo>
                <a:cubicBezTo>
                  <a:pt x="3407" y="851"/>
                  <a:pt x="3412" y="856"/>
                  <a:pt x="3412" y="863"/>
                </a:cubicBezTo>
                <a:lnTo>
                  <a:pt x="3412" y="863"/>
                </a:lnTo>
                <a:cubicBezTo>
                  <a:pt x="3412" y="870"/>
                  <a:pt x="3407" y="876"/>
                  <a:pt x="3400" y="876"/>
                </a:cubicBezTo>
                <a:cubicBezTo>
                  <a:pt x="3393" y="876"/>
                  <a:pt x="3387" y="870"/>
                  <a:pt x="3387" y="863"/>
                </a:cubicBezTo>
                <a:close/>
                <a:moveTo>
                  <a:pt x="3387" y="813"/>
                </a:moveTo>
                <a:lnTo>
                  <a:pt x="3387" y="813"/>
                </a:lnTo>
                <a:cubicBezTo>
                  <a:pt x="3387" y="806"/>
                  <a:pt x="3393" y="801"/>
                  <a:pt x="3400" y="801"/>
                </a:cubicBezTo>
                <a:cubicBezTo>
                  <a:pt x="3407" y="801"/>
                  <a:pt x="3412" y="806"/>
                  <a:pt x="3412" y="813"/>
                </a:cubicBezTo>
                <a:lnTo>
                  <a:pt x="3412" y="813"/>
                </a:lnTo>
                <a:cubicBezTo>
                  <a:pt x="3412" y="820"/>
                  <a:pt x="3407" y="826"/>
                  <a:pt x="3400" y="826"/>
                </a:cubicBezTo>
                <a:cubicBezTo>
                  <a:pt x="3393" y="826"/>
                  <a:pt x="3387" y="820"/>
                  <a:pt x="3387" y="813"/>
                </a:cubicBezTo>
                <a:close/>
                <a:moveTo>
                  <a:pt x="3387" y="763"/>
                </a:moveTo>
                <a:lnTo>
                  <a:pt x="3387" y="763"/>
                </a:lnTo>
                <a:cubicBezTo>
                  <a:pt x="3387" y="756"/>
                  <a:pt x="3393" y="751"/>
                  <a:pt x="3400" y="751"/>
                </a:cubicBezTo>
                <a:cubicBezTo>
                  <a:pt x="3407" y="751"/>
                  <a:pt x="3412" y="756"/>
                  <a:pt x="3412" y="763"/>
                </a:cubicBezTo>
                <a:lnTo>
                  <a:pt x="3412" y="763"/>
                </a:lnTo>
                <a:cubicBezTo>
                  <a:pt x="3412" y="770"/>
                  <a:pt x="3407" y="776"/>
                  <a:pt x="3400" y="776"/>
                </a:cubicBezTo>
                <a:cubicBezTo>
                  <a:pt x="3393" y="776"/>
                  <a:pt x="3387" y="770"/>
                  <a:pt x="3387" y="763"/>
                </a:cubicBezTo>
                <a:close/>
                <a:moveTo>
                  <a:pt x="3387" y="713"/>
                </a:moveTo>
                <a:lnTo>
                  <a:pt x="3387" y="713"/>
                </a:lnTo>
                <a:cubicBezTo>
                  <a:pt x="3387" y="706"/>
                  <a:pt x="3393" y="701"/>
                  <a:pt x="3400" y="701"/>
                </a:cubicBezTo>
                <a:cubicBezTo>
                  <a:pt x="3407" y="701"/>
                  <a:pt x="3412" y="706"/>
                  <a:pt x="3412" y="713"/>
                </a:cubicBezTo>
                <a:lnTo>
                  <a:pt x="3412" y="713"/>
                </a:lnTo>
                <a:cubicBezTo>
                  <a:pt x="3412" y="720"/>
                  <a:pt x="3407" y="726"/>
                  <a:pt x="3400" y="726"/>
                </a:cubicBezTo>
                <a:cubicBezTo>
                  <a:pt x="3393" y="726"/>
                  <a:pt x="3387" y="720"/>
                  <a:pt x="3387" y="713"/>
                </a:cubicBezTo>
                <a:close/>
                <a:moveTo>
                  <a:pt x="3387" y="663"/>
                </a:moveTo>
                <a:lnTo>
                  <a:pt x="3387" y="663"/>
                </a:lnTo>
                <a:cubicBezTo>
                  <a:pt x="3387" y="656"/>
                  <a:pt x="3393" y="651"/>
                  <a:pt x="3400" y="651"/>
                </a:cubicBezTo>
                <a:cubicBezTo>
                  <a:pt x="3407" y="651"/>
                  <a:pt x="3412" y="656"/>
                  <a:pt x="3412" y="663"/>
                </a:cubicBezTo>
                <a:lnTo>
                  <a:pt x="3412" y="663"/>
                </a:lnTo>
                <a:cubicBezTo>
                  <a:pt x="3412" y="670"/>
                  <a:pt x="3407" y="676"/>
                  <a:pt x="3400" y="676"/>
                </a:cubicBezTo>
                <a:cubicBezTo>
                  <a:pt x="3393" y="676"/>
                  <a:pt x="3387" y="670"/>
                  <a:pt x="3387" y="663"/>
                </a:cubicBezTo>
                <a:close/>
                <a:moveTo>
                  <a:pt x="3387" y="613"/>
                </a:moveTo>
                <a:lnTo>
                  <a:pt x="3387" y="613"/>
                </a:lnTo>
                <a:cubicBezTo>
                  <a:pt x="3387" y="606"/>
                  <a:pt x="3393" y="601"/>
                  <a:pt x="3400" y="601"/>
                </a:cubicBezTo>
                <a:cubicBezTo>
                  <a:pt x="3407" y="601"/>
                  <a:pt x="3412" y="606"/>
                  <a:pt x="3412" y="613"/>
                </a:cubicBezTo>
                <a:lnTo>
                  <a:pt x="3412" y="613"/>
                </a:lnTo>
                <a:cubicBezTo>
                  <a:pt x="3412" y="620"/>
                  <a:pt x="3407" y="626"/>
                  <a:pt x="3400" y="626"/>
                </a:cubicBezTo>
                <a:cubicBezTo>
                  <a:pt x="3393" y="626"/>
                  <a:pt x="3387" y="620"/>
                  <a:pt x="3387" y="613"/>
                </a:cubicBezTo>
                <a:close/>
                <a:moveTo>
                  <a:pt x="3387" y="564"/>
                </a:moveTo>
                <a:lnTo>
                  <a:pt x="3387" y="564"/>
                </a:lnTo>
                <a:cubicBezTo>
                  <a:pt x="3386" y="557"/>
                  <a:pt x="3391" y="551"/>
                  <a:pt x="3398" y="551"/>
                </a:cubicBezTo>
                <a:cubicBezTo>
                  <a:pt x="3405" y="550"/>
                  <a:pt x="3411" y="555"/>
                  <a:pt x="3412" y="562"/>
                </a:cubicBezTo>
                <a:lnTo>
                  <a:pt x="3412" y="562"/>
                </a:lnTo>
                <a:cubicBezTo>
                  <a:pt x="3412" y="569"/>
                  <a:pt x="3407" y="575"/>
                  <a:pt x="3400" y="576"/>
                </a:cubicBezTo>
                <a:cubicBezTo>
                  <a:pt x="3393" y="576"/>
                  <a:pt x="3387" y="571"/>
                  <a:pt x="3387" y="564"/>
                </a:cubicBezTo>
                <a:close/>
                <a:moveTo>
                  <a:pt x="3384" y="515"/>
                </a:moveTo>
                <a:lnTo>
                  <a:pt x="3384" y="515"/>
                </a:lnTo>
                <a:cubicBezTo>
                  <a:pt x="3383" y="508"/>
                  <a:pt x="3387" y="502"/>
                  <a:pt x="3394" y="501"/>
                </a:cubicBezTo>
                <a:cubicBezTo>
                  <a:pt x="3401" y="500"/>
                  <a:pt x="3407" y="504"/>
                  <a:pt x="3408" y="511"/>
                </a:cubicBezTo>
                <a:lnTo>
                  <a:pt x="3408" y="511"/>
                </a:lnTo>
                <a:cubicBezTo>
                  <a:pt x="3409" y="518"/>
                  <a:pt x="3405" y="524"/>
                  <a:pt x="3398" y="526"/>
                </a:cubicBezTo>
                <a:cubicBezTo>
                  <a:pt x="3391" y="527"/>
                  <a:pt x="3385" y="522"/>
                  <a:pt x="3384" y="515"/>
                </a:cubicBezTo>
                <a:close/>
                <a:moveTo>
                  <a:pt x="3376" y="466"/>
                </a:moveTo>
                <a:lnTo>
                  <a:pt x="3376" y="466"/>
                </a:lnTo>
                <a:cubicBezTo>
                  <a:pt x="3375" y="459"/>
                  <a:pt x="3380" y="452"/>
                  <a:pt x="3387" y="451"/>
                </a:cubicBezTo>
                <a:cubicBezTo>
                  <a:pt x="3393" y="450"/>
                  <a:pt x="3400" y="455"/>
                  <a:pt x="3401" y="462"/>
                </a:cubicBezTo>
                <a:lnTo>
                  <a:pt x="3401" y="462"/>
                </a:lnTo>
                <a:cubicBezTo>
                  <a:pt x="3402" y="469"/>
                  <a:pt x="3397" y="475"/>
                  <a:pt x="3390" y="476"/>
                </a:cubicBezTo>
                <a:cubicBezTo>
                  <a:pt x="3384" y="477"/>
                  <a:pt x="3377" y="472"/>
                  <a:pt x="3376" y="466"/>
                </a:cubicBezTo>
                <a:close/>
                <a:moveTo>
                  <a:pt x="3364" y="419"/>
                </a:moveTo>
                <a:lnTo>
                  <a:pt x="3364" y="419"/>
                </a:lnTo>
                <a:cubicBezTo>
                  <a:pt x="3362" y="412"/>
                  <a:pt x="3366" y="405"/>
                  <a:pt x="3372" y="403"/>
                </a:cubicBezTo>
                <a:cubicBezTo>
                  <a:pt x="3379" y="401"/>
                  <a:pt x="3386" y="405"/>
                  <a:pt x="3388" y="411"/>
                </a:cubicBezTo>
                <a:lnTo>
                  <a:pt x="3388" y="411"/>
                </a:lnTo>
                <a:cubicBezTo>
                  <a:pt x="3390" y="418"/>
                  <a:pt x="3386" y="425"/>
                  <a:pt x="3380" y="427"/>
                </a:cubicBezTo>
                <a:cubicBezTo>
                  <a:pt x="3373" y="429"/>
                  <a:pt x="3366" y="426"/>
                  <a:pt x="3364" y="419"/>
                </a:cubicBezTo>
                <a:close/>
                <a:moveTo>
                  <a:pt x="3348" y="373"/>
                </a:moveTo>
                <a:lnTo>
                  <a:pt x="3348" y="373"/>
                </a:lnTo>
                <a:cubicBezTo>
                  <a:pt x="3345" y="366"/>
                  <a:pt x="3349" y="359"/>
                  <a:pt x="3355" y="356"/>
                </a:cubicBezTo>
                <a:cubicBezTo>
                  <a:pt x="3361" y="354"/>
                  <a:pt x="3369" y="357"/>
                  <a:pt x="3371" y="363"/>
                </a:cubicBezTo>
                <a:lnTo>
                  <a:pt x="3371" y="363"/>
                </a:lnTo>
                <a:cubicBezTo>
                  <a:pt x="3374" y="370"/>
                  <a:pt x="3371" y="377"/>
                  <a:pt x="3364" y="380"/>
                </a:cubicBezTo>
                <a:cubicBezTo>
                  <a:pt x="3358" y="382"/>
                  <a:pt x="3351" y="379"/>
                  <a:pt x="3348" y="373"/>
                </a:cubicBezTo>
                <a:close/>
                <a:moveTo>
                  <a:pt x="3328" y="328"/>
                </a:moveTo>
                <a:lnTo>
                  <a:pt x="3328" y="328"/>
                </a:lnTo>
                <a:cubicBezTo>
                  <a:pt x="3325" y="322"/>
                  <a:pt x="3327" y="314"/>
                  <a:pt x="3333" y="311"/>
                </a:cubicBezTo>
                <a:cubicBezTo>
                  <a:pt x="3339" y="308"/>
                  <a:pt x="3347" y="311"/>
                  <a:pt x="3350" y="317"/>
                </a:cubicBezTo>
                <a:lnTo>
                  <a:pt x="3350" y="317"/>
                </a:lnTo>
                <a:cubicBezTo>
                  <a:pt x="3353" y="323"/>
                  <a:pt x="3351" y="331"/>
                  <a:pt x="3344" y="334"/>
                </a:cubicBezTo>
                <a:cubicBezTo>
                  <a:pt x="3338" y="337"/>
                  <a:pt x="3331" y="334"/>
                  <a:pt x="3328" y="328"/>
                </a:cubicBezTo>
                <a:close/>
                <a:moveTo>
                  <a:pt x="3304" y="286"/>
                </a:moveTo>
                <a:lnTo>
                  <a:pt x="3304" y="286"/>
                </a:lnTo>
                <a:cubicBezTo>
                  <a:pt x="3300" y="280"/>
                  <a:pt x="3302" y="272"/>
                  <a:pt x="3307" y="269"/>
                </a:cubicBezTo>
                <a:cubicBezTo>
                  <a:pt x="3313" y="265"/>
                  <a:pt x="3321" y="267"/>
                  <a:pt x="3325" y="272"/>
                </a:cubicBezTo>
                <a:lnTo>
                  <a:pt x="3325" y="272"/>
                </a:lnTo>
                <a:cubicBezTo>
                  <a:pt x="3328" y="278"/>
                  <a:pt x="3327" y="286"/>
                  <a:pt x="3321" y="290"/>
                </a:cubicBezTo>
                <a:cubicBezTo>
                  <a:pt x="3315" y="293"/>
                  <a:pt x="3307" y="292"/>
                  <a:pt x="3304" y="286"/>
                </a:cubicBezTo>
                <a:close/>
                <a:moveTo>
                  <a:pt x="3276" y="246"/>
                </a:moveTo>
                <a:lnTo>
                  <a:pt x="3276" y="245"/>
                </a:lnTo>
                <a:cubicBezTo>
                  <a:pt x="3272" y="240"/>
                  <a:pt x="3273" y="232"/>
                  <a:pt x="3278" y="228"/>
                </a:cubicBezTo>
                <a:cubicBezTo>
                  <a:pt x="3284" y="224"/>
                  <a:pt x="3292" y="225"/>
                  <a:pt x="3296" y="230"/>
                </a:cubicBezTo>
                <a:lnTo>
                  <a:pt x="3296" y="230"/>
                </a:lnTo>
                <a:cubicBezTo>
                  <a:pt x="3300" y="236"/>
                  <a:pt x="3299" y="244"/>
                  <a:pt x="3293" y="248"/>
                </a:cubicBezTo>
                <a:cubicBezTo>
                  <a:pt x="3288" y="252"/>
                  <a:pt x="3280" y="251"/>
                  <a:pt x="3276" y="246"/>
                </a:cubicBezTo>
                <a:close/>
                <a:moveTo>
                  <a:pt x="3245" y="208"/>
                </a:moveTo>
                <a:lnTo>
                  <a:pt x="3245" y="208"/>
                </a:lnTo>
                <a:cubicBezTo>
                  <a:pt x="3240" y="203"/>
                  <a:pt x="3240" y="195"/>
                  <a:pt x="3245" y="190"/>
                </a:cubicBezTo>
                <a:cubicBezTo>
                  <a:pt x="3251" y="186"/>
                  <a:pt x="3258" y="186"/>
                  <a:pt x="3263" y="191"/>
                </a:cubicBezTo>
                <a:lnTo>
                  <a:pt x="3263" y="191"/>
                </a:lnTo>
                <a:cubicBezTo>
                  <a:pt x="3268" y="196"/>
                  <a:pt x="3268" y="204"/>
                  <a:pt x="3263" y="208"/>
                </a:cubicBezTo>
                <a:cubicBezTo>
                  <a:pt x="3258" y="213"/>
                  <a:pt x="3250" y="213"/>
                  <a:pt x="3245" y="208"/>
                </a:cubicBezTo>
                <a:close/>
                <a:moveTo>
                  <a:pt x="3211" y="173"/>
                </a:moveTo>
                <a:lnTo>
                  <a:pt x="3211" y="173"/>
                </a:lnTo>
                <a:cubicBezTo>
                  <a:pt x="3206" y="168"/>
                  <a:pt x="3205" y="161"/>
                  <a:pt x="3210" y="155"/>
                </a:cubicBezTo>
                <a:cubicBezTo>
                  <a:pt x="3214" y="150"/>
                  <a:pt x="3222" y="150"/>
                  <a:pt x="3227" y="154"/>
                </a:cubicBezTo>
                <a:lnTo>
                  <a:pt x="3227" y="154"/>
                </a:lnTo>
                <a:cubicBezTo>
                  <a:pt x="3233" y="159"/>
                  <a:pt x="3233" y="167"/>
                  <a:pt x="3228" y="172"/>
                </a:cubicBezTo>
                <a:cubicBezTo>
                  <a:pt x="3224" y="177"/>
                  <a:pt x="3216" y="178"/>
                  <a:pt x="3211" y="173"/>
                </a:cubicBezTo>
                <a:close/>
                <a:moveTo>
                  <a:pt x="3174" y="142"/>
                </a:moveTo>
                <a:lnTo>
                  <a:pt x="3174" y="141"/>
                </a:lnTo>
                <a:cubicBezTo>
                  <a:pt x="3168" y="137"/>
                  <a:pt x="3167" y="130"/>
                  <a:pt x="3171" y="124"/>
                </a:cubicBezTo>
                <a:cubicBezTo>
                  <a:pt x="3175" y="118"/>
                  <a:pt x="3183" y="117"/>
                  <a:pt x="3188" y="121"/>
                </a:cubicBezTo>
                <a:lnTo>
                  <a:pt x="3188" y="121"/>
                </a:lnTo>
                <a:cubicBezTo>
                  <a:pt x="3194" y="125"/>
                  <a:pt x="3195" y="133"/>
                  <a:pt x="3191" y="139"/>
                </a:cubicBezTo>
                <a:cubicBezTo>
                  <a:pt x="3187" y="144"/>
                  <a:pt x="3179" y="146"/>
                  <a:pt x="3174" y="142"/>
                </a:cubicBezTo>
                <a:close/>
                <a:moveTo>
                  <a:pt x="3134" y="113"/>
                </a:moveTo>
                <a:lnTo>
                  <a:pt x="3134" y="113"/>
                </a:lnTo>
                <a:cubicBezTo>
                  <a:pt x="3128" y="109"/>
                  <a:pt x="3126" y="102"/>
                  <a:pt x="3130" y="96"/>
                </a:cubicBezTo>
                <a:cubicBezTo>
                  <a:pt x="3133" y="90"/>
                  <a:pt x="3141" y="88"/>
                  <a:pt x="3147" y="92"/>
                </a:cubicBezTo>
                <a:lnTo>
                  <a:pt x="3147" y="92"/>
                </a:lnTo>
                <a:cubicBezTo>
                  <a:pt x="3153" y="96"/>
                  <a:pt x="3154" y="103"/>
                  <a:pt x="3151" y="109"/>
                </a:cubicBezTo>
                <a:cubicBezTo>
                  <a:pt x="3147" y="115"/>
                  <a:pt x="3139" y="117"/>
                  <a:pt x="3134" y="113"/>
                </a:cubicBezTo>
                <a:close/>
                <a:moveTo>
                  <a:pt x="3092" y="88"/>
                </a:moveTo>
                <a:lnTo>
                  <a:pt x="3091" y="88"/>
                </a:lnTo>
                <a:cubicBezTo>
                  <a:pt x="3085" y="85"/>
                  <a:pt x="3083" y="78"/>
                  <a:pt x="3086" y="72"/>
                </a:cubicBezTo>
                <a:cubicBezTo>
                  <a:pt x="3089" y="65"/>
                  <a:pt x="3097" y="63"/>
                  <a:pt x="3103" y="66"/>
                </a:cubicBezTo>
                <a:lnTo>
                  <a:pt x="3103" y="66"/>
                </a:lnTo>
                <a:cubicBezTo>
                  <a:pt x="3109" y="69"/>
                  <a:pt x="3111" y="77"/>
                  <a:pt x="3108" y="83"/>
                </a:cubicBezTo>
                <a:cubicBezTo>
                  <a:pt x="3105" y="89"/>
                  <a:pt x="3098" y="91"/>
                  <a:pt x="3092" y="88"/>
                </a:cubicBezTo>
                <a:close/>
                <a:moveTo>
                  <a:pt x="3048" y="67"/>
                </a:moveTo>
                <a:lnTo>
                  <a:pt x="3048" y="67"/>
                </a:lnTo>
                <a:cubicBezTo>
                  <a:pt x="3041" y="65"/>
                  <a:pt x="3038" y="58"/>
                  <a:pt x="3040" y="52"/>
                </a:cubicBezTo>
                <a:cubicBezTo>
                  <a:pt x="3042" y="45"/>
                  <a:pt x="3050" y="42"/>
                  <a:pt x="3056" y="44"/>
                </a:cubicBezTo>
                <a:lnTo>
                  <a:pt x="3056" y="44"/>
                </a:lnTo>
                <a:cubicBezTo>
                  <a:pt x="3063" y="46"/>
                  <a:pt x="3066" y="53"/>
                  <a:pt x="3064" y="60"/>
                </a:cubicBezTo>
                <a:cubicBezTo>
                  <a:pt x="3062" y="66"/>
                  <a:pt x="3054" y="70"/>
                  <a:pt x="3048" y="67"/>
                </a:cubicBezTo>
                <a:close/>
                <a:moveTo>
                  <a:pt x="3001" y="50"/>
                </a:moveTo>
                <a:lnTo>
                  <a:pt x="3001" y="50"/>
                </a:lnTo>
                <a:cubicBezTo>
                  <a:pt x="2994" y="48"/>
                  <a:pt x="2991" y="41"/>
                  <a:pt x="2993" y="34"/>
                </a:cubicBezTo>
                <a:cubicBezTo>
                  <a:pt x="2995" y="28"/>
                  <a:pt x="3002" y="25"/>
                  <a:pt x="3009" y="27"/>
                </a:cubicBezTo>
                <a:lnTo>
                  <a:pt x="3009" y="27"/>
                </a:lnTo>
                <a:cubicBezTo>
                  <a:pt x="3016" y="29"/>
                  <a:pt x="3019" y="36"/>
                  <a:pt x="3017" y="43"/>
                </a:cubicBezTo>
                <a:cubicBezTo>
                  <a:pt x="3014" y="49"/>
                  <a:pt x="3007" y="53"/>
                  <a:pt x="3001" y="50"/>
                </a:cubicBezTo>
                <a:close/>
                <a:moveTo>
                  <a:pt x="2953" y="38"/>
                </a:moveTo>
                <a:lnTo>
                  <a:pt x="2953" y="38"/>
                </a:lnTo>
                <a:cubicBezTo>
                  <a:pt x="2947" y="36"/>
                  <a:pt x="2943" y="29"/>
                  <a:pt x="2944" y="23"/>
                </a:cubicBezTo>
                <a:cubicBezTo>
                  <a:pt x="2946" y="16"/>
                  <a:pt x="2953" y="12"/>
                  <a:pt x="2960" y="14"/>
                </a:cubicBezTo>
                <a:lnTo>
                  <a:pt x="2960" y="14"/>
                </a:lnTo>
                <a:cubicBezTo>
                  <a:pt x="2966" y="16"/>
                  <a:pt x="2970" y="23"/>
                  <a:pt x="2969" y="29"/>
                </a:cubicBezTo>
                <a:cubicBezTo>
                  <a:pt x="2967" y="36"/>
                  <a:pt x="2960" y="40"/>
                  <a:pt x="2953" y="38"/>
                </a:cubicBezTo>
                <a:close/>
                <a:moveTo>
                  <a:pt x="2905" y="30"/>
                </a:moveTo>
                <a:lnTo>
                  <a:pt x="2905" y="30"/>
                </a:lnTo>
                <a:cubicBezTo>
                  <a:pt x="2899" y="29"/>
                  <a:pt x="2894" y="23"/>
                  <a:pt x="2895" y="16"/>
                </a:cubicBezTo>
                <a:cubicBezTo>
                  <a:pt x="2896" y="9"/>
                  <a:pt x="2902" y="4"/>
                  <a:pt x="2909" y="5"/>
                </a:cubicBezTo>
                <a:lnTo>
                  <a:pt x="2909" y="5"/>
                </a:lnTo>
                <a:cubicBezTo>
                  <a:pt x="2916" y="6"/>
                  <a:pt x="2921" y="13"/>
                  <a:pt x="2920" y="20"/>
                </a:cubicBezTo>
                <a:cubicBezTo>
                  <a:pt x="2919" y="26"/>
                  <a:pt x="2912" y="31"/>
                  <a:pt x="2905" y="30"/>
                </a:cubicBezTo>
                <a:close/>
                <a:moveTo>
                  <a:pt x="2856" y="26"/>
                </a:moveTo>
                <a:lnTo>
                  <a:pt x="2856" y="26"/>
                </a:lnTo>
                <a:cubicBezTo>
                  <a:pt x="2850" y="26"/>
                  <a:pt x="2844" y="20"/>
                  <a:pt x="2845" y="13"/>
                </a:cubicBezTo>
                <a:cubicBezTo>
                  <a:pt x="2845" y="6"/>
                  <a:pt x="2851" y="1"/>
                  <a:pt x="2858" y="1"/>
                </a:cubicBezTo>
                <a:lnTo>
                  <a:pt x="2858" y="1"/>
                </a:lnTo>
                <a:cubicBezTo>
                  <a:pt x="2865" y="2"/>
                  <a:pt x="2870" y="8"/>
                  <a:pt x="2870" y="15"/>
                </a:cubicBezTo>
                <a:cubicBezTo>
                  <a:pt x="2869" y="21"/>
                  <a:pt x="2863" y="27"/>
                  <a:pt x="2856" y="26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73"/>
          <p:cNvSpPr>
            <a:spLocks noChangeArrowheads="1"/>
          </p:cNvSpPr>
          <p:nvPr/>
        </p:nvSpPr>
        <p:spPr bwMode="auto">
          <a:xfrm>
            <a:off x="7561401" y="3851756"/>
            <a:ext cx="88806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scanvoltage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6" name="Gruppieren 114"/>
          <p:cNvGrpSpPr/>
          <p:nvPr/>
        </p:nvGrpSpPr>
        <p:grpSpPr>
          <a:xfrm>
            <a:off x="3635896" y="3100898"/>
            <a:ext cx="246757" cy="400110"/>
            <a:chOff x="-859333" y="2549262"/>
            <a:chExt cx="246757" cy="400110"/>
          </a:xfrm>
        </p:grpSpPr>
        <p:sp>
          <p:nvSpPr>
            <p:cNvPr id="37" name="Ellipse 36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39" name="Gruppieren 117"/>
          <p:cNvGrpSpPr/>
          <p:nvPr/>
        </p:nvGrpSpPr>
        <p:grpSpPr>
          <a:xfrm>
            <a:off x="1835696" y="2420888"/>
            <a:ext cx="246757" cy="400110"/>
            <a:chOff x="-859333" y="2549262"/>
            <a:chExt cx="246757" cy="400110"/>
          </a:xfrm>
        </p:grpSpPr>
        <p:sp>
          <p:nvSpPr>
            <p:cNvPr id="40" name="Ellipse 39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42" name="Gruppieren 120"/>
          <p:cNvGrpSpPr/>
          <p:nvPr/>
        </p:nvGrpSpPr>
        <p:grpSpPr>
          <a:xfrm>
            <a:off x="1012875" y="2060848"/>
            <a:ext cx="246757" cy="400110"/>
            <a:chOff x="-859333" y="2549262"/>
            <a:chExt cx="246757" cy="400110"/>
          </a:xfrm>
        </p:grpSpPr>
        <p:sp>
          <p:nvSpPr>
            <p:cNvPr id="43" name="Ellipse 42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45" name="Gruppieren 103"/>
          <p:cNvGrpSpPr/>
          <p:nvPr/>
        </p:nvGrpSpPr>
        <p:grpSpPr>
          <a:xfrm>
            <a:off x="7524328" y="5373216"/>
            <a:ext cx="246757" cy="400110"/>
            <a:chOff x="-859333" y="2549262"/>
            <a:chExt cx="246757" cy="400110"/>
          </a:xfrm>
        </p:grpSpPr>
        <p:sp>
          <p:nvSpPr>
            <p:cNvPr id="46" name="Ellipse 45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sp>
        <p:nvSpPr>
          <p:cNvPr id="48" name="Stern mit 4 Zacken 47"/>
          <p:cNvSpPr/>
          <p:nvPr/>
        </p:nvSpPr>
        <p:spPr bwMode="auto">
          <a:xfrm rot="20112183">
            <a:off x="7655240" y="5432120"/>
            <a:ext cx="360040" cy="360040"/>
          </a:xfrm>
          <a:prstGeom prst="star4">
            <a:avLst/>
          </a:prstGeom>
          <a:solidFill>
            <a:srgbClr val="FF0000"/>
          </a:solidFill>
          <a:ln w="57150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92" name="Rectangle 73"/>
          <p:cNvSpPr>
            <a:spLocks noChangeArrowheads="1"/>
          </p:cNvSpPr>
          <p:nvPr/>
        </p:nvSpPr>
        <p:spPr bwMode="auto">
          <a:xfrm>
            <a:off x="5162695" y="5488023"/>
            <a:ext cx="155491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charge</a:t>
            </a:r>
            <a:r>
              <a:rPr lang="de-DE" sz="1200" b="1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exchange</a:t>
            </a:r>
            <a:r>
              <a:rPr lang="de-DE" sz="1200" b="1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cell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78" name="Abgerundetes Rechteck 2077"/>
          <p:cNvSpPr/>
          <p:nvPr/>
        </p:nvSpPr>
        <p:spPr>
          <a:xfrm>
            <a:off x="2286000" y="3918466"/>
            <a:ext cx="2428875" cy="2482334"/>
          </a:xfrm>
          <a:prstGeom prst="roundRect">
            <a:avLst>
              <a:gd name="adj" fmla="val 9049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64" name="Gruppieren 2063"/>
          <p:cNvGrpSpPr/>
          <p:nvPr/>
        </p:nvGrpSpPr>
        <p:grpSpPr>
          <a:xfrm>
            <a:off x="42446" y="3733800"/>
            <a:ext cx="1862554" cy="2337316"/>
            <a:chOff x="42446" y="3657600"/>
            <a:chExt cx="1862554" cy="2337316"/>
          </a:xfrm>
        </p:grpSpPr>
        <p:cxnSp>
          <p:nvCxnSpPr>
            <p:cNvPr id="4" name="Gerade Verbindung 3"/>
            <p:cNvCxnSpPr/>
            <p:nvPr/>
          </p:nvCxnSpPr>
          <p:spPr>
            <a:xfrm>
              <a:off x="776064" y="4375666"/>
              <a:ext cx="110829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feld 4"/>
            <p:cNvSpPr txBox="1"/>
            <p:nvPr/>
          </p:nvSpPr>
          <p:spPr>
            <a:xfrm>
              <a:off x="381000" y="4191000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E</a:t>
              </a:r>
              <a:r>
                <a:rPr lang="de-DE" baseline="-25000" dirty="0" smtClean="0"/>
                <a:t>1</a:t>
              </a:r>
              <a:endParaRPr lang="de-DE" baseline="-25000" dirty="0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397843" y="5625584"/>
              <a:ext cx="4235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E</a:t>
              </a:r>
              <a:r>
                <a:rPr lang="de-DE" baseline="-25000" dirty="0" smtClean="0"/>
                <a:t>0</a:t>
              </a:r>
              <a:endParaRPr lang="de-DE" baseline="-25000" dirty="0"/>
            </a:p>
          </p:txBody>
        </p:sp>
        <p:cxnSp>
          <p:nvCxnSpPr>
            <p:cNvPr id="34" name="Gerade Verbindung mit Pfeil 33"/>
            <p:cNvCxnSpPr/>
            <p:nvPr/>
          </p:nvCxnSpPr>
          <p:spPr>
            <a:xfrm flipV="1">
              <a:off x="349883" y="3926458"/>
              <a:ext cx="0" cy="202282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feld 59"/>
            <p:cNvSpPr txBox="1"/>
            <p:nvPr/>
          </p:nvSpPr>
          <p:spPr>
            <a:xfrm>
              <a:off x="42446" y="3657600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E</a:t>
              </a:r>
              <a:endParaRPr lang="de-DE" baseline="-25000" dirty="0"/>
            </a:p>
          </p:txBody>
        </p:sp>
        <p:cxnSp>
          <p:nvCxnSpPr>
            <p:cNvPr id="59" name="Gerade Verbindung mit Pfeil 58"/>
            <p:cNvCxnSpPr/>
            <p:nvPr/>
          </p:nvCxnSpPr>
          <p:spPr>
            <a:xfrm flipV="1">
              <a:off x="914400" y="4375666"/>
              <a:ext cx="0" cy="1434584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54" name="Textfeld 2053"/>
            <p:cNvSpPr txBox="1"/>
            <p:nvPr/>
          </p:nvSpPr>
          <p:spPr>
            <a:xfrm>
              <a:off x="305797" y="4889095"/>
              <a:ext cx="684803" cy="369332"/>
            </a:xfrm>
            <a:prstGeom prst="rect">
              <a:avLst/>
            </a:prstGeom>
            <a:noFill/>
            <a:ln w="28575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l-GR" dirty="0" smtClean="0">
                  <a:solidFill>
                    <a:srgbClr val="0000FF"/>
                  </a:solidFill>
                  <a:latin typeface="Arial"/>
                  <a:cs typeface="Arial"/>
                </a:rPr>
                <a:t>Δ</a:t>
              </a:r>
              <a:r>
                <a:rPr lang="en-US" dirty="0" smtClean="0">
                  <a:solidFill>
                    <a:srgbClr val="0000FF"/>
                  </a:solidFill>
                </a:rPr>
                <a:t>E ?</a:t>
              </a:r>
              <a:endParaRPr lang="de-DE" dirty="0">
                <a:solidFill>
                  <a:srgbClr val="0000FF"/>
                </a:solidFill>
              </a:endParaRPr>
            </a:p>
          </p:txBody>
        </p:sp>
        <p:cxnSp>
          <p:nvCxnSpPr>
            <p:cNvPr id="79" name="Gerade Verbindung 78"/>
            <p:cNvCxnSpPr/>
            <p:nvPr/>
          </p:nvCxnSpPr>
          <p:spPr>
            <a:xfrm>
              <a:off x="796701" y="5791200"/>
              <a:ext cx="1108299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6" name="Gruppieren 2075"/>
          <p:cNvGrpSpPr/>
          <p:nvPr/>
        </p:nvGrpSpPr>
        <p:grpSpPr>
          <a:xfrm>
            <a:off x="2286000" y="3924454"/>
            <a:ext cx="2377233" cy="2400146"/>
            <a:chOff x="2286000" y="3810000"/>
            <a:chExt cx="2377233" cy="2400146"/>
          </a:xfrm>
        </p:grpSpPr>
        <p:grpSp>
          <p:nvGrpSpPr>
            <p:cNvPr id="2069" name="Gruppieren 2068"/>
            <p:cNvGrpSpPr/>
            <p:nvPr/>
          </p:nvGrpSpPr>
          <p:grpSpPr>
            <a:xfrm>
              <a:off x="2537978" y="4112622"/>
              <a:ext cx="1929247" cy="1678578"/>
              <a:chOff x="2895600" y="4441825"/>
              <a:chExt cx="1819275" cy="1629291"/>
            </a:xfrm>
          </p:grpSpPr>
          <p:cxnSp>
            <p:nvCxnSpPr>
              <p:cNvPr id="87" name="Gerade Verbindung mit Pfeil 86"/>
              <p:cNvCxnSpPr/>
              <p:nvPr/>
            </p:nvCxnSpPr>
            <p:spPr>
              <a:xfrm flipV="1">
                <a:off x="2895600" y="4441825"/>
                <a:ext cx="0" cy="162929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Gerade Verbindung mit Pfeil 88"/>
              <p:cNvCxnSpPr/>
              <p:nvPr/>
            </p:nvCxnSpPr>
            <p:spPr>
              <a:xfrm>
                <a:off x="2895600" y="6071116"/>
                <a:ext cx="181927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70" name="Textfeld 2069"/>
            <p:cNvSpPr txBox="1"/>
            <p:nvPr/>
          </p:nvSpPr>
          <p:spPr>
            <a:xfrm>
              <a:off x="2286000" y="3810000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cts</a:t>
              </a:r>
              <a:endParaRPr lang="de-DE" dirty="0"/>
            </a:p>
          </p:txBody>
        </p:sp>
        <p:sp>
          <p:nvSpPr>
            <p:cNvPr id="2071" name="Textfeld 2070"/>
            <p:cNvSpPr txBox="1"/>
            <p:nvPr/>
          </p:nvSpPr>
          <p:spPr>
            <a:xfrm>
              <a:off x="3962400" y="5840814"/>
              <a:ext cx="70083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U</a:t>
              </a:r>
              <a:r>
                <a:rPr lang="de-DE" baseline="-25000" dirty="0" err="1" smtClean="0"/>
                <a:t>Scan</a:t>
              </a:r>
              <a:endParaRPr lang="de-DE" baseline="-25000" dirty="0"/>
            </a:p>
          </p:txBody>
        </p:sp>
        <p:sp>
          <p:nvSpPr>
            <p:cNvPr id="2075" name="Ellipse 2074"/>
            <p:cNvSpPr/>
            <p:nvPr/>
          </p:nvSpPr>
          <p:spPr>
            <a:xfrm>
              <a:off x="2663737" y="5486400"/>
              <a:ext cx="79463" cy="880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Ellipse 99"/>
            <p:cNvSpPr/>
            <p:nvPr/>
          </p:nvSpPr>
          <p:spPr>
            <a:xfrm>
              <a:off x="2824083" y="5486400"/>
              <a:ext cx="79463" cy="880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1" name="Ellipse 100"/>
            <p:cNvSpPr/>
            <p:nvPr/>
          </p:nvSpPr>
          <p:spPr>
            <a:xfrm>
              <a:off x="2984429" y="5410200"/>
              <a:ext cx="79463" cy="880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2" name="Ellipse 101"/>
            <p:cNvSpPr/>
            <p:nvPr/>
          </p:nvSpPr>
          <p:spPr>
            <a:xfrm>
              <a:off x="3144775" y="5181600"/>
              <a:ext cx="79463" cy="880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3" name="Ellipse 102"/>
            <p:cNvSpPr/>
            <p:nvPr/>
          </p:nvSpPr>
          <p:spPr>
            <a:xfrm>
              <a:off x="3305121" y="4800600"/>
              <a:ext cx="79463" cy="880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4" name="Ellipse 103"/>
            <p:cNvSpPr/>
            <p:nvPr/>
          </p:nvSpPr>
          <p:spPr>
            <a:xfrm>
              <a:off x="3465467" y="4267200"/>
              <a:ext cx="79463" cy="880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5" name="Ellipse 104"/>
            <p:cNvSpPr/>
            <p:nvPr/>
          </p:nvSpPr>
          <p:spPr>
            <a:xfrm>
              <a:off x="3625813" y="4800600"/>
              <a:ext cx="79463" cy="880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6" name="Ellipse 105"/>
            <p:cNvSpPr/>
            <p:nvPr/>
          </p:nvSpPr>
          <p:spPr>
            <a:xfrm>
              <a:off x="3786159" y="5181600"/>
              <a:ext cx="79463" cy="880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7" name="Ellipse 106"/>
            <p:cNvSpPr/>
            <p:nvPr/>
          </p:nvSpPr>
          <p:spPr>
            <a:xfrm>
              <a:off x="3946505" y="5410200"/>
              <a:ext cx="79463" cy="880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Ellipse 107"/>
            <p:cNvSpPr/>
            <p:nvPr/>
          </p:nvSpPr>
          <p:spPr>
            <a:xfrm>
              <a:off x="4106851" y="5486400"/>
              <a:ext cx="79463" cy="880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9" name="Ellipse 108"/>
            <p:cNvSpPr/>
            <p:nvPr/>
          </p:nvSpPr>
          <p:spPr>
            <a:xfrm>
              <a:off x="4267200" y="5486400"/>
              <a:ext cx="79463" cy="88035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64" name="Gerade Verbindung 63"/>
          <p:cNvCxnSpPr>
            <a:stCxn id="2078" idx="3"/>
          </p:cNvCxnSpPr>
          <p:nvPr/>
        </p:nvCxnSpPr>
        <p:spPr>
          <a:xfrm>
            <a:off x="4714875" y="5159633"/>
            <a:ext cx="2665437" cy="1022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hteck 62"/>
          <p:cNvSpPr/>
          <p:nvPr/>
        </p:nvSpPr>
        <p:spPr>
          <a:xfrm>
            <a:off x="1977405" y="6248400"/>
            <a:ext cx="1222995" cy="589758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Doppler </a:t>
            </a:r>
            <a:r>
              <a:rPr lang="de-DE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</a:t>
            </a:r>
            <a:endParaRPr lang="de-D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49" name="Gewinkelte Verbindung 2048"/>
          <p:cNvCxnSpPr>
            <a:endCxn id="63" idx="3"/>
          </p:cNvCxnSpPr>
          <p:nvPr/>
        </p:nvCxnSpPr>
        <p:spPr>
          <a:xfrm rot="5400000">
            <a:off x="2228054" y="5266132"/>
            <a:ext cx="2249493" cy="304800"/>
          </a:xfrm>
          <a:prstGeom prst="bentConnector2">
            <a:avLst/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uppieren 80"/>
          <p:cNvGrpSpPr/>
          <p:nvPr/>
        </p:nvGrpSpPr>
        <p:grpSpPr>
          <a:xfrm>
            <a:off x="1458863" y="4466833"/>
            <a:ext cx="484845" cy="1384231"/>
            <a:chOff x="1420155" y="4419600"/>
            <a:chExt cx="484845" cy="1384231"/>
          </a:xfrm>
        </p:grpSpPr>
        <p:cxnSp>
          <p:nvCxnSpPr>
            <p:cNvPr id="82" name="Gerade Verbindung mit Pfeil 81"/>
            <p:cNvCxnSpPr/>
            <p:nvPr/>
          </p:nvCxnSpPr>
          <p:spPr>
            <a:xfrm>
              <a:off x="1600199" y="4419600"/>
              <a:ext cx="0" cy="1384231"/>
            </a:xfrm>
            <a:prstGeom prst="straightConnector1">
              <a:avLst/>
            </a:prstGeom>
            <a:ln w="28575">
              <a:solidFill>
                <a:srgbClr val="00B050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Explosion 2 82"/>
            <p:cNvSpPr/>
            <p:nvPr/>
          </p:nvSpPr>
          <p:spPr>
            <a:xfrm>
              <a:off x="1420155" y="4984531"/>
              <a:ext cx="484845" cy="399558"/>
            </a:xfrm>
            <a:prstGeom prst="irregularSeal2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84" name="Gerade Verbindung mit Pfeil 83"/>
          <p:cNvCxnSpPr/>
          <p:nvPr/>
        </p:nvCxnSpPr>
        <p:spPr>
          <a:xfrm flipV="1">
            <a:off x="1170266" y="4427400"/>
            <a:ext cx="0" cy="1440000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5" name="Textfeld 84"/>
              <p:cNvSpPr txBox="1"/>
              <p:nvPr/>
            </p:nvSpPr>
            <p:spPr>
              <a:xfrm>
                <a:off x="838200" y="5949280"/>
                <a:ext cx="955453" cy="369332"/>
              </a:xfrm>
              <a:prstGeom prst="rect">
                <a:avLst/>
              </a:prstGeom>
              <a:noFill/>
              <a:ln w="38100">
                <a:solidFill>
                  <a:srgbClr val="00B05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𝐸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h</m:t>
                      </m:r>
                      <m:r>
                        <a:rPr lang="de-DE" b="0" i="1" smtClean="0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</m:oMath>
                  </m:oMathPara>
                </a14:m>
                <a:endParaRPr lang="de-DE" dirty="0">
                  <a:solidFill>
                    <a:srgbClr val="FF0000"/>
                  </a:solidFill>
                </a:endParaRPr>
              </a:p>
            </p:txBody>
          </p:sp>
        </mc:Choice>
        <mc:Fallback>
          <p:sp>
            <p:nvSpPr>
              <p:cNvPr id="85" name="Textfeld 8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5949280"/>
                <a:ext cx="95545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  <a:ln w="38100"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8" name="Gerade Verbindung mit Pfeil 97"/>
          <p:cNvCxnSpPr>
            <a:stCxn id="85" idx="0"/>
            <a:endCxn id="2054" idx="2"/>
          </p:cNvCxnSpPr>
          <p:nvPr/>
        </p:nvCxnSpPr>
        <p:spPr>
          <a:xfrm flipH="1" flipV="1">
            <a:off x="648199" y="5334627"/>
            <a:ext cx="667728" cy="614653"/>
          </a:xfrm>
          <a:prstGeom prst="straightConnector1">
            <a:avLst/>
          </a:prstGeom>
          <a:ln w="28575">
            <a:solidFill>
              <a:srgbClr val="00B05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Foliennummernplatzhalter 205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BA160-7482-4174-A6EC-F31382417D83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cxnSp>
        <p:nvCxnSpPr>
          <p:cNvPr id="97" name="Gewinkelte Verbindung 96"/>
          <p:cNvCxnSpPr>
            <a:stCxn id="63" idx="1"/>
          </p:cNvCxnSpPr>
          <p:nvPr/>
        </p:nvCxnSpPr>
        <p:spPr>
          <a:xfrm rot="10800000">
            <a:off x="1600201" y="6268243"/>
            <a:ext cx="377205" cy="275037"/>
          </a:xfrm>
          <a:prstGeom prst="bentConnector3">
            <a:avLst>
              <a:gd name="adj1" fmla="val 98820"/>
            </a:avLst>
          </a:prstGeom>
          <a:ln w="19050">
            <a:solidFill>
              <a:srgbClr val="0000FF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9087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Rectangle 73"/>
          <p:cNvSpPr>
            <a:spLocks noChangeArrowheads="1"/>
          </p:cNvSpPr>
          <p:nvPr/>
        </p:nvSpPr>
        <p:spPr bwMode="auto">
          <a:xfrm>
            <a:off x="5563588" y="5060986"/>
            <a:ext cx="1554913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charge</a:t>
            </a:r>
            <a:r>
              <a:rPr lang="de-DE" sz="1200" b="1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exchange</a:t>
            </a:r>
            <a:r>
              <a:rPr lang="de-DE" sz="1200" b="1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cell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Pfeil nach rechts 6"/>
          <p:cNvSpPr/>
          <p:nvPr/>
        </p:nvSpPr>
        <p:spPr bwMode="auto">
          <a:xfrm rot="1796908">
            <a:off x="1544979" y="3557710"/>
            <a:ext cx="8071346" cy="288032"/>
          </a:xfrm>
          <a:prstGeom prst="rightArrow">
            <a:avLst>
              <a:gd name="adj1" fmla="val 50000"/>
              <a:gd name="adj2" fmla="val 95788"/>
            </a:avLst>
          </a:prstGeom>
          <a:solidFill>
            <a:srgbClr val="FF0000"/>
          </a:solidFill>
          <a:ln w="571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pic>
        <p:nvPicPr>
          <p:cNvPr id="35" name="Picture 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893" y="1066800"/>
            <a:ext cx="7688261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152400" y="44450"/>
            <a:ext cx="7915275" cy="633413"/>
          </a:xfrm>
        </p:spPr>
        <p:txBody>
          <a:bodyPr/>
          <a:lstStyle/>
          <a:p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collinear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laser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spectroscopy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basic</a:t>
            </a:r>
            <a:r>
              <a:rPr lang="de-DE" sz="3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3000" dirty="0" err="1" smtClean="0">
                <a:latin typeface="Arial" pitchFamily="34" charset="0"/>
                <a:cs typeface="Arial" pitchFamily="34" charset="0"/>
              </a:rPr>
              <a:t>principle</a:t>
            </a:r>
            <a:endParaRPr lang="de-DE" sz="3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hteck 5"/>
          <p:cNvSpPr/>
          <p:nvPr/>
        </p:nvSpPr>
        <p:spPr bwMode="auto">
          <a:xfrm rot="1255142">
            <a:off x="2219582" y="2292506"/>
            <a:ext cx="1296144" cy="144016"/>
          </a:xfrm>
          <a:prstGeom prst="rect">
            <a:avLst/>
          </a:prstGeom>
          <a:solidFill>
            <a:srgbClr val="FFC000"/>
          </a:solidFill>
          <a:ln w="5715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grpSp>
        <p:nvGrpSpPr>
          <p:cNvPr id="8" name="Gruppieren 96"/>
          <p:cNvGrpSpPr/>
          <p:nvPr/>
        </p:nvGrpSpPr>
        <p:grpSpPr>
          <a:xfrm>
            <a:off x="533400" y="1129755"/>
            <a:ext cx="1681764" cy="1080120"/>
            <a:chOff x="132507" y="1556792"/>
            <a:chExt cx="1681764" cy="1080120"/>
          </a:xfrm>
        </p:grpSpPr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320676" y="2395538"/>
              <a:ext cx="735779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sz="1200" b="1" dirty="0" err="1">
                  <a:solidFill>
                    <a:srgbClr val="000000"/>
                  </a:solidFill>
                  <a:latin typeface="Arial" pitchFamily="34" charset="0"/>
                </a:rPr>
                <a:t>i</a:t>
              </a:r>
              <a:r>
                <a:rPr kumimoji="0" lang="de-DE" sz="1200" b="1" i="0" u="none" strike="noStrike" cap="none" normalizeH="0" baseline="0" dirty="0" err="1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itchFamily="34" charset="0"/>
                </a:rPr>
                <a:t>onsource</a:t>
              </a:r>
              <a:endParaRPr kumimoji="0" lang="de-DE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0" name="Freeform 69"/>
            <p:cNvSpPr>
              <a:spLocks noEditPoints="1"/>
            </p:cNvSpPr>
            <p:nvPr/>
          </p:nvSpPr>
          <p:spPr bwMode="auto">
            <a:xfrm>
              <a:off x="132507" y="1763787"/>
              <a:ext cx="1127125" cy="873125"/>
            </a:xfrm>
            <a:custGeom>
              <a:avLst/>
              <a:gdLst/>
              <a:ahLst/>
              <a:cxnLst>
                <a:cxn ang="0">
                  <a:pos x="9437" y="100"/>
                </a:cxn>
                <a:cxn ang="0">
                  <a:pos x="8837" y="100"/>
                </a:cxn>
                <a:cxn ang="0">
                  <a:pos x="8237" y="100"/>
                </a:cxn>
                <a:cxn ang="0">
                  <a:pos x="7636" y="100"/>
                </a:cxn>
                <a:cxn ang="0">
                  <a:pos x="7036" y="100"/>
                </a:cxn>
                <a:cxn ang="0">
                  <a:pos x="6436" y="100"/>
                </a:cxn>
                <a:cxn ang="0">
                  <a:pos x="5835" y="100"/>
                </a:cxn>
                <a:cxn ang="0">
                  <a:pos x="5235" y="100"/>
                </a:cxn>
                <a:cxn ang="0">
                  <a:pos x="4635" y="100"/>
                </a:cxn>
                <a:cxn ang="0">
                  <a:pos x="4035" y="100"/>
                </a:cxn>
                <a:cxn ang="0">
                  <a:pos x="3434" y="100"/>
                </a:cxn>
                <a:cxn ang="0">
                  <a:pos x="2834" y="100"/>
                </a:cxn>
                <a:cxn ang="0">
                  <a:pos x="2234" y="100"/>
                </a:cxn>
                <a:cxn ang="0">
                  <a:pos x="1633" y="100"/>
                </a:cxn>
                <a:cxn ang="0">
                  <a:pos x="1059" y="177"/>
                </a:cxn>
                <a:cxn ang="0">
                  <a:pos x="563" y="471"/>
                </a:cxn>
                <a:cxn ang="0">
                  <a:pos x="224" y="938"/>
                </a:cxn>
                <a:cxn ang="0">
                  <a:pos x="101" y="1501"/>
                </a:cxn>
                <a:cxn ang="0">
                  <a:pos x="100" y="2098"/>
                </a:cxn>
                <a:cxn ang="0">
                  <a:pos x="100" y="2699"/>
                </a:cxn>
                <a:cxn ang="0">
                  <a:pos x="100" y="3299"/>
                </a:cxn>
                <a:cxn ang="0">
                  <a:pos x="100" y="3899"/>
                </a:cxn>
                <a:cxn ang="0">
                  <a:pos x="100" y="4499"/>
                </a:cxn>
                <a:cxn ang="0">
                  <a:pos x="100" y="5100"/>
                </a:cxn>
                <a:cxn ang="0">
                  <a:pos x="100" y="5700"/>
                </a:cxn>
                <a:cxn ang="0">
                  <a:pos x="100" y="6300"/>
                </a:cxn>
                <a:cxn ang="0">
                  <a:pos x="100" y="6901"/>
                </a:cxn>
                <a:cxn ang="0">
                  <a:pos x="107" y="7498"/>
                </a:cxn>
                <a:cxn ang="0">
                  <a:pos x="272" y="8045"/>
                </a:cxn>
                <a:cxn ang="0">
                  <a:pos x="646" y="8484"/>
                </a:cxn>
                <a:cxn ang="0">
                  <a:pos x="1164" y="8738"/>
                </a:cxn>
                <a:cxn ang="0">
                  <a:pos x="1748" y="8783"/>
                </a:cxn>
                <a:cxn ang="0">
                  <a:pos x="2349" y="8783"/>
                </a:cxn>
                <a:cxn ang="0">
                  <a:pos x="2949" y="8783"/>
                </a:cxn>
                <a:cxn ang="0">
                  <a:pos x="3549" y="8783"/>
                </a:cxn>
                <a:cxn ang="0">
                  <a:pos x="4149" y="8783"/>
                </a:cxn>
                <a:cxn ang="0">
                  <a:pos x="4750" y="8783"/>
                </a:cxn>
                <a:cxn ang="0">
                  <a:pos x="5350" y="8783"/>
                </a:cxn>
                <a:cxn ang="0">
                  <a:pos x="5950" y="8783"/>
                </a:cxn>
                <a:cxn ang="0">
                  <a:pos x="6551" y="8783"/>
                </a:cxn>
                <a:cxn ang="0">
                  <a:pos x="7151" y="8783"/>
                </a:cxn>
                <a:cxn ang="0">
                  <a:pos x="7751" y="8783"/>
                </a:cxn>
                <a:cxn ang="0">
                  <a:pos x="8352" y="8783"/>
                </a:cxn>
                <a:cxn ang="0">
                  <a:pos x="8952" y="8783"/>
                </a:cxn>
                <a:cxn ang="0">
                  <a:pos x="9552" y="8783"/>
                </a:cxn>
                <a:cxn ang="0">
                  <a:pos x="10144" y="8766"/>
                </a:cxn>
                <a:cxn ang="0">
                  <a:pos x="10684" y="8568"/>
                </a:cxn>
                <a:cxn ang="0">
                  <a:pos x="11102" y="8170"/>
                </a:cxn>
                <a:cxn ang="0">
                  <a:pos x="11323" y="7643"/>
                </a:cxn>
                <a:cxn ang="0">
                  <a:pos x="11350" y="7051"/>
                </a:cxn>
                <a:cxn ang="0">
                  <a:pos x="11350" y="6451"/>
                </a:cxn>
                <a:cxn ang="0">
                  <a:pos x="11350" y="5851"/>
                </a:cxn>
                <a:cxn ang="0">
                  <a:pos x="11350" y="5251"/>
                </a:cxn>
                <a:cxn ang="0">
                  <a:pos x="11350" y="4650"/>
                </a:cxn>
                <a:cxn ang="0">
                  <a:pos x="11350" y="4050"/>
                </a:cxn>
                <a:cxn ang="0">
                  <a:pos x="11350" y="3450"/>
                </a:cxn>
                <a:cxn ang="0">
                  <a:pos x="11350" y="2849"/>
                </a:cxn>
                <a:cxn ang="0">
                  <a:pos x="11350" y="2249"/>
                </a:cxn>
                <a:cxn ang="0">
                  <a:pos x="11350" y="1649"/>
                </a:cxn>
                <a:cxn ang="0">
                  <a:pos x="11279" y="1073"/>
                </a:cxn>
                <a:cxn ang="0">
                  <a:pos x="10991" y="575"/>
                </a:cxn>
                <a:cxn ang="0">
                  <a:pos x="10527" y="231"/>
                </a:cxn>
                <a:cxn ang="0">
                  <a:pos x="9966" y="102"/>
                </a:cxn>
              </a:cxnLst>
              <a:rect l="0" t="0" r="r" b="b"/>
              <a:pathLst>
                <a:path w="11450" h="8884">
                  <a:moveTo>
                    <a:pt x="9837" y="100"/>
                  </a:moveTo>
                  <a:lnTo>
                    <a:pt x="9837" y="100"/>
                  </a:lnTo>
                  <a:cubicBezTo>
                    <a:pt x="9810" y="100"/>
                    <a:pt x="9787" y="78"/>
                    <a:pt x="9787" y="50"/>
                  </a:cubicBezTo>
                  <a:cubicBezTo>
                    <a:pt x="9787" y="23"/>
                    <a:pt x="9810" y="0"/>
                    <a:pt x="9837" y="0"/>
                  </a:cubicBezTo>
                  <a:lnTo>
                    <a:pt x="9837" y="0"/>
                  </a:lnTo>
                  <a:cubicBezTo>
                    <a:pt x="9865" y="0"/>
                    <a:pt x="9887" y="23"/>
                    <a:pt x="9887" y="50"/>
                  </a:cubicBezTo>
                  <a:cubicBezTo>
                    <a:pt x="9887" y="78"/>
                    <a:pt x="9865" y="100"/>
                    <a:pt x="9837" y="100"/>
                  </a:cubicBezTo>
                  <a:close/>
                  <a:moveTo>
                    <a:pt x="9637" y="100"/>
                  </a:moveTo>
                  <a:lnTo>
                    <a:pt x="9637" y="100"/>
                  </a:lnTo>
                  <a:cubicBezTo>
                    <a:pt x="9610" y="100"/>
                    <a:pt x="9587" y="78"/>
                    <a:pt x="9587" y="50"/>
                  </a:cubicBezTo>
                  <a:cubicBezTo>
                    <a:pt x="9587" y="23"/>
                    <a:pt x="9610" y="0"/>
                    <a:pt x="9637" y="0"/>
                  </a:cubicBezTo>
                  <a:lnTo>
                    <a:pt x="9637" y="0"/>
                  </a:lnTo>
                  <a:cubicBezTo>
                    <a:pt x="9665" y="0"/>
                    <a:pt x="9687" y="23"/>
                    <a:pt x="9687" y="50"/>
                  </a:cubicBezTo>
                  <a:cubicBezTo>
                    <a:pt x="9687" y="78"/>
                    <a:pt x="9665" y="100"/>
                    <a:pt x="9637" y="100"/>
                  </a:cubicBezTo>
                  <a:close/>
                  <a:moveTo>
                    <a:pt x="9437" y="100"/>
                  </a:moveTo>
                  <a:lnTo>
                    <a:pt x="9437" y="100"/>
                  </a:lnTo>
                  <a:cubicBezTo>
                    <a:pt x="9410" y="100"/>
                    <a:pt x="9387" y="78"/>
                    <a:pt x="9387" y="50"/>
                  </a:cubicBezTo>
                  <a:cubicBezTo>
                    <a:pt x="9387" y="23"/>
                    <a:pt x="9410" y="0"/>
                    <a:pt x="9437" y="0"/>
                  </a:cubicBezTo>
                  <a:lnTo>
                    <a:pt x="9437" y="0"/>
                  </a:lnTo>
                  <a:cubicBezTo>
                    <a:pt x="9465" y="0"/>
                    <a:pt x="9487" y="23"/>
                    <a:pt x="9487" y="50"/>
                  </a:cubicBezTo>
                  <a:cubicBezTo>
                    <a:pt x="9487" y="78"/>
                    <a:pt x="9465" y="100"/>
                    <a:pt x="9437" y="100"/>
                  </a:cubicBezTo>
                  <a:close/>
                  <a:moveTo>
                    <a:pt x="9237" y="100"/>
                  </a:moveTo>
                  <a:lnTo>
                    <a:pt x="9237" y="100"/>
                  </a:lnTo>
                  <a:cubicBezTo>
                    <a:pt x="9209" y="100"/>
                    <a:pt x="9187" y="78"/>
                    <a:pt x="9187" y="50"/>
                  </a:cubicBezTo>
                  <a:cubicBezTo>
                    <a:pt x="9187" y="23"/>
                    <a:pt x="9209" y="0"/>
                    <a:pt x="9237" y="0"/>
                  </a:cubicBezTo>
                  <a:lnTo>
                    <a:pt x="9237" y="0"/>
                  </a:lnTo>
                  <a:cubicBezTo>
                    <a:pt x="9265" y="0"/>
                    <a:pt x="9287" y="23"/>
                    <a:pt x="9287" y="50"/>
                  </a:cubicBezTo>
                  <a:cubicBezTo>
                    <a:pt x="9287" y="78"/>
                    <a:pt x="9265" y="100"/>
                    <a:pt x="9237" y="100"/>
                  </a:cubicBezTo>
                  <a:close/>
                  <a:moveTo>
                    <a:pt x="9037" y="100"/>
                  </a:moveTo>
                  <a:lnTo>
                    <a:pt x="9037" y="100"/>
                  </a:lnTo>
                  <a:cubicBezTo>
                    <a:pt x="9009" y="100"/>
                    <a:pt x="8987" y="78"/>
                    <a:pt x="8987" y="50"/>
                  </a:cubicBezTo>
                  <a:cubicBezTo>
                    <a:pt x="8987" y="23"/>
                    <a:pt x="9009" y="0"/>
                    <a:pt x="9037" y="0"/>
                  </a:cubicBezTo>
                  <a:lnTo>
                    <a:pt x="9037" y="0"/>
                  </a:lnTo>
                  <a:cubicBezTo>
                    <a:pt x="9065" y="0"/>
                    <a:pt x="9087" y="23"/>
                    <a:pt x="9087" y="50"/>
                  </a:cubicBezTo>
                  <a:cubicBezTo>
                    <a:pt x="9087" y="78"/>
                    <a:pt x="9065" y="100"/>
                    <a:pt x="9037" y="100"/>
                  </a:cubicBezTo>
                  <a:close/>
                  <a:moveTo>
                    <a:pt x="8837" y="100"/>
                  </a:moveTo>
                  <a:lnTo>
                    <a:pt x="8837" y="100"/>
                  </a:lnTo>
                  <a:cubicBezTo>
                    <a:pt x="8809" y="100"/>
                    <a:pt x="8787" y="78"/>
                    <a:pt x="8787" y="50"/>
                  </a:cubicBezTo>
                  <a:cubicBezTo>
                    <a:pt x="8787" y="23"/>
                    <a:pt x="8809" y="0"/>
                    <a:pt x="8837" y="0"/>
                  </a:cubicBezTo>
                  <a:lnTo>
                    <a:pt x="8837" y="0"/>
                  </a:lnTo>
                  <a:cubicBezTo>
                    <a:pt x="8865" y="0"/>
                    <a:pt x="8887" y="23"/>
                    <a:pt x="8887" y="50"/>
                  </a:cubicBezTo>
                  <a:cubicBezTo>
                    <a:pt x="8887" y="78"/>
                    <a:pt x="8865" y="100"/>
                    <a:pt x="8837" y="100"/>
                  </a:cubicBezTo>
                  <a:close/>
                  <a:moveTo>
                    <a:pt x="8637" y="100"/>
                  </a:moveTo>
                  <a:lnTo>
                    <a:pt x="8637" y="100"/>
                  </a:lnTo>
                  <a:cubicBezTo>
                    <a:pt x="8609" y="100"/>
                    <a:pt x="8587" y="78"/>
                    <a:pt x="8587" y="50"/>
                  </a:cubicBezTo>
                  <a:cubicBezTo>
                    <a:pt x="8587" y="23"/>
                    <a:pt x="8609" y="0"/>
                    <a:pt x="8637" y="0"/>
                  </a:cubicBezTo>
                  <a:lnTo>
                    <a:pt x="8637" y="0"/>
                  </a:lnTo>
                  <a:cubicBezTo>
                    <a:pt x="8664" y="0"/>
                    <a:pt x="8687" y="23"/>
                    <a:pt x="8687" y="50"/>
                  </a:cubicBezTo>
                  <a:cubicBezTo>
                    <a:pt x="8687" y="78"/>
                    <a:pt x="8664" y="100"/>
                    <a:pt x="8637" y="100"/>
                  </a:cubicBezTo>
                  <a:close/>
                  <a:moveTo>
                    <a:pt x="8437" y="100"/>
                  </a:moveTo>
                  <a:lnTo>
                    <a:pt x="8437" y="100"/>
                  </a:lnTo>
                  <a:cubicBezTo>
                    <a:pt x="8409" y="100"/>
                    <a:pt x="8387" y="78"/>
                    <a:pt x="8387" y="50"/>
                  </a:cubicBezTo>
                  <a:cubicBezTo>
                    <a:pt x="8387" y="23"/>
                    <a:pt x="8409" y="0"/>
                    <a:pt x="8437" y="0"/>
                  </a:cubicBezTo>
                  <a:lnTo>
                    <a:pt x="8437" y="0"/>
                  </a:lnTo>
                  <a:cubicBezTo>
                    <a:pt x="8464" y="0"/>
                    <a:pt x="8487" y="23"/>
                    <a:pt x="8487" y="50"/>
                  </a:cubicBezTo>
                  <a:cubicBezTo>
                    <a:pt x="8487" y="78"/>
                    <a:pt x="8464" y="100"/>
                    <a:pt x="8437" y="100"/>
                  </a:cubicBezTo>
                  <a:close/>
                  <a:moveTo>
                    <a:pt x="8237" y="100"/>
                  </a:moveTo>
                  <a:lnTo>
                    <a:pt x="8237" y="100"/>
                  </a:lnTo>
                  <a:cubicBezTo>
                    <a:pt x="8209" y="100"/>
                    <a:pt x="8187" y="78"/>
                    <a:pt x="8187" y="50"/>
                  </a:cubicBezTo>
                  <a:cubicBezTo>
                    <a:pt x="8187" y="23"/>
                    <a:pt x="8209" y="0"/>
                    <a:pt x="8237" y="0"/>
                  </a:cubicBezTo>
                  <a:lnTo>
                    <a:pt x="8237" y="0"/>
                  </a:lnTo>
                  <a:cubicBezTo>
                    <a:pt x="8264" y="0"/>
                    <a:pt x="8287" y="23"/>
                    <a:pt x="8287" y="50"/>
                  </a:cubicBezTo>
                  <a:cubicBezTo>
                    <a:pt x="8287" y="78"/>
                    <a:pt x="8264" y="100"/>
                    <a:pt x="8237" y="100"/>
                  </a:cubicBezTo>
                  <a:close/>
                  <a:moveTo>
                    <a:pt x="8037" y="100"/>
                  </a:moveTo>
                  <a:lnTo>
                    <a:pt x="8036" y="100"/>
                  </a:lnTo>
                  <a:cubicBezTo>
                    <a:pt x="8009" y="100"/>
                    <a:pt x="7986" y="78"/>
                    <a:pt x="7986" y="50"/>
                  </a:cubicBezTo>
                  <a:cubicBezTo>
                    <a:pt x="7986" y="23"/>
                    <a:pt x="8009" y="0"/>
                    <a:pt x="8036" y="0"/>
                  </a:cubicBezTo>
                  <a:lnTo>
                    <a:pt x="8037" y="0"/>
                  </a:lnTo>
                  <a:cubicBezTo>
                    <a:pt x="8064" y="0"/>
                    <a:pt x="8087" y="23"/>
                    <a:pt x="8087" y="50"/>
                  </a:cubicBezTo>
                  <a:cubicBezTo>
                    <a:pt x="8087" y="78"/>
                    <a:pt x="8064" y="100"/>
                    <a:pt x="8037" y="100"/>
                  </a:cubicBezTo>
                  <a:close/>
                  <a:moveTo>
                    <a:pt x="7836" y="100"/>
                  </a:moveTo>
                  <a:lnTo>
                    <a:pt x="7836" y="100"/>
                  </a:lnTo>
                  <a:cubicBezTo>
                    <a:pt x="7809" y="100"/>
                    <a:pt x="7786" y="78"/>
                    <a:pt x="7786" y="50"/>
                  </a:cubicBezTo>
                  <a:cubicBezTo>
                    <a:pt x="7786" y="23"/>
                    <a:pt x="7809" y="0"/>
                    <a:pt x="7836" y="0"/>
                  </a:cubicBezTo>
                  <a:lnTo>
                    <a:pt x="7836" y="0"/>
                  </a:lnTo>
                  <a:cubicBezTo>
                    <a:pt x="7864" y="0"/>
                    <a:pt x="7886" y="23"/>
                    <a:pt x="7886" y="50"/>
                  </a:cubicBezTo>
                  <a:cubicBezTo>
                    <a:pt x="7886" y="78"/>
                    <a:pt x="7864" y="100"/>
                    <a:pt x="7836" y="100"/>
                  </a:cubicBezTo>
                  <a:close/>
                  <a:moveTo>
                    <a:pt x="7636" y="100"/>
                  </a:moveTo>
                  <a:lnTo>
                    <a:pt x="7636" y="100"/>
                  </a:lnTo>
                  <a:cubicBezTo>
                    <a:pt x="7609" y="100"/>
                    <a:pt x="7586" y="78"/>
                    <a:pt x="7586" y="50"/>
                  </a:cubicBezTo>
                  <a:cubicBezTo>
                    <a:pt x="7586" y="23"/>
                    <a:pt x="7609" y="0"/>
                    <a:pt x="7636" y="0"/>
                  </a:cubicBezTo>
                  <a:lnTo>
                    <a:pt x="7636" y="0"/>
                  </a:lnTo>
                  <a:cubicBezTo>
                    <a:pt x="7664" y="0"/>
                    <a:pt x="7686" y="23"/>
                    <a:pt x="7686" y="50"/>
                  </a:cubicBezTo>
                  <a:cubicBezTo>
                    <a:pt x="7686" y="78"/>
                    <a:pt x="7664" y="100"/>
                    <a:pt x="7636" y="100"/>
                  </a:cubicBezTo>
                  <a:close/>
                  <a:moveTo>
                    <a:pt x="7436" y="100"/>
                  </a:moveTo>
                  <a:lnTo>
                    <a:pt x="7436" y="100"/>
                  </a:lnTo>
                  <a:cubicBezTo>
                    <a:pt x="7409" y="100"/>
                    <a:pt x="7386" y="78"/>
                    <a:pt x="7386" y="50"/>
                  </a:cubicBezTo>
                  <a:cubicBezTo>
                    <a:pt x="7386" y="23"/>
                    <a:pt x="7409" y="0"/>
                    <a:pt x="7436" y="0"/>
                  </a:cubicBezTo>
                  <a:lnTo>
                    <a:pt x="7436" y="0"/>
                  </a:lnTo>
                  <a:cubicBezTo>
                    <a:pt x="7464" y="0"/>
                    <a:pt x="7486" y="23"/>
                    <a:pt x="7486" y="50"/>
                  </a:cubicBezTo>
                  <a:cubicBezTo>
                    <a:pt x="7486" y="78"/>
                    <a:pt x="7464" y="100"/>
                    <a:pt x="7436" y="100"/>
                  </a:cubicBezTo>
                  <a:close/>
                  <a:moveTo>
                    <a:pt x="7236" y="100"/>
                  </a:moveTo>
                  <a:lnTo>
                    <a:pt x="7236" y="100"/>
                  </a:lnTo>
                  <a:cubicBezTo>
                    <a:pt x="7208" y="100"/>
                    <a:pt x="7186" y="78"/>
                    <a:pt x="7186" y="50"/>
                  </a:cubicBezTo>
                  <a:cubicBezTo>
                    <a:pt x="7186" y="23"/>
                    <a:pt x="7208" y="0"/>
                    <a:pt x="7236" y="0"/>
                  </a:cubicBezTo>
                  <a:lnTo>
                    <a:pt x="7236" y="0"/>
                  </a:lnTo>
                  <a:cubicBezTo>
                    <a:pt x="7264" y="0"/>
                    <a:pt x="7286" y="23"/>
                    <a:pt x="7286" y="50"/>
                  </a:cubicBezTo>
                  <a:cubicBezTo>
                    <a:pt x="7286" y="78"/>
                    <a:pt x="7264" y="100"/>
                    <a:pt x="7236" y="100"/>
                  </a:cubicBezTo>
                  <a:close/>
                  <a:moveTo>
                    <a:pt x="7036" y="100"/>
                  </a:moveTo>
                  <a:lnTo>
                    <a:pt x="7036" y="100"/>
                  </a:lnTo>
                  <a:cubicBezTo>
                    <a:pt x="7008" y="100"/>
                    <a:pt x="6986" y="78"/>
                    <a:pt x="6986" y="50"/>
                  </a:cubicBezTo>
                  <a:cubicBezTo>
                    <a:pt x="6986" y="23"/>
                    <a:pt x="7008" y="0"/>
                    <a:pt x="7036" y="0"/>
                  </a:cubicBezTo>
                  <a:lnTo>
                    <a:pt x="7036" y="0"/>
                  </a:lnTo>
                  <a:cubicBezTo>
                    <a:pt x="7064" y="0"/>
                    <a:pt x="7086" y="23"/>
                    <a:pt x="7086" y="50"/>
                  </a:cubicBezTo>
                  <a:cubicBezTo>
                    <a:pt x="7086" y="78"/>
                    <a:pt x="7064" y="100"/>
                    <a:pt x="7036" y="100"/>
                  </a:cubicBezTo>
                  <a:close/>
                  <a:moveTo>
                    <a:pt x="6836" y="100"/>
                  </a:moveTo>
                  <a:lnTo>
                    <a:pt x="6836" y="100"/>
                  </a:lnTo>
                  <a:cubicBezTo>
                    <a:pt x="6808" y="100"/>
                    <a:pt x="6786" y="78"/>
                    <a:pt x="6786" y="50"/>
                  </a:cubicBezTo>
                  <a:cubicBezTo>
                    <a:pt x="6786" y="23"/>
                    <a:pt x="6808" y="0"/>
                    <a:pt x="6836" y="0"/>
                  </a:cubicBezTo>
                  <a:lnTo>
                    <a:pt x="6836" y="0"/>
                  </a:lnTo>
                  <a:cubicBezTo>
                    <a:pt x="6864" y="0"/>
                    <a:pt x="6886" y="23"/>
                    <a:pt x="6886" y="50"/>
                  </a:cubicBezTo>
                  <a:cubicBezTo>
                    <a:pt x="6886" y="78"/>
                    <a:pt x="6864" y="100"/>
                    <a:pt x="6836" y="100"/>
                  </a:cubicBezTo>
                  <a:close/>
                  <a:moveTo>
                    <a:pt x="6636" y="100"/>
                  </a:moveTo>
                  <a:lnTo>
                    <a:pt x="6636" y="100"/>
                  </a:lnTo>
                  <a:cubicBezTo>
                    <a:pt x="6608" y="100"/>
                    <a:pt x="6586" y="78"/>
                    <a:pt x="6586" y="50"/>
                  </a:cubicBezTo>
                  <a:cubicBezTo>
                    <a:pt x="6586" y="23"/>
                    <a:pt x="6608" y="0"/>
                    <a:pt x="6636" y="0"/>
                  </a:cubicBezTo>
                  <a:lnTo>
                    <a:pt x="6636" y="0"/>
                  </a:lnTo>
                  <a:cubicBezTo>
                    <a:pt x="6663" y="0"/>
                    <a:pt x="6686" y="23"/>
                    <a:pt x="6686" y="50"/>
                  </a:cubicBezTo>
                  <a:cubicBezTo>
                    <a:pt x="6686" y="78"/>
                    <a:pt x="6663" y="100"/>
                    <a:pt x="6636" y="100"/>
                  </a:cubicBezTo>
                  <a:close/>
                  <a:moveTo>
                    <a:pt x="6436" y="100"/>
                  </a:moveTo>
                  <a:lnTo>
                    <a:pt x="6436" y="100"/>
                  </a:lnTo>
                  <a:cubicBezTo>
                    <a:pt x="6408" y="100"/>
                    <a:pt x="6386" y="78"/>
                    <a:pt x="6386" y="50"/>
                  </a:cubicBezTo>
                  <a:cubicBezTo>
                    <a:pt x="6386" y="23"/>
                    <a:pt x="6408" y="0"/>
                    <a:pt x="6436" y="0"/>
                  </a:cubicBezTo>
                  <a:lnTo>
                    <a:pt x="6436" y="0"/>
                  </a:lnTo>
                  <a:cubicBezTo>
                    <a:pt x="6463" y="0"/>
                    <a:pt x="6486" y="23"/>
                    <a:pt x="6486" y="50"/>
                  </a:cubicBezTo>
                  <a:cubicBezTo>
                    <a:pt x="6486" y="78"/>
                    <a:pt x="6463" y="100"/>
                    <a:pt x="6436" y="100"/>
                  </a:cubicBezTo>
                  <a:close/>
                  <a:moveTo>
                    <a:pt x="6236" y="100"/>
                  </a:moveTo>
                  <a:lnTo>
                    <a:pt x="6236" y="100"/>
                  </a:lnTo>
                  <a:cubicBezTo>
                    <a:pt x="6208" y="100"/>
                    <a:pt x="6186" y="78"/>
                    <a:pt x="6186" y="50"/>
                  </a:cubicBezTo>
                  <a:cubicBezTo>
                    <a:pt x="6186" y="23"/>
                    <a:pt x="6208" y="0"/>
                    <a:pt x="6236" y="0"/>
                  </a:cubicBezTo>
                  <a:lnTo>
                    <a:pt x="6236" y="0"/>
                  </a:lnTo>
                  <a:cubicBezTo>
                    <a:pt x="6263" y="0"/>
                    <a:pt x="6286" y="23"/>
                    <a:pt x="6286" y="50"/>
                  </a:cubicBezTo>
                  <a:cubicBezTo>
                    <a:pt x="6286" y="78"/>
                    <a:pt x="6263" y="100"/>
                    <a:pt x="6236" y="100"/>
                  </a:cubicBezTo>
                  <a:close/>
                  <a:moveTo>
                    <a:pt x="6036" y="100"/>
                  </a:moveTo>
                  <a:lnTo>
                    <a:pt x="6035" y="100"/>
                  </a:lnTo>
                  <a:cubicBezTo>
                    <a:pt x="6008" y="100"/>
                    <a:pt x="5985" y="78"/>
                    <a:pt x="5985" y="50"/>
                  </a:cubicBezTo>
                  <a:cubicBezTo>
                    <a:pt x="5985" y="23"/>
                    <a:pt x="6008" y="0"/>
                    <a:pt x="6035" y="0"/>
                  </a:cubicBezTo>
                  <a:lnTo>
                    <a:pt x="6036" y="0"/>
                  </a:lnTo>
                  <a:cubicBezTo>
                    <a:pt x="6063" y="0"/>
                    <a:pt x="6086" y="23"/>
                    <a:pt x="6086" y="50"/>
                  </a:cubicBezTo>
                  <a:cubicBezTo>
                    <a:pt x="6086" y="78"/>
                    <a:pt x="6063" y="100"/>
                    <a:pt x="6036" y="100"/>
                  </a:cubicBezTo>
                  <a:close/>
                  <a:moveTo>
                    <a:pt x="5835" y="100"/>
                  </a:moveTo>
                  <a:lnTo>
                    <a:pt x="5835" y="100"/>
                  </a:lnTo>
                  <a:cubicBezTo>
                    <a:pt x="5808" y="100"/>
                    <a:pt x="5785" y="78"/>
                    <a:pt x="5785" y="50"/>
                  </a:cubicBezTo>
                  <a:cubicBezTo>
                    <a:pt x="5785" y="23"/>
                    <a:pt x="5808" y="0"/>
                    <a:pt x="5835" y="0"/>
                  </a:cubicBezTo>
                  <a:lnTo>
                    <a:pt x="5835" y="0"/>
                  </a:lnTo>
                  <a:cubicBezTo>
                    <a:pt x="5863" y="0"/>
                    <a:pt x="5885" y="23"/>
                    <a:pt x="5885" y="50"/>
                  </a:cubicBezTo>
                  <a:cubicBezTo>
                    <a:pt x="5885" y="78"/>
                    <a:pt x="5863" y="100"/>
                    <a:pt x="5835" y="100"/>
                  </a:cubicBezTo>
                  <a:close/>
                  <a:moveTo>
                    <a:pt x="5635" y="100"/>
                  </a:moveTo>
                  <a:lnTo>
                    <a:pt x="5635" y="100"/>
                  </a:lnTo>
                  <a:cubicBezTo>
                    <a:pt x="5608" y="100"/>
                    <a:pt x="5585" y="78"/>
                    <a:pt x="5585" y="50"/>
                  </a:cubicBezTo>
                  <a:cubicBezTo>
                    <a:pt x="5585" y="23"/>
                    <a:pt x="5608" y="0"/>
                    <a:pt x="5635" y="0"/>
                  </a:cubicBezTo>
                  <a:lnTo>
                    <a:pt x="5635" y="0"/>
                  </a:lnTo>
                  <a:cubicBezTo>
                    <a:pt x="5663" y="0"/>
                    <a:pt x="5685" y="23"/>
                    <a:pt x="5685" y="50"/>
                  </a:cubicBezTo>
                  <a:cubicBezTo>
                    <a:pt x="5685" y="78"/>
                    <a:pt x="5663" y="100"/>
                    <a:pt x="5635" y="100"/>
                  </a:cubicBezTo>
                  <a:close/>
                  <a:moveTo>
                    <a:pt x="5435" y="100"/>
                  </a:moveTo>
                  <a:lnTo>
                    <a:pt x="5435" y="100"/>
                  </a:lnTo>
                  <a:cubicBezTo>
                    <a:pt x="5408" y="100"/>
                    <a:pt x="5385" y="78"/>
                    <a:pt x="5385" y="50"/>
                  </a:cubicBezTo>
                  <a:cubicBezTo>
                    <a:pt x="5385" y="23"/>
                    <a:pt x="5408" y="0"/>
                    <a:pt x="5435" y="0"/>
                  </a:cubicBezTo>
                  <a:lnTo>
                    <a:pt x="5435" y="0"/>
                  </a:lnTo>
                  <a:cubicBezTo>
                    <a:pt x="5463" y="0"/>
                    <a:pt x="5485" y="23"/>
                    <a:pt x="5485" y="50"/>
                  </a:cubicBezTo>
                  <a:cubicBezTo>
                    <a:pt x="5485" y="78"/>
                    <a:pt x="5463" y="100"/>
                    <a:pt x="5435" y="100"/>
                  </a:cubicBezTo>
                  <a:close/>
                  <a:moveTo>
                    <a:pt x="5235" y="100"/>
                  </a:moveTo>
                  <a:lnTo>
                    <a:pt x="5235" y="100"/>
                  </a:lnTo>
                  <a:cubicBezTo>
                    <a:pt x="5207" y="100"/>
                    <a:pt x="5185" y="78"/>
                    <a:pt x="5185" y="50"/>
                  </a:cubicBezTo>
                  <a:cubicBezTo>
                    <a:pt x="5185" y="23"/>
                    <a:pt x="5207" y="0"/>
                    <a:pt x="5235" y="0"/>
                  </a:cubicBezTo>
                  <a:lnTo>
                    <a:pt x="5235" y="0"/>
                  </a:lnTo>
                  <a:cubicBezTo>
                    <a:pt x="5263" y="0"/>
                    <a:pt x="5285" y="23"/>
                    <a:pt x="5285" y="50"/>
                  </a:cubicBezTo>
                  <a:cubicBezTo>
                    <a:pt x="5285" y="78"/>
                    <a:pt x="5263" y="100"/>
                    <a:pt x="5235" y="100"/>
                  </a:cubicBezTo>
                  <a:close/>
                  <a:moveTo>
                    <a:pt x="5035" y="100"/>
                  </a:moveTo>
                  <a:lnTo>
                    <a:pt x="5035" y="100"/>
                  </a:lnTo>
                  <a:cubicBezTo>
                    <a:pt x="5007" y="100"/>
                    <a:pt x="4985" y="78"/>
                    <a:pt x="4985" y="50"/>
                  </a:cubicBezTo>
                  <a:cubicBezTo>
                    <a:pt x="4985" y="23"/>
                    <a:pt x="5007" y="0"/>
                    <a:pt x="5035" y="0"/>
                  </a:cubicBezTo>
                  <a:lnTo>
                    <a:pt x="5035" y="0"/>
                  </a:lnTo>
                  <a:cubicBezTo>
                    <a:pt x="5063" y="0"/>
                    <a:pt x="5085" y="23"/>
                    <a:pt x="5085" y="50"/>
                  </a:cubicBezTo>
                  <a:cubicBezTo>
                    <a:pt x="5085" y="78"/>
                    <a:pt x="5063" y="100"/>
                    <a:pt x="5035" y="100"/>
                  </a:cubicBezTo>
                  <a:close/>
                  <a:moveTo>
                    <a:pt x="4835" y="100"/>
                  </a:moveTo>
                  <a:lnTo>
                    <a:pt x="4835" y="100"/>
                  </a:lnTo>
                  <a:cubicBezTo>
                    <a:pt x="4807" y="100"/>
                    <a:pt x="4785" y="78"/>
                    <a:pt x="4785" y="50"/>
                  </a:cubicBezTo>
                  <a:cubicBezTo>
                    <a:pt x="4785" y="23"/>
                    <a:pt x="4807" y="0"/>
                    <a:pt x="4835" y="0"/>
                  </a:cubicBezTo>
                  <a:lnTo>
                    <a:pt x="4835" y="0"/>
                  </a:lnTo>
                  <a:cubicBezTo>
                    <a:pt x="4863" y="0"/>
                    <a:pt x="4885" y="23"/>
                    <a:pt x="4885" y="50"/>
                  </a:cubicBezTo>
                  <a:cubicBezTo>
                    <a:pt x="4885" y="78"/>
                    <a:pt x="4863" y="100"/>
                    <a:pt x="4835" y="100"/>
                  </a:cubicBezTo>
                  <a:close/>
                  <a:moveTo>
                    <a:pt x="4635" y="100"/>
                  </a:moveTo>
                  <a:lnTo>
                    <a:pt x="4635" y="100"/>
                  </a:lnTo>
                  <a:cubicBezTo>
                    <a:pt x="4607" y="100"/>
                    <a:pt x="4585" y="78"/>
                    <a:pt x="4585" y="50"/>
                  </a:cubicBezTo>
                  <a:cubicBezTo>
                    <a:pt x="4585" y="23"/>
                    <a:pt x="4607" y="0"/>
                    <a:pt x="4635" y="0"/>
                  </a:cubicBezTo>
                  <a:lnTo>
                    <a:pt x="4635" y="0"/>
                  </a:lnTo>
                  <a:cubicBezTo>
                    <a:pt x="4662" y="0"/>
                    <a:pt x="4685" y="23"/>
                    <a:pt x="4685" y="50"/>
                  </a:cubicBezTo>
                  <a:cubicBezTo>
                    <a:pt x="4685" y="78"/>
                    <a:pt x="4662" y="100"/>
                    <a:pt x="4635" y="100"/>
                  </a:cubicBezTo>
                  <a:close/>
                  <a:moveTo>
                    <a:pt x="4435" y="100"/>
                  </a:moveTo>
                  <a:lnTo>
                    <a:pt x="4435" y="100"/>
                  </a:lnTo>
                  <a:cubicBezTo>
                    <a:pt x="4407" y="100"/>
                    <a:pt x="4385" y="78"/>
                    <a:pt x="4385" y="50"/>
                  </a:cubicBezTo>
                  <a:cubicBezTo>
                    <a:pt x="4385" y="23"/>
                    <a:pt x="4407" y="0"/>
                    <a:pt x="4435" y="0"/>
                  </a:cubicBezTo>
                  <a:lnTo>
                    <a:pt x="4435" y="0"/>
                  </a:lnTo>
                  <a:cubicBezTo>
                    <a:pt x="4462" y="0"/>
                    <a:pt x="4485" y="23"/>
                    <a:pt x="4485" y="50"/>
                  </a:cubicBezTo>
                  <a:cubicBezTo>
                    <a:pt x="4485" y="78"/>
                    <a:pt x="4462" y="100"/>
                    <a:pt x="4435" y="100"/>
                  </a:cubicBezTo>
                  <a:close/>
                  <a:moveTo>
                    <a:pt x="4235" y="100"/>
                  </a:moveTo>
                  <a:lnTo>
                    <a:pt x="4235" y="100"/>
                  </a:lnTo>
                  <a:cubicBezTo>
                    <a:pt x="4207" y="100"/>
                    <a:pt x="4185" y="78"/>
                    <a:pt x="4185" y="50"/>
                  </a:cubicBezTo>
                  <a:cubicBezTo>
                    <a:pt x="4185" y="23"/>
                    <a:pt x="4207" y="0"/>
                    <a:pt x="4235" y="0"/>
                  </a:cubicBezTo>
                  <a:lnTo>
                    <a:pt x="4235" y="0"/>
                  </a:lnTo>
                  <a:cubicBezTo>
                    <a:pt x="4262" y="0"/>
                    <a:pt x="4285" y="23"/>
                    <a:pt x="4285" y="50"/>
                  </a:cubicBezTo>
                  <a:cubicBezTo>
                    <a:pt x="4285" y="78"/>
                    <a:pt x="4262" y="100"/>
                    <a:pt x="4235" y="100"/>
                  </a:cubicBezTo>
                  <a:close/>
                  <a:moveTo>
                    <a:pt x="4035" y="100"/>
                  </a:moveTo>
                  <a:lnTo>
                    <a:pt x="4034" y="100"/>
                  </a:lnTo>
                  <a:cubicBezTo>
                    <a:pt x="4007" y="100"/>
                    <a:pt x="3984" y="78"/>
                    <a:pt x="3984" y="50"/>
                  </a:cubicBezTo>
                  <a:cubicBezTo>
                    <a:pt x="3984" y="23"/>
                    <a:pt x="4007" y="0"/>
                    <a:pt x="4034" y="0"/>
                  </a:cubicBezTo>
                  <a:lnTo>
                    <a:pt x="4035" y="0"/>
                  </a:lnTo>
                  <a:cubicBezTo>
                    <a:pt x="4062" y="0"/>
                    <a:pt x="4085" y="23"/>
                    <a:pt x="4085" y="50"/>
                  </a:cubicBezTo>
                  <a:cubicBezTo>
                    <a:pt x="4085" y="78"/>
                    <a:pt x="4062" y="100"/>
                    <a:pt x="4035" y="100"/>
                  </a:cubicBezTo>
                  <a:close/>
                  <a:moveTo>
                    <a:pt x="3834" y="100"/>
                  </a:moveTo>
                  <a:lnTo>
                    <a:pt x="3834" y="100"/>
                  </a:lnTo>
                  <a:cubicBezTo>
                    <a:pt x="3807" y="100"/>
                    <a:pt x="3784" y="78"/>
                    <a:pt x="3784" y="50"/>
                  </a:cubicBezTo>
                  <a:cubicBezTo>
                    <a:pt x="3784" y="23"/>
                    <a:pt x="3807" y="0"/>
                    <a:pt x="3834" y="0"/>
                  </a:cubicBezTo>
                  <a:lnTo>
                    <a:pt x="3834" y="0"/>
                  </a:lnTo>
                  <a:cubicBezTo>
                    <a:pt x="3862" y="0"/>
                    <a:pt x="3884" y="23"/>
                    <a:pt x="3884" y="50"/>
                  </a:cubicBezTo>
                  <a:cubicBezTo>
                    <a:pt x="3884" y="78"/>
                    <a:pt x="3862" y="100"/>
                    <a:pt x="3834" y="100"/>
                  </a:cubicBezTo>
                  <a:close/>
                  <a:moveTo>
                    <a:pt x="3634" y="100"/>
                  </a:moveTo>
                  <a:lnTo>
                    <a:pt x="3634" y="100"/>
                  </a:lnTo>
                  <a:cubicBezTo>
                    <a:pt x="3607" y="100"/>
                    <a:pt x="3584" y="78"/>
                    <a:pt x="3584" y="50"/>
                  </a:cubicBezTo>
                  <a:cubicBezTo>
                    <a:pt x="3584" y="23"/>
                    <a:pt x="3607" y="0"/>
                    <a:pt x="3634" y="0"/>
                  </a:cubicBezTo>
                  <a:lnTo>
                    <a:pt x="3634" y="0"/>
                  </a:lnTo>
                  <a:cubicBezTo>
                    <a:pt x="3662" y="0"/>
                    <a:pt x="3684" y="23"/>
                    <a:pt x="3684" y="50"/>
                  </a:cubicBezTo>
                  <a:cubicBezTo>
                    <a:pt x="3684" y="78"/>
                    <a:pt x="3662" y="100"/>
                    <a:pt x="3634" y="100"/>
                  </a:cubicBezTo>
                  <a:close/>
                  <a:moveTo>
                    <a:pt x="3434" y="100"/>
                  </a:moveTo>
                  <a:lnTo>
                    <a:pt x="3434" y="100"/>
                  </a:lnTo>
                  <a:cubicBezTo>
                    <a:pt x="3407" y="100"/>
                    <a:pt x="3384" y="78"/>
                    <a:pt x="3384" y="50"/>
                  </a:cubicBezTo>
                  <a:cubicBezTo>
                    <a:pt x="3384" y="23"/>
                    <a:pt x="3407" y="0"/>
                    <a:pt x="3434" y="0"/>
                  </a:cubicBezTo>
                  <a:lnTo>
                    <a:pt x="3434" y="0"/>
                  </a:lnTo>
                  <a:cubicBezTo>
                    <a:pt x="3462" y="0"/>
                    <a:pt x="3484" y="23"/>
                    <a:pt x="3484" y="50"/>
                  </a:cubicBezTo>
                  <a:cubicBezTo>
                    <a:pt x="3484" y="78"/>
                    <a:pt x="3462" y="100"/>
                    <a:pt x="3434" y="100"/>
                  </a:cubicBezTo>
                  <a:close/>
                  <a:moveTo>
                    <a:pt x="3234" y="100"/>
                  </a:moveTo>
                  <a:lnTo>
                    <a:pt x="3234" y="100"/>
                  </a:lnTo>
                  <a:cubicBezTo>
                    <a:pt x="3206" y="100"/>
                    <a:pt x="3184" y="78"/>
                    <a:pt x="3184" y="50"/>
                  </a:cubicBezTo>
                  <a:cubicBezTo>
                    <a:pt x="3184" y="23"/>
                    <a:pt x="3206" y="0"/>
                    <a:pt x="3234" y="0"/>
                  </a:cubicBezTo>
                  <a:lnTo>
                    <a:pt x="3234" y="0"/>
                  </a:lnTo>
                  <a:cubicBezTo>
                    <a:pt x="3262" y="0"/>
                    <a:pt x="3284" y="23"/>
                    <a:pt x="3284" y="50"/>
                  </a:cubicBezTo>
                  <a:cubicBezTo>
                    <a:pt x="3284" y="78"/>
                    <a:pt x="3262" y="100"/>
                    <a:pt x="3234" y="100"/>
                  </a:cubicBezTo>
                  <a:close/>
                  <a:moveTo>
                    <a:pt x="3034" y="100"/>
                  </a:moveTo>
                  <a:lnTo>
                    <a:pt x="3034" y="100"/>
                  </a:lnTo>
                  <a:cubicBezTo>
                    <a:pt x="3006" y="100"/>
                    <a:pt x="2984" y="78"/>
                    <a:pt x="2984" y="50"/>
                  </a:cubicBezTo>
                  <a:cubicBezTo>
                    <a:pt x="2984" y="23"/>
                    <a:pt x="3006" y="0"/>
                    <a:pt x="3034" y="0"/>
                  </a:cubicBezTo>
                  <a:lnTo>
                    <a:pt x="3034" y="0"/>
                  </a:lnTo>
                  <a:cubicBezTo>
                    <a:pt x="3062" y="0"/>
                    <a:pt x="3084" y="23"/>
                    <a:pt x="3084" y="50"/>
                  </a:cubicBezTo>
                  <a:cubicBezTo>
                    <a:pt x="3084" y="78"/>
                    <a:pt x="3062" y="100"/>
                    <a:pt x="3034" y="100"/>
                  </a:cubicBezTo>
                  <a:close/>
                  <a:moveTo>
                    <a:pt x="2834" y="100"/>
                  </a:moveTo>
                  <a:lnTo>
                    <a:pt x="2834" y="100"/>
                  </a:lnTo>
                  <a:cubicBezTo>
                    <a:pt x="2806" y="100"/>
                    <a:pt x="2784" y="78"/>
                    <a:pt x="2784" y="50"/>
                  </a:cubicBezTo>
                  <a:cubicBezTo>
                    <a:pt x="2784" y="23"/>
                    <a:pt x="2806" y="0"/>
                    <a:pt x="2834" y="0"/>
                  </a:cubicBezTo>
                  <a:lnTo>
                    <a:pt x="2834" y="0"/>
                  </a:lnTo>
                  <a:cubicBezTo>
                    <a:pt x="2862" y="0"/>
                    <a:pt x="2884" y="23"/>
                    <a:pt x="2884" y="50"/>
                  </a:cubicBezTo>
                  <a:cubicBezTo>
                    <a:pt x="2884" y="78"/>
                    <a:pt x="2862" y="100"/>
                    <a:pt x="2834" y="100"/>
                  </a:cubicBezTo>
                  <a:close/>
                  <a:moveTo>
                    <a:pt x="2634" y="100"/>
                  </a:moveTo>
                  <a:lnTo>
                    <a:pt x="2634" y="100"/>
                  </a:lnTo>
                  <a:cubicBezTo>
                    <a:pt x="2606" y="100"/>
                    <a:pt x="2584" y="78"/>
                    <a:pt x="2584" y="50"/>
                  </a:cubicBezTo>
                  <a:cubicBezTo>
                    <a:pt x="2584" y="23"/>
                    <a:pt x="2606" y="0"/>
                    <a:pt x="2634" y="0"/>
                  </a:cubicBezTo>
                  <a:lnTo>
                    <a:pt x="2634" y="0"/>
                  </a:lnTo>
                  <a:cubicBezTo>
                    <a:pt x="2661" y="0"/>
                    <a:pt x="2684" y="23"/>
                    <a:pt x="2684" y="50"/>
                  </a:cubicBezTo>
                  <a:cubicBezTo>
                    <a:pt x="2684" y="78"/>
                    <a:pt x="2661" y="100"/>
                    <a:pt x="2634" y="100"/>
                  </a:cubicBezTo>
                  <a:close/>
                  <a:moveTo>
                    <a:pt x="2434" y="100"/>
                  </a:moveTo>
                  <a:lnTo>
                    <a:pt x="2434" y="100"/>
                  </a:lnTo>
                  <a:cubicBezTo>
                    <a:pt x="2406" y="100"/>
                    <a:pt x="2384" y="78"/>
                    <a:pt x="2384" y="50"/>
                  </a:cubicBezTo>
                  <a:cubicBezTo>
                    <a:pt x="2384" y="23"/>
                    <a:pt x="2406" y="0"/>
                    <a:pt x="2434" y="0"/>
                  </a:cubicBezTo>
                  <a:lnTo>
                    <a:pt x="2434" y="0"/>
                  </a:lnTo>
                  <a:cubicBezTo>
                    <a:pt x="2461" y="0"/>
                    <a:pt x="2484" y="23"/>
                    <a:pt x="2484" y="50"/>
                  </a:cubicBezTo>
                  <a:cubicBezTo>
                    <a:pt x="2484" y="78"/>
                    <a:pt x="2461" y="100"/>
                    <a:pt x="2434" y="100"/>
                  </a:cubicBezTo>
                  <a:close/>
                  <a:moveTo>
                    <a:pt x="2234" y="100"/>
                  </a:moveTo>
                  <a:lnTo>
                    <a:pt x="2234" y="100"/>
                  </a:lnTo>
                  <a:cubicBezTo>
                    <a:pt x="2206" y="100"/>
                    <a:pt x="2184" y="78"/>
                    <a:pt x="2184" y="50"/>
                  </a:cubicBezTo>
                  <a:cubicBezTo>
                    <a:pt x="2184" y="23"/>
                    <a:pt x="2206" y="0"/>
                    <a:pt x="2234" y="0"/>
                  </a:cubicBezTo>
                  <a:lnTo>
                    <a:pt x="2234" y="0"/>
                  </a:lnTo>
                  <a:cubicBezTo>
                    <a:pt x="2261" y="0"/>
                    <a:pt x="2284" y="23"/>
                    <a:pt x="2284" y="50"/>
                  </a:cubicBezTo>
                  <a:cubicBezTo>
                    <a:pt x="2284" y="78"/>
                    <a:pt x="2261" y="100"/>
                    <a:pt x="2234" y="100"/>
                  </a:cubicBezTo>
                  <a:close/>
                  <a:moveTo>
                    <a:pt x="2034" y="100"/>
                  </a:moveTo>
                  <a:lnTo>
                    <a:pt x="2033" y="100"/>
                  </a:lnTo>
                  <a:cubicBezTo>
                    <a:pt x="2006" y="100"/>
                    <a:pt x="1983" y="78"/>
                    <a:pt x="1983" y="50"/>
                  </a:cubicBezTo>
                  <a:cubicBezTo>
                    <a:pt x="1983" y="23"/>
                    <a:pt x="2006" y="0"/>
                    <a:pt x="2033" y="0"/>
                  </a:cubicBezTo>
                  <a:lnTo>
                    <a:pt x="2034" y="0"/>
                  </a:lnTo>
                  <a:cubicBezTo>
                    <a:pt x="2061" y="0"/>
                    <a:pt x="2084" y="23"/>
                    <a:pt x="2084" y="50"/>
                  </a:cubicBezTo>
                  <a:cubicBezTo>
                    <a:pt x="2084" y="78"/>
                    <a:pt x="2061" y="100"/>
                    <a:pt x="2034" y="100"/>
                  </a:cubicBezTo>
                  <a:close/>
                  <a:moveTo>
                    <a:pt x="1833" y="100"/>
                  </a:moveTo>
                  <a:lnTo>
                    <a:pt x="1833" y="100"/>
                  </a:lnTo>
                  <a:cubicBezTo>
                    <a:pt x="1806" y="100"/>
                    <a:pt x="1783" y="78"/>
                    <a:pt x="1783" y="50"/>
                  </a:cubicBezTo>
                  <a:cubicBezTo>
                    <a:pt x="1783" y="23"/>
                    <a:pt x="1806" y="0"/>
                    <a:pt x="1833" y="0"/>
                  </a:cubicBezTo>
                  <a:lnTo>
                    <a:pt x="1833" y="0"/>
                  </a:lnTo>
                  <a:cubicBezTo>
                    <a:pt x="1861" y="0"/>
                    <a:pt x="1883" y="23"/>
                    <a:pt x="1883" y="50"/>
                  </a:cubicBezTo>
                  <a:cubicBezTo>
                    <a:pt x="1883" y="78"/>
                    <a:pt x="1861" y="100"/>
                    <a:pt x="1833" y="100"/>
                  </a:cubicBezTo>
                  <a:close/>
                  <a:moveTo>
                    <a:pt x="1633" y="100"/>
                  </a:moveTo>
                  <a:lnTo>
                    <a:pt x="1633" y="100"/>
                  </a:lnTo>
                  <a:cubicBezTo>
                    <a:pt x="1606" y="100"/>
                    <a:pt x="1583" y="78"/>
                    <a:pt x="1583" y="50"/>
                  </a:cubicBezTo>
                  <a:cubicBezTo>
                    <a:pt x="1583" y="23"/>
                    <a:pt x="1606" y="0"/>
                    <a:pt x="1633" y="0"/>
                  </a:cubicBezTo>
                  <a:lnTo>
                    <a:pt x="1633" y="0"/>
                  </a:lnTo>
                  <a:cubicBezTo>
                    <a:pt x="1661" y="0"/>
                    <a:pt x="1683" y="23"/>
                    <a:pt x="1683" y="50"/>
                  </a:cubicBezTo>
                  <a:cubicBezTo>
                    <a:pt x="1683" y="78"/>
                    <a:pt x="1661" y="100"/>
                    <a:pt x="1633" y="100"/>
                  </a:cubicBezTo>
                  <a:close/>
                  <a:moveTo>
                    <a:pt x="1436" y="105"/>
                  </a:moveTo>
                  <a:lnTo>
                    <a:pt x="1436" y="105"/>
                  </a:lnTo>
                  <a:cubicBezTo>
                    <a:pt x="1408" y="106"/>
                    <a:pt x="1385" y="85"/>
                    <a:pt x="1383" y="57"/>
                  </a:cubicBezTo>
                  <a:cubicBezTo>
                    <a:pt x="1382" y="30"/>
                    <a:pt x="1403" y="6"/>
                    <a:pt x="1431" y="5"/>
                  </a:cubicBezTo>
                  <a:lnTo>
                    <a:pt x="1431" y="5"/>
                  </a:lnTo>
                  <a:cubicBezTo>
                    <a:pt x="1459" y="4"/>
                    <a:pt x="1482" y="25"/>
                    <a:pt x="1483" y="52"/>
                  </a:cubicBezTo>
                  <a:cubicBezTo>
                    <a:pt x="1485" y="80"/>
                    <a:pt x="1463" y="103"/>
                    <a:pt x="1436" y="105"/>
                  </a:cubicBezTo>
                  <a:close/>
                  <a:moveTo>
                    <a:pt x="1242" y="128"/>
                  </a:moveTo>
                  <a:lnTo>
                    <a:pt x="1242" y="128"/>
                  </a:lnTo>
                  <a:cubicBezTo>
                    <a:pt x="1215" y="132"/>
                    <a:pt x="1189" y="113"/>
                    <a:pt x="1185" y="85"/>
                  </a:cubicBezTo>
                  <a:cubicBezTo>
                    <a:pt x="1181" y="58"/>
                    <a:pt x="1200" y="33"/>
                    <a:pt x="1227" y="29"/>
                  </a:cubicBezTo>
                  <a:lnTo>
                    <a:pt x="1228" y="29"/>
                  </a:lnTo>
                  <a:cubicBezTo>
                    <a:pt x="1255" y="25"/>
                    <a:pt x="1280" y="44"/>
                    <a:pt x="1284" y="71"/>
                  </a:cubicBezTo>
                  <a:cubicBezTo>
                    <a:pt x="1288" y="98"/>
                    <a:pt x="1269" y="124"/>
                    <a:pt x="1242" y="128"/>
                  </a:cubicBezTo>
                  <a:close/>
                  <a:moveTo>
                    <a:pt x="1059" y="177"/>
                  </a:moveTo>
                  <a:lnTo>
                    <a:pt x="1058" y="177"/>
                  </a:lnTo>
                  <a:cubicBezTo>
                    <a:pt x="1032" y="186"/>
                    <a:pt x="1004" y="173"/>
                    <a:pt x="995" y="147"/>
                  </a:cubicBezTo>
                  <a:cubicBezTo>
                    <a:pt x="985" y="121"/>
                    <a:pt x="999" y="92"/>
                    <a:pt x="1025" y="83"/>
                  </a:cubicBezTo>
                  <a:lnTo>
                    <a:pt x="1025" y="83"/>
                  </a:lnTo>
                  <a:cubicBezTo>
                    <a:pt x="1051" y="74"/>
                    <a:pt x="1080" y="87"/>
                    <a:pt x="1089" y="113"/>
                  </a:cubicBezTo>
                  <a:cubicBezTo>
                    <a:pt x="1098" y="140"/>
                    <a:pt x="1085" y="168"/>
                    <a:pt x="1059" y="177"/>
                  </a:cubicBezTo>
                  <a:close/>
                  <a:moveTo>
                    <a:pt x="879" y="253"/>
                  </a:moveTo>
                  <a:lnTo>
                    <a:pt x="879" y="253"/>
                  </a:lnTo>
                  <a:cubicBezTo>
                    <a:pt x="854" y="265"/>
                    <a:pt x="824" y="254"/>
                    <a:pt x="812" y="229"/>
                  </a:cubicBezTo>
                  <a:cubicBezTo>
                    <a:pt x="801" y="204"/>
                    <a:pt x="811" y="174"/>
                    <a:pt x="836" y="162"/>
                  </a:cubicBezTo>
                  <a:lnTo>
                    <a:pt x="836" y="162"/>
                  </a:lnTo>
                  <a:cubicBezTo>
                    <a:pt x="861" y="151"/>
                    <a:pt x="891" y="161"/>
                    <a:pt x="903" y="186"/>
                  </a:cubicBezTo>
                  <a:cubicBezTo>
                    <a:pt x="915" y="211"/>
                    <a:pt x="904" y="241"/>
                    <a:pt x="879" y="253"/>
                  </a:cubicBezTo>
                  <a:close/>
                  <a:moveTo>
                    <a:pt x="715" y="349"/>
                  </a:moveTo>
                  <a:lnTo>
                    <a:pt x="715" y="349"/>
                  </a:lnTo>
                  <a:cubicBezTo>
                    <a:pt x="693" y="365"/>
                    <a:pt x="661" y="361"/>
                    <a:pt x="645" y="339"/>
                  </a:cubicBezTo>
                  <a:cubicBezTo>
                    <a:pt x="629" y="316"/>
                    <a:pt x="633" y="285"/>
                    <a:pt x="656" y="269"/>
                  </a:cubicBezTo>
                  <a:lnTo>
                    <a:pt x="656" y="269"/>
                  </a:lnTo>
                  <a:cubicBezTo>
                    <a:pt x="678" y="252"/>
                    <a:pt x="709" y="257"/>
                    <a:pt x="726" y="279"/>
                  </a:cubicBezTo>
                  <a:cubicBezTo>
                    <a:pt x="742" y="301"/>
                    <a:pt x="737" y="333"/>
                    <a:pt x="715" y="349"/>
                  </a:cubicBezTo>
                  <a:close/>
                  <a:moveTo>
                    <a:pt x="563" y="471"/>
                  </a:moveTo>
                  <a:lnTo>
                    <a:pt x="563" y="471"/>
                  </a:lnTo>
                  <a:cubicBezTo>
                    <a:pt x="543" y="489"/>
                    <a:pt x="511" y="488"/>
                    <a:pt x="492" y="467"/>
                  </a:cubicBezTo>
                  <a:cubicBezTo>
                    <a:pt x="474" y="447"/>
                    <a:pt x="475" y="415"/>
                    <a:pt x="496" y="397"/>
                  </a:cubicBezTo>
                  <a:lnTo>
                    <a:pt x="496" y="397"/>
                  </a:lnTo>
                  <a:cubicBezTo>
                    <a:pt x="516" y="378"/>
                    <a:pt x="548" y="380"/>
                    <a:pt x="566" y="400"/>
                  </a:cubicBezTo>
                  <a:cubicBezTo>
                    <a:pt x="585" y="421"/>
                    <a:pt x="583" y="452"/>
                    <a:pt x="563" y="471"/>
                  </a:cubicBezTo>
                  <a:close/>
                  <a:moveTo>
                    <a:pt x="427" y="611"/>
                  </a:moveTo>
                  <a:lnTo>
                    <a:pt x="427" y="611"/>
                  </a:lnTo>
                  <a:cubicBezTo>
                    <a:pt x="408" y="632"/>
                    <a:pt x="376" y="633"/>
                    <a:pt x="356" y="614"/>
                  </a:cubicBezTo>
                  <a:cubicBezTo>
                    <a:pt x="336" y="595"/>
                    <a:pt x="335" y="564"/>
                    <a:pt x="353" y="543"/>
                  </a:cubicBezTo>
                  <a:lnTo>
                    <a:pt x="353" y="543"/>
                  </a:lnTo>
                  <a:cubicBezTo>
                    <a:pt x="372" y="523"/>
                    <a:pt x="404" y="522"/>
                    <a:pt x="424" y="541"/>
                  </a:cubicBezTo>
                  <a:cubicBezTo>
                    <a:pt x="444" y="559"/>
                    <a:pt x="446" y="591"/>
                    <a:pt x="427" y="611"/>
                  </a:cubicBezTo>
                  <a:close/>
                  <a:moveTo>
                    <a:pt x="317" y="766"/>
                  </a:moveTo>
                  <a:lnTo>
                    <a:pt x="317" y="766"/>
                  </a:lnTo>
                  <a:cubicBezTo>
                    <a:pt x="302" y="790"/>
                    <a:pt x="271" y="797"/>
                    <a:pt x="248" y="783"/>
                  </a:cubicBezTo>
                  <a:cubicBezTo>
                    <a:pt x="224" y="768"/>
                    <a:pt x="217" y="737"/>
                    <a:pt x="231" y="714"/>
                  </a:cubicBezTo>
                  <a:lnTo>
                    <a:pt x="231" y="714"/>
                  </a:lnTo>
                  <a:cubicBezTo>
                    <a:pt x="246" y="690"/>
                    <a:pt x="277" y="683"/>
                    <a:pt x="300" y="697"/>
                  </a:cubicBezTo>
                  <a:cubicBezTo>
                    <a:pt x="324" y="712"/>
                    <a:pt x="331" y="743"/>
                    <a:pt x="317" y="766"/>
                  </a:cubicBezTo>
                  <a:close/>
                  <a:moveTo>
                    <a:pt x="224" y="938"/>
                  </a:moveTo>
                  <a:lnTo>
                    <a:pt x="224" y="938"/>
                  </a:lnTo>
                  <a:cubicBezTo>
                    <a:pt x="212" y="963"/>
                    <a:pt x="182" y="973"/>
                    <a:pt x="157" y="961"/>
                  </a:cubicBezTo>
                  <a:cubicBezTo>
                    <a:pt x="132" y="949"/>
                    <a:pt x="122" y="919"/>
                    <a:pt x="134" y="894"/>
                  </a:cubicBezTo>
                  <a:lnTo>
                    <a:pt x="134" y="894"/>
                  </a:lnTo>
                  <a:cubicBezTo>
                    <a:pt x="147" y="869"/>
                    <a:pt x="176" y="859"/>
                    <a:pt x="201" y="871"/>
                  </a:cubicBezTo>
                  <a:cubicBezTo>
                    <a:pt x="226" y="883"/>
                    <a:pt x="236" y="913"/>
                    <a:pt x="224" y="938"/>
                  </a:cubicBezTo>
                  <a:close/>
                  <a:moveTo>
                    <a:pt x="159" y="1116"/>
                  </a:moveTo>
                  <a:lnTo>
                    <a:pt x="159" y="1116"/>
                  </a:lnTo>
                  <a:cubicBezTo>
                    <a:pt x="152" y="1143"/>
                    <a:pt x="124" y="1159"/>
                    <a:pt x="98" y="1152"/>
                  </a:cubicBezTo>
                  <a:cubicBezTo>
                    <a:pt x="71" y="1145"/>
                    <a:pt x="55" y="1118"/>
                    <a:pt x="62" y="1091"/>
                  </a:cubicBezTo>
                  <a:lnTo>
                    <a:pt x="62" y="1091"/>
                  </a:lnTo>
                  <a:cubicBezTo>
                    <a:pt x="69" y="1064"/>
                    <a:pt x="96" y="1048"/>
                    <a:pt x="123" y="1055"/>
                  </a:cubicBezTo>
                  <a:cubicBezTo>
                    <a:pt x="150" y="1062"/>
                    <a:pt x="166" y="1089"/>
                    <a:pt x="159" y="1116"/>
                  </a:cubicBezTo>
                  <a:close/>
                  <a:moveTo>
                    <a:pt x="118" y="1306"/>
                  </a:moveTo>
                  <a:lnTo>
                    <a:pt x="118" y="1307"/>
                  </a:lnTo>
                  <a:cubicBezTo>
                    <a:pt x="114" y="1334"/>
                    <a:pt x="88" y="1353"/>
                    <a:pt x="61" y="1348"/>
                  </a:cubicBezTo>
                  <a:cubicBezTo>
                    <a:pt x="34" y="1344"/>
                    <a:pt x="15" y="1319"/>
                    <a:pt x="19" y="1291"/>
                  </a:cubicBezTo>
                  <a:lnTo>
                    <a:pt x="19" y="1291"/>
                  </a:lnTo>
                  <a:cubicBezTo>
                    <a:pt x="23" y="1264"/>
                    <a:pt x="49" y="1245"/>
                    <a:pt x="76" y="1249"/>
                  </a:cubicBezTo>
                  <a:cubicBezTo>
                    <a:pt x="103" y="1254"/>
                    <a:pt x="122" y="1279"/>
                    <a:pt x="118" y="1306"/>
                  </a:cubicBezTo>
                  <a:close/>
                  <a:moveTo>
                    <a:pt x="101" y="1501"/>
                  </a:moveTo>
                  <a:lnTo>
                    <a:pt x="101" y="1501"/>
                  </a:lnTo>
                  <a:cubicBezTo>
                    <a:pt x="100" y="1528"/>
                    <a:pt x="76" y="1550"/>
                    <a:pt x="49" y="1548"/>
                  </a:cubicBezTo>
                  <a:cubicBezTo>
                    <a:pt x="21" y="1547"/>
                    <a:pt x="0" y="1523"/>
                    <a:pt x="1" y="1495"/>
                  </a:cubicBezTo>
                  <a:lnTo>
                    <a:pt x="1" y="1495"/>
                  </a:lnTo>
                  <a:cubicBezTo>
                    <a:pt x="3" y="1468"/>
                    <a:pt x="26" y="1447"/>
                    <a:pt x="54" y="1448"/>
                  </a:cubicBezTo>
                  <a:cubicBezTo>
                    <a:pt x="82" y="1450"/>
                    <a:pt x="103" y="1473"/>
                    <a:pt x="101" y="1501"/>
                  </a:cubicBezTo>
                  <a:close/>
                  <a:moveTo>
                    <a:pt x="100" y="1698"/>
                  </a:moveTo>
                  <a:lnTo>
                    <a:pt x="100" y="1698"/>
                  </a:lnTo>
                  <a:cubicBezTo>
                    <a:pt x="100" y="1726"/>
                    <a:pt x="78" y="1748"/>
                    <a:pt x="50" y="1748"/>
                  </a:cubicBezTo>
                  <a:cubicBezTo>
                    <a:pt x="23" y="1748"/>
                    <a:pt x="0" y="1726"/>
                    <a:pt x="0" y="1698"/>
                  </a:cubicBezTo>
                  <a:lnTo>
                    <a:pt x="0" y="1698"/>
                  </a:lnTo>
                  <a:cubicBezTo>
                    <a:pt x="0" y="1670"/>
                    <a:pt x="23" y="1648"/>
                    <a:pt x="50" y="1648"/>
                  </a:cubicBezTo>
                  <a:cubicBezTo>
                    <a:pt x="78" y="1648"/>
                    <a:pt x="100" y="1670"/>
                    <a:pt x="100" y="1698"/>
                  </a:cubicBezTo>
                  <a:close/>
                  <a:moveTo>
                    <a:pt x="100" y="1898"/>
                  </a:moveTo>
                  <a:lnTo>
                    <a:pt x="100" y="1898"/>
                  </a:lnTo>
                  <a:cubicBezTo>
                    <a:pt x="100" y="1926"/>
                    <a:pt x="78" y="1948"/>
                    <a:pt x="50" y="1948"/>
                  </a:cubicBezTo>
                  <a:cubicBezTo>
                    <a:pt x="23" y="1948"/>
                    <a:pt x="0" y="1926"/>
                    <a:pt x="0" y="1898"/>
                  </a:cubicBezTo>
                  <a:lnTo>
                    <a:pt x="0" y="1898"/>
                  </a:lnTo>
                  <a:cubicBezTo>
                    <a:pt x="0" y="1871"/>
                    <a:pt x="23" y="1848"/>
                    <a:pt x="50" y="1848"/>
                  </a:cubicBezTo>
                  <a:cubicBezTo>
                    <a:pt x="78" y="1848"/>
                    <a:pt x="100" y="1871"/>
                    <a:pt x="100" y="1898"/>
                  </a:cubicBezTo>
                  <a:close/>
                  <a:moveTo>
                    <a:pt x="100" y="2098"/>
                  </a:moveTo>
                  <a:lnTo>
                    <a:pt x="100" y="2098"/>
                  </a:lnTo>
                  <a:cubicBezTo>
                    <a:pt x="100" y="2126"/>
                    <a:pt x="78" y="2148"/>
                    <a:pt x="50" y="2148"/>
                  </a:cubicBezTo>
                  <a:cubicBezTo>
                    <a:pt x="23" y="2148"/>
                    <a:pt x="0" y="2126"/>
                    <a:pt x="0" y="2098"/>
                  </a:cubicBezTo>
                  <a:lnTo>
                    <a:pt x="0" y="2098"/>
                  </a:lnTo>
                  <a:cubicBezTo>
                    <a:pt x="0" y="2071"/>
                    <a:pt x="23" y="2048"/>
                    <a:pt x="50" y="2048"/>
                  </a:cubicBezTo>
                  <a:cubicBezTo>
                    <a:pt x="78" y="2048"/>
                    <a:pt x="100" y="2071"/>
                    <a:pt x="100" y="2098"/>
                  </a:cubicBezTo>
                  <a:close/>
                  <a:moveTo>
                    <a:pt x="100" y="2298"/>
                  </a:moveTo>
                  <a:lnTo>
                    <a:pt x="100" y="2298"/>
                  </a:lnTo>
                  <a:cubicBezTo>
                    <a:pt x="100" y="2326"/>
                    <a:pt x="78" y="2348"/>
                    <a:pt x="50" y="2348"/>
                  </a:cubicBezTo>
                  <a:cubicBezTo>
                    <a:pt x="23" y="2348"/>
                    <a:pt x="0" y="2326"/>
                    <a:pt x="0" y="2298"/>
                  </a:cubicBezTo>
                  <a:lnTo>
                    <a:pt x="0" y="2298"/>
                  </a:lnTo>
                  <a:cubicBezTo>
                    <a:pt x="0" y="2271"/>
                    <a:pt x="23" y="2248"/>
                    <a:pt x="50" y="2248"/>
                  </a:cubicBezTo>
                  <a:cubicBezTo>
                    <a:pt x="78" y="2248"/>
                    <a:pt x="100" y="2271"/>
                    <a:pt x="100" y="2298"/>
                  </a:cubicBezTo>
                  <a:close/>
                  <a:moveTo>
                    <a:pt x="100" y="2498"/>
                  </a:moveTo>
                  <a:lnTo>
                    <a:pt x="100" y="2499"/>
                  </a:lnTo>
                  <a:cubicBezTo>
                    <a:pt x="100" y="2526"/>
                    <a:pt x="78" y="2549"/>
                    <a:pt x="50" y="2549"/>
                  </a:cubicBezTo>
                  <a:cubicBezTo>
                    <a:pt x="23" y="2549"/>
                    <a:pt x="0" y="2526"/>
                    <a:pt x="0" y="2499"/>
                  </a:cubicBezTo>
                  <a:lnTo>
                    <a:pt x="0" y="2498"/>
                  </a:lnTo>
                  <a:cubicBezTo>
                    <a:pt x="0" y="2471"/>
                    <a:pt x="23" y="2448"/>
                    <a:pt x="50" y="2448"/>
                  </a:cubicBezTo>
                  <a:cubicBezTo>
                    <a:pt x="78" y="2448"/>
                    <a:pt x="100" y="2471"/>
                    <a:pt x="100" y="2498"/>
                  </a:cubicBezTo>
                  <a:close/>
                  <a:moveTo>
                    <a:pt x="100" y="2699"/>
                  </a:moveTo>
                  <a:lnTo>
                    <a:pt x="100" y="2699"/>
                  </a:lnTo>
                  <a:cubicBezTo>
                    <a:pt x="100" y="2726"/>
                    <a:pt x="78" y="2749"/>
                    <a:pt x="50" y="2749"/>
                  </a:cubicBezTo>
                  <a:cubicBezTo>
                    <a:pt x="23" y="2749"/>
                    <a:pt x="0" y="2726"/>
                    <a:pt x="0" y="2699"/>
                  </a:cubicBezTo>
                  <a:lnTo>
                    <a:pt x="0" y="2699"/>
                  </a:lnTo>
                  <a:cubicBezTo>
                    <a:pt x="0" y="2671"/>
                    <a:pt x="23" y="2649"/>
                    <a:pt x="50" y="2649"/>
                  </a:cubicBezTo>
                  <a:cubicBezTo>
                    <a:pt x="78" y="2649"/>
                    <a:pt x="100" y="2671"/>
                    <a:pt x="100" y="2699"/>
                  </a:cubicBezTo>
                  <a:close/>
                  <a:moveTo>
                    <a:pt x="100" y="2899"/>
                  </a:moveTo>
                  <a:lnTo>
                    <a:pt x="100" y="2899"/>
                  </a:lnTo>
                  <a:cubicBezTo>
                    <a:pt x="100" y="2926"/>
                    <a:pt x="78" y="2949"/>
                    <a:pt x="50" y="2949"/>
                  </a:cubicBezTo>
                  <a:cubicBezTo>
                    <a:pt x="23" y="2949"/>
                    <a:pt x="0" y="2926"/>
                    <a:pt x="0" y="2899"/>
                  </a:cubicBezTo>
                  <a:lnTo>
                    <a:pt x="0" y="2899"/>
                  </a:lnTo>
                  <a:cubicBezTo>
                    <a:pt x="0" y="2871"/>
                    <a:pt x="23" y="2849"/>
                    <a:pt x="50" y="2849"/>
                  </a:cubicBezTo>
                  <a:cubicBezTo>
                    <a:pt x="78" y="2849"/>
                    <a:pt x="100" y="2871"/>
                    <a:pt x="100" y="2899"/>
                  </a:cubicBezTo>
                  <a:close/>
                  <a:moveTo>
                    <a:pt x="100" y="3099"/>
                  </a:moveTo>
                  <a:lnTo>
                    <a:pt x="100" y="3099"/>
                  </a:lnTo>
                  <a:cubicBezTo>
                    <a:pt x="100" y="3127"/>
                    <a:pt x="78" y="3149"/>
                    <a:pt x="50" y="3149"/>
                  </a:cubicBezTo>
                  <a:cubicBezTo>
                    <a:pt x="23" y="3149"/>
                    <a:pt x="0" y="3127"/>
                    <a:pt x="0" y="3099"/>
                  </a:cubicBezTo>
                  <a:lnTo>
                    <a:pt x="0" y="3099"/>
                  </a:lnTo>
                  <a:cubicBezTo>
                    <a:pt x="0" y="3071"/>
                    <a:pt x="23" y="3049"/>
                    <a:pt x="50" y="3049"/>
                  </a:cubicBezTo>
                  <a:cubicBezTo>
                    <a:pt x="78" y="3049"/>
                    <a:pt x="100" y="3071"/>
                    <a:pt x="100" y="3099"/>
                  </a:cubicBezTo>
                  <a:close/>
                  <a:moveTo>
                    <a:pt x="100" y="3299"/>
                  </a:moveTo>
                  <a:lnTo>
                    <a:pt x="100" y="3299"/>
                  </a:lnTo>
                  <a:cubicBezTo>
                    <a:pt x="100" y="3327"/>
                    <a:pt x="78" y="3349"/>
                    <a:pt x="50" y="3349"/>
                  </a:cubicBezTo>
                  <a:cubicBezTo>
                    <a:pt x="23" y="3349"/>
                    <a:pt x="0" y="3327"/>
                    <a:pt x="0" y="3299"/>
                  </a:cubicBezTo>
                  <a:lnTo>
                    <a:pt x="0" y="3299"/>
                  </a:lnTo>
                  <a:cubicBezTo>
                    <a:pt x="0" y="3271"/>
                    <a:pt x="23" y="3249"/>
                    <a:pt x="50" y="3249"/>
                  </a:cubicBezTo>
                  <a:cubicBezTo>
                    <a:pt x="78" y="3249"/>
                    <a:pt x="100" y="3271"/>
                    <a:pt x="100" y="3299"/>
                  </a:cubicBezTo>
                  <a:close/>
                  <a:moveTo>
                    <a:pt x="100" y="3499"/>
                  </a:moveTo>
                  <a:lnTo>
                    <a:pt x="100" y="3499"/>
                  </a:lnTo>
                  <a:cubicBezTo>
                    <a:pt x="100" y="3527"/>
                    <a:pt x="78" y="3549"/>
                    <a:pt x="50" y="3549"/>
                  </a:cubicBezTo>
                  <a:cubicBezTo>
                    <a:pt x="23" y="3549"/>
                    <a:pt x="0" y="3527"/>
                    <a:pt x="0" y="3499"/>
                  </a:cubicBezTo>
                  <a:lnTo>
                    <a:pt x="0" y="3499"/>
                  </a:lnTo>
                  <a:cubicBezTo>
                    <a:pt x="0" y="3471"/>
                    <a:pt x="23" y="3449"/>
                    <a:pt x="50" y="3449"/>
                  </a:cubicBezTo>
                  <a:cubicBezTo>
                    <a:pt x="78" y="3449"/>
                    <a:pt x="100" y="3471"/>
                    <a:pt x="100" y="3499"/>
                  </a:cubicBezTo>
                  <a:close/>
                  <a:moveTo>
                    <a:pt x="100" y="3699"/>
                  </a:moveTo>
                  <a:lnTo>
                    <a:pt x="100" y="3699"/>
                  </a:lnTo>
                  <a:cubicBezTo>
                    <a:pt x="100" y="3727"/>
                    <a:pt x="78" y="3749"/>
                    <a:pt x="50" y="3749"/>
                  </a:cubicBezTo>
                  <a:cubicBezTo>
                    <a:pt x="23" y="3749"/>
                    <a:pt x="0" y="3727"/>
                    <a:pt x="0" y="3699"/>
                  </a:cubicBezTo>
                  <a:lnTo>
                    <a:pt x="0" y="3699"/>
                  </a:lnTo>
                  <a:cubicBezTo>
                    <a:pt x="0" y="3671"/>
                    <a:pt x="23" y="3649"/>
                    <a:pt x="50" y="3649"/>
                  </a:cubicBezTo>
                  <a:cubicBezTo>
                    <a:pt x="78" y="3649"/>
                    <a:pt x="100" y="3671"/>
                    <a:pt x="100" y="3699"/>
                  </a:cubicBezTo>
                  <a:close/>
                  <a:moveTo>
                    <a:pt x="100" y="3899"/>
                  </a:moveTo>
                  <a:lnTo>
                    <a:pt x="100" y="3899"/>
                  </a:lnTo>
                  <a:cubicBezTo>
                    <a:pt x="100" y="3927"/>
                    <a:pt x="78" y="3949"/>
                    <a:pt x="50" y="3949"/>
                  </a:cubicBezTo>
                  <a:cubicBezTo>
                    <a:pt x="23" y="3949"/>
                    <a:pt x="0" y="3927"/>
                    <a:pt x="0" y="3899"/>
                  </a:cubicBezTo>
                  <a:lnTo>
                    <a:pt x="0" y="3899"/>
                  </a:lnTo>
                  <a:cubicBezTo>
                    <a:pt x="0" y="3872"/>
                    <a:pt x="23" y="3849"/>
                    <a:pt x="50" y="3849"/>
                  </a:cubicBezTo>
                  <a:cubicBezTo>
                    <a:pt x="78" y="3849"/>
                    <a:pt x="100" y="3872"/>
                    <a:pt x="100" y="3899"/>
                  </a:cubicBezTo>
                  <a:close/>
                  <a:moveTo>
                    <a:pt x="100" y="4099"/>
                  </a:moveTo>
                  <a:lnTo>
                    <a:pt x="100" y="4099"/>
                  </a:lnTo>
                  <a:cubicBezTo>
                    <a:pt x="100" y="4127"/>
                    <a:pt x="78" y="4149"/>
                    <a:pt x="50" y="4149"/>
                  </a:cubicBezTo>
                  <a:cubicBezTo>
                    <a:pt x="23" y="4149"/>
                    <a:pt x="0" y="4127"/>
                    <a:pt x="0" y="4099"/>
                  </a:cubicBezTo>
                  <a:lnTo>
                    <a:pt x="0" y="4099"/>
                  </a:lnTo>
                  <a:cubicBezTo>
                    <a:pt x="0" y="4072"/>
                    <a:pt x="23" y="4049"/>
                    <a:pt x="50" y="4049"/>
                  </a:cubicBezTo>
                  <a:cubicBezTo>
                    <a:pt x="78" y="4049"/>
                    <a:pt x="100" y="4072"/>
                    <a:pt x="100" y="4099"/>
                  </a:cubicBezTo>
                  <a:close/>
                  <a:moveTo>
                    <a:pt x="100" y="4299"/>
                  </a:moveTo>
                  <a:lnTo>
                    <a:pt x="100" y="4299"/>
                  </a:lnTo>
                  <a:cubicBezTo>
                    <a:pt x="100" y="4327"/>
                    <a:pt x="78" y="4349"/>
                    <a:pt x="50" y="4349"/>
                  </a:cubicBezTo>
                  <a:cubicBezTo>
                    <a:pt x="23" y="4349"/>
                    <a:pt x="0" y="4327"/>
                    <a:pt x="0" y="4299"/>
                  </a:cubicBezTo>
                  <a:lnTo>
                    <a:pt x="0" y="4299"/>
                  </a:lnTo>
                  <a:cubicBezTo>
                    <a:pt x="0" y="4272"/>
                    <a:pt x="23" y="4249"/>
                    <a:pt x="50" y="4249"/>
                  </a:cubicBezTo>
                  <a:cubicBezTo>
                    <a:pt x="78" y="4249"/>
                    <a:pt x="100" y="4272"/>
                    <a:pt x="100" y="4299"/>
                  </a:cubicBezTo>
                  <a:close/>
                  <a:moveTo>
                    <a:pt x="100" y="4499"/>
                  </a:moveTo>
                  <a:lnTo>
                    <a:pt x="100" y="4500"/>
                  </a:lnTo>
                  <a:cubicBezTo>
                    <a:pt x="100" y="4527"/>
                    <a:pt x="78" y="4550"/>
                    <a:pt x="50" y="4550"/>
                  </a:cubicBezTo>
                  <a:cubicBezTo>
                    <a:pt x="23" y="4550"/>
                    <a:pt x="0" y="4527"/>
                    <a:pt x="0" y="4500"/>
                  </a:cubicBezTo>
                  <a:lnTo>
                    <a:pt x="0" y="4499"/>
                  </a:lnTo>
                  <a:cubicBezTo>
                    <a:pt x="0" y="4472"/>
                    <a:pt x="23" y="4449"/>
                    <a:pt x="50" y="4449"/>
                  </a:cubicBezTo>
                  <a:cubicBezTo>
                    <a:pt x="78" y="4449"/>
                    <a:pt x="100" y="4472"/>
                    <a:pt x="100" y="4499"/>
                  </a:cubicBezTo>
                  <a:close/>
                  <a:moveTo>
                    <a:pt x="100" y="4700"/>
                  </a:moveTo>
                  <a:lnTo>
                    <a:pt x="100" y="4700"/>
                  </a:lnTo>
                  <a:cubicBezTo>
                    <a:pt x="100" y="4727"/>
                    <a:pt x="78" y="4750"/>
                    <a:pt x="50" y="4750"/>
                  </a:cubicBezTo>
                  <a:cubicBezTo>
                    <a:pt x="23" y="4750"/>
                    <a:pt x="0" y="4727"/>
                    <a:pt x="0" y="4700"/>
                  </a:cubicBezTo>
                  <a:lnTo>
                    <a:pt x="0" y="4700"/>
                  </a:lnTo>
                  <a:cubicBezTo>
                    <a:pt x="0" y="4672"/>
                    <a:pt x="23" y="4650"/>
                    <a:pt x="50" y="4650"/>
                  </a:cubicBezTo>
                  <a:cubicBezTo>
                    <a:pt x="78" y="4650"/>
                    <a:pt x="100" y="4672"/>
                    <a:pt x="100" y="4700"/>
                  </a:cubicBezTo>
                  <a:close/>
                  <a:moveTo>
                    <a:pt x="100" y="4900"/>
                  </a:moveTo>
                  <a:lnTo>
                    <a:pt x="100" y="4900"/>
                  </a:lnTo>
                  <a:cubicBezTo>
                    <a:pt x="100" y="4927"/>
                    <a:pt x="78" y="4950"/>
                    <a:pt x="50" y="4950"/>
                  </a:cubicBezTo>
                  <a:cubicBezTo>
                    <a:pt x="23" y="4950"/>
                    <a:pt x="0" y="4927"/>
                    <a:pt x="0" y="4900"/>
                  </a:cubicBezTo>
                  <a:lnTo>
                    <a:pt x="0" y="4900"/>
                  </a:lnTo>
                  <a:cubicBezTo>
                    <a:pt x="0" y="4872"/>
                    <a:pt x="23" y="4850"/>
                    <a:pt x="50" y="4850"/>
                  </a:cubicBezTo>
                  <a:cubicBezTo>
                    <a:pt x="78" y="4850"/>
                    <a:pt x="100" y="4872"/>
                    <a:pt x="100" y="4900"/>
                  </a:cubicBezTo>
                  <a:close/>
                  <a:moveTo>
                    <a:pt x="100" y="5100"/>
                  </a:moveTo>
                  <a:lnTo>
                    <a:pt x="100" y="5100"/>
                  </a:lnTo>
                  <a:cubicBezTo>
                    <a:pt x="100" y="5128"/>
                    <a:pt x="78" y="5150"/>
                    <a:pt x="50" y="5150"/>
                  </a:cubicBezTo>
                  <a:cubicBezTo>
                    <a:pt x="23" y="5150"/>
                    <a:pt x="0" y="5128"/>
                    <a:pt x="0" y="5100"/>
                  </a:cubicBezTo>
                  <a:lnTo>
                    <a:pt x="0" y="5100"/>
                  </a:lnTo>
                  <a:cubicBezTo>
                    <a:pt x="0" y="5072"/>
                    <a:pt x="23" y="5050"/>
                    <a:pt x="50" y="5050"/>
                  </a:cubicBezTo>
                  <a:cubicBezTo>
                    <a:pt x="78" y="5050"/>
                    <a:pt x="100" y="5072"/>
                    <a:pt x="100" y="5100"/>
                  </a:cubicBezTo>
                  <a:close/>
                  <a:moveTo>
                    <a:pt x="100" y="5300"/>
                  </a:moveTo>
                  <a:lnTo>
                    <a:pt x="100" y="5300"/>
                  </a:lnTo>
                  <a:cubicBezTo>
                    <a:pt x="100" y="5328"/>
                    <a:pt x="78" y="5350"/>
                    <a:pt x="50" y="5350"/>
                  </a:cubicBezTo>
                  <a:cubicBezTo>
                    <a:pt x="23" y="5350"/>
                    <a:pt x="0" y="5328"/>
                    <a:pt x="0" y="5300"/>
                  </a:cubicBezTo>
                  <a:lnTo>
                    <a:pt x="0" y="5300"/>
                  </a:lnTo>
                  <a:cubicBezTo>
                    <a:pt x="0" y="5272"/>
                    <a:pt x="23" y="5250"/>
                    <a:pt x="50" y="5250"/>
                  </a:cubicBezTo>
                  <a:cubicBezTo>
                    <a:pt x="78" y="5250"/>
                    <a:pt x="100" y="5272"/>
                    <a:pt x="100" y="5300"/>
                  </a:cubicBezTo>
                  <a:close/>
                  <a:moveTo>
                    <a:pt x="100" y="5500"/>
                  </a:moveTo>
                  <a:lnTo>
                    <a:pt x="100" y="5500"/>
                  </a:lnTo>
                  <a:cubicBezTo>
                    <a:pt x="100" y="5528"/>
                    <a:pt x="78" y="5550"/>
                    <a:pt x="50" y="5550"/>
                  </a:cubicBezTo>
                  <a:cubicBezTo>
                    <a:pt x="23" y="5550"/>
                    <a:pt x="0" y="5528"/>
                    <a:pt x="0" y="5500"/>
                  </a:cubicBezTo>
                  <a:lnTo>
                    <a:pt x="0" y="5500"/>
                  </a:lnTo>
                  <a:cubicBezTo>
                    <a:pt x="0" y="5472"/>
                    <a:pt x="23" y="5450"/>
                    <a:pt x="50" y="5450"/>
                  </a:cubicBezTo>
                  <a:cubicBezTo>
                    <a:pt x="78" y="5450"/>
                    <a:pt x="100" y="5472"/>
                    <a:pt x="100" y="5500"/>
                  </a:cubicBezTo>
                  <a:close/>
                  <a:moveTo>
                    <a:pt x="100" y="5700"/>
                  </a:moveTo>
                  <a:lnTo>
                    <a:pt x="100" y="5700"/>
                  </a:lnTo>
                  <a:cubicBezTo>
                    <a:pt x="100" y="5728"/>
                    <a:pt x="78" y="5750"/>
                    <a:pt x="50" y="5750"/>
                  </a:cubicBezTo>
                  <a:cubicBezTo>
                    <a:pt x="23" y="5750"/>
                    <a:pt x="0" y="5728"/>
                    <a:pt x="0" y="5700"/>
                  </a:cubicBezTo>
                  <a:lnTo>
                    <a:pt x="0" y="5700"/>
                  </a:lnTo>
                  <a:cubicBezTo>
                    <a:pt x="0" y="5672"/>
                    <a:pt x="23" y="5650"/>
                    <a:pt x="50" y="5650"/>
                  </a:cubicBezTo>
                  <a:cubicBezTo>
                    <a:pt x="78" y="5650"/>
                    <a:pt x="100" y="5672"/>
                    <a:pt x="100" y="5700"/>
                  </a:cubicBezTo>
                  <a:close/>
                  <a:moveTo>
                    <a:pt x="100" y="5900"/>
                  </a:moveTo>
                  <a:lnTo>
                    <a:pt x="100" y="5900"/>
                  </a:lnTo>
                  <a:cubicBezTo>
                    <a:pt x="100" y="5928"/>
                    <a:pt x="78" y="5950"/>
                    <a:pt x="50" y="5950"/>
                  </a:cubicBezTo>
                  <a:cubicBezTo>
                    <a:pt x="23" y="5950"/>
                    <a:pt x="0" y="5928"/>
                    <a:pt x="0" y="5900"/>
                  </a:cubicBezTo>
                  <a:lnTo>
                    <a:pt x="0" y="5900"/>
                  </a:lnTo>
                  <a:cubicBezTo>
                    <a:pt x="0" y="5873"/>
                    <a:pt x="23" y="5850"/>
                    <a:pt x="50" y="5850"/>
                  </a:cubicBezTo>
                  <a:cubicBezTo>
                    <a:pt x="78" y="5850"/>
                    <a:pt x="100" y="5873"/>
                    <a:pt x="100" y="5900"/>
                  </a:cubicBezTo>
                  <a:close/>
                  <a:moveTo>
                    <a:pt x="100" y="6100"/>
                  </a:moveTo>
                  <a:lnTo>
                    <a:pt x="100" y="6100"/>
                  </a:lnTo>
                  <a:cubicBezTo>
                    <a:pt x="100" y="6128"/>
                    <a:pt x="78" y="6150"/>
                    <a:pt x="50" y="6150"/>
                  </a:cubicBezTo>
                  <a:cubicBezTo>
                    <a:pt x="23" y="6150"/>
                    <a:pt x="0" y="6128"/>
                    <a:pt x="0" y="6100"/>
                  </a:cubicBezTo>
                  <a:lnTo>
                    <a:pt x="0" y="6100"/>
                  </a:lnTo>
                  <a:cubicBezTo>
                    <a:pt x="0" y="6073"/>
                    <a:pt x="23" y="6050"/>
                    <a:pt x="50" y="6050"/>
                  </a:cubicBezTo>
                  <a:cubicBezTo>
                    <a:pt x="78" y="6050"/>
                    <a:pt x="100" y="6073"/>
                    <a:pt x="100" y="6100"/>
                  </a:cubicBezTo>
                  <a:close/>
                  <a:moveTo>
                    <a:pt x="100" y="6300"/>
                  </a:moveTo>
                  <a:lnTo>
                    <a:pt x="100" y="6300"/>
                  </a:lnTo>
                  <a:cubicBezTo>
                    <a:pt x="100" y="6328"/>
                    <a:pt x="78" y="6350"/>
                    <a:pt x="50" y="6350"/>
                  </a:cubicBezTo>
                  <a:cubicBezTo>
                    <a:pt x="23" y="6350"/>
                    <a:pt x="0" y="6328"/>
                    <a:pt x="0" y="6300"/>
                  </a:cubicBezTo>
                  <a:lnTo>
                    <a:pt x="0" y="6300"/>
                  </a:lnTo>
                  <a:cubicBezTo>
                    <a:pt x="0" y="6273"/>
                    <a:pt x="23" y="6250"/>
                    <a:pt x="50" y="6250"/>
                  </a:cubicBezTo>
                  <a:cubicBezTo>
                    <a:pt x="78" y="6250"/>
                    <a:pt x="100" y="6273"/>
                    <a:pt x="100" y="6300"/>
                  </a:cubicBezTo>
                  <a:close/>
                  <a:moveTo>
                    <a:pt x="100" y="6500"/>
                  </a:moveTo>
                  <a:lnTo>
                    <a:pt x="100" y="6501"/>
                  </a:lnTo>
                  <a:cubicBezTo>
                    <a:pt x="100" y="6528"/>
                    <a:pt x="78" y="6551"/>
                    <a:pt x="50" y="6551"/>
                  </a:cubicBezTo>
                  <a:cubicBezTo>
                    <a:pt x="23" y="6551"/>
                    <a:pt x="0" y="6528"/>
                    <a:pt x="0" y="6501"/>
                  </a:cubicBezTo>
                  <a:lnTo>
                    <a:pt x="0" y="6500"/>
                  </a:lnTo>
                  <a:cubicBezTo>
                    <a:pt x="0" y="6473"/>
                    <a:pt x="23" y="6450"/>
                    <a:pt x="50" y="6450"/>
                  </a:cubicBezTo>
                  <a:cubicBezTo>
                    <a:pt x="78" y="6450"/>
                    <a:pt x="100" y="6473"/>
                    <a:pt x="100" y="6500"/>
                  </a:cubicBezTo>
                  <a:close/>
                  <a:moveTo>
                    <a:pt x="100" y="6701"/>
                  </a:moveTo>
                  <a:lnTo>
                    <a:pt x="100" y="6701"/>
                  </a:lnTo>
                  <a:cubicBezTo>
                    <a:pt x="100" y="6728"/>
                    <a:pt x="78" y="6751"/>
                    <a:pt x="50" y="6751"/>
                  </a:cubicBezTo>
                  <a:cubicBezTo>
                    <a:pt x="23" y="6751"/>
                    <a:pt x="0" y="6728"/>
                    <a:pt x="0" y="6701"/>
                  </a:cubicBezTo>
                  <a:lnTo>
                    <a:pt x="0" y="6701"/>
                  </a:lnTo>
                  <a:cubicBezTo>
                    <a:pt x="0" y="6673"/>
                    <a:pt x="23" y="6651"/>
                    <a:pt x="50" y="6651"/>
                  </a:cubicBezTo>
                  <a:cubicBezTo>
                    <a:pt x="78" y="6651"/>
                    <a:pt x="100" y="6673"/>
                    <a:pt x="100" y="6701"/>
                  </a:cubicBezTo>
                  <a:close/>
                  <a:moveTo>
                    <a:pt x="100" y="6901"/>
                  </a:moveTo>
                  <a:lnTo>
                    <a:pt x="100" y="6901"/>
                  </a:lnTo>
                  <a:cubicBezTo>
                    <a:pt x="100" y="6928"/>
                    <a:pt x="78" y="6951"/>
                    <a:pt x="50" y="6951"/>
                  </a:cubicBezTo>
                  <a:cubicBezTo>
                    <a:pt x="23" y="6951"/>
                    <a:pt x="0" y="6928"/>
                    <a:pt x="0" y="6901"/>
                  </a:cubicBezTo>
                  <a:lnTo>
                    <a:pt x="0" y="6901"/>
                  </a:lnTo>
                  <a:cubicBezTo>
                    <a:pt x="0" y="6873"/>
                    <a:pt x="23" y="6851"/>
                    <a:pt x="50" y="6851"/>
                  </a:cubicBezTo>
                  <a:cubicBezTo>
                    <a:pt x="78" y="6851"/>
                    <a:pt x="100" y="6873"/>
                    <a:pt x="100" y="6901"/>
                  </a:cubicBezTo>
                  <a:close/>
                  <a:moveTo>
                    <a:pt x="100" y="7101"/>
                  </a:moveTo>
                  <a:lnTo>
                    <a:pt x="100" y="7101"/>
                  </a:lnTo>
                  <a:cubicBezTo>
                    <a:pt x="100" y="7129"/>
                    <a:pt x="78" y="7151"/>
                    <a:pt x="50" y="7151"/>
                  </a:cubicBezTo>
                  <a:cubicBezTo>
                    <a:pt x="23" y="7151"/>
                    <a:pt x="0" y="7129"/>
                    <a:pt x="0" y="7101"/>
                  </a:cubicBezTo>
                  <a:lnTo>
                    <a:pt x="0" y="7101"/>
                  </a:lnTo>
                  <a:cubicBezTo>
                    <a:pt x="0" y="7073"/>
                    <a:pt x="23" y="7051"/>
                    <a:pt x="50" y="7051"/>
                  </a:cubicBezTo>
                  <a:cubicBezTo>
                    <a:pt x="78" y="7051"/>
                    <a:pt x="100" y="7073"/>
                    <a:pt x="100" y="7101"/>
                  </a:cubicBezTo>
                  <a:close/>
                  <a:moveTo>
                    <a:pt x="100" y="7301"/>
                  </a:moveTo>
                  <a:lnTo>
                    <a:pt x="100" y="7301"/>
                  </a:lnTo>
                  <a:cubicBezTo>
                    <a:pt x="100" y="7329"/>
                    <a:pt x="78" y="7351"/>
                    <a:pt x="50" y="7351"/>
                  </a:cubicBezTo>
                  <a:cubicBezTo>
                    <a:pt x="23" y="7351"/>
                    <a:pt x="0" y="7329"/>
                    <a:pt x="0" y="7301"/>
                  </a:cubicBezTo>
                  <a:lnTo>
                    <a:pt x="0" y="7301"/>
                  </a:lnTo>
                  <a:cubicBezTo>
                    <a:pt x="0" y="7273"/>
                    <a:pt x="23" y="7251"/>
                    <a:pt x="50" y="7251"/>
                  </a:cubicBezTo>
                  <a:cubicBezTo>
                    <a:pt x="78" y="7251"/>
                    <a:pt x="100" y="7273"/>
                    <a:pt x="100" y="7301"/>
                  </a:cubicBezTo>
                  <a:close/>
                  <a:moveTo>
                    <a:pt x="107" y="7498"/>
                  </a:moveTo>
                  <a:lnTo>
                    <a:pt x="107" y="7498"/>
                  </a:lnTo>
                  <a:cubicBezTo>
                    <a:pt x="109" y="7526"/>
                    <a:pt x="87" y="7550"/>
                    <a:pt x="60" y="7551"/>
                  </a:cubicBezTo>
                  <a:cubicBezTo>
                    <a:pt x="32" y="7552"/>
                    <a:pt x="9" y="7531"/>
                    <a:pt x="7" y="7503"/>
                  </a:cubicBezTo>
                  <a:lnTo>
                    <a:pt x="7" y="7503"/>
                  </a:lnTo>
                  <a:cubicBezTo>
                    <a:pt x="6" y="7476"/>
                    <a:pt x="27" y="7452"/>
                    <a:pt x="55" y="7451"/>
                  </a:cubicBezTo>
                  <a:cubicBezTo>
                    <a:pt x="83" y="7450"/>
                    <a:pt x="106" y="7471"/>
                    <a:pt x="107" y="7498"/>
                  </a:cubicBezTo>
                  <a:close/>
                  <a:moveTo>
                    <a:pt x="137" y="7686"/>
                  </a:moveTo>
                  <a:lnTo>
                    <a:pt x="137" y="7686"/>
                  </a:lnTo>
                  <a:cubicBezTo>
                    <a:pt x="144" y="7712"/>
                    <a:pt x="128" y="7740"/>
                    <a:pt x="101" y="7747"/>
                  </a:cubicBezTo>
                  <a:cubicBezTo>
                    <a:pt x="75" y="7754"/>
                    <a:pt x="47" y="7738"/>
                    <a:pt x="41" y="7711"/>
                  </a:cubicBezTo>
                  <a:lnTo>
                    <a:pt x="40" y="7711"/>
                  </a:lnTo>
                  <a:cubicBezTo>
                    <a:pt x="34" y="7684"/>
                    <a:pt x="50" y="7657"/>
                    <a:pt x="76" y="7650"/>
                  </a:cubicBezTo>
                  <a:cubicBezTo>
                    <a:pt x="103" y="7643"/>
                    <a:pt x="130" y="7659"/>
                    <a:pt x="137" y="7686"/>
                  </a:cubicBezTo>
                  <a:close/>
                  <a:moveTo>
                    <a:pt x="194" y="7872"/>
                  </a:moveTo>
                  <a:lnTo>
                    <a:pt x="194" y="7872"/>
                  </a:lnTo>
                  <a:cubicBezTo>
                    <a:pt x="204" y="7898"/>
                    <a:pt x="190" y="7927"/>
                    <a:pt x="164" y="7936"/>
                  </a:cubicBezTo>
                  <a:cubicBezTo>
                    <a:pt x="138" y="7946"/>
                    <a:pt x="110" y="7933"/>
                    <a:pt x="100" y="7907"/>
                  </a:cubicBezTo>
                  <a:lnTo>
                    <a:pt x="100" y="7906"/>
                  </a:lnTo>
                  <a:cubicBezTo>
                    <a:pt x="91" y="7881"/>
                    <a:pt x="104" y="7852"/>
                    <a:pt x="130" y="7842"/>
                  </a:cubicBezTo>
                  <a:cubicBezTo>
                    <a:pt x="156" y="7833"/>
                    <a:pt x="185" y="7846"/>
                    <a:pt x="194" y="7872"/>
                  </a:cubicBezTo>
                  <a:close/>
                  <a:moveTo>
                    <a:pt x="272" y="8045"/>
                  </a:moveTo>
                  <a:lnTo>
                    <a:pt x="273" y="8045"/>
                  </a:lnTo>
                  <a:cubicBezTo>
                    <a:pt x="287" y="8069"/>
                    <a:pt x="279" y="8100"/>
                    <a:pt x="256" y="8114"/>
                  </a:cubicBezTo>
                  <a:cubicBezTo>
                    <a:pt x="232" y="8128"/>
                    <a:pt x="202" y="8121"/>
                    <a:pt x="187" y="8097"/>
                  </a:cubicBezTo>
                  <a:lnTo>
                    <a:pt x="187" y="8097"/>
                  </a:lnTo>
                  <a:cubicBezTo>
                    <a:pt x="173" y="8074"/>
                    <a:pt x="180" y="8043"/>
                    <a:pt x="204" y="8029"/>
                  </a:cubicBezTo>
                  <a:cubicBezTo>
                    <a:pt x="227" y="8014"/>
                    <a:pt x="258" y="8022"/>
                    <a:pt x="272" y="8045"/>
                  </a:cubicBezTo>
                  <a:close/>
                  <a:moveTo>
                    <a:pt x="378" y="8209"/>
                  </a:moveTo>
                  <a:lnTo>
                    <a:pt x="378" y="8209"/>
                  </a:lnTo>
                  <a:cubicBezTo>
                    <a:pt x="395" y="8232"/>
                    <a:pt x="390" y="8263"/>
                    <a:pt x="368" y="8279"/>
                  </a:cubicBezTo>
                  <a:cubicBezTo>
                    <a:pt x="346" y="8296"/>
                    <a:pt x="315" y="8291"/>
                    <a:pt x="298" y="8269"/>
                  </a:cubicBezTo>
                  <a:lnTo>
                    <a:pt x="298" y="8269"/>
                  </a:lnTo>
                  <a:cubicBezTo>
                    <a:pt x="282" y="8247"/>
                    <a:pt x="286" y="8216"/>
                    <a:pt x="308" y="8199"/>
                  </a:cubicBezTo>
                  <a:cubicBezTo>
                    <a:pt x="331" y="8183"/>
                    <a:pt x="362" y="8187"/>
                    <a:pt x="378" y="8209"/>
                  </a:cubicBezTo>
                  <a:close/>
                  <a:moveTo>
                    <a:pt x="504" y="8357"/>
                  </a:moveTo>
                  <a:lnTo>
                    <a:pt x="504" y="8358"/>
                  </a:lnTo>
                  <a:cubicBezTo>
                    <a:pt x="523" y="8378"/>
                    <a:pt x="522" y="8409"/>
                    <a:pt x="502" y="8428"/>
                  </a:cubicBezTo>
                  <a:cubicBezTo>
                    <a:pt x="482" y="8447"/>
                    <a:pt x="450" y="8446"/>
                    <a:pt x="431" y="8426"/>
                  </a:cubicBezTo>
                  <a:lnTo>
                    <a:pt x="431" y="8426"/>
                  </a:lnTo>
                  <a:cubicBezTo>
                    <a:pt x="412" y="8405"/>
                    <a:pt x="413" y="8374"/>
                    <a:pt x="433" y="8355"/>
                  </a:cubicBezTo>
                  <a:cubicBezTo>
                    <a:pt x="454" y="8336"/>
                    <a:pt x="485" y="8337"/>
                    <a:pt x="504" y="8357"/>
                  </a:cubicBezTo>
                  <a:close/>
                  <a:moveTo>
                    <a:pt x="646" y="8484"/>
                  </a:moveTo>
                  <a:lnTo>
                    <a:pt x="647" y="8484"/>
                  </a:lnTo>
                  <a:cubicBezTo>
                    <a:pt x="669" y="8500"/>
                    <a:pt x="674" y="8532"/>
                    <a:pt x="657" y="8554"/>
                  </a:cubicBezTo>
                  <a:cubicBezTo>
                    <a:pt x="641" y="8576"/>
                    <a:pt x="610" y="8581"/>
                    <a:pt x="587" y="8565"/>
                  </a:cubicBezTo>
                  <a:lnTo>
                    <a:pt x="587" y="8565"/>
                  </a:lnTo>
                  <a:cubicBezTo>
                    <a:pt x="565" y="8548"/>
                    <a:pt x="560" y="8517"/>
                    <a:pt x="577" y="8495"/>
                  </a:cubicBezTo>
                  <a:cubicBezTo>
                    <a:pt x="593" y="8473"/>
                    <a:pt x="624" y="8468"/>
                    <a:pt x="646" y="8484"/>
                  </a:cubicBezTo>
                  <a:close/>
                  <a:moveTo>
                    <a:pt x="808" y="8593"/>
                  </a:moveTo>
                  <a:lnTo>
                    <a:pt x="808" y="8593"/>
                  </a:lnTo>
                  <a:cubicBezTo>
                    <a:pt x="832" y="8607"/>
                    <a:pt x="840" y="8638"/>
                    <a:pt x="826" y="8662"/>
                  </a:cubicBezTo>
                  <a:cubicBezTo>
                    <a:pt x="812" y="8685"/>
                    <a:pt x="781" y="8693"/>
                    <a:pt x="757" y="8679"/>
                  </a:cubicBezTo>
                  <a:lnTo>
                    <a:pt x="757" y="8679"/>
                  </a:lnTo>
                  <a:cubicBezTo>
                    <a:pt x="733" y="8665"/>
                    <a:pt x="726" y="8634"/>
                    <a:pt x="740" y="8610"/>
                  </a:cubicBezTo>
                  <a:cubicBezTo>
                    <a:pt x="754" y="8587"/>
                    <a:pt x="785" y="8579"/>
                    <a:pt x="808" y="8593"/>
                  </a:cubicBezTo>
                  <a:close/>
                  <a:moveTo>
                    <a:pt x="978" y="8678"/>
                  </a:moveTo>
                  <a:lnTo>
                    <a:pt x="979" y="8678"/>
                  </a:lnTo>
                  <a:cubicBezTo>
                    <a:pt x="1005" y="8687"/>
                    <a:pt x="1018" y="8715"/>
                    <a:pt x="1009" y="8741"/>
                  </a:cubicBezTo>
                  <a:cubicBezTo>
                    <a:pt x="1000" y="8768"/>
                    <a:pt x="971" y="8781"/>
                    <a:pt x="945" y="8772"/>
                  </a:cubicBezTo>
                  <a:lnTo>
                    <a:pt x="945" y="8772"/>
                  </a:lnTo>
                  <a:cubicBezTo>
                    <a:pt x="919" y="8763"/>
                    <a:pt x="905" y="8734"/>
                    <a:pt x="915" y="8708"/>
                  </a:cubicBezTo>
                  <a:cubicBezTo>
                    <a:pt x="924" y="8682"/>
                    <a:pt x="952" y="8668"/>
                    <a:pt x="978" y="8678"/>
                  </a:cubicBezTo>
                  <a:close/>
                  <a:moveTo>
                    <a:pt x="1164" y="8738"/>
                  </a:moveTo>
                  <a:lnTo>
                    <a:pt x="1164" y="8738"/>
                  </a:lnTo>
                  <a:cubicBezTo>
                    <a:pt x="1191" y="8744"/>
                    <a:pt x="1207" y="8771"/>
                    <a:pt x="1201" y="8798"/>
                  </a:cubicBezTo>
                  <a:cubicBezTo>
                    <a:pt x="1194" y="8825"/>
                    <a:pt x="1167" y="8841"/>
                    <a:pt x="1140" y="8835"/>
                  </a:cubicBezTo>
                  <a:lnTo>
                    <a:pt x="1140" y="8835"/>
                  </a:lnTo>
                  <a:cubicBezTo>
                    <a:pt x="1113" y="8828"/>
                    <a:pt x="1097" y="8801"/>
                    <a:pt x="1103" y="8774"/>
                  </a:cubicBezTo>
                  <a:cubicBezTo>
                    <a:pt x="1110" y="8748"/>
                    <a:pt x="1137" y="8731"/>
                    <a:pt x="1164" y="8738"/>
                  </a:cubicBezTo>
                  <a:close/>
                  <a:moveTo>
                    <a:pt x="1355" y="8774"/>
                  </a:moveTo>
                  <a:lnTo>
                    <a:pt x="1355" y="8774"/>
                  </a:lnTo>
                  <a:cubicBezTo>
                    <a:pt x="1383" y="8777"/>
                    <a:pt x="1402" y="8803"/>
                    <a:pt x="1398" y="8830"/>
                  </a:cubicBezTo>
                  <a:cubicBezTo>
                    <a:pt x="1394" y="8857"/>
                    <a:pt x="1369" y="8876"/>
                    <a:pt x="1342" y="8873"/>
                  </a:cubicBezTo>
                  <a:lnTo>
                    <a:pt x="1342" y="8873"/>
                  </a:lnTo>
                  <a:cubicBezTo>
                    <a:pt x="1314" y="8869"/>
                    <a:pt x="1295" y="8844"/>
                    <a:pt x="1299" y="8816"/>
                  </a:cubicBezTo>
                  <a:cubicBezTo>
                    <a:pt x="1303" y="8789"/>
                    <a:pt x="1328" y="8770"/>
                    <a:pt x="1355" y="8774"/>
                  </a:cubicBezTo>
                  <a:close/>
                  <a:moveTo>
                    <a:pt x="1548" y="8783"/>
                  </a:moveTo>
                  <a:lnTo>
                    <a:pt x="1548" y="8783"/>
                  </a:lnTo>
                  <a:cubicBezTo>
                    <a:pt x="1576" y="8783"/>
                    <a:pt x="1598" y="8806"/>
                    <a:pt x="1598" y="8833"/>
                  </a:cubicBezTo>
                  <a:cubicBezTo>
                    <a:pt x="1598" y="8861"/>
                    <a:pt x="1576" y="8883"/>
                    <a:pt x="1548" y="8883"/>
                  </a:cubicBezTo>
                  <a:lnTo>
                    <a:pt x="1548" y="8883"/>
                  </a:lnTo>
                  <a:cubicBezTo>
                    <a:pt x="1521" y="8883"/>
                    <a:pt x="1498" y="8861"/>
                    <a:pt x="1498" y="8833"/>
                  </a:cubicBezTo>
                  <a:cubicBezTo>
                    <a:pt x="1498" y="8806"/>
                    <a:pt x="1521" y="8783"/>
                    <a:pt x="1548" y="8783"/>
                  </a:cubicBezTo>
                  <a:close/>
                  <a:moveTo>
                    <a:pt x="1748" y="8783"/>
                  </a:moveTo>
                  <a:lnTo>
                    <a:pt x="1748" y="8783"/>
                  </a:lnTo>
                  <a:cubicBezTo>
                    <a:pt x="1776" y="8783"/>
                    <a:pt x="1798" y="8806"/>
                    <a:pt x="1798" y="8833"/>
                  </a:cubicBezTo>
                  <a:cubicBezTo>
                    <a:pt x="1798" y="8861"/>
                    <a:pt x="1776" y="8883"/>
                    <a:pt x="1748" y="8883"/>
                  </a:cubicBezTo>
                  <a:lnTo>
                    <a:pt x="1748" y="8883"/>
                  </a:lnTo>
                  <a:cubicBezTo>
                    <a:pt x="1721" y="8883"/>
                    <a:pt x="1698" y="8861"/>
                    <a:pt x="1698" y="8833"/>
                  </a:cubicBezTo>
                  <a:cubicBezTo>
                    <a:pt x="1698" y="8806"/>
                    <a:pt x="1721" y="8783"/>
                    <a:pt x="1748" y="8783"/>
                  </a:cubicBezTo>
                  <a:close/>
                  <a:moveTo>
                    <a:pt x="1948" y="8783"/>
                  </a:moveTo>
                  <a:lnTo>
                    <a:pt x="1948" y="8783"/>
                  </a:lnTo>
                  <a:cubicBezTo>
                    <a:pt x="1976" y="8783"/>
                    <a:pt x="1998" y="8806"/>
                    <a:pt x="1998" y="8833"/>
                  </a:cubicBezTo>
                  <a:cubicBezTo>
                    <a:pt x="1998" y="8861"/>
                    <a:pt x="1976" y="8883"/>
                    <a:pt x="1948" y="8883"/>
                  </a:cubicBezTo>
                  <a:lnTo>
                    <a:pt x="1948" y="8883"/>
                  </a:lnTo>
                  <a:cubicBezTo>
                    <a:pt x="1921" y="8883"/>
                    <a:pt x="1898" y="8861"/>
                    <a:pt x="1898" y="8833"/>
                  </a:cubicBezTo>
                  <a:cubicBezTo>
                    <a:pt x="1898" y="8806"/>
                    <a:pt x="1921" y="8783"/>
                    <a:pt x="1948" y="8783"/>
                  </a:cubicBezTo>
                  <a:close/>
                  <a:moveTo>
                    <a:pt x="2148" y="8783"/>
                  </a:moveTo>
                  <a:lnTo>
                    <a:pt x="2149" y="8783"/>
                  </a:lnTo>
                  <a:cubicBezTo>
                    <a:pt x="2176" y="8783"/>
                    <a:pt x="2199" y="8806"/>
                    <a:pt x="2199" y="8833"/>
                  </a:cubicBezTo>
                  <a:cubicBezTo>
                    <a:pt x="2199" y="8861"/>
                    <a:pt x="2176" y="8883"/>
                    <a:pt x="2149" y="8883"/>
                  </a:cubicBezTo>
                  <a:lnTo>
                    <a:pt x="2148" y="8883"/>
                  </a:lnTo>
                  <a:cubicBezTo>
                    <a:pt x="2121" y="8883"/>
                    <a:pt x="2098" y="8861"/>
                    <a:pt x="2098" y="8833"/>
                  </a:cubicBezTo>
                  <a:cubicBezTo>
                    <a:pt x="2098" y="8806"/>
                    <a:pt x="2121" y="8783"/>
                    <a:pt x="2148" y="8783"/>
                  </a:cubicBezTo>
                  <a:close/>
                  <a:moveTo>
                    <a:pt x="2349" y="8783"/>
                  </a:moveTo>
                  <a:lnTo>
                    <a:pt x="2349" y="8783"/>
                  </a:lnTo>
                  <a:cubicBezTo>
                    <a:pt x="2376" y="8783"/>
                    <a:pt x="2399" y="8806"/>
                    <a:pt x="2399" y="8833"/>
                  </a:cubicBezTo>
                  <a:cubicBezTo>
                    <a:pt x="2399" y="8861"/>
                    <a:pt x="2376" y="8883"/>
                    <a:pt x="2349" y="8883"/>
                  </a:cubicBezTo>
                  <a:lnTo>
                    <a:pt x="2349" y="8883"/>
                  </a:lnTo>
                  <a:cubicBezTo>
                    <a:pt x="2321" y="8883"/>
                    <a:pt x="2299" y="8861"/>
                    <a:pt x="2299" y="8833"/>
                  </a:cubicBezTo>
                  <a:cubicBezTo>
                    <a:pt x="2299" y="8806"/>
                    <a:pt x="2321" y="8783"/>
                    <a:pt x="2349" y="8783"/>
                  </a:cubicBezTo>
                  <a:close/>
                  <a:moveTo>
                    <a:pt x="2549" y="8783"/>
                  </a:moveTo>
                  <a:lnTo>
                    <a:pt x="2549" y="8783"/>
                  </a:lnTo>
                  <a:cubicBezTo>
                    <a:pt x="2576" y="8783"/>
                    <a:pt x="2599" y="8806"/>
                    <a:pt x="2599" y="8833"/>
                  </a:cubicBezTo>
                  <a:cubicBezTo>
                    <a:pt x="2599" y="8861"/>
                    <a:pt x="2576" y="8883"/>
                    <a:pt x="2549" y="8883"/>
                  </a:cubicBezTo>
                  <a:lnTo>
                    <a:pt x="2549" y="8883"/>
                  </a:lnTo>
                  <a:cubicBezTo>
                    <a:pt x="2521" y="8883"/>
                    <a:pt x="2499" y="8861"/>
                    <a:pt x="2499" y="8833"/>
                  </a:cubicBezTo>
                  <a:cubicBezTo>
                    <a:pt x="2499" y="8806"/>
                    <a:pt x="2521" y="8783"/>
                    <a:pt x="2549" y="8783"/>
                  </a:cubicBezTo>
                  <a:close/>
                  <a:moveTo>
                    <a:pt x="2749" y="8783"/>
                  </a:moveTo>
                  <a:lnTo>
                    <a:pt x="2749" y="8783"/>
                  </a:lnTo>
                  <a:cubicBezTo>
                    <a:pt x="2776" y="8783"/>
                    <a:pt x="2799" y="8806"/>
                    <a:pt x="2799" y="8833"/>
                  </a:cubicBezTo>
                  <a:cubicBezTo>
                    <a:pt x="2799" y="8861"/>
                    <a:pt x="2776" y="8883"/>
                    <a:pt x="2749" y="8883"/>
                  </a:cubicBezTo>
                  <a:lnTo>
                    <a:pt x="2749" y="8883"/>
                  </a:lnTo>
                  <a:cubicBezTo>
                    <a:pt x="2721" y="8883"/>
                    <a:pt x="2699" y="8861"/>
                    <a:pt x="2699" y="8833"/>
                  </a:cubicBezTo>
                  <a:cubicBezTo>
                    <a:pt x="2699" y="8806"/>
                    <a:pt x="2721" y="8783"/>
                    <a:pt x="2749" y="8783"/>
                  </a:cubicBezTo>
                  <a:close/>
                  <a:moveTo>
                    <a:pt x="2949" y="8783"/>
                  </a:moveTo>
                  <a:lnTo>
                    <a:pt x="2949" y="8783"/>
                  </a:lnTo>
                  <a:cubicBezTo>
                    <a:pt x="2977" y="8783"/>
                    <a:pt x="2999" y="8806"/>
                    <a:pt x="2999" y="8833"/>
                  </a:cubicBezTo>
                  <a:cubicBezTo>
                    <a:pt x="2999" y="8861"/>
                    <a:pt x="2977" y="8883"/>
                    <a:pt x="2949" y="8883"/>
                  </a:cubicBezTo>
                  <a:lnTo>
                    <a:pt x="2949" y="8883"/>
                  </a:lnTo>
                  <a:cubicBezTo>
                    <a:pt x="2921" y="8883"/>
                    <a:pt x="2899" y="8861"/>
                    <a:pt x="2899" y="8833"/>
                  </a:cubicBezTo>
                  <a:cubicBezTo>
                    <a:pt x="2899" y="8806"/>
                    <a:pt x="2921" y="8783"/>
                    <a:pt x="2949" y="8783"/>
                  </a:cubicBezTo>
                  <a:close/>
                  <a:moveTo>
                    <a:pt x="3149" y="8783"/>
                  </a:moveTo>
                  <a:lnTo>
                    <a:pt x="3149" y="8783"/>
                  </a:lnTo>
                  <a:cubicBezTo>
                    <a:pt x="3177" y="8783"/>
                    <a:pt x="3199" y="8806"/>
                    <a:pt x="3199" y="8833"/>
                  </a:cubicBezTo>
                  <a:cubicBezTo>
                    <a:pt x="3199" y="8861"/>
                    <a:pt x="3177" y="8883"/>
                    <a:pt x="3149" y="8883"/>
                  </a:cubicBezTo>
                  <a:lnTo>
                    <a:pt x="3149" y="8883"/>
                  </a:lnTo>
                  <a:cubicBezTo>
                    <a:pt x="3121" y="8883"/>
                    <a:pt x="3099" y="8861"/>
                    <a:pt x="3099" y="8833"/>
                  </a:cubicBezTo>
                  <a:cubicBezTo>
                    <a:pt x="3099" y="8806"/>
                    <a:pt x="3121" y="8783"/>
                    <a:pt x="3149" y="8783"/>
                  </a:cubicBezTo>
                  <a:close/>
                  <a:moveTo>
                    <a:pt x="3349" y="8783"/>
                  </a:moveTo>
                  <a:lnTo>
                    <a:pt x="3349" y="8783"/>
                  </a:lnTo>
                  <a:cubicBezTo>
                    <a:pt x="3377" y="8783"/>
                    <a:pt x="3399" y="8806"/>
                    <a:pt x="3399" y="8833"/>
                  </a:cubicBezTo>
                  <a:cubicBezTo>
                    <a:pt x="3399" y="8861"/>
                    <a:pt x="3377" y="8883"/>
                    <a:pt x="3349" y="8883"/>
                  </a:cubicBezTo>
                  <a:lnTo>
                    <a:pt x="3349" y="8883"/>
                  </a:lnTo>
                  <a:cubicBezTo>
                    <a:pt x="3321" y="8883"/>
                    <a:pt x="3299" y="8861"/>
                    <a:pt x="3299" y="8833"/>
                  </a:cubicBezTo>
                  <a:cubicBezTo>
                    <a:pt x="3299" y="8806"/>
                    <a:pt x="3321" y="8783"/>
                    <a:pt x="3349" y="8783"/>
                  </a:cubicBezTo>
                  <a:close/>
                  <a:moveTo>
                    <a:pt x="3549" y="8783"/>
                  </a:moveTo>
                  <a:lnTo>
                    <a:pt x="3549" y="8783"/>
                  </a:lnTo>
                  <a:cubicBezTo>
                    <a:pt x="3577" y="8783"/>
                    <a:pt x="3599" y="8806"/>
                    <a:pt x="3599" y="8833"/>
                  </a:cubicBezTo>
                  <a:cubicBezTo>
                    <a:pt x="3599" y="8861"/>
                    <a:pt x="3577" y="8883"/>
                    <a:pt x="3549" y="8883"/>
                  </a:cubicBezTo>
                  <a:lnTo>
                    <a:pt x="3549" y="8883"/>
                  </a:lnTo>
                  <a:cubicBezTo>
                    <a:pt x="3522" y="8883"/>
                    <a:pt x="3499" y="8861"/>
                    <a:pt x="3499" y="8833"/>
                  </a:cubicBezTo>
                  <a:cubicBezTo>
                    <a:pt x="3499" y="8806"/>
                    <a:pt x="3522" y="8783"/>
                    <a:pt x="3549" y="8783"/>
                  </a:cubicBezTo>
                  <a:close/>
                  <a:moveTo>
                    <a:pt x="3749" y="8783"/>
                  </a:moveTo>
                  <a:lnTo>
                    <a:pt x="3749" y="8783"/>
                  </a:lnTo>
                  <a:cubicBezTo>
                    <a:pt x="3777" y="8783"/>
                    <a:pt x="3799" y="8806"/>
                    <a:pt x="3799" y="8833"/>
                  </a:cubicBezTo>
                  <a:cubicBezTo>
                    <a:pt x="3799" y="8861"/>
                    <a:pt x="3777" y="8883"/>
                    <a:pt x="3749" y="8883"/>
                  </a:cubicBezTo>
                  <a:lnTo>
                    <a:pt x="3749" y="8883"/>
                  </a:lnTo>
                  <a:cubicBezTo>
                    <a:pt x="3722" y="8883"/>
                    <a:pt x="3699" y="8861"/>
                    <a:pt x="3699" y="8833"/>
                  </a:cubicBezTo>
                  <a:cubicBezTo>
                    <a:pt x="3699" y="8806"/>
                    <a:pt x="3722" y="8783"/>
                    <a:pt x="3749" y="8783"/>
                  </a:cubicBezTo>
                  <a:close/>
                  <a:moveTo>
                    <a:pt x="3949" y="8783"/>
                  </a:moveTo>
                  <a:lnTo>
                    <a:pt x="3949" y="8783"/>
                  </a:lnTo>
                  <a:cubicBezTo>
                    <a:pt x="3977" y="8783"/>
                    <a:pt x="3999" y="8806"/>
                    <a:pt x="3999" y="8833"/>
                  </a:cubicBezTo>
                  <a:cubicBezTo>
                    <a:pt x="3999" y="8861"/>
                    <a:pt x="3977" y="8883"/>
                    <a:pt x="3949" y="8883"/>
                  </a:cubicBezTo>
                  <a:lnTo>
                    <a:pt x="3949" y="8883"/>
                  </a:lnTo>
                  <a:cubicBezTo>
                    <a:pt x="3922" y="8883"/>
                    <a:pt x="3899" y="8861"/>
                    <a:pt x="3899" y="8833"/>
                  </a:cubicBezTo>
                  <a:cubicBezTo>
                    <a:pt x="3899" y="8806"/>
                    <a:pt x="3922" y="8783"/>
                    <a:pt x="3949" y="8783"/>
                  </a:cubicBezTo>
                  <a:close/>
                  <a:moveTo>
                    <a:pt x="4149" y="8783"/>
                  </a:moveTo>
                  <a:lnTo>
                    <a:pt x="4150" y="8783"/>
                  </a:lnTo>
                  <a:cubicBezTo>
                    <a:pt x="4177" y="8783"/>
                    <a:pt x="4200" y="8806"/>
                    <a:pt x="4200" y="8833"/>
                  </a:cubicBezTo>
                  <a:cubicBezTo>
                    <a:pt x="4200" y="8861"/>
                    <a:pt x="4177" y="8883"/>
                    <a:pt x="4150" y="8883"/>
                  </a:cubicBezTo>
                  <a:lnTo>
                    <a:pt x="4149" y="8883"/>
                  </a:lnTo>
                  <a:cubicBezTo>
                    <a:pt x="4122" y="8883"/>
                    <a:pt x="4099" y="8861"/>
                    <a:pt x="4099" y="8833"/>
                  </a:cubicBezTo>
                  <a:cubicBezTo>
                    <a:pt x="4099" y="8806"/>
                    <a:pt x="4122" y="8783"/>
                    <a:pt x="4149" y="8783"/>
                  </a:cubicBezTo>
                  <a:close/>
                  <a:moveTo>
                    <a:pt x="4350" y="8783"/>
                  </a:moveTo>
                  <a:lnTo>
                    <a:pt x="4350" y="8783"/>
                  </a:lnTo>
                  <a:cubicBezTo>
                    <a:pt x="4377" y="8783"/>
                    <a:pt x="4400" y="8806"/>
                    <a:pt x="4400" y="8833"/>
                  </a:cubicBezTo>
                  <a:cubicBezTo>
                    <a:pt x="4400" y="8861"/>
                    <a:pt x="4377" y="8883"/>
                    <a:pt x="4350" y="8883"/>
                  </a:cubicBezTo>
                  <a:lnTo>
                    <a:pt x="4350" y="8883"/>
                  </a:lnTo>
                  <a:cubicBezTo>
                    <a:pt x="4322" y="8883"/>
                    <a:pt x="4300" y="8861"/>
                    <a:pt x="4300" y="8833"/>
                  </a:cubicBezTo>
                  <a:cubicBezTo>
                    <a:pt x="4300" y="8806"/>
                    <a:pt x="4322" y="8783"/>
                    <a:pt x="4350" y="8783"/>
                  </a:cubicBezTo>
                  <a:close/>
                  <a:moveTo>
                    <a:pt x="4550" y="8783"/>
                  </a:moveTo>
                  <a:lnTo>
                    <a:pt x="4550" y="8783"/>
                  </a:lnTo>
                  <a:cubicBezTo>
                    <a:pt x="4577" y="8783"/>
                    <a:pt x="4600" y="8806"/>
                    <a:pt x="4600" y="8833"/>
                  </a:cubicBezTo>
                  <a:cubicBezTo>
                    <a:pt x="4600" y="8861"/>
                    <a:pt x="4577" y="8883"/>
                    <a:pt x="4550" y="8883"/>
                  </a:cubicBezTo>
                  <a:lnTo>
                    <a:pt x="4550" y="8883"/>
                  </a:lnTo>
                  <a:cubicBezTo>
                    <a:pt x="4522" y="8883"/>
                    <a:pt x="4500" y="8861"/>
                    <a:pt x="4500" y="8833"/>
                  </a:cubicBezTo>
                  <a:cubicBezTo>
                    <a:pt x="4500" y="8806"/>
                    <a:pt x="4522" y="8783"/>
                    <a:pt x="4550" y="8783"/>
                  </a:cubicBezTo>
                  <a:close/>
                  <a:moveTo>
                    <a:pt x="4750" y="8783"/>
                  </a:moveTo>
                  <a:lnTo>
                    <a:pt x="4750" y="8783"/>
                  </a:lnTo>
                  <a:cubicBezTo>
                    <a:pt x="4777" y="8783"/>
                    <a:pt x="4800" y="8806"/>
                    <a:pt x="4800" y="8833"/>
                  </a:cubicBezTo>
                  <a:cubicBezTo>
                    <a:pt x="4800" y="8861"/>
                    <a:pt x="4777" y="8883"/>
                    <a:pt x="4750" y="8883"/>
                  </a:cubicBezTo>
                  <a:lnTo>
                    <a:pt x="4750" y="8883"/>
                  </a:lnTo>
                  <a:cubicBezTo>
                    <a:pt x="4722" y="8883"/>
                    <a:pt x="4700" y="8861"/>
                    <a:pt x="4700" y="8833"/>
                  </a:cubicBezTo>
                  <a:cubicBezTo>
                    <a:pt x="4700" y="8806"/>
                    <a:pt x="4722" y="8783"/>
                    <a:pt x="4750" y="8783"/>
                  </a:cubicBezTo>
                  <a:close/>
                  <a:moveTo>
                    <a:pt x="4950" y="8783"/>
                  </a:moveTo>
                  <a:lnTo>
                    <a:pt x="4950" y="8783"/>
                  </a:lnTo>
                  <a:cubicBezTo>
                    <a:pt x="4978" y="8783"/>
                    <a:pt x="5000" y="8806"/>
                    <a:pt x="5000" y="8833"/>
                  </a:cubicBezTo>
                  <a:cubicBezTo>
                    <a:pt x="5000" y="8861"/>
                    <a:pt x="4978" y="8883"/>
                    <a:pt x="4950" y="8883"/>
                  </a:cubicBezTo>
                  <a:lnTo>
                    <a:pt x="4950" y="8883"/>
                  </a:lnTo>
                  <a:cubicBezTo>
                    <a:pt x="4922" y="8883"/>
                    <a:pt x="4900" y="8861"/>
                    <a:pt x="4900" y="8833"/>
                  </a:cubicBezTo>
                  <a:cubicBezTo>
                    <a:pt x="4900" y="8806"/>
                    <a:pt x="4922" y="8783"/>
                    <a:pt x="4950" y="8783"/>
                  </a:cubicBezTo>
                  <a:close/>
                  <a:moveTo>
                    <a:pt x="5150" y="8783"/>
                  </a:moveTo>
                  <a:lnTo>
                    <a:pt x="5150" y="8783"/>
                  </a:lnTo>
                  <a:cubicBezTo>
                    <a:pt x="5178" y="8783"/>
                    <a:pt x="5200" y="8806"/>
                    <a:pt x="5200" y="8833"/>
                  </a:cubicBezTo>
                  <a:cubicBezTo>
                    <a:pt x="5200" y="8861"/>
                    <a:pt x="5178" y="8883"/>
                    <a:pt x="5150" y="8883"/>
                  </a:cubicBezTo>
                  <a:lnTo>
                    <a:pt x="5150" y="8883"/>
                  </a:lnTo>
                  <a:cubicBezTo>
                    <a:pt x="5122" y="8883"/>
                    <a:pt x="5100" y="8861"/>
                    <a:pt x="5100" y="8833"/>
                  </a:cubicBezTo>
                  <a:cubicBezTo>
                    <a:pt x="5100" y="8806"/>
                    <a:pt x="5122" y="8783"/>
                    <a:pt x="5150" y="8783"/>
                  </a:cubicBezTo>
                  <a:close/>
                  <a:moveTo>
                    <a:pt x="5350" y="8783"/>
                  </a:moveTo>
                  <a:lnTo>
                    <a:pt x="5350" y="8783"/>
                  </a:lnTo>
                  <a:cubicBezTo>
                    <a:pt x="5378" y="8783"/>
                    <a:pt x="5400" y="8806"/>
                    <a:pt x="5400" y="8833"/>
                  </a:cubicBezTo>
                  <a:cubicBezTo>
                    <a:pt x="5400" y="8861"/>
                    <a:pt x="5378" y="8883"/>
                    <a:pt x="5350" y="8883"/>
                  </a:cubicBezTo>
                  <a:lnTo>
                    <a:pt x="5350" y="8883"/>
                  </a:lnTo>
                  <a:cubicBezTo>
                    <a:pt x="5322" y="8883"/>
                    <a:pt x="5300" y="8861"/>
                    <a:pt x="5300" y="8833"/>
                  </a:cubicBezTo>
                  <a:cubicBezTo>
                    <a:pt x="5300" y="8806"/>
                    <a:pt x="5322" y="8783"/>
                    <a:pt x="5350" y="8783"/>
                  </a:cubicBezTo>
                  <a:close/>
                  <a:moveTo>
                    <a:pt x="5550" y="8783"/>
                  </a:moveTo>
                  <a:lnTo>
                    <a:pt x="5550" y="8783"/>
                  </a:lnTo>
                  <a:cubicBezTo>
                    <a:pt x="5578" y="8783"/>
                    <a:pt x="5600" y="8806"/>
                    <a:pt x="5600" y="8833"/>
                  </a:cubicBezTo>
                  <a:cubicBezTo>
                    <a:pt x="5600" y="8861"/>
                    <a:pt x="5578" y="8883"/>
                    <a:pt x="5550" y="8883"/>
                  </a:cubicBezTo>
                  <a:lnTo>
                    <a:pt x="5550" y="8883"/>
                  </a:lnTo>
                  <a:cubicBezTo>
                    <a:pt x="5523" y="8883"/>
                    <a:pt x="5500" y="8861"/>
                    <a:pt x="5500" y="8833"/>
                  </a:cubicBezTo>
                  <a:cubicBezTo>
                    <a:pt x="5500" y="8806"/>
                    <a:pt x="5523" y="8783"/>
                    <a:pt x="5550" y="8783"/>
                  </a:cubicBezTo>
                  <a:close/>
                  <a:moveTo>
                    <a:pt x="5750" y="8783"/>
                  </a:moveTo>
                  <a:lnTo>
                    <a:pt x="5750" y="8783"/>
                  </a:lnTo>
                  <a:cubicBezTo>
                    <a:pt x="5778" y="8783"/>
                    <a:pt x="5800" y="8806"/>
                    <a:pt x="5800" y="8833"/>
                  </a:cubicBezTo>
                  <a:cubicBezTo>
                    <a:pt x="5800" y="8861"/>
                    <a:pt x="5778" y="8883"/>
                    <a:pt x="5750" y="8883"/>
                  </a:cubicBezTo>
                  <a:lnTo>
                    <a:pt x="5750" y="8883"/>
                  </a:lnTo>
                  <a:cubicBezTo>
                    <a:pt x="5723" y="8883"/>
                    <a:pt x="5700" y="8861"/>
                    <a:pt x="5700" y="8833"/>
                  </a:cubicBezTo>
                  <a:cubicBezTo>
                    <a:pt x="5700" y="8806"/>
                    <a:pt x="5723" y="8783"/>
                    <a:pt x="5750" y="8783"/>
                  </a:cubicBezTo>
                  <a:close/>
                  <a:moveTo>
                    <a:pt x="5950" y="8783"/>
                  </a:moveTo>
                  <a:lnTo>
                    <a:pt x="5950" y="8783"/>
                  </a:lnTo>
                  <a:cubicBezTo>
                    <a:pt x="5978" y="8783"/>
                    <a:pt x="6000" y="8806"/>
                    <a:pt x="6000" y="8833"/>
                  </a:cubicBezTo>
                  <a:cubicBezTo>
                    <a:pt x="6000" y="8861"/>
                    <a:pt x="5978" y="8883"/>
                    <a:pt x="5950" y="8883"/>
                  </a:cubicBezTo>
                  <a:lnTo>
                    <a:pt x="5950" y="8883"/>
                  </a:lnTo>
                  <a:cubicBezTo>
                    <a:pt x="5923" y="8883"/>
                    <a:pt x="5900" y="8861"/>
                    <a:pt x="5900" y="8833"/>
                  </a:cubicBezTo>
                  <a:cubicBezTo>
                    <a:pt x="5900" y="8806"/>
                    <a:pt x="5923" y="8783"/>
                    <a:pt x="5950" y="8783"/>
                  </a:cubicBezTo>
                  <a:close/>
                  <a:moveTo>
                    <a:pt x="6150" y="8783"/>
                  </a:moveTo>
                  <a:lnTo>
                    <a:pt x="6151" y="8783"/>
                  </a:lnTo>
                  <a:cubicBezTo>
                    <a:pt x="6178" y="8783"/>
                    <a:pt x="6201" y="8806"/>
                    <a:pt x="6201" y="8833"/>
                  </a:cubicBezTo>
                  <a:cubicBezTo>
                    <a:pt x="6201" y="8861"/>
                    <a:pt x="6178" y="8883"/>
                    <a:pt x="6151" y="8883"/>
                  </a:cubicBezTo>
                  <a:lnTo>
                    <a:pt x="6150" y="8883"/>
                  </a:lnTo>
                  <a:cubicBezTo>
                    <a:pt x="6123" y="8883"/>
                    <a:pt x="6100" y="8861"/>
                    <a:pt x="6100" y="8833"/>
                  </a:cubicBezTo>
                  <a:cubicBezTo>
                    <a:pt x="6100" y="8806"/>
                    <a:pt x="6123" y="8783"/>
                    <a:pt x="6150" y="8783"/>
                  </a:cubicBezTo>
                  <a:close/>
                  <a:moveTo>
                    <a:pt x="6351" y="8783"/>
                  </a:moveTo>
                  <a:lnTo>
                    <a:pt x="6351" y="8783"/>
                  </a:lnTo>
                  <a:cubicBezTo>
                    <a:pt x="6378" y="8783"/>
                    <a:pt x="6401" y="8806"/>
                    <a:pt x="6401" y="8833"/>
                  </a:cubicBezTo>
                  <a:cubicBezTo>
                    <a:pt x="6401" y="8861"/>
                    <a:pt x="6378" y="8883"/>
                    <a:pt x="6351" y="8883"/>
                  </a:cubicBezTo>
                  <a:lnTo>
                    <a:pt x="6351" y="8883"/>
                  </a:lnTo>
                  <a:cubicBezTo>
                    <a:pt x="6323" y="8883"/>
                    <a:pt x="6301" y="8861"/>
                    <a:pt x="6301" y="8833"/>
                  </a:cubicBezTo>
                  <a:cubicBezTo>
                    <a:pt x="6301" y="8806"/>
                    <a:pt x="6323" y="8783"/>
                    <a:pt x="6351" y="8783"/>
                  </a:cubicBezTo>
                  <a:close/>
                  <a:moveTo>
                    <a:pt x="6551" y="8783"/>
                  </a:moveTo>
                  <a:lnTo>
                    <a:pt x="6551" y="8783"/>
                  </a:lnTo>
                  <a:cubicBezTo>
                    <a:pt x="6578" y="8783"/>
                    <a:pt x="6601" y="8806"/>
                    <a:pt x="6601" y="8833"/>
                  </a:cubicBezTo>
                  <a:cubicBezTo>
                    <a:pt x="6601" y="8861"/>
                    <a:pt x="6578" y="8883"/>
                    <a:pt x="6551" y="8883"/>
                  </a:cubicBezTo>
                  <a:lnTo>
                    <a:pt x="6551" y="8883"/>
                  </a:lnTo>
                  <a:cubicBezTo>
                    <a:pt x="6523" y="8883"/>
                    <a:pt x="6501" y="8861"/>
                    <a:pt x="6501" y="8833"/>
                  </a:cubicBezTo>
                  <a:cubicBezTo>
                    <a:pt x="6501" y="8806"/>
                    <a:pt x="6523" y="8783"/>
                    <a:pt x="6551" y="8783"/>
                  </a:cubicBezTo>
                  <a:close/>
                  <a:moveTo>
                    <a:pt x="6751" y="8783"/>
                  </a:moveTo>
                  <a:lnTo>
                    <a:pt x="6751" y="8783"/>
                  </a:lnTo>
                  <a:cubicBezTo>
                    <a:pt x="6778" y="8783"/>
                    <a:pt x="6801" y="8806"/>
                    <a:pt x="6801" y="8833"/>
                  </a:cubicBezTo>
                  <a:cubicBezTo>
                    <a:pt x="6801" y="8861"/>
                    <a:pt x="6778" y="8883"/>
                    <a:pt x="6751" y="8883"/>
                  </a:cubicBezTo>
                  <a:lnTo>
                    <a:pt x="6751" y="8883"/>
                  </a:lnTo>
                  <a:cubicBezTo>
                    <a:pt x="6723" y="8883"/>
                    <a:pt x="6701" y="8861"/>
                    <a:pt x="6701" y="8833"/>
                  </a:cubicBezTo>
                  <a:cubicBezTo>
                    <a:pt x="6701" y="8806"/>
                    <a:pt x="6723" y="8783"/>
                    <a:pt x="6751" y="8783"/>
                  </a:cubicBezTo>
                  <a:close/>
                  <a:moveTo>
                    <a:pt x="6951" y="8783"/>
                  </a:moveTo>
                  <a:lnTo>
                    <a:pt x="6951" y="8783"/>
                  </a:lnTo>
                  <a:cubicBezTo>
                    <a:pt x="6979" y="8783"/>
                    <a:pt x="7001" y="8806"/>
                    <a:pt x="7001" y="8833"/>
                  </a:cubicBezTo>
                  <a:cubicBezTo>
                    <a:pt x="7001" y="8861"/>
                    <a:pt x="6979" y="8883"/>
                    <a:pt x="6951" y="8883"/>
                  </a:cubicBezTo>
                  <a:lnTo>
                    <a:pt x="6951" y="8883"/>
                  </a:lnTo>
                  <a:cubicBezTo>
                    <a:pt x="6923" y="8883"/>
                    <a:pt x="6901" y="8861"/>
                    <a:pt x="6901" y="8833"/>
                  </a:cubicBezTo>
                  <a:cubicBezTo>
                    <a:pt x="6901" y="8806"/>
                    <a:pt x="6923" y="8783"/>
                    <a:pt x="6951" y="8783"/>
                  </a:cubicBezTo>
                  <a:close/>
                  <a:moveTo>
                    <a:pt x="7151" y="8783"/>
                  </a:moveTo>
                  <a:lnTo>
                    <a:pt x="7151" y="8783"/>
                  </a:lnTo>
                  <a:cubicBezTo>
                    <a:pt x="7179" y="8783"/>
                    <a:pt x="7201" y="8806"/>
                    <a:pt x="7201" y="8833"/>
                  </a:cubicBezTo>
                  <a:cubicBezTo>
                    <a:pt x="7201" y="8861"/>
                    <a:pt x="7179" y="8883"/>
                    <a:pt x="7151" y="8883"/>
                  </a:cubicBezTo>
                  <a:lnTo>
                    <a:pt x="7151" y="8883"/>
                  </a:lnTo>
                  <a:cubicBezTo>
                    <a:pt x="7123" y="8883"/>
                    <a:pt x="7101" y="8861"/>
                    <a:pt x="7101" y="8833"/>
                  </a:cubicBezTo>
                  <a:cubicBezTo>
                    <a:pt x="7101" y="8806"/>
                    <a:pt x="7123" y="8783"/>
                    <a:pt x="7151" y="8783"/>
                  </a:cubicBezTo>
                  <a:close/>
                  <a:moveTo>
                    <a:pt x="7351" y="8783"/>
                  </a:moveTo>
                  <a:lnTo>
                    <a:pt x="7351" y="8783"/>
                  </a:lnTo>
                  <a:cubicBezTo>
                    <a:pt x="7379" y="8783"/>
                    <a:pt x="7401" y="8806"/>
                    <a:pt x="7401" y="8833"/>
                  </a:cubicBezTo>
                  <a:cubicBezTo>
                    <a:pt x="7401" y="8861"/>
                    <a:pt x="7379" y="8883"/>
                    <a:pt x="7351" y="8883"/>
                  </a:cubicBezTo>
                  <a:lnTo>
                    <a:pt x="7351" y="8883"/>
                  </a:lnTo>
                  <a:cubicBezTo>
                    <a:pt x="7323" y="8883"/>
                    <a:pt x="7301" y="8861"/>
                    <a:pt x="7301" y="8833"/>
                  </a:cubicBezTo>
                  <a:cubicBezTo>
                    <a:pt x="7301" y="8806"/>
                    <a:pt x="7323" y="8783"/>
                    <a:pt x="7351" y="8783"/>
                  </a:cubicBezTo>
                  <a:close/>
                  <a:moveTo>
                    <a:pt x="7551" y="8783"/>
                  </a:moveTo>
                  <a:lnTo>
                    <a:pt x="7551" y="8783"/>
                  </a:lnTo>
                  <a:cubicBezTo>
                    <a:pt x="7579" y="8783"/>
                    <a:pt x="7601" y="8806"/>
                    <a:pt x="7601" y="8833"/>
                  </a:cubicBezTo>
                  <a:cubicBezTo>
                    <a:pt x="7601" y="8861"/>
                    <a:pt x="7579" y="8883"/>
                    <a:pt x="7551" y="8883"/>
                  </a:cubicBezTo>
                  <a:lnTo>
                    <a:pt x="7551" y="8883"/>
                  </a:lnTo>
                  <a:cubicBezTo>
                    <a:pt x="7524" y="8883"/>
                    <a:pt x="7501" y="8861"/>
                    <a:pt x="7501" y="8833"/>
                  </a:cubicBezTo>
                  <a:cubicBezTo>
                    <a:pt x="7501" y="8806"/>
                    <a:pt x="7524" y="8783"/>
                    <a:pt x="7551" y="8783"/>
                  </a:cubicBezTo>
                  <a:close/>
                  <a:moveTo>
                    <a:pt x="7751" y="8783"/>
                  </a:moveTo>
                  <a:lnTo>
                    <a:pt x="7751" y="8783"/>
                  </a:lnTo>
                  <a:cubicBezTo>
                    <a:pt x="7779" y="8783"/>
                    <a:pt x="7801" y="8806"/>
                    <a:pt x="7801" y="8833"/>
                  </a:cubicBezTo>
                  <a:cubicBezTo>
                    <a:pt x="7801" y="8861"/>
                    <a:pt x="7779" y="8883"/>
                    <a:pt x="7751" y="8883"/>
                  </a:cubicBezTo>
                  <a:lnTo>
                    <a:pt x="7751" y="8883"/>
                  </a:lnTo>
                  <a:cubicBezTo>
                    <a:pt x="7724" y="8883"/>
                    <a:pt x="7701" y="8861"/>
                    <a:pt x="7701" y="8833"/>
                  </a:cubicBezTo>
                  <a:cubicBezTo>
                    <a:pt x="7701" y="8806"/>
                    <a:pt x="7724" y="8783"/>
                    <a:pt x="7751" y="8783"/>
                  </a:cubicBezTo>
                  <a:close/>
                  <a:moveTo>
                    <a:pt x="7951" y="8783"/>
                  </a:moveTo>
                  <a:lnTo>
                    <a:pt x="7951" y="8783"/>
                  </a:lnTo>
                  <a:cubicBezTo>
                    <a:pt x="7979" y="8783"/>
                    <a:pt x="8001" y="8806"/>
                    <a:pt x="8001" y="8833"/>
                  </a:cubicBezTo>
                  <a:cubicBezTo>
                    <a:pt x="8001" y="8861"/>
                    <a:pt x="7979" y="8883"/>
                    <a:pt x="7951" y="8883"/>
                  </a:cubicBezTo>
                  <a:lnTo>
                    <a:pt x="7951" y="8883"/>
                  </a:lnTo>
                  <a:cubicBezTo>
                    <a:pt x="7924" y="8883"/>
                    <a:pt x="7901" y="8861"/>
                    <a:pt x="7901" y="8833"/>
                  </a:cubicBezTo>
                  <a:cubicBezTo>
                    <a:pt x="7901" y="8806"/>
                    <a:pt x="7924" y="8783"/>
                    <a:pt x="7951" y="8783"/>
                  </a:cubicBezTo>
                  <a:close/>
                  <a:moveTo>
                    <a:pt x="8151" y="8783"/>
                  </a:moveTo>
                  <a:lnTo>
                    <a:pt x="8152" y="8783"/>
                  </a:lnTo>
                  <a:cubicBezTo>
                    <a:pt x="8179" y="8783"/>
                    <a:pt x="8202" y="8806"/>
                    <a:pt x="8202" y="8833"/>
                  </a:cubicBezTo>
                  <a:cubicBezTo>
                    <a:pt x="8202" y="8861"/>
                    <a:pt x="8179" y="8883"/>
                    <a:pt x="8152" y="8883"/>
                  </a:cubicBezTo>
                  <a:lnTo>
                    <a:pt x="8151" y="8883"/>
                  </a:lnTo>
                  <a:cubicBezTo>
                    <a:pt x="8124" y="8883"/>
                    <a:pt x="8101" y="8861"/>
                    <a:pt x="8101" y="8833"/>
                  </a:cubicBezTo>
                  <a:cubicBezTo>
                    <a:pt x="8101" y="8806"/>
                    <a:pt x="8124" y="8783"/>
                    <a:pt x="8151" y="8783"/>
                  </a:cubicBezTo>
                  <a:close/>
                  <a:moveTo>
                    <a:pt x="8352" y="8783"/>
                  </a:moveTo>
                  <a:lnTo>
                    <a:pt x="8352" y="8783"/>
                  </a:lnTo>
                  <a:cubicBezTo>
                    <a:pt x="8379" y="8783"/>
                    <a:pt x="8402" y="8806"/>
                    <a:pt x="8402" y="8833"/>
                  </a:cubicBezTo>
                  <a:cubicBezTo>
                    <a:pt x="8402" y="8861"/>
                    <a:pt x="8379" y="8883"/>
                    <a:pt x="8352" y="8883"/>
                  </a:cubicBezTo>
                  <a:lnTo>
                    <a:pt x="8352" y="8883"/>
                  </a:lnTo>
                  <a:cubicBezTo>
                    <a:pt x="8324" y="8883"/>
                    <a:pt x="8302" y="8861"/>
                    <a:pt x="8302" y="8833"/>
                  </a:cubicBezTo>
                  <a:cubicBezTo>
                    <a:pt x="8302" y="8806"/>
                    <a:pt x="8324" y="8783"/>
                    <a:pt x="8352" y="8783"/>
                  </a:cubicBezTo>
                  <a:close/>
                  <a:moveTo>
                    <a:pt x="8552" y="8783"/>
                  </a:moveTo>
                  <a:lnTo>
                    <a:pt x="8552" y="8783"/>
                  </a:lnTo>
                  <a:cubicBezTo>
                    <a:pt x="8579" y="8783"/>
                    <a:pt x="8602" y="8806"/>
                    <a:pt x="8602" y="8833"/>
                  </a:cubicBezTo>
                  <a:cubicBezTo>
                    <a:pt x="8602" y="8861"/>
                    <a:pt x="8579" y="8883"/>
                    <a:pt x="8552" y="8883"/>
                  </a:cubicBezTo>
                  <a:lnTo>
                    <a:pt x="8552" y="8883"/>
                  </a:lnTo>
                  <a:cubicBezTo>
                    <a:pt x="8524" y="8883"/>
                    <a:pt x="8502" y="8861"/>
                    <a:pt x="8502" y="8833"/>
                  </a:cubicBezTo>
                  <a:cubicBezTo>
                    <a:pt x="8502" y="8806"/>
                    <a:pt x="8524" y="8783"/>
                    <a:pt x="8552" y="8783"/>
                  </a:cubicBezTo>
                  <a:close/>
                  <a:moveTo>
                    <a:pt x="8752" y="8783"/>
                  </a:moveTo>
                  <a:lnTo>
                    <a:pt x="8752" y="8783"/>
                  </a:lnTo>
                  <a:cubicBezTo>
                    <a:pt x="8779" y="8783"/>
                    <a:pt x="8802" y="8806"/>
                    <a:pt x="8802" y="8833"/>
                  </a:cubicBezTo>
                  <a:cubicBezTo>
                    <a:pt x="8802" y="8861"/>
                    <a:pt x="8779" y="8883"/>
                    <a:pt x="8752" y="8883"/>
                  </a:cubicBezTo>
                  <a:lnTo>
                    <a:pt x="8752" y="8883"/>
                  </a:lnTo>
                  <a:cubicBezTo>
                    <a:pt x="8724" y="8883"/>
                    <a:pt x="8702" y="8861"/>
                    <a:pt x="8702" y="8833"/>
                  </a:cubicBezTo>
                  <a:cubicBezTo>
                    <a:pt x="8702" y="8806"/>
                    <a:pt x="8724" y="8783"/>
                    <a:pt x="8752" y="8783"/>
                  </a:cubicBezTo>
                  <a:close/>
                  <a:moveTo>
                    <a:pt x="8952" y="8783"/>
                  </a:moveTo>
                  <a:lnTo>
                    <a:pt x="8952" y="8783"/>
                  </a:lnTo>
                  <a:cubicBezTo>
                    <a:pt x="8980" y="8783"/>
                    <a:pt x="9002" y="8806"/>
                    <a:pt x="9002" y="8833"/>
                  </a:cubicBezTo>
                  <a:cubicBezTo>
                    <a:pt x="9002" y="8861"/>
                    <a:pt x="8980" y="8883"/>
                    <a:pt x="8952" y="8883"/>
                  </a:cubicBezTo>
                  <a:lnTo>
                    <a:pt x="8952" y="8883"/>
                  </a:lnTo>
                  <a:cubicBezTo>
                    <a:pt x="8924" y="8883"/>
                    <a:pt x="8902" y="8861"/>
                    <a:pt x="8902" y="8833"/>
                  </a:cubicBezTo>
                  <a:cubicBezTo>
                    <a:pt x="8902" y="8806"/>
                    <a:pt x="8924" y="8783"/>
                    <a:pt x="8952" y="8783"/>
                  </a:cubicBezTo>
                  <a:close/>
                  <a:moveTo>
                    <a:pt x="9152" y="8783"/>
                  </a:moveTo>
                  <a:lnTo>
                    <a:pt x="9152" y="8783"/>
                  </a:lnTo>
                  <a:cubicBezTo>
                    <a:pt x="9180" y="8783"/>
                    <a:pt x="9202" y="8806"/>
                    <a:pt x="9202" y="8833"/>
                  </a:cubicBezTo>
                  <a:cubicBezTo>
                    <a:pt x="9202" y="8861"/>
                    <a:pt x="9180" y="8883"/>
                    <a:pt x="9152" y="8883"/>
                  </a:cubicBezTo>
                  <a:lnTo>
                    <a:pt x="9152" y="8883"/>
                  </a:lnTo>
                  <a:cubicBezTo>
                    <a:pt x="9124" y="8883"/>
                    <a:pt x="9102" y="8861"/>
                    <a:pt x="9102" y="8833"/>
                  </a:cubicBezTo>
                  <a:cubicBezTo>
                    <a:pt x="9102" y="8806"/>
                    <a:pt x="9124" y="8783"/>
                    <a:pt x="9152" y="8783"/>
                  </a:cubicBezTo>
                  <a:close/>
                  <a:moveTo>
                    <a:pt x="9352" y="8783"/>
                  </a:moveTo>
                  <a:lnTo>
                    <a:pt x="9352" y="8783"/>
                  </a:lnTo>
                  <a:cubicBezTo>
                    <a:pt x="9380" y="8783"/>
                    <a:pt x="9402" y="8806"/>
                    <a:pt x="9402" y="8833"/>
                  </a:cubicBezTo>
                  <a:cubicBezTo>
                    <a:pt x="9402" y="8861"/>
                    <a:pt x="9380" y="8883"/>
                    <a:pt x="9352" y="8883"/>
                  </a:cubicBezTo>
                  <a:lnTo>
                    <a:pt x="9352" y="8883"/>
                  </a:lnTo>
                  <a:cubicBezTo>
                    <a:pt x="9324" y="8883"/>
                    <a:pt x="9302" y="8861"/>
                    <a:pt x="9302" y="8833"/>
                  </a:cubicBezTo>
                  <a:cubicBezTo>
                    <a:pt x="9302" y="8806"/>
                    <a:pt x="9324" y="8783"/>
                    <a:pt x="9352" y="8783"/>
                  </a:cubicBezTo>
                  <a:close/>
                  <a:moveTo>
                    <a:pt x="9552" y="8783"/>
                  </a:moveTo>
                  <a:lnTo>
                    <a:pt x="9552" y="8783"/>
                  </a:lnTo>
                  <a:cubicBezTo>
                    <a:pt x="9580" y="8783"/>
                    <a:pt x="9602" y="8806"/>
                    <a:pt x="9602" y="8833"/>
                  </a:cubicBezTo>
                  <a:cubicBezTo>
                    <a:pt x="9602" y="8861"/>
                    <a:pt x="9580" y="8883"/>
                    <a:pt x="9552" y="8883"/>
                  </a:cubicBezTo>
                  <a:lnTo>
                    <a:pt x="9552" y="8883"/>
                  </a:lnTo>
                  <a:cubicBezTo>
                    <a:pt x="9525" y="8883"/>
                    <a:pt x="9502" y="8861"/>
                    <a:pt x="9502" y="8833"/>
                  </a:cubicBezTo>
                  <a:cubicBezTo>
                    <a:pt x="9502" y="8806"/>
                    <a:pt x="9525" y="8783"/>
                    <a:pt x="9552" y="8783"/>
                  </a:cubicBezTo>
                  <a:close/>
                  <a:moveTo>
                    <a:pt x="9752" y="8783"/>
                  </a:moveTo>
                  <a:lnTo>
                    <a:pt x="9752" y="8783"/>
                  </a:lnTo>
                  <a:cubicBezTo>
                    <a:pt x="9780" y="8783"/>
                    <a:pt x="9802" y="8806"/>
                    <a:pt x="9802" y="8833"/>
                  </a:cubicBezTo>
                  <a:cubicBezTo>
                    <a:pt x="9802" y="8861"/>
                    <a:pt x="9780" y="8883"/>
                    <a:pt x="9752" y="8883"/>
                  </a:cubicBezTo>
                  <a:lnTo>
                    <a:pt x="9752" y="8883"/>
                  </a:lnTo>
                  <a:cubicBezTo>
                    <a:pt x="9725" y="8883"/>
                    <a:pt x="9702" y="8861"/>
                    <a:pt x="9702" y="8833"/>
                  </a:cubicBezTo>
                  <a:cubicBezTo>
                    <a:pt x="9702" y="8806"/>
                    <a:pt x="9725" y="8783"/>
                    <a:pt x="9752" y="8783"/>
                  </a:cubicBezTo>
                  <a:close/>
                  <a:moveTo>
                    <a:pt x="9949" y="8783"/>
                  </a:moveTo>
                  <a:lnTo>
                    <a:pt x="9949" y="8783"/>
                  </a:lnTo>
                  <a:cubicBezTo>
                    <a:pt x="9977" y="8781"/>
                    <a:pt x="10001" y="8802"/>
                    <a:pt x="10002" y="8830"/>
                  </a:cubicBezTo>
                  <a:cubicBezTo>
                    <a:pt x="10004" y="8857"/>
                    <a:pt x="9983" y="8881"/>
                    <a:pt x="9955" y="8883"/>
                  </a:cubicBezTo>
                  <a:lnTo>
                    <a:pt x="9955" y="8883"/>
                  </a:lnTo>
                  <a:cubicBezTo>
                    <a:pt x="9928" y="8884"/>
                    <a:pt x="9904" y="8863"/>
                    <a:pt x="9902" y="8836"/>
                  </a:cubicBezTo>
                  <a:cubicBezTo>
                    <a:pt x="9901" y="8808"/>
                    <a:pt x="9922" y="8784"/>
                    <a:pt x="9949" y="8783"/>
                  </a:cubicBezTo>
                  <a:close/>
                  <a:moveTo>
                    <a:pt x="10144" y="8766"/>
                  </a:moveTo>
                  <a:lnTo>
                    <a:pt x="10144" y="8766"/>
                  </a:lnTo>
                  <a:cubicBezTo>
                    <a:pt x="10171" y="8762"/>
                    <a:pt x="10197" y="8781"/>
                    <a:pt x="10201" y="8808"/>
                  </a:cubicBezTo>
                  <a:cubicBezTo>
                    <a:pt x="10205" y="8835"/>
                    <a:pt x="10187" y="8861"/>
                    <a:pt x="10159" y="8865"/>
                  </a:cubicBezTo>
                  <a:lnTo>
                    <a:pt x="10159" y="8865"/>
                  </a:lnTo>
                  <a:cubicBezTo>
                    <a:pt x="10132" y="8869"/>
                    <a:pt x="10106" y="8851"/>
                    <a:pt x="10102" y="8824"/>
                  </a:cubicBezTo>
                  <a:cubicBezTo>
                    <a:pt x="10098" y="8796"/>
                    <a:pt x="10116" y="8771"/>
                    <a:pt x="10144" y="8766"/>
                  </a:cubicBezTo>
                  <a:close/>
                  <a:moveTo>
                    <a:pt x="10334" y="8726"/>
                  </a:moveTo>
                  <a:lnTo>
                    <a:pt x="10334" y="8726"/>
                  </a:lnTo>
                  <a:cubicBezTo>
                    <a:pt x="10361" y="8719"/>
                    <a:pt x="10388" y="8735"/>
                    <a:pt x="10395" y="8761"/>
                  </a:cubicBezTo>
                  <a:cubicBezTo>
                    <a:pt x="10402" y="8788"/>
                    <a:pt x="10386" y="8815"/>
                    <a:pt x="10360" y="8822"/>
                  </a:cubicBezTo>
                  <a:lnTo>
                    <a:pt x="10360" y="8822"/>
                  </a:lnTo>
                  <a:cubicBezTo>
                    <a:pt x="10333" y="8829"/>
                    <a:pt x="10306" y="8813"/>
                    <a:pt x="10299" y="8787"/>
                  </a:cubicBezTo>
                  <a:cubicBezTo>
                    <a:pt x="10292" y="8760"/>
                    <a:pt x="10308" y="8733"/>
                    <a:pt x="10334" y="8726"/>
                  </a:cubicBezTo>
                  <a:close/>
                  <a:moveTo>
                    <a:pt x="10512" y="8660"/>
                  </a:moveTo>
                  <a:lnTo>
                    <a:pt x="10512" y="8660"/>
                  </a:lnTo>
                  <a:cubicBezTo>
                    <a:pt x="10537" y="8648"/>
                    <a:pt x="10567" y="8658"/>
                    <a:pt x="10579" y="8683"/>
                  </a:cubicBezTo>
                  <a:cubicBezTo>
                    <a:pt x="10592" y="8707"/>
                    <a:pt x="10582" y="8737"/>
                    <a:pt x="10557" y="8750"/>
                  </a:cubicBezTo>
                  <a:lnTo>
                    <a:pt x="10557" y="8750"/>
                  </a:lnTo>
                  <a:cubicBezTo>
                    <a:pt x="10532" y="8762"/>
                    <a:pt x="10502" y="8752"/>
                    <a:pt x="10490" y="8727"/>
                  </a:cubicBezTo>
                  <a:cubicBezTo>
                    <a:pt x="10477" y="8703"/>
                    <a:pt x="10487" y="8673"/>
                    <a:pt x="10512" y="8660"/>
                  </a:cubicBezTo>
                  <a:close/>
                  <a:moveTo>
                    <a:pt x="10684" y="8568"/>
                  </a:moveTo>
                  <a:lnTo>
                    <a:pt x="10684" y="8568"/>
                  </a:lnTo>
                  <a:cubicBezTo>
                    <a:pt x="10708" y="8553"/>
                    <a:pt x="10739" y="8561"/>
                    <a:pt x="10753" y="8584"/>
                  </a:cubicBezTo>
                  <a:cubicBezTo>
                    <a:pt x="10768" y="8608"/>
                    <a:pt x="10761" y="8638"/>
                    <a:pt x="10737" y="8653"/>
                  </a:cubicBezTo>
                  <a:lnTo>
                    <a:pt x="10737" y="8653"/>
                  </a:lnTo>
                  <a:cubicBezTo>
                    <a:pt x="10714" y="8668"/>
                    <a:pt x="10683" y="8660"/>
                    <a:pt x="10668" y="8637"/>
                  </a:cubicBezTo>
                  <a:cubicBezTo>
                    <a:pt x="10654" y="8613"/>
                    <a:pt x="10661" y="8583"/>
                    <a:pt x="10684" y="8568"/>
                  </a:cubicBezTo>
                  <a:close/>
                  <a:moveTo>
                    <a:pt x="10839" y="8458"/>
                  </a:moveTo>
                  <a:lnTo>
                    <a:pt x="10840" y="8458"/>
                  </a:lnTo>
                  <a:cubicBezTo>
                    <a:pt x="10860" y="8439"/>
                    <a:pt x="10891" y="8440"/>
                    <a:pt x="10910" y="8461"/>
                  </a:cubicBezTo>
                  <a:cubicBezTo>
                    <a:pt x="10929" y="8481"/>
                    <a:pt x="10928" y="8512"/>
                    <a:pt x="10908" y="8531"/>
                  </a:cubicBezTo>
                  <a:lnTo>
                    <a:pt x="10908" y="8531"/>
                  </a:lnTo>
                  <a:cubicBezTo>
                    <a:pt x="10887" y="8550"/>
                    <a:pt x="10856" y="8549"/>
                    <a:pt x="10837" y="8529"/>
                  </a:cubicBezTo>
                  <a:cubicBezTo>
                    <a:pt x="10818" y="8509"/>
                    <a:pt x="10819" y="8477"/>
                    <a:pt x="10839" y="8458"/>
                  </a:cubicBezTo>
                  <a:close/>
                  <a:moveTo>
                    <a:pt x="10980" y="8322"/>
                  </a:moveTo>
                  <a:lnTo>
                    <a:pt x="10980" y="8322"/>
                  </a:lnTo>
                  <a:cubicBezTo>
                    <a:pt x="10998" y="8301"/>
                    <a:pt x="11030" y="8300"/>
                    <a:pt x="11051" y="8318"/>
                  </a:cubicBezTo>
                  <a:cubicBezTo>
                    <a:pt x="11071" y="8337"/>
                    <a:pt x="11072" y="8368"/>
                    <a:pt x="11054" y="8389"/>
                  </a:cubicBezTo>
                  <a:lnTo>
                    <a:pt x="11054" y="8389"/>
                  </a:lnTo>
                  <a:cubicBezTo>
                    <a:pt x="11035" y="8409"/>
                    <a:pt x="11004" y="8411"/>
                    <a:pt x="10983" y="8392"/>
                  </a:cubicBezTo>
                  <a:cubicBezTo>
                    <a:pt x="10963" y="8374"/>
                    <a:pt x="10961" y="8342"/>
                    <a:pt x="10980" y="8322"/>
                  </a:cubicBezTo>
                  <a:close/>
                  <a:moveTo>
                    <a:pt x="11102" y="8170"/>
                  </a:moveTo>
                  <a:lnTo>
                    <a:pt x="11102" y="8170"/>
                  </a:lnTo>
                  <a:cubicBezTo>
                    <a:pt x="11118" y="8148"/>
                    <a:pt x="11149" y="8143"/>
                    <a:pt x="11172" y="8159"/>
                  </a:cubicBezTo>
                  <a:cubicBezTo>
                    <a:pt x="11194" y="8175"/>
                    <a:pt x="11199" y="8207"/>
                    <a:pt x="11183" y="8229"/>
                  </a:cubicBezTo>
                  <a:lnTo>
                    <a:pt x="11183" y="8229"/>
                  </a:lnTo>
                  <a:cubicBezTo>
                    <a:pt x="11166" y="8251"/>
                    <a:pt x="11135" y="8256"/>
                    <a:pt x="11113" y="8240"/>
                  </a:cubicBezTo>
                  <a:cubicBezTo>
                    <a:pt x="11090" y="8224"/>
                    <a:pt x="11085" y="8193"/>
                    <a:pt x="11102" y="8170"/>
                  </a:cubicBezTo>
                  <a:close/>
                  <a:moveTo>
                    <a:pt x="11198" y="8006"/>
                  </a:moveTo>
                  <a:lnTo>
                    <a:pt x="11198" y="8006"/>
                  </a:lnTo>
                  <a:cubicBezTo>
                    <a:pt x="11209" y="7981"/>
                    <a:pt x="11239" y="7970"/>
                    <a:pt x="11264" y="7982"/>
                  </a:cubicBezTo>
                  <a:cubicBezTo>
                    <a:pt x="11289" y="7993"/>
                    <a:pt x="11300" y="8023"/>
                    <a:pt x="11288" y="8048"/>
                  </a:cubicBezTo>
                  <a:lnTo>
                    <a:pt x="11288" y="8048"/>
                  </a:lnTo>
                  <a:cubicBezTo>
                    <a:pt x="11277" y="8073"/>
                    <a:pt x="11247" y="8084"/>
                    <a:pt x="11222" y="8072"/>
                  </a:cubicBezTo>
                  <a:cubicBezTo>
                    <a:pt x="11197" y="8061"/>
                    <a:pt x="11186" y="8031"/>
                    <a:pt x="11198" y="8006"/>
                  </a:cubicBezTo>
                  <a:close/>
                  <a:moveTo>
                    <a:pt x="11274" y="7826"/>
                  </a:moveTo>
                  <a:lnTo>
                    <a:pt x="11274" y="7826"/>
                  </a:lnTo>
                  <a:cubicBezTo>
                    <a:pt x="11283" y="7800"/>
                    <a:pt x="11312" y="7787"/>
                    <a:pt x="11338" y="7796"/>
                  </a:cubicBezTo>
                  <a:cubicBezTo>
                    <a:pt x="11364" y="7805"/>
                    <a:pt x="11377" y="7834"/>
                    <a:pt x="11368" y="7860"/>
                  </a:cubicBezTo>
                  <a:lnTo>
                    <a:pt x="11368" y="7860"/>
                  </a:lnTo>
                  <a:cubicBezTo>
                    <a:pt x="11359" y="7886"/>
                    <a:pt x="11330" y="7899"/>
                    <a:pt x="11304" y="7890"/>
                  </a:cubicBezTo>
                  <a:cubicBezTo>
                    <a:pt x="11278" y="7881"/>
                    <a:pt x="11264" y="7852"/>
                    <a:pt x="11274" y="7826"/>
                  </a:cubicBezTo>
                  <a:close/>
                  <a:moveTo>
                    <a:pt x="11323" y="7643"/>
                  </a:moveTo>
                  <a:lnTo>
                    <a:pt x="11323" y="7643"/>
                  </a:lnTo>
                  <a:cubicBezTo>
                    <a:pt x="11327" y="7615"/>
                    <a:pt x="11353" y="7596"/>
                    <a:pt x="11380" y="7600"/>
                  </a:cubicBezTo>
                  <a:cubicBezTo>
                    <a:pt x="11407" y="7604"/>
                    <a:pt x="11426" y="7630"/>
                    <a:pt x="11422" y="7657"/>
                  </a:cubicBezTo>
                  <a:lnTo>
                    <a:pt x="11422" y="7657"/>
                  </a:lnTo>
                  <a:cubicBezTo>
                    <a:pt x="11418" y="7685"/>
                    <a:pt x="11393" y="7704"/>
                    <a:pt x="11366" y="7699"/>
                  </a:cubicBezTo>
                  <a:cubicBezTo>
                    <a:pt x="11338" y="7695"/>
                    <a:pt x="11319" y="7670"/>
                    <a:pt x="11323" y="7643"/>
                  </a:cubicBezTo>
                  <a:close/>
                  <a:moveTo>
                    <a:pt x="11346" y="7449"/>
                  </a:moveTo>
                  <a:lnTo>
                    <a:pt x="11346" y="7449"/>
                  </a:lnTo>
                  <a:cubicBezTo>
                    <a:pt x="11348" y="7421"/>
                    <a:pt x="11371" y="7400"/>
                    <a:pt x="11399" y="7401"/>
                  </a:cubicBezTo>
                  <a:cubicBezTo>
                    <a:pt x="11426" y="7403"/>
                    <a:pt x="11447" y="7426"/>
                    <a:pt x="11446" y="7454"/>
                  </a:cubicBezTo>
                  <a:lnTo>
                    <a:pt x="11446" y="7454"/>
                  </a:lnTo>
                  <a:cubicBezTo>
                    <a:pt x="11445" y="7481"/>
                    <a:pt x="11421" y="7503"/>
                    <a:pt x="11394" y="7501"/>
                  </a:cubicBezTo>
                  <a:cubicBezTo>
                    <a:pt x="11366" y="7500"/>
                    <a:pt x="11345" y="7477"/>
                    <a:pt x="11346" y="7449"/>
                  </a:cubicBezTo>
                  <a:close/>
                  <a:moveTo>
                    <a:pt x="11350" y="7252"/>
                  </a:moveTo>
                  <a:lnTo>
                    <a:pt x="11350" y="7251"/>
                  </a:lnTo>
                  <a:cubicBezTo>
                    <a:pt x="11350" y="7224"/>
                    <a:pt x="11373" y="7201"/>
                    <a:pt x="11400" y="7201"/>
                  </a:cubicBezTo>
                  <a:cubicBezTo>
                    <a:pt x="11428" y="7201"/>
                    <a:pt x="11450" y="7224"/>
                    <a:pt x="11450" y="7251"/>
                  </a:cubicBezTo>
                  <a:lnTo>
                    <a:pt x="11450" y="7252"/>
                  </a:lnTo>
                  <a:cubicBezTo>
                    <a:pt x="11450" y="7279"/>
                    <a:pt x="11428" y="7302"/>
                    <a:pt x="11400" y="7302"/>
                  </a:cubicBezTo>
                  <a:cubicBezTo>
                    <a:pt x="11373" y="7302"/>
                    <a:pt x="11350" y="7279"/>
                    <a:pt x="11350" y="7252"/>
                  </a:cubicBezTo>
                  <a:close/>
                  <a:moveTo>
                    <a:pt x="11350" y="7051"/>
                  </a:moveTo>
                  <a:lnTo>
                    <a:pt x="11350" y="7051"/>
                  </a:lnTo>
                  <a:cubicBezTo>
                    <a:pt x="11350" y="7024"/>
                    <a:pt x="11373" y="7001"/>
                    <a:pt x="11400" y="7001"/>
                  </a:cubicBezTo>
                  <a:cubicBezTo>
                    <a:pt x="11428" y="7001"/>
                    <a:pt x="11450" y="7024"/>
                    <a:pt x="11450" y="7051"/>
                  </a:cubicBezTo>
                  <a:lnTo>
                    <a:pt x="11450" y="7051"/>
                  </a:lnTo>
                  <a:cubicBezTo>
                    <a:pt x="11450" y="7079"/>
                    <a:pt x="11428" y="7101"/>
                    <a:pt x="11400" y="7101"/>
                  </a:cubicBezTo>
                  <a:cubicBezTo>
                    <a:pt x="11373" y="7101"/>
                    <a:pt x="11350" y="7079"/>
                    <a:pt x="11350" y="7051"/>
                  </a:cubicBezTo>
                  <a:close/>
                  <a:moveTo>
                    <a:pt x="11350" y="6851"/>
                  </a:moveTo>
                  <a:lnTo>
                    <a:pt x="11350" y="6851"/>
                  </a:lnTo>
                  <a:cubicBezTo>
                    <a:pt x="11350" y="6824"/>
                    <a:pt x="11373" y="6801"/>
                    <a:pt x="11400" y="6801"/>
                  </a:cubicBezTo>
                  <a:cubicBezTo>
                    <a:pt x="11428" y="6801"/>
                    <a:pt x="11450" y="6824"/>
                    <a:pt x="11450" y="6851"/>
                  </a:cubicBezTo>
                  <a:lnTo>
                    <a:pt x="11450" y="6851"/>
                  </a:lnTo>
                  <a:cubicBezTo>
                    <a:pt x="11450" y="6879"/>
                    <a:pt x="11428" y="6901"/>
                    <a:pt x="11400" y="6901"/>
                  </a:cubicBezTo>
                  <a:cubicBezTo>
                    <a:pt x="11373" y="6901"/>
                    <a:pt x="11350" y="6879"/>
                    <a:pt x="11350" y="6851"/>
                  </a:cubicBezTo>
                  <a:close/>
                  <a:moveTo>
                    <a:pt x="11350" y="6651"/>
                  </a:moveTo>
                  <a:lnTo>
                    <a:pt x="11350" y="6651"/>
                  </a:lnTo>
                  <a:cubicBezTo>
                    <a:pt x="11350" y="6624"/>
                    <a:pt x="11373" y="6601"/>
                    <a:pt x="11400" y="6601"/>
                  </a:cubicBezTo>
                  <a:cubicBezTo>
                    <a:pt x="11428" y="6601"/>
                    <a:pt x="11450" y="6624"/>
                    <a:pt x="11450" y="6651"/>
                  </a:cubicBezTo>
                  <a:lnTo>
                    <a:pt x="11450" y="6651"/>
                  </a:lnTo>
                  <a:cubicBezTo>
                    <a:pt x="11450" y="6679"/>
                    <a:pt x="11428" y="6701"/>
                    <a:pt x="11400" y="6701"/>
                  </a:cubicBezTo>
                  <a:cubicBezTo>
                    <a:pt x="11373" y="6701"/>
                    <a:pt x="11350" y="6679"/>
                    <a:pt x="11350" y="6651"/>
                  </a:cubicBezTo>
                  <a:close/>
                  <a:moveTo>
                    <a:pt x="11350" y="6451"/>
                  </a:moveTo>
                  <a:lnTo>
                    <a:pt x="11350" y="6451"/>
                  </a:lnTo>
                  <a:cubicBezTo>
                    <a:pt x="11350" y="6423"/>
                    <a:pt x="11373" y="6401"/>
                    <a:pt x="11400" y="6401"/>
                  </a:cubicBezTo>
                  <a:cubicBezTo>
                    <a:pt x="11428" y="6401"/>
                    <a:pt x="11450" y="6423"/>
                    <a:pt x="11450" y="6451"/>
                  </a:cubicBezTo>
                  <a:lnTo>
                    <a:pt x="11450" y="6451"/>
                  </a:lnTo>
                  <a:cubicBezTo>
                    <a:pt x="11450" y="6479"/>
                    <a:pt x="11428" y="6501"/>
                    <a:pt x="11400" y="6501"/>
                  </a:cubicBezTo>
                  <a:cubicBezTo>
                    <a:pt x="11373" y="6501"/>
                    <a:pt x="11350" y="6479"/>
                    <a:pt x="11350" y="6451"/>
                  </a:cubicBezTo>
                  <a:close/>
                  <a:moveTo>
                    <a:pt x="11350" y="6251"/>
                  </a:moveTo>
                  <a:lnTo>
                    <a:pt x="11350" y="6251"/>
                  </a:lnTo>
                  <a:cubicBezTo>
                    <a:pt x="11350" y="6223"/>
                    <a:pt x="11373" y="6201"/>
                    <a:pt x="11400" y="6201"/>
                  </a:cubicBezTo>
                  <a:cubicBezTo>
                    <a:pt x="11428" y="6201"/>
                    <a:pt x="11450" y="6223"/>
                    <a:pt x="11450" y="6251"/>
                  </a:cubicBezTo>
                  <a:lnTo>
                    <a:pt x="11450" y="6251"/>
                  </a:lnTo>
                  <a:cubicBezTo>
                    <a:pt x="11450" y="6279"/>
                    <a:pt x="11428" y="6301"/>
                    <a:pt x="11400" y="6301"/>
                  </a:cubicBezTo>
                  <a:cubicBezTo>
                    <a:pt x="11373" y="6301"/>
                    <a:pt x="11350" y="6279"/>
                    <a:pt x="11350" y="6251"/>
                  </a:cubicBezTo>
                  <a:close/>
                  <a:moveTo>
                    <a:pt x="11350" y="6051"/>
                  </a:moveTo>
                  <a:lnTo>
                    <a:pt x="11350" y="6051"/>
                  </a:lnTo>
                  <a:cubicBezTo>
                    <a:pt x="11350" y="6023"/>
                    <a:pt x="11373" y="6001"/>
                    <a:pt x="11400" y="6001"/>
                  </a:cubicBezTo>
                  <a:cubicBezTo>
                    <a:pt x="11428" y="6001"/>
                    <a:pt x="11450" y="6023"/>
                    <a:pt x="11450" y="6051"/>
                  </a:cubicBezTo>
                  <a:lnTo>
                    <a:pt x="11450" y="6051"/>
                  </a:lnTo>
                  <a:cubicBezTo>
                    <a:pt x="11450" y="6079"/>
                    <a:pt x="11428" y="6101"/>
                    <a:pt x="11400" y="6101"/>
                  </a:cubicBezTo>
                  <a:cubicBezTo>
                    <a:pt x="11373" y="6101"/>
                    <a:pt x="11350" y="6079"/>
                    <a:pt x="11350" y="6051"/>
                  </a:cubicBezTo>
                  <a:close/>
                  <a:moveTo>
                    <a:pt x="11350" y="5851"/>
                  </a:moveTo>
                  <a:lnTo>
                    <a:pt x="11350" y="5851"/>
                  </a:lnTo>
                  <a:cubicBezTo>
                    <a:pt x="11350" y="5823"/>
                    <a:pt x="11373" y="5801"/>
                    <a:pt x="11400" y="5801"/>
                  </a:cubicBezTo>
                  <a:cubicBezTo>
                    <a:pt x="11428" y="5801"/>
                    <a:pt x="11450" y="5823"/>
                    <a:pt x="11450" y="5851"/>
                  </a:cubicBezTo>
                  <a:lnTo>
                    <a:pt x="11450" y="5851"/>
                  </a:lnTo>
                  <a:cubicBezTo>
                    <a:pt x="11450" y="5878"/>
                    <a:pt x="11428" y="5901"/>
                    <a:pt x="11400" y="5901"/>
                  </a:cubicBezTo>
                  <a:cubicBezTo>
                    <a:pt x="11373" y="5901"/>
                    <a:pt x="11350" y="5878"/>
                    <a:pt x="11350" y="5851"/>
                  </a:cubicBezTo>
                  <a:close/>
                  <a:moveTo>
                    <a:pt x="11350" y="5651"/>
                  </a:moveTo>
                  <a:lnTo>
                    <a:pt x="11350" y="5651"/>
                  </a:lnTo>
                  <a:cubicBezTo>
                    <a:pt x="11350" y="5623"/>
                    <a:pt x="11373" y="5601"/>
                    <a:pt x="11400" y="5601"/>
                  </a:cubicBezTo>
                  <a:cubicBezTo>
                    <a:pt x="11428" y="5601"/>
                    <a:pt x="11450" y="5623"/>
                    <a:pt x="11450" y="5651"/>
                  </a:cubicBezTo>
                  <a:lnTo>
                    <a:pt x="11450" y="5651"/>
                  </a:lnTo>
                  <a:cubicBezTo>
                    <a:pt x="11450" y="5678"/>
                    <a:pt x="11428" y="5701"/>
                    <a:pt x="11400" y="5701"/>
                  </a:cubicBezTo>
                  <a:cubicBezTo>
                    <a:pt x="11373" y="5701"/>
                    <a:pt x="11350" y="5678"/>
                    <a:pt x="11350" y="5651"/>
                  </a:cubicBezTo>
                  <a:close/>
                  <a:moveTo>
                    <a:pt x="11350" y="5451"/>
                  </a:moveTo>
                  <a:lnTo>
                    <a:pt x="11350" y="5451"/>
                  </a:lnTo>
                  <a:cubicBezTo>
                    <a:pt x="11350" y="5423"/>
                    <a:pt x="11373" y="5401"/>
                    <a:pt x="11400" y="5401"/>
                  </a:cubicBezTo>
                  <a:cubicBezTo>
                    <a:pt x="11428" y="5401"/>
                    <a:pt x="11450" y="5423"/>
                    <a:pt x="11450" y="5451"/>
                  </a:cubicBezTo>
                  <a:lnTo>
                    <a:pt x="11450" y="5451"/>
                  </a:lnTo>
                  <a:cubicBezTo>
                    <a:pt x="11450" y="5478"/>
                    <a:pt x="11428" y="5501"/>
                    <a:pt x="11400" y="5501"/>
                  </a:cubicBezTo>
                  <a:cubicBezTo>
                    <a:pt x="11373" y="5501"/>
                    <a:pt x="11350" y="5478"/>
                    <a:pt x="11350" y="5451"/>
                  </a:cubicBezTo>
                  <a:close/>
                  <a:moveTo>
                    <a:pt x="11350" y="5251"/>
                  </a:moveTo>
                  <a:lnTo>
                    <a:pt x="11350" y="5250"/>
                  </a:lnTo>
                  <a:cubicBezTo>
                    <a:pt x="11350" y="5223"/>
                    <a:pt x="11373" y="5200"/>
                    <a:pt x="11400" y="5200"/>
                  </a:cubicBezTo>
                  <a:cubicBezTo>
                    <a:pt x="11428" y="5200"/>
                    <a:pt x="11450" y="5223"/>
                    <a:pt x="11450" y="5250"/>
                  </a:cubicBezTo>
                  <a:lnTo>
                    <a:pt x="11450" y="5251"/>
                  </a:lnTo>
                  <a:cubicBezTo>
                    <a:pt x="11450" y="5278"/>
                    <a:pt x="11428" y="5301"/>
                    <a:pt x="11400" y="5301"/>
                  </a:cubicBezTo>
                  <a:cubicBezTo>
                    <a:pt x="11373" y="5301"/>
                    <a:pt x="11350" y="5278"/>
                    <a:pt x="11350" y="5251"/>
                  </a:cubicBezTo>
                  <a:close/>
                  <a:moveTo>
                    <a:pt x="11350" y="5050"/>
                  </a:moveTo>
                  <a:lnTo>
                    <a:pt x="11350" y="5050"/>
                  </a:lnTo>
                  <a:cubicBezTo>
                    <a:pt x="11350" y="5023"/>
                    <a:pt x="11373" y="5000"/>
                    <a:pt x="11400" y="5000"/>
                  </a:cubicBezTo>
                  <a:cubicBezTo>
                    <a:pt x="11428" y="5000"/>
                    <a:pt x="11450" y="5023"/>
                    <a:pt x="11450" y="5050"/>
                  </a:cubicBezTo>
                  <a:lnTo>
                    <a:pt x="11450" y="5050"/>
                  </a:lnTo>
                  <a:cubicBezTo>
                    <a:pt x="11450" y="5078"/>
                    <a:pt x="11428" y="5100"/>
                    <a:pt x="11400" y="5100"/>
                  </a:cubicBezTo>
                  <a:cubicBezTo>
                    <a:pt x="11373" y="5100"/>
                    <a:pt x="11350" y="5078"/>
                    <a:pt x="11350" y="5050"/>
                  </a:cubicBezTo>
                  <a:close/>
                  <a:moveTo>
                    <a:pt x="11350" y="4850"/>
                  </a:moveTo>
                  <a:lnTo>
                    <a:pt x="11350" y="4850"/>
                  </a:lnTo>
                  <a:cubicBezTo>
                    <a:pt x="11350" y="4823"/>
                    <a:pt x="11373" y="4800"/>
                    <a:pt x="11400" y="4800"/>
                  </a:cubicBezTo>
                  <a:cubicBezTo>
                    <a:pt x="11428" y="4800"/>
                    <a:pt x="11450" y="4823"/>
                    <a:pt x="11450" y="4850"/>
                  </a:cubicBezTo>
                  <a:lnTo>
                    <a:pt x="11450" y="4850"/>
                  </a:lnTo>
                  <a:cubicBezTo>
                    <a:pt x="11450" y="4878"/>
                    <a:pt x="11428" y="4900"/>
                    <a:pt x="11400" y="4900"/>
                  </a:cubicBezTo>
                  <a:cubicBezTo>
                    <a:pt x="11373" y="4900"/>
                    <a:pt x="11350" y="4878"/>
                    <a:pt x="11350" y="4850"/>
                  </a:cubicBezTo>
                  <a:close/>
                  <a:moveTo>
                    <a:pt x="11350" y="4650"/>
                  </a:moveTo>
                  <a:lnTo>
                    <a:pt x="11350" y="4650"/>
                  </a:lnTo>
                  <a:cubicBezTo>
                    <a:pt x="11350" y="4623"/>
                    <a:pt x="11373" y="4600"/>
                    <a:pt x="11400" y="4600"/>
                  </a:cubicBezTo>
                  <a:cubicBezTo>
                    <a:pt x="11428" y="4600"/>
                    <a:pt x="11450" y="4623"/>
                    <a:pt x="11450" y="4650"/>
                  </a:cubicBezTo>
                  <a:lnTo>
                    <a:pt x="11450" y="4650"/>
                  </a:lnTo>
                  <a:cubicBezTo>
                    <a:pt x="11450" y="4678"/>
                    <a:pt x="11428" y="4700"/>
                    <a:pt x="11400" y="4700"/>
                  </a:cubicBezTo>
                  <a:cubicBezTo>
                    <a:pt x="11373" y="4700"/>
                    <a:pt x="11350" y="4678"/>
                    <a:pt x="11350" y="4650"/>
                  </a:cubicBezTo>
                  <a:close/>
                  <a:moveTo>
                    <a:pt x="11350" y="4450"/>
                  </a:moveTo>
                  <a:lnTo>
                    <a:pt x="11350" y="4450"/>
                  </a:lnTo>
                  <a:cubicBezTo>
                    <a:pt x="11350" y="4422"/>
                    <a:pt x="11373" y="4400"/>
                    <a:pt x="11400" y="4400"/>
                  </a:cubicBezTo>
                  <a:cubicBezTo>
                    <a:pt x="11428" y="4400"/>
                    <a:pt x="11450" y="4422"/>
                    <a:pt x="11450" y="4450"/>
                  </a:cubicBezTo>
                  <a:lnTo>
                    <a:pt x="11450" y="4450"/>
                  </a:lnTo>
                  <a:cubicBezTo>
                    <a:pt x="11450" y="4478"/>
                    <a:pt x="11428" y="4500"/>
                    <a:pt x="11400" y="4500"/>
                  </a:cubicBezTo>
                  <a:cubicBezTo>
                    <a:pt x="11373" y="4500"/>
                    <a:pt x="11350" y="4478"/>
                    <a:pt x="11350" y="4450"/>
                  </a:cubicBezTo>
                  <a:close/>
                  <a:moveTo>
                    <a:pt x="11350" y="4250"/>
                  </a:moveTo>
                  <a:lnTo>
                    <a:pt x="11350" y="4250"/>
                  </a:lnTo>
                  <a:cubicBezTo>
                    <a:pt x="11350" y="4222"/>
                    <a:pt x="11373" y="4200"/>
                    <a:pt x="11400" y="4200"/>
                  </a:cubicBezTo>
                  <a:cubicBezTo>
                    <a:pt x="11428" y="4200"/>
                    <a:pt x="11450" y="4222"/>
                    <a:pt x="11450" y="4250"/>
                  </a:cubicBezTo>
                  <a:lnTo>
                    <a:pt x="11450" y="4250"/>
                  </a:lnTo>
                  <a:cubicBezTo>
                    <a:pt x="11450" y="4278"/>
                    <a:pt x="11428" y="4300"/>
                    <a:pt x="11400" y="4300"/>
                  </a:cubicBezTo>
                  <a:cubicBezTo>
                    <a:pt x="11373" y="4300"/>
                    <a:pt x="11350" y="4278"/>
                    <a:pt x="11350" y="4250"/>
                  </a:cubicBezTo>
                  <a:close/>
                  <a:moveTo>
                    <a:pt x="11350" y="4050"/>
                  </a:moveTo>
                  <a:lnTo>
                    <a:pt x="11350" y="4050"/>
                  </a:lnTo>
                  <a:cubicBezTo>
                    <a:pt x="11350" y="4022"/>
                    <a:pt x="11373" y="4000"/>
                    <a:pt x="11400" y="4000"/>
                  </a:cubicBezTo>
                  <a:cubicBezTo>
                    <a:pt x="11428" y="4000"/>
                    <a:pt x="11450" y="4022"/>
                    <a:pt x="11450" y="4050"/>
                  </a:cubicBezTo>
                  <a:lnTo>
                    <a:pt x="11450" y="4050"/>
                  </a:lnTo>
                  <a:cubicBezTo>
                    <a:pt x="11450" y="4078"/>
                    <a:pt x="11428" y="4100"/>
                    <a:pt x="11400" y="4100"/>
                  </a:cubicBezTo>
                  <a:cubicBezTo>
                    <a:pt x="11373" y="4100"/>
                    <a:pt x="11350" y="4078"/>
                    <a:pt x="11350" y="4050"/>
                  </a:cubicBezTo>
                  <a:close/>
                  <a:moveTo>
                    <a:pt x="11350" y="3850"/>
                  </a:moveTo>
                  <a:lnTo>
                    <a:pt x="11350" y="3850"/>
                  </a:lnTo>
                  <a:cubicBezTo>
                    <a:pt x="11350" y="3822"/>
                    <a:pt x="11373" y="3800"/>
                    <a:pt x="11400" y="3800"/>
                  </a:cubicBezTo>
                  <a:cubicBezTo>
                    <a:pt x="11428" y="3800"/>
                    <a:pt x="11450" y="3822"/>
                    <a:pt x="11450" y="3850"/>
                  </a:cubicBezTo>
                  <a:lnTo>
                    <a:pt x="11450" y="3850"/>
                  </a:lnTo>
                  <a:cubicBezTo>
                    <a:pt x="11450" y="3877"/>
                    <a:pt x="11428" y="3900"/>
                    <a:pt x="11400" y="3900"/>
                  </a:cubicBezTo>
                  <a:cubicBezTo>
                    <a:pt x="11373" y="3900"/>
                    <a:pt x="11350" y="3877"/>
                    <a:pt x="11350" y="3850"/>
                  </a:cubicBezTo>
                  <a:close/>
                  <a:moveTo>
                    <a:pt x="11350" y="3650"/>
                  </a:moveTo>
                  <a:lnTo>
                    <a:pt x="11350" y="3650"/>
                  </a:lnTo>
                  <a:cubicBezTo>
                    <a:pt x="11350" y="3622"/>
                    <a:pt x="11373" y="3600"/>
                    <a:pt x="11400" y="3600"/>
                  </a:cubicBezTo>
                  <a:cubicBezTo>
                    <a:pt x="11428" y="3600"/>
                    <a:pt x="11450" y="3622"/>
                    <a:pt x="11450" y="3650"/>
                  </a:cubicBezTo>
                  <a:lnTo>
                    <a:pt x="11450" y="3650"/>
                  </a:lnTo>
                  <a:cubicBezTo>
                    <a:pt x="11450" y="3677"/>
                    <a:pt x="11428" y="3700"/>
                    <a:pt x="11400" y="3700"/>
                  </a:cubicBezTo>
                  <a:cubicBezTo>
                    <a:pt x="11373" y="3700"/>
                    <a:pt x="11350" y="3677"/>
                    <a:pt x="11350" y="3650"/>
                  </a:cubicBezTo>
                  <a:close/>
                  <a:moveTo>
                    <a:pt x="11350" y="3450"/>
                  </a:moveTo>
                  <a:lnTo>
                    <a:pt x="11350" y="3450"/>
                  </a:lnTo>
                  <a:cubicBezTo>
                    <a:pt x="11350" y="3422"/>
                    <a:pt x="11373" y="3400"/>
                    <a:pt x="11400" y="3400"/>
                  </a:cubicBezTo>
                  <a:cubicBezTo>
                    <a:pt x="11428" y="3400"/>
                    <a:pt x="11450" y="3422"/>
                    <a:pt x="11450" y="3450"/>
                  </a:cubicBezTo>
                  <a:lnTo>
                    <a:pt x="11450" y="3450"/>
                  </a:lnTo>
                  <a:cubicBezTo>
                    <a:pt x="11450" y="3477"/>
                    <a:pt x="11428" y="3500"/>
                    <a:pt x="11400" y="3500"/>
                  </a:cubicBezTo>
                  <a:cubicBezTo>
                    <a:pt x="11373" y="3500"/>
                    <a:pt x="11350" y="3477"/>
                    <a:pt x="11350" y="3450"/>
                  </a:cubicBezTo>
                  <a:close/>
                  <a:moveTo>
                    <a:pt x="11350" y="3250"/>
                  </a:moveTo>
                  <a:lnTo>
                    <a:pt x="11350" y="3249"/>
                  </a:lnTo>
                  <a:cubicBezTo>
                    <a:pt x="11350" y="3222"/>
                    <a:pt x="11373" y="3199"/>
                    <a:pt x="11400" y="3199"/>
                  </a:cubicBezTo>
                  <a:cubicBezTo>
                    <a:pt x="11428" y="3199"/>
                    <a:pt x="11450" y="3222"/>
                    <a:pt x="11450" y="3249"/>
                  </a:cubicBezTo>
                  <a:lnTo>
                    <a:pt x="11450" y="3250"/>
                  </a:lnTo>
                  <a:cubicBezTo>
                    <a:pt x="11450" y="3277"/>
                    <a:pt x="11428" y="3300"/>
                    <a:pt x="11400" y="3300"/>
                  </a:cubicBezTo>
                  <a:cubicBezTo>
                    <a:pt x="11373" y="3300"/>
                    <a:pt x="11350" y="3277"/>
                    <a:pt x="11350" y="3250"/>
                  </a:cubicBezTo>
                  <a:close/>
                  <a:moveTo>
                    <a:pt x="11350" y="3049"/>
                  </a:moveTo>
                  <a:lnTo>
                    <a:pt x="11350" y="3049"/>
                  </a:lnTo>
                  <a:cubicBezTo>
                    <a:pt x="11350" y="3022"/>
                    <a:pt x="11373" y="2999"/>
                    <a:pt x="11400" y="2999"/>
                  </a:cubicBezTo>
                  <a:cubicBezTo>
                    <a:pt x="11428" y="2999"/>
                    <a:pt x="11450" y="3022"/>
                    <a:pt x="11450" y="3049"/>
                  </a:cubicBezTo>
                  <a:lnTo>
                    <a:pt x="11450" y="3049"/>
                  </a:lnTo>
                  <a:cubicBezTo>
                    <a:pt x="11450" y="3077"/>
                    <a:pt x="11428" y="3099"/>
                    <a:pt x="11400" y="3099"/>
                  </a:cubicBezTo>
                  <a:cubicBezTo>
                    <a:pt x="11373" y="3099"/>
                    <a:pt x="11350" y="3077"/>
                    <a:pt x="11350" y="3049"/>
                  </a:cubicBezTo>
                  <a:close/>
                  <a:moveTo>
                    <a:pt x="11350" y="2849"/>
                  </a:moveTo>
                  <a:lnTo>
                    <a:pt x="11350" y="2849"/>
                  </a:lnTo>
                  <a:cubicBezTo>
                    <a:pt x="11350" y="2822"/>
                    <a:pt x="11373" y="2799"/>
                    <a:pt x="11400" y="2799"/>
                  </a:cubicBezTo>
                  <a:cubicBezTo>
                    <a:pt x="11428" y="2799"/>
                    <a:pt x="11450" y="2822"/>
                    <a:pt x="11450" y="2849"/>
                  </a:cubicBezTo>
                  <a:lnTo>
                    <a:pt x="11450" y="2849"/>
                  </a:lnTo>
                  <a:cubicBezTo>
                    <a:pt x="11450" y="2877"/>
                    <a:pt x="11428" y="2899"/>
                    <a:pt x="11400" y="2899"/>
                  </a:cubicBezTo>
                  <a:cubicBezTo>
                    <a:pt x="11373" y="2899"/>
                    <a:pt x="11350" y="2877"/>
                    <a:pt x="11350" y="2849"/>
                  </a:cubicBezTo>
                  <a:close/>
                  <a:moveTo>
                    <a:pt x="11350" y="2649"/>
                  </a:moveTo>
                  <a:lnTo>
                    <a:pt x="11350" y="2649"/>
                  </a:lnTo>
                  <a:cubicBezTo>
                    <a:pt x="11350" y="2622"/>
                    <a:pt x="11373" y="2599"/>
                    <a:pt x="11400" y="2599"/>
                  </a:cubicBezTo>
                  <a:cubicBezTo>
                    <a:pt x="11428" y="2599"/>
                    <a:pt x="11450" y="2622"/>
                    <a:pt x="11450" y="2649"/>
                  </a:cubicBezTo>
                  <a:lnTo>
                    <a:pt x="11450" y="2649"/>
                  </a:lnTo>
                  <a:cubicBezTo>
                    <a:pt x="11450" y="2677"/>
                    <a:pt x="11428" y="2699"/>
                    <a:pt x="11400" y="2699"/>
                  </a:cubicBezTo>
                  <a:cubicBezTo>
                    <a:pt x="11373" y="2699"/>
                    <a:pt x="11350" y="2677"/>
                    <a:pt x="11350" y="2649"/>
                  </a:cubicBezTo>
                  <a:close/>
                  <a:moveTo>
                    <a:pt x="11350" y="2449"/>
                  </a:moveTo>
                  <a:lnTo>
                    <a:pt x="11350" y="2449"/>
                  </a:lnTo>
                  <a:cubicBezTo>
                    <a:pt x="11350" y="2421"/>
                    <a:pt x="11373" y="2399"/>
                    <a:pt x="11400" y="2399"/>
                  </a:cubicBezTo>
                  <a:cubicBezTo>
                    <a:pt x="11428" y="2399"/>
                    <a:pt x="11450" y="2421"/>
                    <a:pt x="11450" y="2449"/>
                  </a:cubicBezTo>
                  <a:lnTo>
                    <a:pt x="11450" y="2449"/>
                  </a:lnTo>
                  <a:cubicBezTo>
                    <a:pt x="11450" y="2477"/>
                    <a:pt x="11428" y="2499"/>
                    <a:pt x="11400" y="2499"/>
                  </a:cubicBezTo>
                  <a:cubicBezTo>
                    <a:pt x="11373" y="2499"/>
                    <a:pt x="11350" y="2477"/>
                    <a:pt x="11350" y="2449"/>
                  </a:cubicBezTo>
                  <a:close/>
                  <a:moveTo>
                    <a:pt x="11350" y="2249"/>
                  </a:moveTo>
                  <a:lnTo>
                    <a:pt x="11350" y="2249"/>
                  </a:lnTo>
                  <a:cubicBezTo>
                    <a:pt x="11350" y="2221"/>
                    <a:pt x="11373" y="2199"/>
                    <a:pt x="11400" y="2199"/>
                  </a:cubicBezTo>
                  <a:cubicBezTo>
                    <a:pt x="11428" y="2199"/>
                    <a:pt x="11450" y="2221"/>
                    <a:pt x="11450" y="2249"/>
                  </a:cubicBezTo>
                  <a:lnTo>
                    <a:pt x="11450" y="2249"/>
                  </a:lnTo>
                  <a:cubicBezTo>
                    <a:pt x="11450" y="2277"/>
                    <a:pt x="11428" y="2299"/>
                    <a:pt x="11400" y="2299"/>
                  </a:cubicBezTo>
                  <a:cubicBezTo>
                    <a:pt x="11373" y="2299"/>
                    <a:pt x="11350" y="2277"/>
                    <a:pt x="11350" y="2249"/>
                  </a:cubicBezTo>
                  <a:close/>
                  <a:moveTo>
                    <a:pt x="11350" y="2049"/>
                  </a:moveTo>
                  <a:lnTo>
                    <a:pt x="11350" y="2049"/>
                  </a:lnTo>
                  <a:cubicBezTo>
                    <a:pt x="11350" y="2021"/>
                    <a:pt x="11373" y="1999"/>
                    <a:pt x="11400" y="1999"/>
                  </a:cubicBezTo>
                  <a:cubicBezTo>
                    <a:pt x="11428" y="1999"/>
                    <a:pt x="11450" y="2021"/>
                    <a:pt x="11450" y="2049"/>
                  </a:cubicBezTo>
                  <a:lnTo>
                    <a:pt x="11450" y="2049"/>
                  </a:lnTo>
                  <a:cubicBezTo>
                    <a:pt x="11450" y="2077"/>
                    <a:pt x="11428" y="2099"/>
                    <a:pt x="11400" y="2099"/>
                  </a:cubicBezTo>
                  <a:cubicBezTo>
                    <a:pt x="11373" y="2099"/>
                    <a:pt x="11350" y="2077"/>
                    <a:pt x="11350" y="2049"/>
                  </a:cubicBezTo>
                  <a:close/>
                  <a:moveTo>
                    <a:pt x="11350" y="1849"/>
                  </a:moveTo>
                  <a:lnTo>
                    <a:pt x="11350" y="1849"/>
                  </a:lnTo>
                  <a:cubicBezTo>
                    <a:pt x="11350" y="1821"/>
                    <a:pt x="11373" y="1799"/>
                    <a:pt x="11400" y="1799"/>
                  </a:cubicBezTo>
                  <a:cubicBezTo>
                    <a:pt x="11428" y="1799"/>
                    <a:pt x="11450" y="1821"/>
                    <a:pt x="11450" y="1849"/>
                  </a:cubicBezTo>
                  <a:lnTo>
                    <a:pt x="11450" y="1849"/>
                  </a:lnTo>
                  <a:cubicBezTo>
                    <a:pt x="11450" y="1876"/>
                    <a:pt x="11428" y="1899"/>
                    <a:pt x="11400" y="1899"/>
                  </a:cubicBezTo>
                  <a:cubicBezTo>
                    <a:pt x="11373" y="1899"/>
                    <a:pt x="11350" y="1876"/>
                    <a:pt x="11350" y="1849"/>
                  </a:cubicBezTo>
                  <a:close/>
                  <a:moveTo>
                    <a:pt x="11350" y="1649"/>
                  </a:moveTo>
                  <a:lnTo>
                    <a:pt x="11350" y="1649"/>
                  </a:lnTo>
                  <a:cubicBezTo>
                    <a:pt x="11350" y="1621"/>
                    <a:pt x="11373" y="1599"/>
                    <a:pt x="11400" y="1599"/>
                  </a:cubicBezTo>
                  <a:cubicBezTo>
                    <a:pt x="11428" y="1599"/>
                    <a:pt x="11450" y="1621"/>
                    <a:pt x="11450" y="1649"/>
                  </a:cubicBezTo>
                  <a:lnTo>
                    <a:pt x="11450" y="1649"/>
                  </a:lnTo>
                  <a:cubicBezTo>
                    <a:pt x="11450" y="1676"/>
                    <a:pt x="11428" y="1699"/>
                    <a:pt x="11400" y="1699"/>
                  </a:cubicBezTo>
                  <a:cubicBezTo>
                    <a:pt x="11373" y="1699"/>
                    <a:pt x="11350" y="1676"/>
                    <a:pt x="11350" y="1649"/>
                  </a:cubicBezTo>
                  <a:close/>
                  <a:moveTo>
                    <a:pt x="11347" y="1452"/>
                  </a:moveTo>
                  <a:lnTo>
                    <a:pt x="11347" y="1452"/>
                  </a:lnTo>
                  <a:cubicBezTo>
                    <a:pt x="11345" y="1424"/>
                    <a:pt x="11366" y="1400"/>
                    <a:pt x="11394" y="1399"/>
                  </a:cubicBezTo>
                  <a:cubicBezTo>
                    <a:pt x="11422" y="1397"/>
                    <a:pt x="11445" y="1418"/>
                    <a:pt x="11447" y="1446"/>
                  </a:cubicBezTo>
                  <a:lnTo>
                    <a:pt x="11447" y="1446"/>
                  </a:lnTo>
                  <a:cubicBezTo>
                    <a:pt x="11448" y="1473"/>
                    <a:pt x="11427" y="1497"/>
                    <a:pt x="11400" y="1499"/>
                  </a:cubicBezTo>
                  <a:cubicBezTo>
                    <a:pt x="11372" y="1500"/>
                    <a:pt x="11349" y="1479"/>
                    <a:pt x="11347" y="1452"/>
                  </a:cubicBezTo>
                  <a:close/>
                  <a:moveTo>
                    <a:pt x="11326" y="1258"/>
                  </a:moveTo>
                  <a:lnTo>
                    <a:pt x="11326" y="1258"/>
                  </a:lnTo>
                  <a:cubicBezTo>
                    <a:pt x="11321" y="1230"/>
                    <a:pt x="11340" y="1205"/>
                    <a:pt x="11367" y="1201"/>
                  </a:cubicBezTo>
                  <a:cubicBezTo>
                    <a:pt x="11395" y="1196"/>
                    <a:pt x="11420" y="1215"/>
                    <a:pt x="11424" y="1242"/>
                  </a:cubicBezTo>
                  <a:lnTo>
                    <a:pt x="11425" y="1242"/>
                  </a:lnTo>
                  <a:cubicBezTo>
                    <a:pt x="11429" y="1270"/>
                    <a:pt x="11410" y="1295"/>
                    <a:pt x="11383" y="1299"/>
                  </a:cubicBezTo>
                  <a:cubicBezTo>
                    <a:pt x="11356" y="1304"/>
                    <a:pt x="11330" y="1285"/>
                    <a:pt x="11326" y="1258"/>
                  </a:cubicBezTo>
                  <a:close/>
                  <a:moveTo>
                    <a:pt x="11279" y="1073"/>
                  </a:moveTo>
                  <a:lnTo>
                    <a:pt x="11279" y="1073"/>
                  </a:lnTo>
                  <a:cubicBezTo>
                    <a:pt x="11270" y="1047"/>
                    <a:pt x="11283" y="1019"/>
                    <a:pt x="11309" y="1009"/>
                  </a:cubicBezTo>
                  <a:cubicBezTo>
                    <a:pt x="11335" y="1000"/>
                    <a:pt x="11364" y="1013"/>
                    <a:pt x="11373" y="1039"/>
                  </a:cubicBezTo>
                  <a:lnTo>
                    <a:pt x="11373" y="1039"/>
                  </a:lnTo>
                  <a:cubicBezTo>
                    <a:pt x="11382" y="1065"/>
                    <a:pt x="11369" y="1094"/>
                    <a:pt x="11343" y="1103"/>
                  </a:cubicBezTo>
                  <a:cubicBezTo>
                    <a:pt x="11317" y="1113"/>
                    <a:pt x="11288" y="1099"/>
                    <a:pt x="11279" y="1073"/>
                  </a:cubicBezTo>
                  <a:close/>
                  <a:moveTo>
                    <a:pt x="11205" y="893"/>
                  </a:moveTo>
                  <a:lnTo>
                    <a:pt x="11205" y="893"/>
                  </a:lnTo>
                  <a:cubicBezTo>
                    <a:pt x="11193" y="868"/>
                    <a:pt x="11203" y="838"/>
                    <a:pt x="11228" y="826"/>
                  </a:cubicBezTo>
                  <a:cubicBezTo>
                    <a:pt x="11253" y="814"/>
                    <a:pt x="11283" y="825"/>
                    <a:pt x="11295" y="850"/>
                  </a:cubicBezTo>
                  <a:lnTo>
                    <a:pt x="11295" y="850"/>
                  </a:lnTo>
                  <a:cubicBezTo>
                    <a:pt x="11307" y="875"/>
                    <a:pt x="11297" y="904"/>
                    <a:pt x="11272" y="916"/>
                  </a:cubicBezTo>
                  <a:cubicBezTo>
                    <a:pt x="11247" y="929"/>
                    <a:pt x="11217" y="918"/>
                    <a:pt x="11205" y="893"/>
                  </a:cubicBezTo>
                  <a:close/>
                  <a:moveTo>
                    <a:pt x="11109" y="724"/>
                  </a:moveTo>
                  <a:lnTo>
                    <a:pt x="11109" y="724"/>
                  </a:lnTo>
                  <a:cubicBezTo>
                    <a:pt x="11094" y="700"/>
                    <a:pt x="11102" y="669"/>
                    <a:pt x="11125" y="655"/>
                  </a:cubicBezTo>
                  <a:cubicBezTo>
                    <a:pt x="11149" y="641"/>
                    <a:pt x="11179" y="648"/>
                    <a:pt x="11194" y="672"/>
                  </a:cubicBezTo>
                  <a:lnTo>
                    <a:pt x="11194" y="672"/>
                  </a:lnTo>
                  <a:cubicBezTo>
                    <a:pt x="11208" y="695"/>
                    <a:pt x="11201" y="726"/>
                    <a:pt x="11177" y="740"/>
                  </a:cubicBezTo>
                  <a:cubicBezTo>
                    <a:pt x="11154" y="755"/>
                    <a:pt x="11123" y="747"/>
                    <a:pt x="11109" y="724"/>
                  </a:cubicBezTo>
                  <a:close/>
                  <a:moveTo>
                    <a:pt x="10991" y="575"/>
                  </a:moveTo>
                  <a:lnTo>
                    <a:pt x="10991" y="575"/>
                  </a:lnTo>
                  <a:cubicBezTo>
                    <a:pt x="10972" y="554"/>
                    <a:pt x="10973" y="523"/>
                    <a:pt x="10994" y="504"/>
                  </a:cubicBezTo>
                  <a:cubicBezTo>
                    <a:pt x="11014" y="485"/>
                    <a:pt x="11045" y="487"/>
                    <a:pt x="11064" y="507"/>
                  </a:cubicBezTo>
                  <a:lnTo>
                    <a:pt x="11064" y="507"/>
                  </a:lnTo>
                  <a:cubicBezTo>
                    <a:pt x="11083" y="527"/>
                    <a:pt x="11082" y="559"/>
                    <a:pt x="11061" y="578"/>
                  </a:cubicBezTo>
                  <a:cubicBezTo>
                    <a:pt x="11041" y="596"/>
                    <a:pt x="11009" y="595"/>
                    <a:pt x="10991" y="575"/>
                  </a:cubicBezTo>
                  <a:close/>
                  <a:moveTo>
                    <a:pt x="10852" y="437"/>
                  </a:moveTo>
                  <a:lnTo>
                    <a:pt x="10851" y="437"/>
                  </a:lnTo>
                  <a:cubicBezTo>
                    <a:pt x="10831" y="418"/>
                    <a:pt x="10830" y="386"/>
                    <a:pt x="10849" y="366"/>
                  </a:cubicBezTo>
                  <a:cubicBezTo>
                    <a:pt x="10867" y="346"/>
                    <a:pt x="10899" y="345"/>
                    <a:pt x="10919" y="363"/>
                  </a:cubicBezTo>
                  <a:lnTo>
                    <a:pt x="10919" y="363"/>
                  </a:lnTo>
                  <a:cubicBezTo>
                    <a:pt x="10940" y="382"/>
                    <a:pt x="10941" y="414"/>
                    <a:pt x="10922" y="434"/>
                  </a:cubicBezTo>
                  <a:cubicBezTo>
                    <a:pt x="10903" y="454"/>
                    <a:pt x="10872" y="456"/>
                    <a:pt x="10852" y="437"/>
                  </a:cubicBezTo>
                  <a:close/>
                  <a:moveTo>
                    <a:pt x="10699" y="325"/>
                  </a:moveTo>
                  <a:lnTo>
                    <a:pt x="10699" y="325"/>
                  </a:lnTo>
                  <a:cubicBezTo>
                    <a:pt x="10675" y="310"/>
                    <a:pt x="10667" y="280"/>
                    <a:pt x="10682" y="256"/>
                  </a:cubicBezTo>
                  <a:cubicBezTo>
                    <a:pt x="10696" y="232"/>
                    <a:pt x="10726" y="225"/>
                    <a:pt x="10750" y="239"/>
                  </a:cubicBezTo>
                  <a:lnTo>
                    <a:pt x="10750" y="239"/>
                  </a:lnTo>
                  <a:cubicBezTo>
                    <a:pt x="10774" y="253"/>
                    <a:pt x="10782" y="284"/>
                    <a:pt x="10767" y="308"/>
                  </a:cubicBezTo>
                  <a:cubicBezTo>
                    <a:pt x="10753" y="331"/>
                    <a:pt x="10722" y="339"/>
                    <a:pt x="10699" y="325"/>
                  </a:cubicBezTo>
                  <a:close/>
                  <a:moveTo>
                    <a:pt x="10527" y="231"/>
                  </a:moveTo>
                  <a:lnTo>
                    <a:pt x="10527" y="231"/>
                  </a:lnTo>
                  <a:cubicBezTo>
                    <a:pt x="10502" y="219"/>
                    <a:pt x="10492" y="189"/>
                    <a:pt x="10504" y="164"/>
                  </a:cubicBezTo>
                  <a:cubicBezTo>
                    <a:pt x="10516" y="139"/>
                    <a:pt x="10546" y="129"/>
                    <a:pt x="10571" y="141"/>
                  </a:cubicBezTo>
                  <a:lnTo>
                    <a:pt x="10571" y="141"/>
                  </a:lnTo>
                  <a:cubicBezTo>
                    <a:pt x="10596" y="153"/>
                    <a:pt x="10606" y="183"/>
                    <a:pt x="10594" y="208"/>
                  </a:cubicBezTo>
                  <a:cubicBezTo>
                    <a:pt x="10582" y="233"/>
                    <a:pt x="10552" y="243"/>
                    <a:pt x="10527" y="231"/>
                  </a:cubicBezTo>
                  <a:close/>
                  <a:moveTo>
                    <a:pt x="10350" y="162"/>
                  </a:moveTo>
                  <a:lnTo>
                    <a:pt x="10350" y="162"/>
                  </a:lnTo>
                  <a:cubicBezTo>
                    <a:pt x="10323" y="155"/>
                    <a:pt x="10307" y="128"/>
                    <a:pt x="10314" y="101"/>
                  </a:cubicBezTo>
                  <a:cubicBezTo>
                    <a:pt x="10321" y="75"/>
                    <a:pt x="10348" y="59"/>
                    <a:pt x="10375" y="66"/>
                  </a:cubicBezTo>
                  <a:lnTo>
                    <a:pt x="10375" y="66"/>
                  </a:lnTo>
                  <a:cubicBezTo>
                    <a:pt x="10402" y="72"/>
                    <a:pt x="10418" y="100"/>
                    <a:pt x="10411" y="127"/>
                  </a:cubicBezTo>
                  <a:cubicBezTo>
                    <a:pt x="10404" y="153"/>
                    <a:pt x="10377" y="169"/>
                    <a:pt x="10350" y="162"/>
                  </a:cubicBezTo>
                  <a:close/>
                  <a:moveTo>
                    <a:pt x="10160" y="120"/>
                  </a:moveTo>
                  <a:lnTo>
                    <a:pt x="10160" y="120"/>
                  </a:lnTo>
                  <a:cubicBezTo>
                    <a:pt x="10132" y="116"/>
                    <a:pt x="10114" y="90"/>
                    <a:pt x="10118" y="63"/>
                  </a:cubicBezTo>
                  <a:cubicBezTo>
                    <a:pt x="10122" y="36"/>
                    <a:pt x="10148" y="17"/>
                    <a:pt x="10175" y="21"/>
                  </a:cubicBezTo>
                  <a:lnTo>
                    <a:pt x="10175" y="21"/>
                  </a:lnTo>
                  <a:cubicBezTo>
                    <a:pt x="10202" y="25"/>
                    <a:pt x="10221" y="51"/>
                    <a:pt x="10217" y="78"/>
                  </a:cubicBezTo>
                  <a:cubicBezTo>
                    <a:pt x="10213" y="106"/>
                    <a:pt x="10187" y="124"/>
                    <a:pt x="10160" y="120"/>
                  </a:cubicBezTo>
                  <a:close/>
                  <a:moveTo>
                    <a:pt x="9966" y="102"/>
                  </a:moveTo>
                  <a:lnTo>
                    <a:pt x="9965" y="102"/>
                  </a:lnTo>
                  <a:cubicBezTo>
                    <a:pt x="9938" y="100"/>
                    <a:pt x="9917" y="77"/>
                    <a:pt x="9918" y="49"/>
                  </a:cubicBezTo>
                  <a:cubicBezTo>
                    <a:pt x="9920" y="22"/>
                    <a:pt x="9944" y="1"/>
                    <a:pt x="9971" y="2"/>
                  </a:cubicBezTo>
                  <a:lnTo>
                    <a:pt x="9971" y="2"/>
                  </a:lnTo>
                  <a:cubicBezTo>
                    <a:pt x="9999" y="4"/>
                    <a:pt x="10020" y="27"/>
                    <a:pt x="10018" y="55"/>
                  </a:cubicBezTo>
                  <a:cubicBezTo>
                    <a:pt x="10017" y="83"/>
                    <a:pt x="9993" y="104"/>
                    <a:pt x="9966" y="102"/>
                  </a:cubicBezTo>
                  <a:close/>
                </a:path>
              </a:pathLst>
            </a:custGeom>
            <a:solidFill>
              <a:srgbClr val="000000"/>
            </a:solidFill>
            <a:ln w="1588" cap="flat">
              <a:solidFill>
                <a:srgbClr val="000000"/>
              </a:solidFill>
              <a:prstDash val="solid"/>
              <a:bevel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uppieren 95"/>
            <p:cNvGrpSpPr/>
            <p:nvPr/>
          </p:nvGrpSpPr>
          <p:grpSpPr>
            <a:xfrm>
              <a:off x="137530" y="1556792"/>
              <a:ext cx="1676741" cy="276999"/>
              <a:chOff x="137530" y="1556792"/>
              <a:chExt cx="1676741" cy="276999"/>
            </a:xfrm>
          </p:grpSpPr>
          <p:sp>
            <p:nvSpPr>
              <p:cNvPr id="12" name="Rectangle 70"/>
              <p:cNvSpPr>
                <a:spLocks noChangeArrowheads="1"/>
              </p:cNvSpPr>
              <p:nvPr/>
            </p:nvSpPr>
            <p:spPr bwMode="auto">
              <a:xfrm>
                <a:off x="137530" y="1556792"/>
                <a:ext cx="1676741" cy="18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de-DE" sz="1200" b="1" i="1" dirty="0">
                    <a:solidFill>
                      <a:srgbClr val="000000"/>
                    </a:solidFill>
                    <a:latin typeface="Arial" pitchFamily="34" charset="0"/>
                  </a:rPr>
                  <a:t>h</a:t>
                </a:r>
                <a:r>
                  <a:rPr lang="de-DE" sz="1200" b="1" i="1" dirty="0" smtClean="0">
                    <a:solidFill>
                      <a:srgbClr val="000000"/>
                    </a:solidFill>
                    <a:latin typeface="Arial" pitchFamily="34" charset="0"/>
                  </a:rPr>
                  <a:t>igh </a:t>
                </a:r>
                <a:r>
                  <a:rPr lang="de-DE" sz="1200" b="1" i="1" dirty="0" err="1" smtClean="0">
                    <a:solidFill>
                      <a:srgbClr val="000000"/>
                    </a:solidFill>
                    <a:latin typeface="Arial" pitchFamily="34" charset="0"/>
                  </a:rPr>
                  <a:t>voltage</a:t>
                </a:r>
                <a:r>
                  <a:rPr lang="de-DE" sz="1200" b="1" i="1" dirty="0" smtClean="0">
                    <a:solidFill>
                      <a:srgbClr val="000000"/>
                    </a:solidFill>
                    <a:latin typeface="Arial" pitchFamily="34" charset="0"/>
                  </a:rPr>
                  <a:t> (10-60 kV)</a:t>
                </a: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  <p:sp>
            <p:nvSpPr>
              <p:cNvPr id="13" name="Rectangle 71"/>
              <p:cNvSpPr>
                <a:spLocks noChangeArrowheads="1"/>
              </p:cNvSpPr>
              <p:nvPr/>
            </p:nvSpPr>
            <p:spPr bwMode="auto">
              <a:xfrm>
                <a:off x="629345" y="1556792"/>
                <a:ext cx="65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</p:grp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1750269" y="2368551"/>
            <a:ext cx="686085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ionoptics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3984757" y="1944915"/>
            <a:ext cx="208711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deflector</a:t>
            </a:r>
            <a:r>
              <a:rPr kumimoji="0" lang="de-DE" sz="1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 </a:t>
            </a: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unit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overlapping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ion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&amp;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laser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beam)</a:t>
            </a:r>
            <a:endParaRPr kumimoji="0" lang="de-DE" sz="18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5490437" y="3089831"/>
            <a:ext cx="13112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Ionoptic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(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ion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 beam </a:t>
            </a:r>
            <a:r>
              <a:rPr lang="de-DE" sz="1200" dirty="0" err="1" smtClean="0">
                <a:solidFill>
                  <a:srgbClr val="000000"/>
                </a:solidFill>
                <a:latin typeface="Arial" pitchFamily="34" charset="0"/>
              </a:rPr>
              <a:t>shaping</a:t>
            </a:r>
            <a:r>
              <a:rPr lang="de-DE" sz="1200" dirty="0" smtClean="0">
                <a:solidFill>
                  <a:srgbClr val="000000"/>
                </a:solidFill>
                <a:latin typeface="Arial" pitchFamily="34" charset="0"/>
              </a:rPr>
              <a:t>)</a:t>
            </a:r>
            <a:endParaRPr kumimoji="0" lang="de-DE" sz="10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8035180" y="3852863"/>
            <a:ext cx="6844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2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</a:rPr>
              <a:t>optical</a:t>
            </a:r>
            <a:endParaRPr kumimoji="0" lang="de-DE" sz="12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dirty="0" err="1" smtClean="0">
                <a:solidFill>
                  <a:srgbClr val="000000"/>
                </a:solidFill>
                <a:latin typeface="Arial" pitchFamily="34" charset="0"/>
              </a:rPr>
              <a:t>detection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9" name="Freeform 21"/>
          <p:cNvSpPr>
            <a:spLocks noEditPoints="1"/>
          </p:cNvSpPr>
          <p:nvPr/>
        </p:nvSpPr>
        <p:spPr bwMode="auto">
          <a:xfrm>
            <a:off x="3845843" y="2770868"/>
            <a:ext cx="334962" cy="198438"/>
          </a:xfrm>
          <a:custGeom>
            <a:avLst/>
            <a:gdLst/>
            <a:ahLst/>
            <a:cxnLst>
              <a:cxn ang="0">
                <a:pos x="41" y="7"/>
              </a:cxn>
              <a:cxn ang="0">
                <a:pos x="171" y="82"/>
              </a:cxn>
              <a:cxn ang="0">
                <a:pos x="180" y="116"/>
              </a:cxn>
              <a:cxn ang="0">
                <a:pos x="146" y="125"/>
              </a:cxn>
              <a:cxn ang="0">
                <a:pos x="16" y="50"/>
              </a:cxn>
              <a:cxn ang="0">
                <a:pos x="7" y="16"/>
              </a:cxn>
              <a:cxn ang="0">
                <a:pos x="41" y="7"/>
              </a:cxn>
              <a:cxn ang="0">
                <a:pos x="344" y="182"/>
              </a:cxn>
              <a:cxn ang="0">
                <a:pos x="474" y="257"/>
              </a:cxn>
              <a:cxn ang="0">
                <a:pos x="483" y="292"/>
              </a:cxn>
              <a:cxn ang="0">
                <a:pos x="449" y="301"/>
              </a:cxn>
              <a:cxn ang="0">
                <a:pos x="319" y="226"/>
              </a:cxn>
              <a:cxn ang="0">
                <a:pos x="310" y="191"/>
              </a:cxn>
              <a:cxn ang="0">
                <a:pos x="344" y="182"/>
              </a:cxn>
              <a:cxn ang="0">
                <a:pos x="647" y="358"/>
              </a:cxn>
              <a:cxn ang="0">
                <a:pos x="777" y="433"/>
              </a:cxn>
              <a:cxn ang="0">
                <a:pos x="786" y="467"/>
              </a:cxn>
              <a:cxn ang="0">
                <a:pos x="752" y="476"/>
              </a:cxn>
              <a:cxn ang="0">
                <a:pos x="622" y="401"/>
              </a:cxn>
              <a:cxn ang="0">
                <a:pos x="613" y="367"/>
              </a:cxn>
              <a:cxn ang="0">
                <a:pos x="647" y="358"/>
              </a:cxn>
              <a:cxn ang="0">
                <a:pos x="950" y="533"/>
              </a:cxn>
              <a:cxn ang="0">
                <a:pos x="1080" y="608"/>
              </a:cxn>
              <a:cxn ang="0">
                <a:pos x="1089" y="642"/>
              </a:cxn>
              <a:cxn ang="0">
                <a:pos x="1055" y="652"/>
              </a:cxn>
              <a:cxn ang="0">
                <a:pos x="925" y="576"/>
              </a:cxn>
              <a:cxn ang="0">
                <a:pos x="916" y="542"/>
              </a:cxn>
              <a:cxn ang="0">
                <a:pos x="950" y="533"/>
              </a:cxn>
              <a:cxn ang="0">
                <a:pos x="1253" y="709"/>
              </a:cxn>
              <a:cxn ang="0">
                <a:pos x="1383" y="784"/>
              </a:cxn>
              <a:cxn ang="0">
                <a:pos x="1392" y="818"/>
              </a:cxn>
              <a:cxn ang="0">
                <a:pos x="1358" y="827"/>
              </a:cxn>
              <a:cxn ang="0">
                <a:pos x="1228" y="752"/>
              </a:cxn>
              <a:cxn ang="0">
                <a:pos x="1219" y="718"/>
              </a:cxn>
              <a:cxn ang="0">
                <a:pos x="1253" y="709"/>
              </a:cxn>
              <a:cxn ang="0">
                <a:pos x="1556" y="884"/>
              </a:cxn>
              <a:cxn ang="0">
                <a:pos x="1685" y="959"/>
              </a:cxn>
              <a:cxn ang="0">
                <a:pos x="1695" y="993"/>
              </a:cxn>
              <a:cxn ang="0">
                <a:pos x="1660" y="1002"/>
              </a:cxn>
              <a:cxn ang="0">
                <a:pos x="1531" y="927"/>
              </a:cxn>
              <a:cxn ang="0">
                <a:pos x="1521" y="893"/>
              </a:cxn>
              <a:cxn ang="0">
                <a:pos x="1556" y="884"/>
              </a:cxn>
            </a:cxnLst>
            <a:rect l="0" t="0" r="r" b="b"/>
            <a:pathLst>
              <a:path w="1701" h="1009">
                <a:moveTo>
                  <a:pt x="41" y="7"/>
                </a:moveTo>
                <a:lnTo>
                  <a:pt x="171" y="82"/>
                </a:lnTo>
                <a:cubicBezTo>
                  <a:pt x="183" y="89"/>
                  <a:pt x="187" y="104"/>
                  <a:pt x="180" y="116"/>
                </a:cubicBezTo>
                <a:cubicBezTo>
                  <a:pt x="173" y="128"/>
                  <a:pt x="158" y="132"/>
                  <a:pt x="146" y="125"/>
                </a:cubicBezTo>
                <a:lnTo>
                  <a:pt x="16" y="50"/>
                </a:lnTo>
                <a:cubicBezTo>
                  <a:pt x="4" y="43"/>
                  <a:pt x="0" y="28"/>
                  <a:pt x="7" y="16"/>
                </a:cubicBezTo>
                <a:cubicBezTo>
                  <a:pt x="14" y="4"/>
                  <a:pt x="29" y="0"/>
                  <a:pt x="41" y="7"/>
                </a:cubicBezTo>
                <a:close/>
                <a:moveTo>
                  <a:pt x="344" y="182"/>
                </a:moveTo>
                <a:lnTo>
                  <a:pt x="474" y="257"/>
                </a:lnTo>
                <a:cubicBezTo>
                  <a:pt x="486" y="264"/>
                  <a:pt x="490" y="280"/>
                  <a:pt x="483" y="292"/>
                </a:cubicBezTo>
                <a:cubicBezTo>
                  <a:pt x="476" y="304"/>
                  <a:pt x="461" y="308"/>
                  <a:pt x="449" y="301"/>
                </a:cubicBezTo>
                <a:lnTo>
                  <a:pt x="319" y="226"/>
                </a:lnTo>
                <a:cubicBezTo>
                  <a:pt x="307" y="219"/>
                  <a:pt x="303" y="203"/>
                  <a:pt x="310" y="191"/>
                </a:cubicBezTo>
                <a:cubicBezTo>
                  <a:pt x="317" y="179"/>
                  <a:pt x="332" y="175"/>
                  <a:pt x="344" y="182"/>
                </a:cubicBezTo>
                <a:close/>
                <a:moveTo>
                  <a:pt x="647" y="358"/>
                </a:moveTo>
                <a:lnTo>
                  <a:pt x="777" y="433"/>
                </a:lnTo>
                <a:cubicBezTo>
                  <a:pt x="789" y="440"/>
                  <a:pt x="793" y="455"/>
                  <a:pt x="786" y="467"/>
                </a:cubicBezTo>
                <a:cubicBezTo>
                  <a:pt x="779" y="479"/>
                  <a:pt x="764" y="483"/>
                  <a:pt x="752" y="476"/>
                </a:cubicBezTo>
                <a:lnTo>
                  <a:pt x="622" y="401"/>
                </a:lnTo>
                <a:cubicBezTo>
                  <a:pt x="610" y="394"/>
                  <a:pt x="606" y="379"/>
                  <a:pt x="613" y="367"/>
                </a:cubicBezTo>
                <a:cubicBezTo>
                  <a:pt x="620" y="355"/>
                  <a:pt x="635" y="351"/>
                  <a:pt x="647" y="358"/>
                </a:cubicBezTo>
                <a:close/>
                <a:moveTo>
                  <a:pt x="950" y="533"/>
                </a:moveTo>
                <a:lnTo>
                  <a:pt x="1080" y="608"/>
                </a:lnTo>
                <a:cubicBezTo>
                  <a:pt x="1092" y="615"/>
                  <a:pt x="1096" y="630"/>
                  <a:pt x="1089" y="642"/>
                </a:cubicBezTo>
                <a:cubicBezTo>
                  <a:pt x="1082" y="654"/>
                  <a:pt x="1067" y="658"/>
                  <a:pt x="1055" y="652"/>
                </a:cubicBezTo>
                <a:lnTo>
                  <a:pt x="925" y="576"/>
                </a:lnTo>
                <a:cubicBezTo>
                  <a:pt x="913" y="569"/>
                  <a:pt x="909" y="554"/>
                  <a:pt x="916" y="542"/>
                </a:cubicBezTo>
                <a:cubicBezTo>
                  <a:pt x="923" y="530"/>
                  <a:pt x="938" y="526"/>
                  <a:pt x="950" y="533"/>
                </a:cubicBezTo>
                <a:close/>
                <a:moveTo>
                  <a:pt x="1253" y="709"/>
                </a:moveTo>
                <a:lnTo>
                  <a:pt x="1383" y="784"/>
                </a:lnTo>
                <a:cubicBezTo>
                  <a:pt x="1395" y="791"/>
                  <a:pt x="1399" y="806"/>
                  <a:pt x="1392" y="818"/>
                </a:cubicBezTo>
                <a:cubicBezTo>
                  <a:pt x="1385" y="830"/>
                  <a:pt x="1369" y="834"/>
                  <a:pt x="1358" y="827"/>
                </a:cubicBezTo>
                <a:lnTo>
                  <a:pt x="1228" y="752"/>
                </a:lnTo>
                <a:cubicBezTo>
                  <a:pt x="1216" y="745"/>
                  <a:pt x="1212" y="730"/>
                  <a:pt x="1219" y="718"/>
                </a:cubicBezTo>
                <a:cubicBezTo>
                  <a:pt x="1226" y="706"/>
                  <a:pt x="1241" y="702"/>
                  <a:pt x="1253" y="709"/>
                </a:cubicBezTo>
                <a:close/>
                <a:moveTo>
                  <a:pt x="1556" y="884"/>
                </a:moveTo>
                <a:lnTo>
                  <a:pt x="1685" y="959"/>
                </a:lnTo>
                <a:cubicBezTo>
                  <a:pt x="1697" y="966"/>
                  <a:pt x="1701" y="981"/>
                  <a:pt x="1695" y="993"/>
                </a:cubicBezTo>
                <a:cubicBezTo>
                  <a:pt x="1688" y="1005"/>
                  <a:pt x="1672" y="1009"/>
                  <a:pt x="1660" y="1002"/>
                </a:cubicBezTo>
                <a:lnTo>
                  <a:pt x="1531" y="927"/>
                </a:lnTo>
                <a:cubicBezTo>
                  <a:pt x="1519" y="920"/>
                  <a:pt x="1515" y="905"/>
                  <a:pt x="1521" y="893"/>
                </a:cubicBezTo>
                <a:cubicBezTo>
                  <a:pt x="1528" y="881"/>
                  <a:pt x="1544" y="877"/>
                  <a:pt x="1556" y="884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22"/>
          <p:cNvSpPr>
            <a:spLocks noEditPoints="1"/>
          </p:cNvSpPr>
          <p:nvPr/>
        </p:nvSpPr>
        <p:spPr bwMode="auto">
          <a:xfrm>
            <a:off x="4620468" y="3220021"/>
            <a:ext cx="495300" cy="279400"/>
          </a:xfrm>
          <a:custGeom>
            <a:avLst/>
            <a:gdLst/>
            <a:ahLst/>
            <a:cxnLst>
              <a:cxn ang="0">
                <a:pos x="40" y="7"/>
              </a:cxn>
              <a:cxn ang="0">
                <a:pos x="172" y="79"/>
              </a:cxn>
              <a:cxn ang="0">
                <a:pos x="181" y="113"/>
              </a:cxn>
              <a:cxn ang="0">
                <a:pos x="147" y="123"/>
              </a:cxn>
              <a:cxn ang="0">
                <a:pos x="16" y="51"/>
              </a:cxn>
              <a:cxn ang="0">
                <a:pos x="6" y="17"/>
              </a:cxn>
              <a:cxn ang="0">
                <a:pos x="40" y="7"/>
              </a:cxn>
              <a:cxn ang="0">
                <a:pos x="347" y="176"/>
              </a:cxn>
              <a:cxn ang="0">
                <a:pos x="478" y="248"/>
              </a:cxn>
              <a:cxn ang="0">
                <a:pos x="488" y="282"/>
              </a:cxn>
              <a:cxn ang="0">
                <a:pos x="454" y="292"/>
              </a:cxn>
              <a:cxn ang="0">
                <a:pos x="323" y="220"/>
              </a:cxn>
              <a:cxn ang="0">
                <a:pos x="313" y="186"/>
              </a:cxn>
              <a:cxn ang="0">
                <a:pos x="347" y="176"/>
              </a:cxn>
              <a:cxn ang="0">
                <a:pos x="653" y="345"/>
              </a:cxn>
              <a:cxn ang="0">
                <a:pos x="785" y="417"/>
              </a:cxn>
              <a:cxn ang="0">
                <a:pos x="795" y="451"/>
              </a:cxn>
              <a:cxn ang="0">
                <a:pos x="761" y="461"/>
              </a:cxn>
              <a:cxn ang="0">
                <a:pos x="629" y="388"/>
              </a:cxn>
              <a:cxn ang="0">
                <a:pos x="619" y="354"/>
              </a:cxn>
              <a:cxn ang="0">
                <a:pos x="653" y="345"/>
              </a:cxn>
              <a:cxn ang="0">
                <a:pos x="960" y="513"/>
              </a:cxn>
              <a:cxn ang="0">
                <a:pos x="1091" y="586"/>
              </a:cxn>
              <a:cxn ang="0">
                <a:pos x="1101" y="620"/>
              </a:cxn>
              <a:cxn ang="0">
                <a:pos x="1067" y="630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  <a:cxn ang="0">
                <a:pos x="1267" y="682"/>
              </a:cxn>
              <a:cxn ang="0">
                <a:pos x="1398" y="755"/>
              </a:cxn>
              <a:cxn ang="0">
                <a:pos x="1408" y="789"/>
              </a:cxn>
              <a:cxn ang="0">
                <a:pos x="1374" y="798"/>
              </a:cxn>
              <a:cxn ang="0">
                <a:pos x="1242" y="726"/>
              </a:cxn>
              <a:cxn ang="0">
                <a:pos x="1233" y="692"/>
              </a:cxn>
              <a:cxn ang="0">
                <a:pos x="1267" y="682"/>
              </a:cxn>
              <a:cxn ang="0">
                <a:pos x="1573" y="851"/>
              </a:cxn>
              <a:cxn ang="0">
                <a:pos x="1705" y="923"/>
              </a:cxn>
              <a:cxn ang="0">
                <a:pos x="1714" y="957"/>
              </a:cxn>
              <a:cxn ang="0">
                <a:pos x="1680" y="967"/>
              </a:cxn>
              <a:cxn ang="0">
                <a:pos x="1549" y="895"/>
              </a:cxn>
              <a:cxn ang="0">
                <a:pos x="1539" y="861"/>
              </a:cxn>
              <a:cxn ang="0">
                <a:pos x="1573" y="851"/>
              </a:cxn>
              <a:cxn ang="0">
                <a:pos x="1880" y="1020"/>
              </a:cxn>
              <a:cxn ang="0">
                <a:pos x="2011" y="1092"/>
              </a:cxn>
              <a:cxn ang="0">
                <a:pos x="2021" y="1126"/>
              </a:cxn>
              <a:cxn ang="0">
                <a:pos x="1987" y="1136"/>
              </a:cxn>
              <a:cxn ang="0">
                <a:pos x="1856" y="1064"/>
              </a:cxn>
              <a:cxn ang="0">
                <a:pos x="1846" y="1030"/>
              </a:cxn>
              <a:cxn ang="0">
                <a:pos x="1880" y="1020"/>
              </a:cxn>
              <a:cxn ang="0">
                <a:pos x="2186" y="1189"/>
              </a:cxn>
              <a:cxn ang="0">
                <a:pos x="2318" y="1261"/>
              </a:cxn>
              <a:cxn ang="0">
                <a:pos x="2328" y="1295"/>
              </a:cxn>
              <a:cxn ang="0">
                <a:pos x="2294" y="1305"/>
              </a:cxn>
              <a:cxn ang="0">
                <a:pos x="2162" y="1233"/>
              </a:cxn>
              <a:cxn ang="0">
                <a:pos x="2152" y="1199"/>
              </a:cxn>
              <a:cxn ang="0">
                <a:pos x="2186" y="1189"/>
              </a:cxn>
              <a:cxn ang="0">
                <a:pos x="2493" y="1358"/>
              </a:cxn>
              <a:cxn ang="0">
                <a:pos x="2507" y="1365"/>
              </a:cxn>
              <a:cxn ang="0">
                <a:pos x="2517" y="1399"/>
              </a:cxn>
              <a:cxn ang="0">
                <a:pos x="2483" y="1409"/>
              </a:cxn>
              <a:cxn ang="0">
                <a:pos x="2469" y="1401"/>
              </a:cxn>
              <a:cxn ang="0">
                <a:pos x="2459" y="1367"/>
              </a:cxn>
              <a:cxn ang="0">
                <a:pos x="2493" y="1358"/>
              </a:cxn>
            </a:cxnLst>
            <a:rect l="0" t="0" r="r" b="b"/>
            <a:pathLst>
              <a:path w="2523" h="1416">
                <a:moveTo>
                  <a:pt x="40" y="7"/>
                </a:moveTo>
                <a:lnTo>
                  <a:pt x="172" y="79"/>
                </a:lnTo>
                <a:cubicBezTo>
                  <a:pt x="184" y="86"/>
                  <a:pt x="188" y="101"/>
                  <a:pt x="181" y="113"/>
                </a:cubicBezTo>
                <a:cubicBezTo>
                  <a:pt x="175" y="125"/>
                  <a:pt x="160" y="130"/>
                  <a:pt x="147" y="123"/>
                </a:cubicBezTo>
                <a:lnTo>
                  <a:pt x="16" y="51"/>
                </a:lnTo>
                <a:cubicBezTo>
                  <a:pt x="4" y="44"/>
                  <a:pt x="0" y="29"/>
                  <a:pt x="6" y="17"/>
                </a:cubicBezTo>
                <a:cubicBezTo>
                  <a:pt x="13" y="5"/>
                  <a:pt x="28" y="0"/>
                  <a:pt x="40" y="7"/>
                </a:cubicBezTo>
                <a:close/>
                <a:moveTo>
                  <a:pt x="347" y="176"/>
                </a:moveTo>
                <a:lnTo>
                  <a:pt x="478" y="248"/>
                </a:lnTo>
                <a:cubicBezTo>
                  <a:pt x="490" y="255"/>
                  <a:pt x="495" y="270"/>
                  <a:pt x="488" y="282"/>
                </a:cubicBezTo>
                <a:cubicBezTo>
                  <a:pt x="481" y="294"/>
                  <a:pt x="466" y="299"/>
                  <a:pt x="454" y="292"/>
                </a:cubicBezTo>
                <a:lnTo>
                  <a:pt x="323" y="220"/>
                </a:lnTo>
                <a:cubicBezTo>
                  <a:pt x="311" y="213"/>
                  <a:pt x="306" y="198"/>
                  <a:pt x="313" y="186"/>
                </a:cubicBezTo>
                <a:cubicBezTo>
                  <a:pt x="319" y="173"/>
                  <a:pt x="335" y="169"/>
                  <a:pt x="347" y="176"/>
                </a:cubicBezTo>
                <a:close/>
                <a:moveTo>
                  <a:pt x="653" y="345"/>
                </a:moveTo>
                <a:lnTo>
                  <a:pt x="785" y="417"/>
                </a:lnTo>
                <a:cubicBezTo>
                  <a:pt x="797" y="424"/>
                  <a:pt x="801" y="439"/>
                  <a:pt x="795" y="451"/>
                </a:cubicBezTo>
                <a:cubicBezTo>
                  <a:pt x="788" y="463"/>
                  <a:pt x="773" y="467"/>
                  <a:pt x="761" y="461"/>
                </a:cubicBezTo>
                <a:lnTo>
                  <a:pt x="629" y="388"/>
                </a:lnTo>
                <a:cubicBezTo>
                  <a:pt x="617" y="382"/>
                  <a:pt x="613" y="366"/>
                  <a:pt x="619" y="354"/>
                </a:cubicBezTo>
                <a:cubicBezTo>
                  <a:pt x="626" y="342"/>
                  <a:pt x="641" y="338"/>
                  <a:pt x="653" y="345"/>
                </a:cubicBezTo>
                <a:close/>
                <a:moveTo>
                  <a:pt x="960" y="513"/>
                </a:moveTo>
                <a:lnTo>
                  <a:pt x="1091" y="586"/>
                </a:lnTo>
                <a:cubicBezTo>
                  <a:pt x="1103" y="592"/>
                  <a:pt x="1108" y="608"/>
                  <a:pt x="1101" y="620"/>
                </a:cubicBezTo>
                <a:cubicBezTo>
                  <a:pt x="1095" y="632"/>
                  <a:pt x="1079" y="636"/>
                  <a:pt x="1067" y="630"/>
                </a:cubicBezTo>
                <a:lnTo>
                  <a:pt x="936" y="557"/>
                </a:lnTo>
                <a:cubicBezTo>
                  <a:pt x="924" y="551"/>
                  <a:pt x="919" y="535"/>
                  <a:pt x="926" y="523"/>
                </a:cubicBezTo>
                <a:cubicBezTo>
                  <a:pt x="933" y="511"/>
                  <a:pt x="948" y="507"/>
                  <a:pt x="960" y="513"/>
                </a:cubicBezTo>
                <a:close/>
                <a:moveTo>
                  <a:pt x="1267" y="682"/>
                </a:moveTo>
                <a:lnTo>
                  <a:pt x="1398" y="755"/>
                </a:lnTo>
                <a:cubicBezTo>
                  <a:pt x="1410" y="761"/>
                  <a:pt x="1414" y="776"/>
                  <a:pt x="1408" y="789"/>
                </a:cubicBezTo>
                <a:cubicBezTo>
                  <a:pt x="1401" y="801"/>
                  <a:pt x="1386" y="805"/>
                  <a:pt x="1374" y="798"/>
                </a:cubicBezTo>
                <a:lnTo>
                  <a:pt x="1242" y="726"/>
                </a:lnTo>
                <a:cubicBezTo>
                  <a:pt x="1230" y="719"/>
                  <a:pt x="1226" y="704"/>
                  <a:pt x="1233" y="692"/>
                </a:cubicBezTo>
                <a:cubicBezTo>
                  <a:pt x="1239" y="680"/>
                  <a:pt x="1254" y="676"/>
                  <a:pt x="1267" y="682"/>
                </a:cubicBezTo>
                <a:close/>
                <a:moveTo>
                  <a:pt x="1573" y="851"/>
                </a:moveTo>
                <a:lnTo>
                  <a:pt x="1705" y="923"/>
                </a:lnTo>
                <a:cubicBezTo>
                  <a:pt x="1717" y="930"/>
                  <a:pt x="1721" y="945"/>
                  <a:pt x="1714" y="957"/>
                </a:cubicBezTo>
                <a:cubicBezTo>
                  <a:pt x="1708" y="969"/>
                  <a:pt x="1693" y="974"/>
                  <a:pt x="1680" y="967"/>
                </a:cubicBezTo>
                <a:lnTo>
                  <a:pt x="1549" y="895"/>
                </a:lnTo>
                <a:cubicBezTo>
                  <a:pt x="1537" y="888"/>
                  <a:pt x="1533" y="873"/>
                  <a:pt x="1539" y="861"/>
                </a:cubicBezTo>
                <a:cubicBezTo>
                  <a:pt x="1546" y="849"/>
                  <a:pt x="1561" y="844"/>
                  <a:pt x="1573" y="851"/>
                </a:cubicBezTo>
                <a:close/>
                <a:moveTo>
                  <a:pt x="1880" y="1020"/>
                </a:moveTo>
                <a:lnTo>
                  <a:pt x="2011" y="1092"/>
                </a:lnTo>
                <a:cubicBezTo>
                  <a:pt x="2023" y="1099"/>
                  <a:pt x="2028" y="1114"/>
                  <a:pt x="2021" y="1126"/>
                </a:cubicBezTo>
                <a:cubicBezTo>
                  <a:pt x="2014" y="1138"/>
                  <a:pt x="1999" y="1143"/>
                  <a:pt x="1987" y="1136"/>
                </a:cubicBezTo>
                <a:lnTo>
                  <a:pt x="1856" y="1064"/>
                </a:lnTo>
                <a:cubicBezTo>
                  <a:pt x="1844" y="1057"/>
                  <a:pt x="1839" y="1042"/>
                  <a:pt x="1846" y="1030"/>
                </a:cubicBezTo>
                <a:cubicBezTo>
                  <a:pt x="1852" y="1018"/>
                  <a:pt x="1868" y="1013"/>
                  <a:pt x="1880" y="1020"/>
                </a:cubicBezTo>
                <a:close/>
                <a:moveTo>
                  <a:pt x="2186" y="1189"/>
                </a:moveTo>
                <a:lnTo>
                  <a:pt x="2318" y="1261"/>
                </a:lnTo>
                <a:cubicBezTo>
                  <a:pt x="2330" y="1268"/>
                  <a:pt x="2334" y="1283"/>
                  <a:pt x="2328" y="1295"/>
                </a:cubicBezTo>
                <a:cubicBezTo>
                  <a:pt x="2321" y="1307"/>
                  <a:pt x="2306" y="1312"/>
                  <a:pt x="2294" y="1305"/>
                </a:cubicBezTo>
                <a:lnTo>
                  <a:pt x="2162" y="1233"/>
                </a:lnTo>
                <a:cubicBezTo>
                  <a:pt x="2150" y="1226"/>
                  <a:pt x="2146" y="1211"/>
                  <a:pt x="2152" y="1199"/>
                </a:cubicBezTo>
                <a:cubicBezTo>
                  <a:pt x="2159" y="1186"/>
                  <a:pt x="2174" y="1182"/>
                  <a:pt x="2186" y="1189"/>
                </a:cubicBezTo>
                <a:close/>
                <a:moveTo>
                  <a:pt x="2493" y="1358"/>
                </a:moveTo>
                <a:lnTo>
                  <a:pt x="2507" y="1365"/>
                </a:lnTo>
                <a:cubicBezTo>
                  <a:pt x="2519" y="1372"/>
                  <a:pt x="2523" y="1387"/>
                  <a:pt x="2517" y="1399"/>
                </a:cubicBezTo>
                <a:cubicBezTo>
                  <a:pt x="2510" y="1411"/>
                  <a:pt x="2495" y="1416"/>
                  <a:pt x="2483" y="1409"/>
                </a:cubicBezTo>
                <a:lnTo>
                  <a:pt x="2469" y="1401"/>
                </a:lnTo>
                <a:cubicBezTo>
                  <a:pt x="2457" y="1395"/>
                  <a:pt x="2452" y="1379"/>
                  <a:pt x="2459" y="1367"/>
                </a:cubicBezTo>
                <a:cubicBezTo>
                  <a:pt x="2466" y="1355"/>
                  <a:pt x="2481" y="1351"/>
                  <a:pt x="2493" y="1358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23"/>
          <p:cNvSpPr>
            <a:spLocks noEditPoints="1"/>
          </p:cNvSpPr>
          <p:nvPr/>
        </p:nvSpPr>
        <p:spPr bwMode="auto">
          <a:xfrm>
            <a:off x="5739656" y="3860801"/>
            <a:ext cx="1054100" cy="603250"/>
          </a:xfrm>
          <a:custGeom>
            <a:avLst/>
            <a:gdLst/>
            <a:ahLst/>
            <a:cxnLst>
              <a:cxn ang="0">
                <a:pos x="86" y="40"/>
              </a:cxn>
              <a:cxn ang="0">
                <a:pos x="74" y="62"/>
              </a:cxn>
              <a:cxn ang="0">
                <a:pos x="4" y="8"/>
              </a:cxn>
              <a:cxn ang="0">
                <a:pos x="173" y="90"/>
              </a:cxn>
              <a:cxn ang="0">
                <a:pos x="243" y="144"/>
              </a:cxn>
              <a:cxn ang="0">
                <a:pos x="161" y="111"/>
              </a:cxn>
              <a:cxn ang="0">
                <a:pos x="173" y="90"/>
              </a:cxn>
              <a:cxn ang="0">
                <a:pos x="390" y="213"/>
              </a:cxn>
              <a:cxn ang="0">
                <a:pos x="378" y="235"/>
              </a:cxn>
              <a:cxn ang="0">
                <a:pos x="308" y="181"/>
              </a:cxn>
              <a:cxn ang="0">
                <a:pos x="477" y="263"/>
              </a:cxn>
              <a:cxn ang="0">
                <a:pos x="547" y="317"/>
              </a:cxn>
              <a:cxn ang="0">
                <a:pos x="465" y="285"/>
              </a:cxn>
              <a:cxn ang="0">
                <a:pos x="477" y="263"/>
              </a:cxn>
              <a:cxn ang="0">
                <a:pos x="694" y="386"/>
              </a:cxn>
              <a:cxn ang="0">
                <a:pos x="682" y="408"/>
              </a:cxn>
              <a:cxn ang="0">
                <a:pos x="612" y="354"/>
              </a:cxn>
              <a:cxn ang="0">
                <a:pos x="781" y="436"/>
              </a:cxn>
              <a:cxn ang="0">
                <a:pos x="851" y="490"/>
              </a:cxn>
              <a:cxn ang="0">
                <a:pos x="769" y="458"/>
              </a:cxn>
              <a:cxn ang="0">
                <a:pos x="781" y="436"/>
              </a:cxn>
              <a:cxn ang="0">
                <a:pos x="999" y="560"/>
              </a:cxn>
              <a:cxn ang="0">
                <a:pos x="986" y="581"/>
              </a:cxn>
              <a:cxn ang="0">
                <a:pos x="916" y="527"/>
              </a:cxn>
              <a:cxn ang="0">
                <a:pos x="1085" y="609"/>
              </a:cxn>
              <a:cxn ang="0">
                <a:pos x="1155" y="663"/>
              </a:cxn>
              <a:cxn ang="0">
                <a:pos x="1073" y="631"/>
              </a:cxn>
              <a:cxn ang="0">
                <a:pos x="1085" y="609"/>
              </a:cxn>
              <a:cxn ang="0">
                <a:pos x="1303" y="733"/>
              </a:cxn>
              <a:cxn ang="0">
                <a:pos x="1290" y="755"/>
              </a:cxn>
              <a:cxn ang="0">
                <a:pos x="1220" y="700"/>
              </a:cxn>
              <a:cxn ang="0">
                <a:pos x="1390" y="782"/>
              </a:cxn>
              <a:cxn ang="0">
                <a:pos x="1459" y="836"/>
              </a:cxn>
              <a:cxn ang="0">
                <a:pos x="1377" y="804"/>
              </a:cxn>
              <a:cxn ang="0">
                <a:pos x="1390" y="782"/>
              </a:cxn>
              <a:cxn ang="0">
                <a:pos x="1607" y="906"/>
              </a:cxn>
              <a:cxn ang="0">
                <a:pos x="1594" y="928"/>
              </a:cxn>
              <a:cxn ang="0">
                <a:pos x="1525" y="874"/>
              </a:cxn>
              <a:cxn ang="0">
                <a:pos x="1694" y="955"/>
              </a:cxn>
              <a:cxn ang="0">
                <a:pos x="1764" y="1010"/>
              </a:cxn>
              <a:cxn ang="0">
                <a:pos x="1681" y="977"/>
              </a:cxn>
              <a:cxn ang="0">
                <a:pos x="1694" y="955"/>
              </a:cxn>
              <a:cxn ang="0">
                <a:pos x="1911" y="1079"/>
              </a:cxn>
              <a:cxn ang="0">
                <a:pos x="1899" y="1101"/>
              </a:cxn>
              <a:cxn ang="0">
                <a:pos x="1829" y="1047"/>
              </a:cxn>
              <a:cxn ang="0">
                <a:pos x="1998" y="1129"/>
              </a:cxn>
              <a:cxn ang="0">
                <a:pos x="2068" y="1183"/>
              </a:cxn>
              <a:cxn ang="0">
                <a:pos x="1986" y="1150"/>
              </a:cxn>
              <a:cxn ang="0">
                <a:pos x="1998" y="1129"/>
              </a:cxn>
              <a:cxn ang="0">
                <a:pos x="2215" y="1252"/>
              </a:cxn>
              <a:cxn ang="0">
                <a:pos x="2203" y="1274"/>
              </a:cxn>
              <a:cxn ang="0">
                <a:pos x="2133" y="1220"/>
              </a:cxn>
              <a:cxn ang="0">
                <a:pos x="2302" y="1302"/>
              </a:cxn>
              <a:cxn ang="0">
                <a:pos x="2372" y="1356"/>
              </a:cxn>
              <a:cxn ang="0">
                <a:pos x="2290" y="1323"/>
              </a:cxn>
              <a:cxn ang="0">
                <a:pos x="2302" y="1302"/>
              </a:cxn>
              <a:cxn ang="0">
                <a:pos x="2519" y="1425"/>
              </a:cxn>
              <a:cxn ang="0">
                <a:pos x="2507" y="1447"/>
              </a:cxn>
              <a:cxn ang="0">
                <a:pos x="2437" y="1393"/>
              </a:cxn>
              <a:cxn ang="0">
                <a:pos x="2606" y="1475"/>
              </a:cxn>
              <a:cxn ang="0">
                <a:pos x="2676" y="1529"/>
              </a:cxn>
              <a:cxn ang="0">
                <a:pos x="2594" y="1497"/>
              </a:cxn>
              <a:cxn ang="0">
                <a:pos x="2606" y="1475"/>
              </a:cxn>
            </a:cxnLst>
            <a:rect l="0" t="0" r="r" b="b"/>
            <a:pathLst>
              <a:path w="2680" h="1537">
                <a:moveTo>
                  <a:pt x="21" y="3"/>
                </a:moveTo>
                <a:lnTo>
                  <a:pt x="86" y="40"/>
                </a:lnTo>
                <a:cubicBezTo>
                  <a:pt x="92" y="44"/>
                  <a:pt x="94" y="51"/>
                  <a:pt x="91" y="57"/>
                </a:cubicBezTo>
                <a:cubicBezTo>
                  <a:pt x="87" y="63"/>
                  <a:pt x="80" y="65"/>
                  <a:pt x="74" y="62"/>
                </a:cubicBezTo>
                <a:lnTo>
                  <a:pt x="8" y="25"/>
                </a:lnTo>
                <a:cubicBezTo>
                  <a:pt x="2" y="21"/>
                  <a:pt x="0" y="14"/>
                  <a:pt x="4" y="8"/>
                </a:cubicBezTo>
                <a:cubicBezTo>
                  <a:pt x="7" y="2"/>
                  <a:pt x="15" y="0"/>
                  <a:pt x="21" y="3"/>
                </a:cubicBezTo>
                <a:close/>
                <a:moveTo>
                  <a:pt x="173" y="90"/>
                </a:moveTo>
                <a:lnTo>
                  <a:pt x="238" y="127"/>
                </a:lnTo>
                <a:cubicBezTo>
                  <a:pt x="244" y="130"/>
                  <a:pt x="246" y="138"/>
                  <a:pt x="243" y="144"/>
                </a:cubicBezTo>
                <a:cubicBezTo>
                  <a:pt x="239" y="150"/>
                  <a:pt x="232" y="152"/>
                  <a:pt x="226" y="149"/>
                </a:cubicBezTo>
                <a:lnTo>
                  <a:pt x="161" y="111"/>
                </a:lnTo>
                <a:cubicBezTo>
                  <a:pt x="155" y="108"/>
                  <a:pt x="152" y="100"/>
                  <a:pt x="156" y="94"/>
                </a:cubicBezTo>
                <a:cubicBezTo>
                  <a:pt x="159" y="88"/>
                  <a:pt x="167" y="86"/>
                  <a:pt x="173" y="90"/>
                </a:cubicBezTo>
                <a:close/>
                <a:moveTo>
                  <a:pt x="325" y="176"/>
                </a:moveTo>
                <a:lnTo>
                  <a:pt x="390" y="213"/>
                </a:lnTo>
                <a:cubicBezTo>
                  <a:pt x="396" y="217"/>
                  <a:pt x="398" y="224"/>
                  <a:pt x="395" y="230"/>
                </a:cubicBezTo>
                <a:cubicBezTo>
                  <a:pt x="391" y="236"/>
                  <a:pt x="384" y="238"/>
                  <a:pt x="378" y="235"/>
                </a:cubicBezTo>
                <a:lnTo>
                  <a:pt x="313" y="198"/>
                </a:lnTo>
                <a:cubicBezTo>
                  <a:pt x="307" y="195"/>
                  <a:pt x="305" y="187"/>
                  <a:pt x="308" y="181"/>
                </a:cubicBezTo>
                <a:cubicBezTo>
                  <a:pt x="311" y="175"/>
                  <a:pt x="319" y="173"/>
                  <a:pt x="325" y="176"/>
                </a:cubicBezTo>
                <a:close/>
                <a:moveTo>
                  <a:pt x="477" y="263"/>
                </a:moveTo>
                <a:lnTo>
                  <a:pt x="542" y="300"/>
                </a:lnTo>
                <a:cubicBezTo>
                  <a:pt x="548" y="303"/>
                  <a:pt x="550" y="311"/>
                  <a:pt x="547" y="317"/>
                </a:cubicBezTo>
                <a:cubicBezTo>
                  <a:pt x="544" y="323"/>
                  <a:pt x="536" y="325"/>
                  <a:pt x="530" y="322"/>
                </a:cubicBezTo>
                <a:lnTo>
                  <a:pt x="465" y="285"/>
                </a:lnTo>
                <a:cubicBezTo>
                  <a:pt x="459" y="281"/>
                  <a:pt x="457" y="273"/>
                  <a:pt x="460" y="267"/>
                </a:cubicBezTo>
                <a:cubicBezTo>
                  <a:pt x="463" y="261"/>
                  <a:pt x="471" y="259"/>
                  <a:pt x="477" y="263"/>
                </a:cubicBezTo>
                <a:close/>
                <a:moveTo>
                  <a:pt x="629" y="349"/>
                </a:moveTo>
                <a:lnTo>
                  <a:pt x="694" y="386"/>
                </a:lnTo>
                <a:cubicBezTo>
                  <a:pt x="700" y="390"/>
                  <a:pt x="702" y="398"/>
                  <a:pt x="699" y="404"/>
                </a:cubicBezTo>
                <a:cubicBezTo>
                  <a:pt x="696" y="410"/>
                  <a:pt x="688" y="412"/>
                  <a:pt x="682" y="408"/>
                </a:cubicBezTo>
                <a:lnTo>
                  <a:pt x="617" y="371"/>
                </a:lnTo>
                <a:cubicBezTo>
                  <a:pt x="611" y="368"/>
                  <a:pt x="609" y="360"/>
                  <a:pt x="612" y="354"/>
                </a:cubicBezTo>
                <a:cubicBezTo>
                  <a:pt x="616" y="348"/>
                  <a:pt x="623" y="346"/>
                  <a:pt x="629" y="349"/>
                </a:cubicBezTo>
                <a:close/>
                <a:moveTo>
                  <a:pt x="781" y="436"/>
                </a:moveTo>
                <a:lnTo>
                  <a:pt x="846" y="473"/>
                </a:lnTo>
                <a:cubicBezTo>
                  <a:pt x="852" y="476"/>
                  <a:pt x="855" y="484"/>
                  <a:pt x="851" y="490"/>
                </a:cubicBezTo>
                <a:cubicBezTo>
                  <a:pt x="848" y="496"/>
                  <a:pt x="840" y="498"/>
                  <a:pt x="834" y="495"/>
                </a:cubicBezTo>
                <a:lnTo>
                  <a:pt x="769" y="458"/>
                </a:lnTo>
                <a:cubicBezTo>
                  <a:pt x="763" y="454"/>
                  <a:pt x="761" y="447"/>
                  <a:pt x="764" y="441"/>
                </a:cubicBezTo>
                <a:cubicBezTo>
                  <a:pt x="768" y="435"/>
                  <a:pt x="775" y="433"/>
                  <a:pt x="781" y="436"/>
                </a:cubicBezTo>
                <a:close/>
                <a:moveTo>
                  <a:pt x="933" y="523"/>
                </a:moveTo>
                <a:lnTo>
                  <a:pt x="999" y="560"/>
                </a:lnTo>
                <a:cubicBezTo>
                  <a:pt x="1005" y="563"/>
                  <a:pt x="1007" y="571"/>
                  <a:pt x="1003" y="577"/>
                </a:cubicBezTo>
                <a:cubicBezTo>
                  <a:pt x="1000" y="583"/>
                  <a:pt x="992" y="585"/>
                  <a:pt x="986" y="581"/>
                </a:cubicBezTo>
                <a:lnTo>
                  <a:pt x="921" y="544"/>
                </a:lnTo>
                <a:cubicBezTo>
                  <a:pt x="915" y="541"/>
                  <a:pt x="913" y="533"/>
                  <a:pt x="916" y="527"/>
                </a:cubicBezTo>
                <a:cubicBezTo>
                  <a:pt x="920" y="521"/>
                  <a:pt x="927" y="519"/>
                  <a:pt x="933" y="523"/>
                </a:cubicBezTo>
                <a:close/>
                <a:moveTo>
                  <a:pt x="1085" y="609"/>
                </a:moveTo>
                <a:lnTo>
                  <a:pt x="1151" y="646"/>
                </a:lnTo>
                <a:cubicBezTo>
                  <a:pt x="1157" y="650"/>
                  <a:pt x="1159" y="657"/>
                  <a:pt x="1155" y="663"/>
                </a:cubicBezTo>
                <a:cubicBezTo>
                  <a:pt x="1152" y="669"/>
                  <a:pt x="1144" y="671"/>
                  <a:pt x="1138" y="668"/>
                </a:cubicBezTo>
                <a:lnTo>
                  <a:pt x="1073" y="631"/>
                </a:lnTo>
                <a:cubicBezTo>
                  <a:pt x="1067" y="627"/>
                  <a:pt x="1065" y="620"/>
                  <a:pt x="1068" y="614"/>
                </a:cubicBezTo>
                <a:cubicBezTo>
                  <a:pt x="1072" y="608"/>
                  <a:pt x="1079" y="606"/>
                  <a:pt x="1085" y="609"/>
                </a:cubicBezTo>
                <a:close/>
                <a:moveTo>
                  <a:pt x="1238" y="696"/>
                </a:moveTo>
                <a:lnTo>
                  <a:pt x="1303" y="733"/>
                </a:lnTo>
                <a:cubicBezTo>
                  <a:pt x="1309" y="736"/>
                  <a:pt x="1311" y="744"/>
                  <a:pt x="1307" y="750"/>
                </a:cubicBezTo>
                <a:cubicBezTo>
                  <a:pt x="1304" y="756"/>
                  <a:pt x="1296" y="758"/>
                  <a:pt x="1290" y="755"/>
                </a:cubicBezTo>
                <a:lnTo>
                  <a:pt x="1225" y="717"/>
                </a:lnTo>
                <a:cubicBezTo>
                  <a:pt x="1219" y="714"/>
                  <a:pt x="1217" y="706"/>
                  <a:pt x="1220" y="700"/>
                </a:cubicBezTo>
                <a:cubicBezTo>
                  <a:pt x="1224" y="694"/>
                  <a:pt x="1232" y="692"/>
                  <a:pt x="1238" y="696"/>
                </a:cubicBezTo>
                <a:close/>
                <a:moveTo>
                  <a:pt x="1390" y="782"/>
                </a:moveTo>
                <a:lnTo>
                  <a:pt x="1455" y="819"/>
                </a:lnTo>
                <a:cubicBezTo>
                  <a:pt x="1461" y="823"/>
                  <a:pt x="1463" y="830"/>
                  <a:pt x="1459" y="836"/>
                </a:cubicBezTo>
                <a:cubicBezTo>
                  <a:pt x="1456" y="842"/>
                  <a:pt x="1448" y="844"/>
                  <a:pt x="1442" y="841"/>
                </a:cubicBezTo>
                <a:lnTo>
                  <a:pt x="1377" y="804"/>
                </a:lnTo>
                <a:cubicBezTo>
                  <a:pt x="1371" y="801"/>
                  <a:pt x="1369" y="793"/>
                  <a:pt x="1373" y="787"/>
                </a:cubicBezTo>
                <a:cubicBezTo>
                  <a:pt x="1376" y="781"/>
                  <a:pt x="1384" y="779"/>
                  <a:pt x="1390" y="782"/>
                </a:cubicBezTo>
                <a:close/>
                <a:moveTo>
                  <a:pt x="1542" y="869"/>
                </a:moveTo>
                <a:lnTo>
                  <a:pt x="1607" y="906"/>
                </a:lnTo>
                <a:cubicBezTo>
                  <a:pt x="1613" y="909"/>
                  <a:pt x="1615" y="917"/>
                  <a:pt x="1612" y="923"/>
                </a:cubicBezTo>
                <a:cubicBezTo>
                  <a:pt x="1608" y="929"/>
                  <a:pt x="1600" y="931"/>
                  <a:pt x="1594" y="928"/>
                </a:cubicBezTo>
                <a:lnTo>
                  <a:pt x="1529" y="891"/>
                </a:lnTo>
                <a:cubicBezTo>
                  <a:pt x="1523" y="887"/>
                  <a:pt x="1521" y="880"/>
                  <a:pt x="1525" y="874"/>
                </a:cubicBezTo>
                <a:cubicBezTo>
                  <a:pt x="1528" y="868"/>
                  <a:pt x="1536" y="865"/>
                  <a:pt x="1542" y="869"/>
                </a:cubicBezTo>
                <a:close/>
                <a:moveTo>
                  <a:pt x="1694" y="955"/>
                </a:moveTo>
                <a:lnTo>
                  <a:pt x="1759" y="992"/>
                </a:lnTo>
                <a:cubicBezTo>
                  <a:pt x="1765" y="996"/>
                  <a:pt x="1767" y="1004"/>
                  <a:pt x="1764" y="1010"/>
                </a:cubicBezTo>
                <a:cubicBezTo>
                  <a:pt x="1760" y="1016"/>
                  <a:pt x="1753" y="1018"/>
                  <a:pt x="1747" y="1014"/>
                </a:cubicBezTo>
                <a:lnTo>
                  <a:pt x="1681" y="977"/>
                </a:lnTo>
                <a:cubicBezTo>
                  <a:pt x="1675" y="974"/>
                  <a:pt x="1673" y="966"/>
                  <a:pt x="1677" y="960"/>
                </a:cubicBezTo>
                <a:cubicBezTo>
                  <a:pt x="1680" y="954"/>
                  <a:pt x="1688" y="952"/>
                  <a:pt x="1694" y="955"/>
                </a:cubicBezTo>
                <a:close/>
                <a:moveTo>
                  <a:pt x="1846" y="1042"/>
                </a:moveTo>
                <a:lnTo>
                  <a:pt x="1911" y="1079"/>
                </a:lnTo>
                <a:cubicBezTo>
                  <a:pt x="1917" y="1082"/>
                  <a:pt x="1919" y="1090"/>
                  <a:pt x="1916" y="1096"/>
                </a:cubicBezTo>
                <a:cubicBezTo>
                  <a:pt x="1912" y="1102"/>
                  <a:pt x="1905" y="1104"/>
                  <a:pt x="1899" y="1101"/>
                </a:cubicBezTo>
                <a:lnTo>
                  <a:pt x="1833" y="1064"/>
                </a:lnTo>
                <a:cubicBezTo>
                  <a:pt x="1827" y="1060"/>
                  <a:pt x="1825" y="1053"/>
                  <a:pt x="1829" y="1047"/>
                </a:cubicBezTo>
                <a:cubicBezTo>
                  <a:pt x="1832" y="1041"/>
                  <a:pt x="1840" y="1039"/>
                  <a:pt x="1846" y="1042"/>
                </a:cubicBezTo>
                <a:close/>
                <a:moveTo>
                  <a:pt x="1998" y="1129"/>
                </a:moveTo>
                <a:lnTo>
                  <a:pt x="2063" y="1166"/>
                </a:lnTo>
                <a:cubicBezTo>
                  <a:pt x="2069" y="1169"/>
                  <a:pt x="2071" y="1177"/>
                  <a:pt x="2068" y="1183"/>
                </a:cubicBezTo>
                <a:cubicBezTo>
                  <a:pt x="2064" y="1189"/>
                  <a:pt x="2057" y="1191"/>
                  <a:pt x="2051" y="1187"/>
                </a:cubicBezTo>
                <a:lnTo>
                  <a:pt x="1986" y="1150"/>
                </a:lnTo>
                <a:cubicBezTo>
                  <a:pt x="1980" y="1147"/>
                  <a:pt x="1977" y="1139"/>
                  <a:pt x="1981" y="1133"/>
                </a:cubicBezTo>
                <a:cubicBezTo>
                  <a:pt x="1984" y="1127"/>
                  <a:pt x="1992" y="1125"/>
                  <a:pt x="1998" y="1129"/>
                </a:cubicBezTo>
                <a:close/>
                <a:moveTo>
                  <a:pt x="2150" y="1215"/>
                </a:moveTo>
                <a:lnTo>
                  <a:pt x="2215" y="1252"/>
                </a:lnTo>
                <a:cubicBezTo>
                  <a:pt x="2221" y="1256"/>
                  <a:pt x="2223" y="1263"/>
                  <a:pt x="2220" y="1269"/>
                </a:cubicBezTo>
                <a:cubicBezTo>
                  <a:pt x="2216" y="1275"/>
                  <a:pt x="2209" y="1277"/>
                  <a:pt x="2203" y="1274"/>
                </a:cubicBezTo>
                <a:lnTo>
                  <a:pt x="2138" y="1237"/>
                </a:lnTo>
                <a:cubicBezTo>
                  <a:pt x="2132" y="1233"/>
                  <a:pt x="2130" y="1226"/>
                  <a:pt x="2133" y="1220"/>
                </a:cubicBezTo>
                <a:cubicBezTo>
                  <a:pt x="2136" y="1214"/>
                  <a:pt x="2144" y="1212"/>
                  <a:pt x="2150" y="1215"/>
                </a:cubicBezTo>
                <a:close/>
                <a:moveTo>
                  <a:pt x="2302" y="1302"/>
                </a:moveTo>
                <a:lnTo>
                  <a:pt x="2367" y="1339"/>
                </a:lnTo>
                <a:cubicBezTo>
                  <a:pt x="2373" y="1342"/>
                  <a:pt x="2375" y="1350"/>
                  <a:pt x="2372" y="1356"/>
                </a:cubicBezTo>
                <a:cubicBezTo>
                  <a:pt x="2369" y="1362"/>
                  <a:pt x="2361" y="1364"/>
                  <a:pt x="2355" y="1361"/>
                </a:cubicBezTo>
                <a:lnTo>
                  <a:pt x="2290" y="1323"/>
                </a:lnTo>
                <a:cubicBezTo>
                  <a:pt x="2284" y="1320"/>
                  <a:pt x="2282" y="1312"/>
                  <a:pt x="2285" y="1306"/>
                </a:cubicBezTo>
                <a:cubicBezTo>
                  <a:pt x="2288" y="1300"/>
                  <a:pt x="2296" y="1298"/>
                  <a:pt x="2302" y="1302"/>
                </a:cubicBezTo>
                <a:close/>
                <a:moveTo>
                  <a:pt x="2454" y="1388"/>
                </a:moveTo>
                <a:lnTo>
                  <a:pt x="2519" y="1425"/>
                </a:lnTo>
                <a:cubicBezTo>
                  <a:pt x="2525" y="1429"/>
                  <a:pt x="2527" y="1436"/>
                  <a:pt x="2524" y="1442"/>
                </a:cubicBezTo>
                <a:cubicBezTo>
                  <a:pt x="2521" y="1448"/>
                  <a:pt x="2513" y="1451"/>
                  <a:pt x="2507" y="1447"/>
                </a:cubicBezTo>
                <a:lnTo>
                  <a:pt x="2442" y="1410"/>
                </a:lnTo>
                <a:cubicBezTo>
                  <a:pt x="2436" y="1407"/>
                  <a:pt x="2434" y="1399"/>
                  <a:pt x="2437" y="1393"/>
                </a:cubicBezTo>
                <a:cubicBezTo>
                  <a:pt x="2441" y="1387"/>
                  <a:pt x="2448" y="1385"/>
                  <a:pt x="2454" y="1388"/>
                </a:cubicBezTo>
                <a:close/>
                <a:moveTo>
                  <a:pt x="2606" y="1475"/>
                </a:moveTo>
                <a:lnTo>
                  <a:pt x="2671" y="1512"/>
                </a:lnTo>
                <a:cubicBezTo>
                  <a:pt x="2677" y="1515"/>
                  <a:pt x="2680" y="1523"/>
                  <a:pt x="2676" y="1529"/>
                </a:cubicBezTo>
                <a:cubicBezTo>
                  <a:pt x="2673" y="1535"/>
                  <a:pt x="2665" y="1537"/>
                  <a:pt x="2659" y="1534"/>
                </a:cubicBezTo>
                <a:lnTo>
                  <a:pt x="2594" y="1497"/>
                </a:lnTo>
                <a:cubicBezTo>
                  <a:pt x="2588" y="1493"/>
                  <a:pt x="2586" y="1486"/>
                  <a:pt x="2589" y="1480"/>
                </a:cubicBezTo>
                <a:cubicBezTo>
                  <a:pt x="2593" y="1474"/>
                  <a:pt x="2600" y="1471"/>
                  <a:pt x="2606" y="1475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24"/>
          <p:cNvSpPr>
            <a:spLocks noEditPoints="1"/>
          </p:cNvSpPr>
          <p:nvPr/>
        </p:nvSpPr>
        <p:spPr bwMode="auto">
          <a:xfrm>
            <a:off x="7637189" y="4940301"/>
            <a:ext cx="336550" cy="193675"/>
          </a:xfrm>
          <a:custGeom>
            <a:avLst/>
            <a:gdLst/>
            <a:ahLst/>
            <a:cxnLst>
              <a:cxn ang="0">
                <a:pos x="20" y="3"/>
              </a:cxn>
              <a:cxn ang="0">
                <a:pos x="86" y="39"/>
              </a:cxn>
              <a:cxn ang="0">
                <a:pos x="90" y="57"/>
              </a:cxn>
              <a:cxn ang="0">
                <a:pos x="73" y="61"/>
              </a:cxn>
              <a:cxn ang="0">
                <a:pos x="8" y="25"/>
              </a:cxn>
              <a:cxn ang="0">
                <a:pos x="3" y="8"/>
              </a:cxn>
              <a:cxn ang="0">
                <a:pos x="20" y="3"/>
              </a:cxn>
              <a:cxn ang="0">
                <a:pos x="173" y="88"/>
              </a:cxn>
              <a:cxn ang="0">
                <a:pos x="238" y="125"/>
              </a:cxn>
              <a:cxn ang="0">
                <a:pos x="243" y="142"/>
              </a:cxn>
              <a:cxn ang="0">
                <a:pos x="226" y="147"/>
              </a:cxn>
              <a:cxn ang="0">
                <a:pos x="161" y="110"/>
              </a:cxn>
              <a:cxn ang="0">
                <a:pos x="156" y="93"/>
              </a:cxn>
              <a:cxn ang="0">
                <a:pos x="173" y="88"/>
              </a:cxn>
              <a:cxn ang="0">
                <a:pos x="326" y="174"/>
              </a:cxn>
              <a:cxn ang="0">
                <a:pos x="391" y="210"/>
              </a:cxn>
              <a:cxn ang="0">
                <a:pos x="396" y="227"/>
              </a:cxn>
              <a:cxn ang="0">
                <a:pos x="379" y="232"/>
              </a:cxn>
              <a:cxn ang="0">
                <a:pos x="313" y="196"/>
              </a:cxn>
              <a:cxn ang="0">
                <a:pos x="309" y="179"/>
              </a:cxn>
              <a:cxn ang="0">
                <a:pos x="326" y="174"/>
              </a:cxn>
              <a:cxn ang="0">
                <a:pos x="478" y="259"/>
              </a:cxn>
              <a:cxn ang="0">
                <a:pos x="544" y="296"/>
              </a:cxn>
              <a:cxn ang="0">
                <a:pos x="549" y="313"/>
              </a:cxn>
              <a:cxn ang="0">
                <a:pos x="532" y="318"/>
              </a:cxn>
              <a:cxn ang="0">
                <a:pos x="466" y="281"/>
              </a:cxn>
              <a:cxn ang="0">
                <a:pos x="461" y="264"/>
              </a:cxn>
              <a:cxn ang="0">
                <a:pos x="478" y="259"/>
              </a:cxn>
              <a:cxn ang="0">
                <a:pos x="631" y="345"/>
              </a:cxn>
              <a:cxn ang="0">
                <a:pos x="696" y="381"/>
              </a:cxn>
              <a:cxn ang="0">
                <a:pos x="701" y="398"/>
              </a:cxn>
              <a:cxn ang="0">
                <a:pos x="684" y="403"/>
              </a:cxn>
              <a:cxn ang="0">
                <a:pos x="619" y="366"/>
              </a:cxn>
              <a:cxn ang="0">
                <a:pos x="614" y="349"/>
              </a:cxn>
              <a:cxn ang="0">
                <a:pos x="631" y="345"/>
              </a:cxn>
              <a:cxn ang="0">
                <a:pos x="784" y="430"/>
              </a:cxn>
              <a:cxn ang="0">
                <a:pos x="849" y="467"/>
              </a:cxn>
              <a:cxn ang="0">
                <a:pos x="854" y="484"/>
              </a:cxn>
              <a:cxn ang="0">
                <a:pos x="837" y="488"/>
              </a:cxn>
              <a:cxn ang="0">
                <a:pos x="772" y="452"/>
              </a:cxn>
              <a:cxn ang="0">
                <a:pos x="767" y="435"/>
              </a:cxn>
              <a:cxn ang="0">
                <a:pos x="784" y="430"/>
              </a:cxn>
            </a:cxnLst>
            <a:rect l="0" t="0" r="r" b="b"/>
            <a:pathLst>
              <a:path w="857" h="492">
                <a:moveTo>
                  <a:pt x="20" y="3"/>
                </a:moveTo>
                <a:lnTo>
                  <a:pt x="86" y="39"/>
                </a:lnTo>
                <a:cubicBezTo>
                  <a:pt x="92" y="43"/>
                  <a:pt x="94" y="50"/>
                  <a:pt x="90" y="57"/>
                </a:cubicBezTo>
                <a:cubicBezTo>
                  <a:pt x="87" y="63"/>
                  <a:pt x="79" y="65"/>
                  <a:pt x="73" y="61"/>
                </a:cubicBezTo>
                <a:lnTo>
                  <a:pt x="8" y="25"/>
                </a:lnTo>
                <a:cubicBezTo>
                  <a:pt x="2" y="21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3" y="88"/>
                </a:moveTo>
                <a:lnTo>
                  <a:pt x="238" y="125"/>
                </a:lnTo>
                <a:cubicBezTo>
                  <a:pt x="244" y="128"/>
                  <a:pt x="246" y="136"/>
                  <a:pt x="243" y="142"/>
                </a:cubicBezTo>
                <a:cubicBezTo>
                  <a:pt x="240" y="148"/>
                  <a:pt x="232" y="150"/>
                  <a:pt x="226" y="147"/>
                </a:cubicBezTo>
                <a:lnTo>
                  <a:pt x="161" y="110"/>
                </a:lnTo>
                <a:cubicBezTo>
                  <a:pt x="155" y="107"/>
                  <a:pt x="152" y="99"/>
                  <a:pt x="156" y="93"/>
                </a:cubicBezTo>
                <a:cubicBezTo>
                  <a:pt x="159" y="87"/>
                  <a:pt x="167" y="85"/>
                  <a:pt x="173" y="88"/>
                </a:cubicBezTo>
                <a:close/>
                <a:moveTo>
                  <a:pt x="326" y="174"/>
                </a:moveTo>
                <a:lnTo>
                  <a:pt x="391" y="210"/>
                </a:lnTo>
                <a:cubicBezTo>
                  <a:pt x="397" y="214"/>
                  <a:pt x="399" y="221"/>
                  <a:pt x="396" y="227"/>
                </a:cubicBezTo>
                <a:cubicBezTo>
                  <a:pt x="392" y="233"/>
                  <a:pt x="385" y="236"/>
                  <a:pt x="379" y="232"/>
                </a:cubicBezTo>
                <a:lnTo>
                  <a:pt x="313" y="196"/>
                </a:lnTo>
                <a:cubicBezTo>
                  <a:pt x="307" y="192"/>
                  <a:pt x="305" y="185"/>
                  <a:pt x="309" y="179"/>
                </a:cubicBezTo>
                <a:cubicBezTo>
                  <a:pt x="312" y="173"/>
                  <a:pt x="320" y="170"/>
                  <a:pt x="326" y="174"/>
                </a:cubicBezTo>
                <a:close/>
                <a:moveTo>
                  <a:pt x="478" y="259"/>
                </a:moveTo>
                <a:lnTo>
                  <a:pt x="544" y="296"/>
                </a:lnTo>
                <a:cubicBezTo>
                  <a:pt x="550" y="299"/>
                  <a:pt x="552" y="307"/>
                  <a:pt x="549" y="313"/>
                </a:cubicBezTo>
                <a:cubicBezTo>
                  <a:pt x="545" y="319"/>
                  <a:pt x="538" y="321"/>
                  <a:pt x="532" y="318"/>
                </a:cubicBezTo>
                <a:lnTo>
                  <a:pt x="466" y="281"/>
                </a:lnTo>
                <a:cubicBezTo>
                  <a:pt x="460" y="278"/>
                  <a:pt x="458" y="270"/>
                  <a:pt x="461" y="264"/>
                </a:cubicBezTo>
                <a:cubicBezTo>
                  <a:pt x="465" y="258"/>
                  <a:pt x="472" y="256"/>
                  <a:pt x="478" y="259"/>
                </a:cubicBezTo>
                <a:close/>
                <a:moveTo>
                  <a:pt x="631" y="345"/>
                </a:moveTo>
                <a:lnTo>
                  <a:pt x="696" y="381"/>
                </a:lnTo>
                <a:cubicBezTo>
                  <a:pt x="703" y="385"/>
                  <a:pt x="705" y="392"/>
                  <a:pt x="701" y="398"/>
                </a:cubicBezTo>
                <a:cubicBezTo>
                  <a:pt x="698" y="404"/>
                  <a:pt x="690" y="406"/>
                  <a:pt x="684" y="403"/>
                </a:cubicBezTo>
                <a:lnTo>
                  <a:pt x="619" y="366"/>
                </a:lnTo>
                <a:cubicBezTo>
                  <a:pt x="613" y="363"/>
                  <a:pt x="611" y="355"/>
                  <a:pt x="614" y="349"/>
                </a:cubicBezTo>
                <a:cubicBezTo>
                  <a:pt x="617" y="343"/>
                  <a:pt x="625" y="341"/>
                  <a:pt x="631" y="345"/>
                </a:cubicBezTo>
                <a:close/>
                <a:moveTo>
                  <a:pt x="784" y="430"/>
                </a:moveTo>
                <a:lnTo>
                  <a:pt x="849" y="467"/>
                </a:lnTo>
                <a:cubicBezTo>
                  <a:pt x="855" y="470"/>
                  <a:pt x="857" y="478"/>
                  <a:pt x="854" y="484"/>
                </a:cubicBezTo>
                <a:cubicBezTo>
                  <a:pt x="851" y="490"/>
                  <a:pt x="843" y="492"/>
                  <a:pt x="837" y="488"/>
                </a:cubicBezTo>
                <a:lnTo>
                  <a:pt x="772" y="452"/>
                </a:lnTo>
                <a:cubicBezTo>
                  <a:pt x="766" y="448"/>
                  <a:pt x="763" y="441"/>
                  <a:pt x="767" y="435"/>
                </a:cubicBezTo>
                <a:cubicBezTo>
                  <a:pt x="770" y="429"/>
                  <a:pt x="778" y="427"/>
                  <a:pt x="784" y="430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5"/>
          <p:cNvSpPr>
            <a:spLocks noEditPoints="1"/>
          </p:cNvSpPr>
          <p:nvPr/>
        </p:nvSpPr>
        <p:spPr bwMode="auto">
          <a:xfrm>
            <a:off x="8357269" y="5358730"/>
            <a:ext cx="276225" cy="163513"/>
          </a:xfrm>
          <a:custGeom>
            <a:avLst/>
            <a:gdLst/>
            <a:ahLst/>
            <a:cxnLst>
              <a:cxn ang="0">
                <a:pos x="20" y="3"/>
              </a:cxn>
              <a:cxn ang="0">
                <a:pos x="85" y="41"/>
              </a:cxn>
              <a:cxn ang="0">
                <a:pos x="90" y="58"/>
              </a:cxn>
              <a:cxn ang="0">
                <a:pos x="73" y="62"/>
              </a:cxn>
              <a:cxn ang="0">
                <a:pos x="8" y="25"/>
              </a:cxn>
              <a:cxn ang="0">
                <a:pos x="3" y="8"/>
              </a:cxn>
              <a:cxn ang="0">
                <a:pos x="20" y="3"/>
              </a:cxn>
              <a:cxn ang="0">
                <a:pos x="172" y="90"/>
              </a:cxn>
              <a:cxn ang="0">
                <a:pos x="237" y="127"/>
              </a:cxn>
              <a:cxn ang="0">
                <a:pos x="242" y="145"/>
              </a:cxn>
              <a:cxn ang="0">
                <a:pos x="225" y="149"/>
              </a:cxn>
              <a:cxn ang="0">
                <a:pos x="160" y="112"/>
              </a:cxn>
              <a:cxn ang="0">
                <a:pos x="155" y="95"/>
              </a:cxn>
              <a:cxn ang="0">
                <a:pos x="172" y="90"/>
              </a:cxn>
              <a:cxn ang="0">
                <a:pos x="324" y="177"/>
              </a:cxn>
              <a:cxn ang="0">
                <a:pos x="389" y="214"/>
              </a:cxn>
              <a:cxn ang="0">
                <a:pos x="394" y="231"/>
              </a:cxn>
              <a:cxn ang="0">
                <a:pos x="377" y="236"/>
              </a:cxn>
              <a:cxn ang="0">
                <a:pos x="311" y="199"/>
              </a:cxn>
              <a:cxn ang="0">
                <a:pos x="307" y="182"/>
              </a:cxn>
              <a:cxn ang="0">
                <a:pos x="324" y="177"/>
              </a:cxn>
              <a:cxn ang="0">
                <a:pos x="476" y="264"/>
              </a:cxn>
              <a:cxn ang="0">
                <a:pos x="541" y="301"/>
              </a:cxn>
              <a:cxn ang="0">
                <a:pos x="546" y="318"/>
              </a:cxn>
              <a:cxn ang="0">
                <a:pos x="529" y="323"/>
              </a:cxn>
              <a:cxn ang="0">
                <a:pos x="463" y="286"/>
              </a:cxn>
              <a:cxn ang="0">
                <a:pos x="459" y="269"/>
              </a:cxn>
              <a:cxn ang="0">
                <a:pos x="476" y="264"/>
              </a:cxn>
              <a:cxn ang="0">
                <a:pos x="628" y="351"/>
              </a:cxn>
              <a:cxn ang="0">
                <a:pos x="693" y="388"/>
              </a:cxn>
              <a:cxn ang="0">
                <a:pos x="698" y="405"/>
              </a:cxn>
              <a:cxn ang="0">
                <a:pos x="680" y="410"/>
              </a:cxn>
              <a:cxn ang="0">
                <a:pos x="615" y="372"/>
              </a:cxn>
              <a:cxn ang="0">
                <a:pos x="611" y="355"/>
              </a:cxn>
              <a:cxn ang="0">
                <a:pos x="628" y="351"/>
              </a:cxn>
            </a:cxnLst>
            <a:rect l="0" t="0" r="r" b="b"/>
            <a:pathLst>
              <a:path w="701" h="413">
                <a:moveTo>
                  <a:pt x="20" y="3"/>
                </a:moveTo>
                <a:lnTo>
                  <a:pt x="85" y="41"/>
                </a:lnTo>
                <a:cubicBezTo>
                  <a:pt x="91" y="44"/>
                  <a:pt x="93" y="52"/>
                  <a:pt x="90" y="58"/>
                </a:cubicBezTo>
                <a:cubicBezTo>
                  <a:pt x="86" y="64"/>
                  <a:pt x="79" y="66"/>
                  <a:pt x="73" y="62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2" y="90"/>
                </a:moveTo>
                <a:lnTo>
                  <a:pt x="237" y="127"/>
                </a:lnTo>
                <a:cubicBezTo>
                  <a:pt x="243" y="131"/>
                  <a:pt x="245" y="139"/>
                  <a:pt x="242" y="145"/>
                </a:cubicBezTo>
                <a:cubicBezTo>
                  <a:pt x="238" y="151"/>
                  <a:pt x="231" y="153"/>
                  <a:pt x="225" y="149"/>
                </a:cubicBezTo>
                <a:lnTo>
                  <a:pt x="160" y="112"/>
                </a:lnTo>
                <a:cubicBezTo>
                  <a:pt x="154" y="109"/>
                  <a:pt x="151" y="101"/>
                  <a:pt x="155" y="95"/>
                </a:cubicBezTo>
                <a:cubicBezTo>
                  <a:pt x="158" y="89"/>
                  <a:pt x="166" y="87"/>
                  <a:pt x="172" y="90"/>
                </a:cubicBezTo>
                <a:close/>
                <a:moveTo>
                  <a:pt x="324" y="177"/>
                </a:moveTo>
                <a:lnTo>
                  <a:pt x="389" y="214"/>
                </a:lnTo>
                <a:cubicBezTo>
                  <a:pt x="395" y="218"/>
                  <a:pt x="397" y="225"/>
                  <a:pt x="394" y="231"/>
                </a:cubicBezTo>
                <a:cubicBezTo>
                  <a:pt x="390" y="237"/>
                  <a:pt x="383" y="239"/>
                  <a:pt x="377" y="236"/>
                </a:cubicBezTo>
                <a:lnTo>
                  <a:pt x="311" y="199"/>
                </a:lnTo>
                <a:cubicBezTo>
                  <a:pt x="305" y="195"/>
                  <a:pt x="303" y="188"/>
                  <a:pt x="307" y="182"/>
                </a:cubicBezTo>
                <a:cubicBezTo>
                  <a:pt x="310" y="176"/>
                  <a:pt x="318" y="174"/>
                  <a:pt x="324" y="177"/>
                </a:cubicBezTo>
                <a:close/>
                <a:moveTo>
                  <a:pt x="476" y="264"/>
                </a:moveTo>
                <a:lnTo>
                  <a:pt x="541" y="301"/>
                </a:lnTo>
                <a:cubicBezTo>
                  <a:pt x="547" y="305"/>
                  <a:pt x="549" y="312"/>
                  <a:pt x="546" y="318"/>
                </a:cubicBezTo>
                <a:cubicBezTo>
                  <a:pt x="542" y="324"/>
                  <a:pt x="535" y="326"/>
                  <a:pt x="529" y="323"/>
                </a:cubicBezTo>
                <a:lnTo>
                  <a:pt x="463" y="286"/>
                </a:lnTo>
                <a:cubicBezTo>
                  <a:pt x="457" y="282"/>
                  <a:pt x="455" y="275"/>
                  <a:pt x="459" y="269"/>
                </a:cubicBezTo>
                <a:cubicBezTo>
                  <a:pt x="462" y="263"/>
                  <a:pt x="470" y="260"/>
                  <a:pt x="476" y="264"/>
                </a:cubicBezTo>
                <a:close/>
                <a:moveTo>
                  <a:pt x="628" y="351"/>
                </a:moveTo>
                <a:lnTo>
                  <a:pt x="693" y="388"/>
                </a:lnTo>
                <a:cubicBezTo>
                  <a:pt x="699" y="391"/>
                  <a:pt x="701" y="399"/>
                  <a:pt x="698" y="405"/>
                </a:cubicBezTo>
                <a:cubicBezTo>
                  <a:pt x="694" y="411"/>
                  <a:pt x="686" y="413"/>
                  <a:pt x="680" y="410"/>
                </a:cubicBezTo>
                <a:lnTo>
                  <a:pt x="615" y="372"/>
                </a:lnTo>
                <a:cubicBezTo>
                  <a:pt x="609" y="369"/>
                  <a:pt x="607" y="361"/>
                  <a:pt x="611" y="355"/>
                </a:cubicBezTo>
                <a:cubicBezTo>
                  <a:pt x="614" y="349"/>
                  <a:pt x="622" y="347"/>
                  <a:pt x="628" y="35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6"/>
          <p:cNvSpPr>
            <a:spLocks noEditPoints="1"/>
          </p:cNvSpPr>
          <p:nvPr/>
        </p:nvSpPr>
        <p:spPr bwMode="auto">
          <a:xfrm>
            <a:off x="8495555" y="5302251"/>
            <a:ext cx="276225" cy="161925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85" y="41"/>
              </a:cxn>
              <a:cxn ang="0">
                <a:pos x="90" y="58"/>
              </a:cxn>
              <a:cxn ang="0">
                <a:pos x="73" y="63"/>
              </a:cxn>
              <a:cxn ang="0">
                <a:pos x="8" y="25"/>
              </a:cxn>
              <a:cxn ang="0">
                <a:pos x="3" y="8"/>
              </a:cxn>
              <a:cxn ang="0">
                <a:pos x="20" y="4"/>
              </a:cxn>
              <a:cxn ang="0">
                <a:pos x="172" y="91"/>
              </a:cxn>
              <a:cxn ang="0">
                <a:pos x="237" y="128"/>
              </a:cxn>
              <a:cxn ang="0">
                <a:pos x="242" y="145"/>
              </a:cxn>
              <a:cxn ang="0">
                <a:pos x="225" y="150"/>
              </a:cxn>
              <a:cxn ang="0">
                <a:pos x="160" y="112"/>
              </a:cxn>
              <a:cxn ang="0">
                <a:pos x="155" y="95"/>
              </a:cxn>
              <a:cxn ang="0">
                <a:pos x="172" y="91"/>
              </a:cxn>
              <a:cxn ang="0">
                <a:pos x="324" y="177"/>
              </a:cxn>
              <a:cxn ang="0">
                <a:pos x="389" y="215"/>
              </a:cxn>
              <a:cxn ang="0">
                <a:pos x="394" y="232"/>
              </a:cxn>
              <a:cxn ang="0">
                <a:pos x="377" y="236"/>
              </a:cxn>
              <a:cxn ang="0">
                <a:pos x="312" y="199"/>
              </a:cxn>
              <a:cxn ang="0">
                <a:pos x="307" y="182"/>
              </a:cxn>
              <a:cxn ang="0">
                <a:pos x="324" y="177"/>
              </a:cxn>
              <a:cxn ang="0">
                <a:pos x="476" y="264"/>
              </a:cxn>
              <a:cxn ang="0">
                <a:pos x="541" y="301"/>
              </a:cxn>
              <a:cxn ang="0">
                <a:pos x="546" y="319"/>
              </a:cxn>
              <a:cxn ang="0">
                <a:pos x="529" y="323"/>
              </a:cxn>
              <a:cxn ang="0">
                <a:pos x="464" y="286"/>
              </a:cxn>
              <a:cxn ang="0">
                <a:pos x="459" y="269"/>
              </a:cxn>
              <a:cxn ang="0">
                <a:pos x="476" y="264"/>
              </a:cxn>
              <a:cxn ang="0">
                <a:pos x="628" y="351"/>
              </a:cxn>
              <a:cxn ang="0">
                <a:pos x="693" y="388"/>
              </a:cxn>
              <a:cxn ang="0">
                <a:pos x="698" y="405"/>
              </a:cxn>
              <a:cxn ang="0">
                <a:pos x="681" y="410"/>
              </a:cxn>
              <a:cxn ang="0">
                <a:pos x="616" y="373"/>
              </a:cxn>
              <a:cxn ang="0">
                <a:pos x="611" y="356"/>
              </a:cxn>
              <a:cxn ang="0">
                <a:pos x="628" y="351"/>
              </a:cxn>
            </a:cxnLst>
            <a:rect l="0" t="0" r="r" b="b"/>
            <a:pathLst>
              <a:path w="701" h="413">
                <a:moveTo>
                  <a:pt x="20" y="4"/>
                </a:moveTo>
                <a:lnTo>
                  <a:pt x="85" y="41"/>
                </a:lnTo>
                <a:cubicBezTo>
                  <a:pt x="91" y="44"/>
                  <a:pt x="93" y="52"/>
                  <a:pt x="90" y="58"/>
                </a:cubicBezTo>
                <a:cubicBezTo>
                  <a:pt x="87" y="64"/>
                  <a:pt x="79" y="66"/>
                  <a:pt x="73" y="63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7" y="2"/>
                  <a:pt x="14" y="0"/>
                  <a:pt x="20" y="4"/>
                </a:cubicBezTo>
                <a:close/>
                <a:moveTo>
                  <a:pt x="172" y="91"/>
                </a:moveTo>
                <a:lnTo>
                  <a:pt x="237" y="128"/>
                </a:lnTo>
                <a:cubicBezTo>
                  <a:pt x="243" y="131"/>
                  <a:pt x="245" y="139"/>
                  <a:pt x="242" y="145"/>
                </a:cubicBezTo>
                <a:cubicBezTo>
                  <a:pt x="238" y="151"/>
                  <a:pt x="231" y="153"/>
                  <a:pt x="225" y="150"/>
                </a:cubicBezTo>
                <a:lnTo>
                  <a:pt x="160" y="112"/>
                </a:lnTo>
                <a:cubicBezTo>
                  <a:pt x="154" y="109"/>
                  <a:pt x="152" y="101"/>
                  <a:pt x="155" y="95"/>
                </a:cubicBezTo>
                <a:cubicBezTo>
                  <a:pt x="158" y="89"/>
                  <a:pt x="166" y="87"/>
                  <a:pt x="172" y="91"/>
                </a:cubicBezTo>
                <a:close/>
                <a:moveTo>
                  <a:pt x="324" y="177"/>
                </a:moveTo>
                <a:lnTo>
                  <a:pt x="389" y="215"/>
                </a:lnTo>
                <a:cubicBezTo>
                  <a:pt x="395" y="218"/>
                  <a:pt x="397" y="226"/>
                  <a:pt x="394" y="232"/>
                </a:cubicBezTo>
                <a:cubicBezTo>
                  <a:pt x="390" y="238"/>
                  <a:pt x="383" y="240"/>
                  <a:pt x="377" y="236"/>
                </a:cubicBezTo>
                <a:lnTo>
                  <a:pt x="312" y="199"/>
                </a:lnTo>
                <a:cubicBezTo>
                  <a:pt x="306" y="196"/>
                  <a:pt x="304" y="188"/>
                  <a:pt x="307" y="182"/>
                </a:cubicBezTo>
                <a:cubicBezTo>
                  <a:pt x="310" y="176"/>
                  <a:pt x="318" y="174"/>
                  <a:pt x="324" y="177"/>
                </a:cubicBezTo>
                <a:close/>
                <a:moveTo>
                  <a:pt x="476" y="264"/>
                </a:moveTo>
                <a:lnTo>
                  <a:pt x="541" y="301"/>
                </a:lnTo>
                <a:cubicBezTo>
                  <a:pt x="547" y="305"/>
                  <a:pt x="549" y="313"/>
                  <a:pt x="546" y="319"/>
                </a:cubicBezTo>
                <a:cubicBezTo>
                  <a:pt x="542" y="325"/>
                  <a:pt x="535" y="327"/>
                  <a:pt x="529" y="323"/>
                </a:cubicBezTo>
                <a:lnTo>
                  <a:pt x="464" y="286"/>
                </a:lnTo>
                <a:cubicBezTo>
                  <a:pt x="458" y="283"/>
                  <a:pt x="456" y="275"/>
                  <a:pt x="459" y="269"/>
                </a:cubicBezTo>
                <a:cubicBezTo>
                  <a:pt x="462" y="263"/>
                  <a:pt x="470" y="261"/>
                  <a:pt x="476" y="264"/>
                </a:cubicBezTo>
                <a:close/>
                <a:moveTo>
                  <a:pt x="628" y="351"/>
                </a:moveTo>
                <a:lnTo>
                  <a:pt x="693" y="388"/>
                </a:lnTo>
                <a:cubicBezTo>
                  <a:pt x="699" y="392"/>
                  <a:pt x="701" y="399"/>
                  <a:pt x="698" y="405"/>
                </a:cubicBezTo>
                <a:cubicBezTo>
                  <a:pt x="694" y="411"/>
                  <a:pt x="687" y="413"/>
                  <a:pt x="681" y="410"/>
                </a:cubicBezTo>
                <a:lnTo>
                  <a:pt x="616" y="373"/>
                </a:lnTo>
                <a:cubicBezTo>
                  <a:pt x="610" y="369"/>
                  <a:pt x="607" y="362"/>
                  <a:pt x="611" y="356"/>
                </a:cubicBezTo>
                <a:cubicBezTo>
                  <a:pt x="614" y="350"/>
                  <a:pt x="622" y="348"/>
                  <a:pt x="628" y="35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7"/>
          <p:cNvSpPr>
            <a:spLocks noEditPoints="1"/>
          </p:cNvSpPr>
          <p:nvPr/>
        </p:nvSpPr>
        <p:spPr bwMode="auto">
          <a:xfrm>
            <a:off x="7726089" y="4857751"/>
            <a:ext cx="336550" cy="193675"/>
          </a:xfrm>
          <a:custGeom>
            <a:avLst/>
            <a:gdLst/>
            <a:ahLst/>
            <a:cxnLst>
              <a:cxn ang="0">
                <a:pos x="20" y="4"/>
              </a:cxn>
              <a:cxn ang="0">
                <a:pos x="86" y="40"/>
              </a:cxn>
              <a:cxn ang="0">
                <a:pos x="90" y="57"/>
              </a:cxn>
              <a:cxn ang="0">
                <a:pos x="73" y="62"/>
              </a:cxn>
              <a:cxn ang="0">
                <a:pos x="8" y="25"/>
              </a:cxn>
              <a:cxn ang="0">
                <a:pos x="3" y="8"/>
              </a:cxn>
              <a:cxn ang="0">
                <a:pos x="20" y="4"/>
              </a:cxn>
              <a:cxn ang="0">
                <a:pos x="173" y="89"/>
              </a:cxn>
              <a:cxn ang="0">
                <a:pos x="238" y="126"/>
              </a:cxn>
              <a:cxn ang="0">
                <a:pos x="243" y="143"/>
              </a:cxn>
              <a:cxn ang="0">
                <a:pos x="226" y="147"/>
              </a:cxn>
              <a:cxn ang="0">
                <a:pos x="161" y="111"/>
              </a:cxn>
              <a:cxn ang="0">
                <a:pos x="156" y="94"/>
              </a:cxn>
              <a:cxn ang="0">
                <a:pos x="173" y="89"/>
              </a:cxn>
              <a:cxn ang="0">
                <a:pos x="326" y="174"/>
              </a:cxn>
              <a:cxn ang="0">
                <a:pos x="391" y="211"/>
              </a:cxn>
              <a:cxn ang="0">
                <a:pos x="396" y="228"/>
              </a:cxn>
              <a:cxn ang="0">
                <a:pos x="379" y="233"/>
              </a:cxn>
              <a:cxn ang="0">
                <a:pos x="313" y="196"/>
              </a:cxn>
              <a:cxn ang="0">
                <a:pos x="309" y="179"/>
              </a:cxn>
              <a:cxn ang="0">
                <a:pos x="326" y="174"/>
              </a:cxn>
              <a:cxn ang="0">
                <a:pos x="478" y="260"/>
              </a:cxn>
              <a:cxn ang="0">
                <a:pos x="544" y="296"/>
              </a:cxn>
              <a:cxn ang="0">
                <a:pos x="549" y="313"/>
              </a:cxn>
              <a:cxn ang="0">
                <a:pos x="532" y="318"/>
              </a:cxn>
              <a:cxn ang="0">
                <a:pos x="466" y="282"/>
              </a:cxn>
              <a:cxn ang="0">
                <a:pos x="461" y="265"/>
              </a:cxn>
              <a:cxn ang="0">
                <a:pos x="478" y="260"/>
              </a:cxn>
              <a:cxn ang="0">
                <a:pos x="631" y="345"/>
              </a:cxn>
              <a:cxn ang="0">
                <a:pos x="696" y="382"/>
              </a:cxn>
              <a:cxn ang="0">
                <a:pos x="701" y="399"/>
              </a:cxn>
              <a:cxn ang="0">
                <a:pos x="684" y="404"/>
              </a:cxn>
              <a:cxn ang="0">
                <a:pos x="619" y="367"/>
              </a:cxn>
              <a:cxn ang="0">
                <a:pos x="614" y="350"/>
              </a:cxn>
              <a:cxn ang="0">
                <a:pos x="631" y="345"/>
              </a:cxn>
              <a:cxn ang="0">
                <a:pos x="784" y="431"/>
              </a:cxn>
              <a:cxn ang="0">
                <a:pos x="849" y="467"/>
              </a:cxn>
              <a:cxn ang="0">
                <a:pos x="854" y="484"/>
              </a:cxn>
              <a:cxn ang="0">
                <a:pos x="837" y="489"/>
              </a:cxn>
              <a:cxn ang="0">
                <a:pos x="772" y="452"/>
              </a:cxn>
              <a:cxn ang="0">
                <a:pos x="767" y="435"/>
              </a:cxn>
              <a:cxn ang="0">
                <a:pos x="784" y="431"/>
              </a:cxn>
            </a:cxnLst>
            <a:rect l="0" t="0" r="r" b="b"/>
            <a:pathLst>
              <a:path w="857" h="492">
                <a:moveTo>
                  <a:pt x="20" y="4"/>
                </a:moveTo>
                <a:lnTo>
                  <a:pt x="86" y="40"/>
                </a:lnTo>
                <a:cubicBezTo>
                  <a:pt x="92" y="44"/>
                  <a:pt x="94" y="51"/>
                  <a:pt x="90" y="57"/>
                </a:cubicBezTo>
                <a:cubicBezTo>
                  <a:pt x="87" y="63"/>
                  <a:pt x="79" y="65"/>
                  <a:pt x="73" y="62"/>
                </a:cubicBezTo>
                <a:lnTo>
                  <a:pt x="8" y="25"/>
                </a:lnTo>
                <a:cubicBezTo>
                  <a:pt x="2" y="22"/>
                  <a:pt x="0" y="14"/>
                  <a:pt x="3" y="8"/>
                </a:cubicBezTo>
                <a:cubicBezTo>
                  <a:pt x="6" y="2"/>
                  <a:pt x="14" y="0"/>
                  <a:pt x="20" y="4"/>
                </a:cubicBezTo>
                <a:close/>
                <a:moveTo>
                  <a:pt x="173" y="89"/>
                </a:moveTo>
                <a:lnTo>
                  <a:pt x="238" y="126"/>
                </a:lnTo>
                <a:cubicBezTo>
                  <a:pt x="244" y="129"/>
                  <a:pt x="246" y="137"/>
                  <a:pt x="243" y="143"/>
                </a:cubicBezTo>
                <a:cubicBezTo>
                  <a:pt x="240" y="149"/>
                  <a:pt x="232" y="151"/>
                  <a:pt x="226" y="147"/>
                </a:cubicBezTo>
                <a:lnTo>
                  <a:pt x="161" y="111"/>
                </a:lnTo>
                <a:cubicBezTo>
                  <a:pt x="155" y="107"/>
                  <a:pt x="152" y="100"/>
                  <a:pt x="156" y="94"/>
                </a:cubicBezTo>
                <a:cubicBezTo>
                  <a:pt x="159" y="88"/>
                  <a:pt x="167" y="86"/>
                  <a:pt x="173" y="89"/>
                </a:cubicBezTo>
                <a:close/>
                <a:moveTo>
                  <a:pt x="326" y="174"/>
                </a:moveTo>
                <a:lnTo>
                  <a:pt x="391" y="211"/>
                </a:lnTo>
                <a:cubicBezTo>
                  <a:pt x="397" y="214"/>
                  <a:pt x="399" y="222"/>
                  <a:pt x="396" y="228"/>
                </a:cubicBezTo>
                <a:cubicBezTo>
                  <a:pt x="392" y="234"/>
                  <a:pt x="385" y="236"/>
                  <a:pt x="379" y="233"/>
                </a:cubicBezTo>
                <a:lnTo>
                  <a:pt x="313" y="196"/>
                </a:lnTo>
                <a:cubicBezTo>
                  <a:pt x="307" y="193"/>
                  <a:pt x="305" y="185"/>
                  <a:pt x="309" y="179"/>
                </a:cubicBezTo>
                <a:cubicBezTo>
                  <a:pt x="312" y="173"/>
                  <a:pt x="320" y="171"/>
                  <a:pt x="326" y="174"/>
                </a:cubicBezTo>
                <a:close/>
                <a:moveTo>
                  <a:pt x="478" y="260"/>
                </a:moveTo>
                <a:lnTo>
                  <a:pt x="544" y="296"/>
                </a:lnTo>
                <a:cubicBezTo>
                  <a:pt x="550" y="300"/>
                  <a:pt x="552" y="307"/>
                  <a:pt x="549" y="313"/>
                </a:cubicBezTo>
                <a:cubicBezTo>
                  <a:pt x="545" y="319"/>
                  <a:pt x="538" y="322"/>
                  <a:pt x="532" y="318"/>
                </a:cubicBezTo>
                <a:lnTo>
                  <a:pt x="466" y="282"/>
                </a:lnTo>
                <a:cubicBezTo>
                  <a:pt x="460" y="278"/>
                  <a:pt x="458" y="271"/>
                  <a:pt x="461" y="265"/>
                </a:cubicBezTo>
                <a:cubicBezTo>
                  <a:pt x="465" y="259"/>
                  <a:pt x="472" y="256"/>
                  <a:pt x="478" y="260"/>
                </a:cubicBezTo>
                <a:close/>
                <a:moveTo>
                  <a:pt x="631" y="345"/>
                </a:moveTo>
                <a:lnTo>
                  <a:pt x="696" y="382"/>
                </a:lnTo>
                <a:cubicBezTo>
                  <a:pt x="703" y="385"/>
                  <a:pt x="705" y="393"/>
                  <a:pt x="701" y="399"/>
                </a:cubicBezTo>
                <a:cubicBezTo>
                  <a:pt x="698" y="405"/>
                  <a:pt x="690" y="407"/>
                  <a:pt x="684" y="404"/>
                </a:cubicBezTo>
                <a:lnTo>
                  <a:pt x="619" y="367"/>
                </a:lnTo>
                <a:cubicBezTo>
                  <a:pt x="613" y="364"/>
                  <a:pt x="611" y="356"/>
                  <a:pt x="614" y="350"/>
                </a:cubicBezTo>
                <a:cubicBezTo>
                  <a:pt x="617" y="344"/>
                  <a:pt x="625" y="342"/>
                  <a:pt x="631" y="345"/>
                </a:cubicBezTo>
                <a:close/>
                <a:moveTo>
                  <a:pt x="784" y="431"/>
                </a:moveTo>
                <a:lnTo>
                  <a:pt x="849" y="467"/>
                </a:lnTo>
                <a:cubicBezTo>
                  <a:pt x="855" y="471"/>
                  <a:pt x="857" y="478"/>
                  <a:pt x="854" y="484"/>
                </a:cubicBezTo>
                <a:cubicBezTo>
                  <a:pt x="851" y="490"/>
                  <a:pt x="843" y="492"/>
                  <a:pt x="837" y="489"/>
                </a:cubicBezTo>
                <a:lnTo>
                  <a:pt x="772" y="452"/>
                </a:lnTo>
                <a:cubicBezTo>
                  <a:pt x="766" y="449"/>
                  <a:pt x="763" y="441"/>
                  <a:pt x="767" y="435"/>
                </a:cubicBezTo>
                <a:cubicBezTo>
                  <a:pt x="770" y="429"/>
                  <a:pt x="778" y="427"/>
                  <a:pt x="784" y="431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8"/>
          <p:cNvSpPr>
            <a:spLocks noEditPoints="1"/>
          </p:cNvSpPr>
          <p:nvPr/>
        </p:nvSpPr>
        <p:spPr bwMode="auto">
          <a:xfrm>
            <a:off x="3950618" y="2699430"/>
            <a:ext cx="217487" cy="125413"/>
          </a:xfrm>
          <a:custGeom>
            <a:avLst/>
            <a:gdLst/>
            <a:ahLst/>
            <a:cxnLst>
              <a:cxn ang="0">
                <a:pos x="40" y="6"/>
              </a:cxn>
              <a:cxn ang="0">
                <a:pos x="172" y="79"/>
              </a:cxn>
              <a:cxn ang="0">
                <a:pos x="181" y="113"/>
              </a:cxn>
              <a:cxn ang="0">
                <a:pos x="147" y="122"/>
              </a:cxn>
              <a:cxn ang="0">
                <a:pos x="16" y="50"/>
              </a:cxn>
              <a:cxn ang="0">
                <a:pos x="6" y="16"/>
              </a:cxn>
              <a:cxn ang="0">
                <a:pos x="40" y="6"/>
              </a:cxn>
              <a:cxn ang="0">
                <a:pos x="347" y="175"/>
              </a:cxn>
              <a:cxn ang="0">
                <a:pos x="478" y="248"/>
              </a:cxn>
              <a:cxn ang="0">
                <a:pos x="488" y="282"/>
              </a:cxn>
              <a:cxn ang="0">
                <a:pos x="454" y="291"/>
              </a:cxn>
              <a:cxn ang="0">
                <a:pos x="323" y="219"/>
              </a:cxn>
              <a:cxn ang="0">
                <a:pos x="313" y="185"/>
              </a:cxn>
              <a:cxn ang="0">
                <a:pos x="347" y="175"/>
              </a:cxn>
              <a:cxn ang="0">
                <a:pos x="653" y="344"/>
              </a:cxn>
              <a:cxn ang="0">
                <a:pos x="785" y="417"/>
              </a:cxn>
              <a:cxn ang="0">
                <a:pos x="794" y="451"/>
              </a:cxn>
              <a:cxn ang="0">
                <a:pos x="760" y="460"/>
              </a:cxn>
              <a:cxn ang="0">
                <a:pos x="629" y="388"/>
              </a:cxn>
              <a:cxn ang="0">
                <a:pos x="619" y="354"/>
              </a:cxn>
              <a:cxn ang="0">
                <a:pos x="653" y="344"/>
              </a:cxn>
              <a:cxn ang="0">
                <a:pos x="960" y="513"/>
              </a:cxn>
              <a:cxn ang="0">
                <a:pos x="1091" y="585"/>
              </a:cxn>
              <a:cxn ang="0">
                <a:pos x="1101" y="619"/>
              </a:cxn>
              <a:cxn ang="0">
                <a:pos x="1067" y="629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</a:cxnLst>
            <a:rect l="0" t="0" r="r" b="b"/>
            <a:pathLst>
              <a:path w="1108" h="636">
                <a:moveTo>
                  <a:pt x="40" y="6"/>
                </a:moveTo>
                <a:lnTo>
                  <a:pt x="172" y="79"/>
                </a:lnTo>
                <a:cubicBezTo>
                  <a:pt x="184" y="85"/>
                  <a:pt x="188" y="101"/>
                  <a:pt x="181" y="113"/>
                </a:cubicBezTo>
                <a:cubicBezTo>
                  <a:pt x="175" y="125"/>
                  <a:pt x="160" y="129"/>
                  <a:pt x="147" y="122"/>
                </a:cubicBezTo>
                <a:lnTo>
                  <a:pt x="16" y="50"/>
                </a:lnTo>
                <a:cubicBezTo>
                  <a:pt x="4" y="43"/>
                  <a:pt x="0" y="28"/>
                  <a:pt x="6" y="16"/>
                </a:cubicBezTo>
                <a:cubicBezTo>
                  <a:pt x="13" y="4"/>
                  <a:pt x="28" y="0"/>
                  <a:pt x="40" y="6"/>
                </a:cubicBezTo>
                <a:close/>
                <a:moveTo>
                  <a:pt x="347" y="175"/>
                </a:moveTo>
                <a:lnTo>
                  <a:pt x="478" y="248"/>
                </a:lnTo>
                <a:cubicBezTo>
                  <a:pt x="490" y="254"/>
                  <a:pt x="495" y="269"/>
                  <a:pt x="488" y="282"/>
                </a:cubicBezTo>
                <a:cubicBezTo>
                  <a:pt x="481" y="294"/>
                  <a:pt x="466" y="298"/>
                  <a:pt x="454" y="291"/>
                </a:cubicBezTo>
                <a:lnTo>
                  <a:pt x="323" y="219"/>
                </a:lnTo>
                <a:cubicBezTo>
                  <a:pt x="310" y="212"/>
                  <a:pt x="306" y="197"/>
                  <a:pt x="313" y="185"/>
                </a:cubicBezTo>
                <a:cubicBezTo>
                  <a:pt x="319" y="173"/>
                  <a:pt x="335" y="169"/>
                  <a:pt x="347" y="175"/>
                </a:cubicBezTo>
                <a:close/>
                <a:moveTo>
                  <a:pt x="653" y="344"/>
                </a:moveTo>
                <a:lnTo>
                  <a:pt x="785" y="417"/>
                </a:lnTo>
                <a:cubicBezTo>
                  <a:pt x="797" y="423"/>
                  <a:pt x="801" y="438"/>
                  <a:pt x="794" y="451"/>
                </a:cubicBezTo>
                <a:cubicBezTo>
                  <a:pt x="788" y="463"/>
                  <a:pt x="773" y="467"/>
                  <a:pt x="760" y="460"/>
                </a:cubicBezTo>
                <a:lnTo>
                  <a:pt x="629" y="388"/>
                </a:lnTo>
                <a:cubicBezTo>
                  <a:pt x="617" y="381"/>
                  <a:pt x="613" y="366"/>
                  <a:pt x="619" y="354"/>
                </a:cubicBezTo>
                <a:cubicBezTo>
                  <a:pt x="626" y="342"/>
                  <a:pt x="641" y="337"/>
                  <a:pt x="653" y="344"/>
                </a:cubicBezTo>
                <a:close/>
                <a:moveTo>
                  <a:pt x="960" y="513"/>
                </a:moveTo>
                <a:lnTo>
                  <a:pt x="1091" y="585"/>
                </a:lnTo>
                <a:cubicBezTo>
                  <a:pt x="1103" y="592"/>
                  <a:pt x="1108" y="607"/>
                  <a:pt x="1101" y="619"/>
                </a:cubicBezTo>
                <a:cubicBezTo>
                  <a:pt x="1094" y="632"/>
                  <a:pt x="1079" y="636"/>
                  <a:pt x="1067" y="629"/>
                </a:cubicBezTo>
                <a:lnTo>
                  <a:pt x="936" y="557"/>
                </a:lnTo>
                <a:cubicBezTo>
                  <a:pt x="924" y="550"/>
                  <a:pt x="919" y="535"/>
                  <a:pt x="926" y="523"/>
                </a:cubicBezTo>
                <a:cubicBezTo>
                  <a:pt x="932" y="511"/>
                  <a:pt x="948" y="506"/>
                  <a:pt x="960" y="513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29"/>
          <p:cNvSpPr>
            <a:spLocks noEditPoints="1"/>
          </p:cNvSpPr>
          <p:nvPr/>
        </p:nvSpPr>
        <p:spPr bwMode="auto">
          <a:xfrm>
            <a:off x="4603006" y="3073971"/>
            <a:ext cx="495300" cy="277813"/>
          </a:xfrm>
          <a:custGeom>
            <a:avLst/>
            <a:gdLst/>
            <a:ahLst/>
            <a:cxnLst>
              <a:cxn ang="0">
                <a:pos x="41" y="7"/>
              </a:cxn>
              <a:cxn ang="0">
                <a:pos x="172" y="79"/>
              </a:cxn>
              <a:cxn ang="0">
                <a:pos x="182" y="113"/>
              </a:cxn>
              <a:cxn ang="0">
                <a:pos x="148" y="123"/>
              </a:cxn>
              <a:cxn ang="0">
                <a:pos x="16" y="51"/>
              </a:cxn>
              <a:cxn ang="0">
                <a:pos x="7" y="17"/>
              </a:cxn>
              <a:cxn ang="0">
                <a:pos x="41" y="7"/>
              </a:cxn>
              <a:cxn ang="0">
                <a:pos x="347" y="176"/>
              </a:cxn>
              <a:cxn ang="0">
                <a:pos x="479" y="248"/>
              </a:cxn>
              <a:cxn ang="0">
                <a:pos x="488" y="282"/>
              </a:cxn>
              <a:cxn ang="0">
                <a:pos x="454" y="292"/>
              </a:cxn>
              <a:cxn ang="0">
                <a:pos x="323" y="220"/>
              </a:cxn>
              <a:cxn ang="0">
                <a:pos x="313" y="186"/>
              </a:cxn>
              <a:cxn ang="0">
                <a:pos x="347" y="176"/>
              </a:cxn>
              <a:cxn ang="0">
                <a:pos x="654" y="345"/>
              </a:cxn>
              <a:cxn ang="0">
                <a:pos x="785" y="417"/>
              </a:cxn>
              <a:cxn ang="0">
                <a:pos x="795" y="451"/>
              </a:cxn>
              <a:cxn ang="0">
                <a:pos x="761" y="461"/>
              </a:cxn>
              <a:cxn ang="0">
                <a:pos x="630" y="388"/>
              </a:cxn>
              <a:cxn ang="0">
                <a:pos x="620" y="354"/>
              </a:cxn>
              <a:cxn ang="0">
                <a:pos x="654" y="345"/>
              </a:cxn>
              <a:cxn ang="0">
                <a:pos x="960" y="513"/>
              </a:cxn>
              <a:cxn ang="0">
                <a:pos x="1092" y="586"/>
              </a:cxn>
              <a:cxn ang="0">
                <a:pos x="1102" y="620"/>
              </a:cxn>
              <a:cxn ang="0">
                <a:pos x="1068" y="630"/>
              </a:cxn>
              <a:cxn ang="0">
                <a:pos x="936" y="557"/>
              </a:cxn>
              <a:cxn ang="0">
                <a:pos x="926" y="523"/>
              </a:cxn>
              <a:cxn ang="0">
                <a:pos x="960" y="513"/>
              </a:cxn>
              <a:cxn ang="0">
                <a:pos x="1267" y="682"/>
              </a:cxn>
              <a:cxn ang="0">
                <a:pos x="1398" y="755"/>
              </a:cxn>
              <a:cxn ang="0">
                <a:pos x="1408" y="789"/>
              </a:cxn>
              <a:cxn ang="0">
                <a:pos x="1374" y="798"/>
              </a:cxn>
              <a:cxn ang="0">
                <a:pos x="1243" y="726"/>
              </a:cxn>
              <a:cxn ang="0">
                <a:pos x="1233" y="692"/>
              </a:cxn>
              <a:cxn ang="0">
                <a:pos x="1267" y="682"/>
              </a:cxn>
              <a:cxn ang="0">
                <a:pos x="1573" y="851"/>
              </a:cxn>
              <a:cxn ang="0">
                <a:pos x="1705" y="923"/>
              </a:cxn>
              <a:cxn ang="0">
                <a:pos x="1715" y="957"/>
              </a:cxn>
              <a:cxn ang="0">
                <a:pos x="1681" y="967"/>
              </a:cxn>
              <a:cxn ang="0">
                <a:pos x="1549" y="895"/>
              </a:cxn>
              <a:cxn ang="0">
                <a:pos x="1540" y="861"/>
              </a:cxn>
              <a:cxn ang="0">
                <a:pos x="1573" y="851"/>
              </a:cxn>
              <a:cxn ang="0">
                <a:pos x="1880" y="1020"/>
              </a:cxn>
              <a:cxn ang="0">
                <a:pos x="2011" y="1092"/>
              </a:cxn>
              <a:cxn ang="0">
                <a:pos x="2021" y="1126"/>
              </a:cxn>
              <a:cxn ang="0">
                <a:pos x="1987" y="1136"/>
              </a:cxn>
              <a:cxn ang="0">
                <a:pos x="1856" y="1064"/>
              </a:cxn>
              <a:cxn ang="0">
                <a:pos x="1846" y="1030"/>
              </a:cxn>
              <a:cxn ang="0">
                <a:pos x="1880" y="1020"/>
              </a:cxn>
              <a:cxn ang="0">
                <a:pos x="2187" y="1189"/>
              </a:cxn>
              <a:cxn ang="0">
                <a:pos x="2318" y="1261"/>
              </a:cxn>
              <a:cxn ang="0">
                <a:pos x="2328" y="1295"/>
              </a:cxn>
              <a:cxn ang="0">
                <a:pos x="2294" y="1305"/>
              </a:cxn>
              <a:cxn ang="0">
                <a:pos x="2163" y="1233"/>
              </a:cxn>
              <a:cxn ang="0">
                <a:pos x="2153" y="1199"/>
              </a:cxn>
              <a:cxn ang="0">
                <a:pos x="2187" y="1189"/>
              </a:cxn>
              <a:cxn ang="0">
                <a:pos x="2493" y="1358"/>
              </a:cxn>
              <a:cxn ang="0">
                <a:pos x="2507" y="1365"/>
              </a:cxn>
              <a:cxn ang="0">
                <a:pos x="2517" y="1399"/>
              </a:cxn>
              <a:cxn ang="0">
                <a:pos x="2483" y="1409"/>
              </a:cxn>
              <a:cxn ang="0">
                <a:pos x="2469" y="1401"/>
              </a:cxn>
              <a:cxn ang="0">
                <a:pos x="2459" y="1367"/>
              </a:cxn>
              <a:cxn ang="0">
                <a:pos x="2493" y="1358"/>
              </a:cxn>
            </a:cxnLst>
            <a:rect l="0" t="0" r="r" b="b"/>
            <a:pathLst>
              <a:path w="2524" h="1416">
                <a:moveTo>
                  <a:pt x="41" y="7"/>
                </a:moveTo>
                <a:lnTo>
                  <a:pt x="172" y="79"/>
                </a:lnTo>
                <a:cubicBezTo>
                  <a:pt x="184" y="86"/>
                  <a:pt x="188" y="101"/>
                  <a:pt x="182" y="113"/>
                </a:cubicBezTo>
                <a:cubicBezTo>
                  <a:pt x="175" y="125"/>
                  <a:pt x="160" y="130"/>
                  <a:pt x="148" y="123"/>
                </a:cubicBezTo>
                <a:lnTo>
                  <a:pt x="16" y="51"/>
                </a:lnTo>
                <a:cubicBezTo>
                  <a:pt x="4" y="44"/>
                  <a:pt x="0" y="29"/>
                  <a:pt x="7" y="17"/>
                </a:cubicBezTo>
                <a:cubicBezTo>
                  <a:pt x="13" y="5"/>
                  <a:pt x="28" y="0"/>
                  <a:pt x="41" y="7"/>
                </a:cubicBezTo>
                <a:close/>
                <a:moveTo>
                  <a:pt x="347" y="176"/>
                </a:moveTo>
                <a:lnTo>
                  <a:pt x="479" y="248"/>
                </a:lnTo>
                <a:cubicBezTo>
                  <a:pt x="491" y="255"/>
                  <a:pt x="495" y="270"/>
                  <a:pt x="488" y="282"/>
                </a:cubicBezTo>
                <a:cubicBezTo>
                  <a:pt x="482" y="294"/>
                  <a:pt x="466" y="299"/>
                  <a:pt x="454" y="292"/>
                </a:cubicBezTo>
                <a:lnTo>
                  <a:pt x="323" y="220"/>
                </a:lnTo>
                <a:cubicBezTo>
                  <a:pt x="311" y="213"/>
                  <a:pt x="306" y="198"/>
                  <a:pt x="313" y="186"/>
                </a:cubicBezTo>
                <a:cubicBezTo>
                  <a:pt x="320" y="173"/>
                  <a:pt x="335" y="169"/>
                  <a:pt x="347" y="176"/>
                </a:cubicBezTo>
                <a:close/>
                <a:moveTo>
                  <a:pt x="654" y="345"/>
                </a:moveTo>
                <a:lnTo>
                  <a:pt x="785" y="417"/>
                </a:lnTo>
                <a:cubicBezTo>
                  <a:pt x="797" y="424"/>
                  <a:pt x="802" y="439"/>
                  <a:pt x="795" y="451"/>
                </a:cubicBezTo>
                <a:cubicBezTo>
                  <a:pt x="788" y="463"/>
                  <a:pt x="773" y="467"/>
                  <a:pt x="761" y="461"/>
                </a:cubicBezTo>
                <a:lnTo>
                  <a:pt x="630" y="388"/>
                </a:lnTo>
                <a:cubicBezTo>
                  <a:pt x="617" y="382"/>
                  <a:pt x="613" y="366"/>
                  <a:pt x="620" y="354"/>
                </a:cubicBezTo>
                <a:cubicBezTo>
                  <a:pt x="626" y="342"/>
                  <a:pt x="642" y="338"/>
                  <a:pt x="654" y="345"/>
                </a:cubicBezTo>
                <a:close/>
                <a:moveTo>
                  <a:pt x="960" y="513"/>
                </a:moveTo>
                <a:lnTo>
                  <a:pt x="1092" y="586"/>
                </a:lnTo>
                <a:cubicBezTo>
                  <a:pt x="1104" y="592"/>
                  <a:pt x="1108" y="608"/>
                  <a:pt x="1102" y="620"/>
                </a:cubicBezTo>
                <a:cubicBezTo>
                  <a:pt x="1095" y="632"/>
                  <a:pt x="1080" y="636"/>
                  <a:pt x="1068" y="630"/>
                </a:cubicBezTo>
                <a:lnTo>
                  <a:pt x="936" y="557"/>
                </a:lnTo>
                <a:cubicBezTo>
                  <a:pt x="924" y="551"/>
                  <a:pt x="920" y="535"/>
                  <a:pt x="926" y="523"/>
                </a:cubicBezTo>
                <a:cubicBezTo>
                  <a:pt x="933" y="511"/>
                  <a:pt x="948" y="507"/>
                  <a:pt x="960" y="513"/>
                </a:cubicBezTo>
                <a:close/>
                <a:moveTo>
                  <a:pt x="1267" y="682"/>
                </a:moveTo>
                <a:lnTo>
                  <a:pt x="1398" y="755"/>
                </a:lnTo>
                <a:cubicBezTo>
                  <a:pt x="1410" y="761"/>
                  <a:pt x="1415" y="776"/>
                  <a:pt x="1408" y="789"/>
                </a:cubicBezTo>
                <a:cubicBezTo>
                  <a:pt x="1401" y="801"/>
                  <a:pt x="1386" y="805"/>
                  <a:pt x="1374" y="798"/>
                </a:cubicBezTo>
                <a:lnTo>
                  <a:pt x="1243" y="726"/>
                </a:lnTo>
                <a:cubicBezTo>
                  <a:pt x="1231" y="719"/>
                  <a:pt x="1226" y="704"/>
                  <a:pt x="1233" y="692"/>
                </a:cubicBezTo>
                <a:cubicBezTo>
                  <a:pt x="1240" y="680"/>
                  <a:pt x="1255" y="676"/>
                  <a:pt x="1267" y="682"/>
                </a:cubicBezTo>
                <a:close/>
                <a:moveTo>
                  <a:pt x="1573" y="851"/>
                </a:moveTo>
                <a:lnTo>
                  <a:pt x="1705" y="923"/>
                </a:lnTo>
                <a:cubicBezTo>
                  <a:pt x="1717" y="930"/>
                  <a:pt x="1721" y="945"/>
                  <a:pt x="1715" y="957"/>
                </a:cubicBezTo>
                <a:cubicBezTo>
                  <a:pt x="1708" y="969"/>
                  <a:pt x="1693" y="974"/>
                  <a:pt x="1681" y="967"/>
                </a:cubicBezTo>
                <a:lnTo>
                  <a:pt x="1549" y="895"/>
                </a:lnTo>
                <a:cubicBezTo>
                  <a:pt x="1537" y="888"/>
                  <a:pt x="1533" y="873"/>
                  <a:pt x="1540" y="861"/>
                </a:cubicBezTo>
                <a:cubicBezTo>
                  <a:pt x="1546" y="849"/>
                  <a:pt x="1561" y="844"/>
                  <a:pt x="1573" y="851"/>
                </a:cubicBezTo>
                <a:close/>
                <a:moveTo>
                  <a:pt x="1880" y="1020"/>
                </a:moveTo>
                <a:lnTo>
                  <a:pt x="2011" y="1092"/>
                </a:lnTo>
                <a:cubicBezTo>
                  <a:pt x="2024" y="1099"/>
                  <a:pt x="2028" y="1114"/>
                  <a:pt x="2021" y="1126"/>
                </a:cubicBezTo>
                <a:cubicBezTo>
                  <a:pt x="2015" y="1138"/>
                  <a:pt x="1999" y="1143"/>
                  <a:pt x="1987" y="1136"/>
                </a:cubicBezTo>
                <a:lnTo>
                  <a:pt x="1856" y="1064"/>
                </a:lnTo>
                <a:cubicBezTo>
                  <a:pt x="1844" y="1057"/>
                  <a:pt x="1839" y="1042"/>
                  <a:pt x="1846" y="1030"/>
                </a:cubicBezTo>
                <a:cubicBezTo>
                  <a:pt x="1853" y="1018"/>
                  <a:pt x="1868" y="1013"/>
                  <a:pt x="1880" y="1020"/>
                </a:cubicBezTo>
                <a:close/>
                <a:moveTo>
                  <a:pt x="2187" y="1189"/>
                </a:moveTo>
                <a:lnTo>
                  <a:pt x="2318" y="1261"/>
                </a:lnTo>
                <a:cubicBezTo>
                  <a:pt x="2330" y="1268"/>
                  <a:pt x="2335" y="1283"/>
                  <a:pt x="2328" y="1295"/>
                </a:cubicBezTo>
                <a:cubicBezTo>
                  <a:pt x="2321" y="1307"/>
                  <a:pt x="2306" y="1312"/>
                  <a:pt x="2294" y="1305"/>
                </a:cubicBezTo>
                <a:lnTo>
                  <a:pt x="2163" y="1233"/>
                </a:lnTo>
                <a:cubicBezTo>
                  <a:pt x="2150" y="1226"/>
                  <a:pt x="2146" y="1211"/>
                  <a:pt x="2153" y="1199"/>
                </a:cubicBezTo>
                <a:cubicBezTo>
                  <a:pt x="2159" y="1186"/>
                  <a:pt x="2175" y="1182"/>
                  <a:pt x="2187" y="1189"/>
                </a:cubicBezTo>
                <a:close/>
                <a:moveTo>
                  <a:pt x="2493" y="1358"/>
                </a:moveTo>
                <a:lnTo>
                  <a:pt x="2507" y="1365"/>
                </a:lnTo>
                <a:cubicBezTo>
                  <a:pt x="2519" y="1372"/>
                  <a:pt x="2524" y="1387"/>
                  <a:pt x="2517" y="1399"/>
                </a:cubicBezTo>
                <a:cubicBezTo>
                  <a:pt x="2510" y="1411"/>
                  <a:pt x="2495" y="1416"/>
                  <a:pt x="2483" y="1409"/>
                </a:cubicBezTo>
                <a:lnTo>
                  <a:pt x="2469" y="1401"/>
                </a:lnTo>
                <a:cubicBezTo>
                  <a:pt x="2457" y="1395"/>
                  <a:pt x="2453" y="1379"/>
                  <a:pt x="2459" y="1367"/>
                </a:cubicBezTo>
                <a:cubicBezTo>
                  <a:pt x="2466" y="1355"/>
                  <a:pt x="2481" y="1351"/>
                  <a:pt x="2493" y="1358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0"/>
          <p:cNvSpPr>
            <a:spLocks noEditPoints="1"/>
          </p:cNvSpPr>
          <p:nvPr/>
        </p:nvSpPr>
        <p:spPr bwMode="auto">
          <a:xfrm>
            <a:off x="5722193" y="3713163"/>
            <a:ext cx="1052512" cy="603250"/>
          </a:xfrm>
          <a:custGeom>
            <a:avLst/>
            <a:gdLst/>
            <a:ahLst/>
            <a:cxnLst>
              <a:cxn ang="0">
                <a:pos x="85" y="40"/>
              </a:cxn>
              <a:cxn ang="0">
                <a:pos x="73" y="62"/>
              </a:cxn>
              <a:cxn ang="0">
                <a:pos x="3" y="8"/>
              </a:cxn>
              <a:cxn ang="0">
                <a:pos x="172" y="90"/>
              </a:cxn>
              <a:cxn ang="0">
                <a:pos x="242" y="144"/>
              </a:cxn>
              <a:cxn ang="0">
                <a:pos x="160" y="111"/>
              </a:cxn>
              <a:cxn ang="0">
                <a:pos x="172" y="90"/>
              </a:cxn>
              <a:cxn ang="0">
                <a:pos x="389" y="213"/>
              </a:cxn>
              <a:cxn ang="0">
                <a:pos x="377" y="235"/>
              </a:cxn>
              <a:cxn ang="0">
                <a:pos x="307" y="181"/>
              </a:cxn>
              <a:cxn ang="0">
                <a:pos x="476" y="263"/>
              </a:cxn>
              <a:cxn ang="0">
                <a:pos x="546" y="317"/>
              </a:cxn>
              <a:cxn ang="0">
                <a:pos x="464" y="285"/>
              </a:cxn>
              <a:cxn ang="0">
                <a:pos x="476" y="263"/>
              </a:cxn>
              <a:cxn ang="0">
                <a:pos x="694" y="386"/>
              </a:cxn>
              <a:cxn ang="0">
                <a:pos x="681" y="408"/>
              </a:cxn>
              <a:cxn ang="0">
                <a:pos x="611" y="354"/>
              </a:cxn>
              <a:cxn ang="0">
                <a:pos x="780" y="436"/>
              </a:cxn>
              <a:cxn ang="0">
                <a:pos x="850" y="490"/>
              </a:cxn>
              <a:cxn ang="0">
                <a:pos x="768" y="458"/>
              </a:cxn>
              <a:cxn ang="0">
                <a:pos x="780" y="436"/>
              </a:cxn>
              <a:cxn ang="0">
                <a:pos x="998" y="560"/>
              </a:cxn>
              <a:cxn ang="0">
                <a:pos x="985" y="581"/>
              </a:cxn>
              <a:cxn ang="0">
                <a:pos x="915" y="527"/>
              </a:cxn>
              <a:cxn ang="0">
                <a:pos x="1085" y="609"/>
              </a:cxn>
              <a:cxn ang="0">
                <a:pos x="1154" y="663"/>
              </a:cxn>
              <a:cxn ang="0">
                <a:pos x="1072" y="631"/>
              </a:cxn>
              <a:cxn ang="0">
                <a:pos x="1085" y="609"/>
              </a:cxn>
              <a:cxn ang="0">
                <a:pos x="1302" y="733"/>
              </a:cxn>
              <a:cxn ang="0">
                <a:pos x="1289" y="755"/>
              </a:cxn>
              <a:cxn ang="0">
                <a:pos x="1220" y="700"/>
              </a:cxn>
              <a:cxn ang="0">
                <a:pos x="1389" y="782"/>
              </a:cxn>
              <a:cxn ang="0">
                <a:pos x="1459" y="836"/>
              </a:cxn>
              <a:cxn ang="0">
                <a:pos x="1376" y="804"/>
              </a:cxn>
              <a:cxn ang="0">
                <a:pos x="1389" y="782"/>
              </a:cxn>
              <a:cxn ang="0">
                <a:pos x="1606" y="906"/>
              </a:cxn>
              <a:cxn ang="0">
                <a:pos x="1594" y="928"/>
              </a:cxn>
              <a:cxn ang="0">
                <a:pos x="1524" y="874"/>
              </a:cxn>
              <a:cxn ang="0">
                <a:pos x="1693" y="955"/>
              </a:cxn>
              <a:cxn ang="0">
                <a:pos x="1763" y="1010"/>
              </a:cxn>
              <a:cxn ang="0">
                <a:pos x="1681" y="977"/>
              </a:cxn>
              <a:cxn ang="0">
                <a:pos x="1693" y="955"/>
              </a:cxn>
              <a:cxn ang="0">
                <a:pos x="1910" y="1079"/>
              </a:cxn>
              <a:cxn ang="0">
                <a:pos x="1898" y="1101"/>
              </a:cxn>
              <a:cxn ang="0">
                <a:pos x="1828" y="1047"/>
              </a:cxn>
              <a:cxn ang="0">
                <a:pos x="1997" y="1129"/>
              </a:cxn>
              <a:cxn ang="0">
                <a:pos x="2067" y="1183"/>
              </a:cxn>
              <a:cxn ang="0">
                <a:pos x="1985" y="1150"/>
              </a:cxn>
              <a:cxn ang="0">
                <a:pos x="1997" y="1129"/>
              </a:cxn>
              <a:cxn ang="0">
                <a:pos x="2214" y="1252"/>
              </a:cxn>
              <a:cxn ang="0">
                <a:pos x="2202" y="1274"/>
              </a:cxn>
              <a:cxn ang="0">
                <a:pos x="2132" y="1220"/>
              </a:cxn>
              <a:cxn ang="0">
                <a:pos x="2301" y="1302"/>
              </a:cxn>
              <a:cxn ang="0">
                <a:pos x="2371" y="1356"/>
              </a:cxn>
              <a:cxn ang="0">
                <a:pos x="2289" y="1323"/>
              </a:cxn>
              <a:cxn ang="0">
                <a:pos x="2301" y="1302"/>
              </a:cxn>
              <a:cxn ang="0">
                <a:pos x="2519" y="1425"/>
              </a:cxn>
              <a:cxn ang="0">
                <a:pos x="2506" y="1447"/>
              </a:cxn>
              <a:cxn ang="0">
                <a:pos x="2436" y="1393"/>
              </a:cxn>
              <a:cxn ang="0">
                <a:pos x="2605" y="1475"/>
              </a:cxn>
              <a:cxn ang="0">
                <a:pos x="2675" y="1529"/>
              </a:cxn>
              <a:cxn ang="0">
                <a:pos x="2593" y="1497"/>
              </a:cxn>
              <a:cxn ang="0">
                <a:pos x="2605" y="1475"/>
              </a:cxn>
            </a:cxnLst>
            <a:rect l="0" t="0" r="r" b="b"/>
            <a:pathLst>
              <a:path w="2679" h="1537">
                <a:moveTo>
                  <a:pt x="20" y="3"/>
                </a:moveTo>
                <a:lnTo>
                  <a:pt x="85" y="40"/>
                </a:lnTo>
                <a:cubicBezTo>
                  <a:pt x="91" y="44"/>
                  <a:pt x="93" y="51"/>
                  <a:pt x="90" y="57"/>
                </a:cubicBezTo>
                <a:cubicBezTo>
                  <a:pt x="86" y="63"/>
                  <a:pt x="79" y="65"/>
                  <a:pt x="73" y="62"/>
                </a:cubicBezTo>
                <a:lnTo>
                  <a:pt x="8" y="25"/>
                </a:lnTo>
                <a:cubicBezTo>
                  <a:pt x="2" y="21"/>
                  <a:pt x="0" y="14"/>
                  <a:pt x="3" y="8"/>
                </a:cubicBezTo>
                <a:cubicBezTo>
                  <a:pt x="6" y="2"/>
                  <a:pt x="14" y="0"/>
                  <a:pt x="20" y="3"/>
                </a:cubicBezTo>
                <a:close/>
                <a:moveTo>
                  <a:pt x="172" y="90"/>
                </a:moveTo>
                <a:lnTo>
                  <a:pt x="237" y="127"/>
                </a:lnTo>
                <a:cubicBezTo>
                  <a:pt x="243" y="130"/>
                  <a:pt x="245" y="138"/>
                  <a:pt x="242" y="144"/>
                </a:cubicBezTo>
                <a:cubicBezTo>
                  <a:pt x="239" y="150"/>
                  <a:pt x="231" y="152"/>
                  <a:pt x="225" y="149"/>
                </a:cubicBezTo>
                <a:lnTo>
                  <a:pt x="160" y="111"/>
                </a:lnTo>
                <a:cubicBezTo>
                  <a:pt x="154" y="108"/>
                  <a:pt x="152" y="100"/>
                  <a:pt x="155" y="94"/>
                </a:cubicBezTo>
                <a:cubicBezTo>
                  <a:pt x="158" y="88"/>
                  <a:pt x="166" y="86"/>
                  <a:pt x="172" y="90"/>
                </a:cubicBezTo>
                <a:close/>
                <a:moveTo>
                  <a:pt x="324" y="176"/>
                </a:moveTo>
                <a:lnTo>
                  <a:pt x="389" y="213"/>
                </a:lnTo>
                <a:cubicBezTo>
                  <a:pt x="395" y="217"/>
                  <a:pt x="397" y="224"/>
                  <a:pt x="394" y="230"/>
                </a:cubicBezTo>
                <a:cubicBezTo>
                  <a:pt x="391" y="236"/>
                  <a:pt x="383" y="238"/>
                  <a:pt x="377" y="235"/>
                </a:cubicBezTo>
                <a:lnTo>
                  <a:pt x="312" y="198"/>
                </a:lnTo>
                <a:cubicBezTo>
                  <a:pt x="306" y="195"/>
                  <a:pt x="304" y="187"/>
                  <a:pt x="307" y="181"/>
                </a:cubicBezTo>
                <a:cubicBezTo>
                  <a:pt x="311" y="175"/>
                  <a:pt x="318" y="173"/>
                  <a:pt x="324" y="176"/>
                </a:cubicBezTo>
                <a:close/>
                <a:moveTo>
                  <a:pt x="476" y="263"/>
                </a:moveTo>
                <a:lnTo>
                  <a:pt x="541" y="300"/>
                </a:lnTo>
                <a:cubicBezTo>
                  <a:pt x="547" y="303"/>
                  <a:pt x="550" y="311"/>
                  <a:pt x="546" y="317"/>
                </a:cubicBezTo>
                <a:cubicBezTo>
                  <a:pt x="543" y="323"/>
                  <a:pt x="535" y="325"/>
                  <a:pt x="529" y="322"/>
                </a:cubicBezTo>
                <a:lnTo>
                  <a:pt x="464" y="285"/>
                </a:lnTo>
                <a:cubicBezTo>
                  <a:pt x="458" y="281"/>
                  <a:pt x="456" y="273"/>
                  <a:pt x="459" y="267"/>
                </a:cubicBezTo>
                <a:cubicBezTo>
                  <a:pt x="463" y="261"/>
                  <a:pt x="470" y="259"/>
                  <a:pt x="476" y="263"/>
                </a:cubicBezTo>
                <a:close/>
                <a:moveTo>
                  <a:pt x="628" y="349"/>
                </a:moveTo>
                <a:lnTo>
                  <a:pt x="694" y="386"/>
                </a:lnTo>
                <a:cubicBezTo>
                  <a:pt x="700" y="390"/>
                  <a:pt x="702" y="398"/>
                  <a:pt x="698" y="404"/>
                </a:cubicBezTo>
                <a:cubicBezTo>
                  <a:pt x="695" y="410"/>
                  <a:pt x="687" y="412"/>
                  <a:pt x="681" y="408"/>
                </a:cubicBezTo>
                <a:lnTo>
                  <a:pt x="616" y="371"/>
                </a:lnTo>
                <a:cubicBezTo>
                  <a:pt x="610" y="368"/>
                  <a:pt x="608" y="360"/>
                  <a:pt x="611" y="354"/>
                </a:cubicBezTo>
                <a:cubicBezTo>
                  <a:pt x="615" y="348"/>
                  <a:pt x="622" y="346"/>
                  <a:pt x="628" y="349"/>
                </a:cubicBezTo>
                <a:close/>
                <a:moveTo>
                  <a:pt x="780" y="436"/>
                </a:moveTo>
                <a:lnTo>
                  <a:pt x="846" y="473"/>
                </a:lnTo>
                <a:cubicBezTo>
                  <a:pt x="852" y="476"/>
                  <a:pt x="854" y="484"/>
                  <a:pt x="850" y="490"/>
                </a:cubicBezTo>
                <a:cubicBezTo>
                  <a:pt x="847" y="496"/>
                  <a:pt x="839" y="498"/>
                  <a:pt x="833" y="495"/>
                </a:cubicBezTo>
                <a:lnTo>
                  <a:pt x="768" y="458"/>
                </a:lnTo>
                <a:cubicBezTo>
                  <a:pt x="762" y="454"/>
                  <a:pt x="760" y="447"/>
                  <a:pt x="763" y="441"/>
                </a:cubicBezTo>
                <a:cubicBezTo>
                  <a:pt x="767" y="435"/>
                  <a:pt x="774" y="433"/>
                  <a:pt x="780" y="436"/>
                </a:cubicBezTo>
                <a:close/>
                <a:moveTo>
                  <a:pt x="933" y="523"/>
                </a:moveTo>
                <a:lnTo>
                  <a:pt x="998" y="560"/>
                </a:lnTo>
                <a:cubicBezTo>
                  <a:pt x="1004" y="563"/>
                  <a:pt x="1006" y="571"/>
                  <a:pt x="1002" y="577"/>
                </a:cubicBezTo>
                <a:cubicBezTo>
                  <a:pt x="999" y="583"/>
                  <a:pt x="991" y="585"/>
                  <a:pt x="985" y="581"/>
                </a:cubicBezTo>
                <a:lnTo>
                  <a:pt x="920" y="544"/>
                </a:lnTo>
                <a:cubicBezTo>
                  <a:pt x="914" y="541"/>
                  <a:pt x="912" y="533"/>
                  <a:pt x="915" y="527"/>
                </a:cubicBezTo>
                <a:cubicBezTo>
                  <a:pt x="919" y="521"/>
                  <a:pt x="927" y="519"/>
                  <a:pt x="933" y="523"/>
                </a:cubicBezTo>
                <a:close/>
                <a:moveTo>
                  <a:pt x="1085" y="609"/>
                </a:moveTo>
                <a:lnTo>
                  <a:pt x="1150" y="646"/>
                </a:lnTo>
                <a:cubicBezTo>
                  <a:pt x="1156" y="650"/>
                  <a:pt x="1158" y="657"/>
                  <a:pt x="1154" y="663"/>
                </a:cubicBezTo>
                <a:cubicBezTo>
                  <a:pt x="1151" y="669"/>
                  <a:pt x="1143" y="671"/>
                  <a:pt x="1137" y="668"/>
                </a:cubicBezTo>
                <a:lnTo>
                  <a:pt x="1072" y="631"/>
                </a:lnTo>
                <a:cubicBezTo>
                  <a:pt x="1066" y="627"/>
                  <a:pt x="1064" y="620"/>
                  <a:pt x="1068" y="614"/>
                </a:cubicBezTo>
                <a:cubicBezTo>
                  <a:pt x="1071" y="608"/>
                  <a:pt x="1079" y="606"/>
                  <a:pt x="1085" y="609"/>
                </a:cubicBezTo>
                <a:close/>
                <a:moveTo>
                  <a:pt x="1237" y="696"/>
                </a:moveTo>
                <a:lnTo>
                  <a:pt x="1302" y="733"/>
                </a:lnTo>
                <a:cubicBezTo>
                  <a:pt x="1308" y="736"/>
                  <a:pt x="1310" y="744"/>
                  <a:pt x="1307" y="750"/>
                </a:cubicBezTo>
                <a:cubicBezTo>
                  <a:pt x="1303" y="756"/>
                  <a:pt x="1295" y="758"/>
                  <a:pt x="1289" y="755"/>
                </a:cubicBezTo>
                <a:lnTo>
                  <a:pt x="1224" y="717"/>
                </a:lnTo>
                <a:cubicBezTo>
                  <a:pt x="1218" y="714"/>
                  <a:pt x="1216" y="706"/>
                  <a:pt x="1220" y="700"/>
                </a:cubicBezTo>
                <a:cubicBezTo>
                  <a:pt x="1223" y="694"/>
                  <a:pt x="1231" y="692"/>
                  <a:pt x="1237" y="696"/>
                </a:cubicBezTo>
                <a:close/>
                <a:moveTo>
                  <a:pt x="1389" y="782"/>
                </a:moveTo>
                <a:lnTo>
                  <a:pt x="1454" y="819"/>
                </a:lnTo>
                <a:cubicBezTo>
                  <a:pt x="1460" y="823"/>
                  <a:pt x="1462" y="830"/>
                  <a:pt x="1459" y="836"/>
                </a:cubicBezTo>
                <a:cubicBezTo>
                  <a:pt x="1455" y="842"/>
                  <a:pt x="1448" y="844"/>
                  <a:pt x="1442" y="841"/>
                </a:cubicBezTo>
                <a:lnTo>
                  <a:pt x="1376" y="804"/>
                </a:lnTo>
                <a:cubicBezTo>
                  <a:pt x="1370" y="801"/>
                  <a:pt x="1368" y="793"/>
                  <a:pt x="1372" y="787"/>
                </a:cubicBezTo>
                <a:cubicBezTo>
                  <a:pt x="1375" y="781"/>
                  <a:pt x="1383" y="779"/>
                  <a:pt x="1389" y="782"/>
                </a:cubicBezTo>
                <a:close/>
                <a:moveTo>
                  <a:pt x="1541" y="869"/>
                </a:moveTo>
                <a:lnTo>
                  <a:pt x="1606" y="906"/>
                </a:lnTo>
                <a:cubicBezTo>
                  <a:pt x="1612" y="909"/>
                  <a:pt x="1614" y="917"/>
                  <a:pt x="1611" y="923"/>
                </a:cubicBezTo>
                <a:cubicBezTo>
                  <a:pt x="1607" y="929"/>
                  <a:pt x="1600" y="931"/>
                  <a:pt x="1594" y="928"/>
                </a:cubicBezTo>
                <a:lnTo>
                  <a:pt x="1528" y="891"/>
                </a:lnTo>
                <a:cubicBezTo>
                  <a:pt x="1522" y="887"/>
                  <a:pt x="1520" y="880"/>
                  <a:pt x="1524" y="874"/>
                </a:cubicBezTo>
                <a:cubicBezTo>
                  <a:pt x="1527" y="868"/>
                  <a:pt x="1535" y="865"/>
                  <a:pt x="1541" y="869"/>
                </a:cubicBezTo>
                <a:close/>
                <a:moveTo>
                  <a:pt x="1693" y="955"/>
                </a:moveTo>
                <a:lnTo>
                  <a:pt x="1758" y="992"/>
                </a:lnTo>
                <a:cubicBezTo>
                  <a:pt x="1764" y="996"/>
                  <a:pt x="1766" y="1004"/>
                  <a:pt x="1763" y="1010"/>
                </a:cubicBezTo>
                <a:cubicBezTo>
                  <a:pt x="1759" y="1016"/>
                  <a:pt x="1752" y="1018"/>
                  <a:pt x="1746" y="1014"/>
                </a:cubicBezTo>
                <a:lnTo>
                  <a:pt x="1681" y="977"/>
                </a:lnTo>
                <a:cubicBezTo>
                  <a:pt x="1675" y="974"/>
                  <a:pt x="1672" y="966"/>
                  <a:pt x="1676" y="960"/>
                </a:cubicBezTo>
                <a:cubicBezTo>
                  <a:pt x="1679" y="954"/>
                  <a:pt x="1687" y="952"/>
                  <a:pt x="1693" y="955"/>
                </a:cubicBezTo>
                <a:close/>
                <a:moveTo>
                  <a:pt x="1845" y="1042"/>
                </a:moveTo>
                <a:lnTo>
                  <a:pt x="1910" y="1079"/>
                </a:lnTo>
                <a:cubicBezTo>
                  <a:pt x="1916" y="1082"/>
                  <a:pt x="1918" y="1090"/>
                  <a:pt x="1915" y="1096"/>
                </a:cubicBezTo>
                <a:cubicBezTo>
                  <a:pt x="1911" y="1102"/>
                  <a:pt x="1904" y="1104"/>
                  <a:pt x="1898" y="1101"/>
                </a:cubicBezTo>
                <a:lnTo>
                  <a:pt x="1833" y="1064"/>
                </a:lnTo>
                <a:cubicBezTo>
                  <a:pt x="1827" y="1060"/>
                  <a:pt x="1825" y="1053"/>
                  <a:pt x="1828" y="1047"/>
                </a:cubicBezTo>
                <a:cubicBezTo>
                  <a:pt x="1831" y="1041"/>
                  <a:pt x="1839" y="1039"/>
                  <a:pt x="1845" y="1042"/>
                </a:cubicBezTo>
                <a:close/>
                <a:moveTo>
                  <a:pt x="1997" y="1129"/>
                </a:moveTo>
                <a:lnTo>
                  <a:pt x="2062" y="1166"/>
                </a:lnTo>
                <a:cubicBezTo>
                  <a:pt x="2068" y="1169"/>
                  <a:pt x="2070" y="1177"/>
                  <a:pt x="2067" y="1183"/>
                </a:cubicBezTo>
                <a:cubicBezTo>
                  <a:pt x="2064" y="1189"/>
                  <a:pt x="2056" y="1191"/>
                  <a:pt x="2050" y="1187"/>
                </a:cubicBezTo>
                <a:lnTo>
                  <a:pt x="1985" y="1150"/>
                </a:lnTo>
                <a:cubicBezTo>
                  <a:pt x="1979" y="1147"/>
                  <a:pt x="1977" y="1139"/>
                  <a:pt x="1980" y="1133"/>
                </a:cubicBezTo>
                <a:cubicBezTo>
                  <a:pt x="1983" y="1127"/>
                  <a:pt x="1991" y="1125"/>
                  <a:pt x="1997" y="1129"/>
                </a:cubicBezTo>
                <a:close/>
                <a:moveTo>
                  <a:pt x="2149" y="1215"/>
                </a:moveTo>
                <a:lnTo>
                  <a:pt x="2214" y="1252"/>
                </a:lnTo>
                <a:cubicBezTo>
                  <a:pt x="2220" y="1256"/>
                  <a:pt x="2222" y="1263"/>
                  <a:pt x="2219" y="1269"/>
                </a:cubicBezTo>
                <a:cubicBezTo>
                  <a:pt x="2216" y="1275"/>
                  <a:pt x="2208" y="1277"/>
                  <a:pt x="2202" y="1274"/>
                </a:cubicBezTo>
                <a:lnTo>
                  <a:pt x="2137" y="1237"/>
                </a:lnTo>
                <a:cubicBezTo>
                  <a:pt x="2131" y="1233"/>
                  <a:pt x="2129" y="1226"/>
                  <a:pt x="2132" y="1220"/>
                </a:cubicBezTo>
                <a:cubicBezTo>
                  <a:pt x="2136" y="1214"/>
                  <a:pt x="2143" y="1212"/>
                  <a:pt x="2149" y="1215"/>
                </a:cubicBezTo>
                <a:close/>
                <a:moveTo>
                  <a:pt x="2301" y="1302"/>
                </a:moveTo>
                <a:lnTo>
                  <a:pt x="2366" y="1339"/>
                </a:lnTo>
                <a:cubicBezTo>
                  <a:pt x="2372" y="1342"/>
                  <a:pt x="2375" y="1350"/>
                  <a:pt x="2371" y="1356"/>
                </a:cubicBezTo>
                <a:cubicBezTo>
                  <a:pt x="2368" y="1362"/>
                  <a:pt x="2360" y="1364"/>
                  <a:pt x="2354" y="1361"/>
                </a:cubicBezTo>
                <a:lnTo>
                  <a:pt x="2289" y="1323"/>
                </a:lnTo>
                <a:cubicBezTo>
                  <a:pt x="2283" y="1320"/>
                  <a:pt x="2281" y="1312"/>
                  <a:pt x="2284" y="1306"/>
                </a:cubicBezTo>
                <a:cubicBezTo>
                  <a:pt x="2288" y="1300"/>
                  <a:pt x="2295" y="1298"/>
                  <a:pt x="2301" y="1302"/>
                </a:cubicBezTo>
                <a:close/>
                <a:moveTo>
                  <a:pt x="2453" y="1388"/>
                </a:moveTo>
                <a:lnTo>
                  <a:pt x="2519" y="1425"/>
                </a:lnTo>
                <a:cubicBezTo>
                  <a:pt x="2525" y="1429"/>
                  <a:pt x="2527" y="1436"/>
                  <a:pt x="2523" y="1442"/>
                </a:cubicBezTo>
                <a:cubicBezTo>
                  <a:pt x="2520" y="1448"/>
                  <a:pt x="2512" y="1451"/>
                  <a:pt x="2506" y="1447"/>
                </a:cubicBezTo>
                <a:lnTo>
                  <a:pt x="2441" y="1410"/>
                </a:lnTo>
                <a:cubicBezTo>
                  <a:pt x="2435" y="1407"/>
                  <a:pt x="2433" y="1399"/>
                  <a:pt x="2436" y="1393"/>
                </a:cubicBezTo>
                <a:cubicBezTo>
                  <a:pt x="2440" y="1387"/>
                  <a:pt x="2447" y="1385"/>
                  <a:pt x="2453" y="1388"/>
                </a:cubicBezTo>
                <a:close/>
                <a:moveTo>
                  <a:pt x="2605" y="1475"/>
                </a:moveTo>
                <a:lnTo>
                  <a:pt x="2671" y="1512"/>
                </a:lnTo>
                <a:cubicBezTo>
                  <a:pt x="2677" y="1515"/>
                  <a:pt x="2679" y="1523"/>
                  <a:pt x="2675" y="1529"/>
                </a:cubicBezTo>
                <a:cubicBezTo>
                  <a:pt x="2672" y="1535"/>
                  <a:pt x="2664" y="1537"/>
                  <a:pt x="2658" y="1534"/>
                </a:cubicBezTo>
                <a:lnTo>
                  <a:pt x="2593" y="1497"/>
                </a:lnTo>
                <a:cubicBezTo>
                  <a:pt x="2587" y="1493"/>
                  <a:pt x="2585" y="1486"/>
                  <a:pt x="2588" y="1480"/>
                </a:cubicBezTo>
                <a:cubicBezTo>
                  <a:pt x="2592" y="1474"/>
                  <a:pt x="2599" y="1471"/>
                  <a:pt x="2605" y="1475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1"/>
          <p:cNvSpPr>
            <a:spLocks noEditPoints="1"/>
          </p:cNvSpPr>
          <p:nvPr/>
        </p:nvSpPr>
        <p:spPr bwMode="auto">
          <a:xfrm>
            <a:off x="2261444" y="2189163"/>
            <a:ext cx="1068387" cy="409575"/>
          </a:xfrm>
          <a:custGeom>
            <a:avLst/>
            <a:gdLst/>
            <a:ahLst/>
            <a:cxnLst>
              <a:cxn ang="0">
                <a:pos x="10522" y="4045"/>
              </a:cxn>
              <a:cxn ang="0">
                <a:pos x="10557" y="3951"/>
              </a:cxn>
              <a:cxn ang="0">
                <a:pos x="10867" y="4121"/>
              </a:cxn>
              <a:cxn ang="0">
                <a:pos x="10148" y="3904"/>
              </a:cxn>
              <a:cxn ang="0">
                <a:pos x="9838" y="3734"/>
              </a:cxn>
              <a:cxn ang="0">
                <a:pos x="10183" y="3810"/>
              </a:cxn>
              <a:cxn ang="0">
                <a:pos x="10148" y="3904"/>
              </a:cxn>
              <a:cxn ang="0">
                <a:pos x="9212" y="3552"/>
              </a:cxn>
              <a:cxn ang="0">
                <a:pos x="9247" y="3458"/>
              </a:cxn>
              <a:cxn ang="0">
                <a:pos x="9557" y="3628"/>
              </a:cxn>
              <a:cxn ang="0">
                <a:pos x="8837" y="3411"/>
              </a:cxn>
              <a:cxn ang="0">
                <a:pos x="8527" y="3241"/>
              </a:cxn>
              <a:cxn ang="0">
                <a:pos x="8872" y="3318"/>
              </a:cxn>
              <a:cxn ang="0">
                <a:pos x="8837" y="3411"/>
              </a:cxn>
              <a:cxn ang="0">
                <a:pos x="7901" y="3059"/>
              </a:cxn>
              <a:cxn ang="0">
                <a:pos x="7936" y="2966"/>
              </a:cxn>
              <a:cxn ang="0">
                <a:pos x="8246" y="3136"/>
              </a:cxn>
              <a:cxn ang="0">
                <a:pos x="7527" y="2919"/>
              </a:cxn>
              <a:cxn ang="0">
                <a:pos x="7217" y="2749"/>
              </a:cxn>
              <a:cxn ang="0">
                <a:pos x="7562" y="2825"/>
              </a:cxn>
              <a:cxn ang="0">
                <a:pos x="7527" y="2919"/>
              </a:cxn>
              <a:cxn ang="0">
                <a:pos x="6591" y="2567"/>
              </a:cxn>
              <a:cxn ang="0">
                <a:pos x="6626" y="2473"/>
              </a:cxn>
              <a:cxn ang="0">
                <a:pos x="6936" y="2643"/>
              </a:cxn>
              <a:cxn ang="0">
                <a:pos x="6216" y="2426"/>
              </a:cxn>
              <a:cxn ang="0">
                <a:pos x="5906" y="2256"/>
              </a:cxn>
              <a:cxn ang="0">
                <a:pos x="6251" y="2332"/>
              </a:cxn>
              <a:cxn ang="0">
                <a:pos x="6216" y="2426"/>
              </a:cxn>
              <a:cxn ang="0">
                <a:pos x="5280" y="2074"/>
              </a:cxn>
              <a:cxn ang="0">
                <a:pos x="5315" y="1980"/>
              </a:cxn>
              <a:cxn ang="0">
                <a:pos x="5625" y="2150"/>
              </a:cxn>
              <a:cxn ang="0">
                <a:pos x="4906" y="1933"/>
              </a:cxn>
              <a:cxn ang="0">
                <a:pos x="4596" y="1763"/>
              </a:cxn>
              <a:cxn ang="0">
                <a:pos x="4941" y="1840"/>
              </a:cxn>
              <a:cxn ang="0">
                <a:pos x="4906" y="1933"/>
              </a:cxn>
              <a:cxn ang="0">
                <a:pos x="3970" y="1581"/>
              </a:cxn>
              <a:cxn ang="0">
                <a:pos x="4005" y="1488"/>
              </a:cxn>
              <a:cxn ang="0">
                <a:pos x="4315" y="1658"/>
              </a:cxn>
              <a:cxn ang="0">
                <a:pos x="3595" y="1441"/>
              </a:cxn>
              <a:cxn ang="0">
                <a:pos x="3285" y="1271"/>
              </a:cxn>
              <a:cxn ang="0">
                <a:pos x="3631" y="1347"/>
              </a:cxn>
              <a:cxn ang="0">
                <a:pos x="3595" y="1441"/>
              </a:cxn>
              <a:cxn ang="0">
                <a:pos x="2659" y="1089"/>
              </a:cxn>
              <a:cxn ang="0">
                <a:pos x="2695" y="995"/>
              </a:cxn>
              <a:cxn ang="0">
                <a:pos x="3005" y="1165"/>
              </a:cxn>
              <a:cxn ang="0">
                <a:pos x="2285" y="948"/>
              </a:cxn>
              <a:cxn ang="0">
                <a:pos x="1975" y="778"/>
              </a:cxn>
              <a:cxn ang="0">
                <a:pos x="2320" y="854"/>
              </a:cxn>
              <a:cxn ang="0">
                <a:pos x="2285" y="948"/>
              </a:cxn>
              <a:cxn ang="0">
                <a:pos x="1349" y="596"/>
              </a:cxn>
              <a:cxn ang="0">
                <a:pos x="1384" y="502"/>
              </a:cxn>
              <a:cxn ang="0">
                <a:pos x="1694" y="672"/>
              </a:cxn>
              <a:cxn ang="0">
                <a:pos x="974" y="455"/>
              </a:cxn>
              <a:cxn ang="0">
                <a:pos x="664" y="285"/>
              </a:cxn>
              <a:cxn ang="0">
                <a:pos x="1010" y="362"/>
              </a:cxn>
              <a:cxn ang="0">
                <a:pos x="974" y="455"/>
              </a:cxn>
              <a:cxn ang="0">
                <a:pos x="38" y="103"/>
              </a:cxn>
              <a:cxn ang="0">
                <a:pos x="74" y="10"/>
              </a:cxn>
              <a:cxn ang="0">
                <a:pos x="384" y="180"/>
              </a:cxn>
            </a:cxnLst>
            <a:rect l="0" t="0" r="r" b="b"/>
            <a:pathLst>
              <a:path w="10877" h="4160">
                <a:moveTo>
                  <a:pt x="10803" y="4150"/>
                </a:moveTo>
                <a:lnTo>
                  <a:pt x="10522" y="4045"/>
                </a:lnTo>
                <a:cubicBezTo>
                  <a:pt x="10496" y="4035"/>
                  <a:pt x="10483" y="4006"/>
                  <a:pt x="10493" y="3980"/>
                </a:cubicBezTo>
                <a:cubicBezTo>
                  <a:pt x="10503" y="3954"/>
                  <a:pt x="10531" y="3941"/>
                  <a:pt x="10557" y="3951"/>
                </a:cubicBezTo>
                <a:lnTo>
                  <a:pt x="10838" y="4057"/>
                </a:lnTo>
                <a:cubicBezTo>
                  <a:pt x="10864" y="4066"/>
                  <a:pt x="10877" y="4095"/>
                  <a:pt x="10867" y="4121"/>
                </a:cubicBezTo>
                <a:cubicBezTo>
                  <a:pt x="10858" y="4147"/>
                  <a:pt x="10829" y="4160"/>
                  <a:pt x="10803" y="4150"/>
                </a:cubicBezTo>
                <a:close/>
                <a:moveTo>
                  <a:pt x="10148" y="3904"/>
                </a:moveTo>
                <a:lnTo>
                  <a:pt x="9867" y="3798"/>
                </a:lnTo>
                <a:cubicBezTo>
                  <a:pt x="9841" y="3789"/>
                  <a:pt x="9828" y="3760"/>
                  <a:pt x="9838" y="3734"/>
                </a:cubicBezTo>
                <a:cubicBezTo>
                  <a:pt x="9847" y="3708"/>
                  <a:pt x="9876" y="3695"/>
                  <a:pt x="9902" y="3705"/>
                </a:cubicBezTo>
                <a:lnTo>
                  <a:pt x="10183" y="3810"/>
                </a:lnTo>
                <a:cubicBezTo>
                  <a:pt x="10209" y="3820"/>
                  <a:pt x="10222" y="3849"/>
                  <a:pt x="10212" y="3875"/>
                </a:cubicBezTo>
                <a:cubicBezTo>
                  <a:pt x="10202" y="3901"/>
                  <a:pt x="10173" y="3914"/>
                  <a:pt x="10148" y="3904"/>
                </a:cubicBezTo>
                <a:close/>
                <a:moveTo>
                  <a:pt x="9492" y="3658"/>
                </a:moveTo>
                <a:lnTo>
                  <a:pt x="9212" y="3552"/>
                </a:lnTo>
                <a:cubicBezTo>
                  <a:pt x="9186" y="3542"/>
                  <a:pt x="9173" y="3513"/>
                  <a:pt x="9182" y="3488"/>
                </a:cubicBezTo>
                <a:cubicBezTo>
                  <a:pt x="9192" y="3462"/>
                  <a:pt x="9221" y="3449"/>
                  <a:pt x="9247" y="3458"/>
                </a:cubicBezTo>
                <a:lnTo>
                  <a:pt x="9528" y="3564"/>
                </a:lnTo>
                <a:cubicBezTo>
                  <a:pt x="9553" y="3574"/>
                  <a:pt x="9567" y="3603"/>
                  <a:pt x="9557" y="3628"/>
                </a:cubicBezTo>
                <a:cubicBezTo>
                  <a:pt x="9547" y="3654"/>
                  <a:pt x="9518" y="3667"/>
                  <a:pt x="9492" y="3658"/>
                </a:cubicBezTo>
                <a:close/>
                <a:moveTo>
                  <a:pt x="8837" y="3411"/>
                </a:moveTo>
                <a:lnTo>
                  <a:pt x="8556" y="3306"/>
                </a:lnTo>
                <a:cubicBezTo>
                  <a:pt x="8531" y="3296"/>
                  <a:pt x="8517" y="3267"/>
                  <a:pt x="8527" y="3241"/>
                </a:cubicBezTo>
                <a:cubicBezTo>
                  <a:pt x="8537" y="3215"/>
                  <a:pt x="8566" y="3202"/>
                  <a:pt x="8592" y="3212"/>
                </a:cubicBezTo>
                <a:lnTo>
                  <a:pt x="8872" y="3318"/>
                </a:lnTo>
                <a:cubicBezTo>
                  <a:pt x="8898" y="3327"/>
                  <a:pt x="8911" y="3356"/>
                  <a:pt x="8902" y="3382"/>
                </a:cubicBezTo>
                <a:cubicBezTo>
                  <a:pt x="8892" y="3408"/>
                  <a:pt x="8863" y="3421"/>
                  <a:pt x="8837" y="3411"/>
                </a:cubicBezTo>
                <a:close/>
                <a:moveTo>
                  <a:pt x="8182" y="3165"/>
                </a:moveTo>
                <a:lnTo>
                  <a:pt x="7901" y="3059"/>
                </a:lnTo>
                <a:cubicBezTo>
                  <a:pt x="7875" y="3050"/>
                  <a:pt x="7862" y="3021"/>
                  <a:pt x="7872" y="2995"/>
                </a:cubicBezTo>
                <a:cubicBezTo>
                  <a:pt x="7882" y="2969"/>
                  <a:pt x="7910" y="2956"/>
                  <a:pt x="7936" y="2966"/>
                </a:cubicBezTo>
                <a:lnTo>
                  <a:pt x="8217" y="3071"/>
                </a:lnTo>
                <a:cubicBezTo>
                  <a:pt x="8243" y="3081"/>
                  <a:pt x="8256" y="3110"/>
                  <a:pt x="8246" y="3136"/>
                </a:cubicBezTo>
                <a:cubicBezTo>
                  <a:pt x="8237" y="3162"/>
                  <a:pt x="8208" y="3175"/>
                  <a:pt x="8182" y="3165"/>
                </a:cubicBezTo>
                <a:close/>
                <a:moveTo>
                  <a:pt x="7527" y="2919"/>
                </a:moveTo>
                <a:lnTo>
                  <a:pt x="7246" y="2813"/>
                </a:lnTo>
                <a:cubicBezTo>
                  <a:pt x="7220" y="2803"/>
                  <a:pt x="7207" y="2774"/>
                  <a:pt x="7217" y="2749"/>
                </a:cubicBezTo>
                <a:cubicBezTo>
                  <a:pt x="7226" y="2723"/>
                  <a:pt x="7255" y="2710"/>
                  <a:pt x="7281" y="2719"/>
                </a:cubicBezTo>
                <a:lnTo>
                  <a:pt x="7562" y="2825"/>
                </a:lnTo>
                <a:cubicBezTo>
                  <a:pt x="7588" y="2835"/>
                  <a:pt x="7601" y="2864"/>
                  <a:pt x="7591" y="2889"/>
                </a:cubicBezTo>
                <a:cubicBezTo>
                  <a:pt x="7581" y="2915"/>
                  <a:pt x="7553" y="2928"/>
                  <a:pt x="7527" y="2919"/>
                </a:cubicBezTo>
                <a:close/>
                <a:moveTo>
                  <a:pt x="6872" y="2672"/>
                </a:moveTo>
                <a:lnTo>
                  <a:pt x="6591" y="2567"/>
                </a:lnTo>
                <a:cubicBezTo>
                  <a:pt x="6565" y="2557"/>
                  <a:pt x="6552" y="2528"/>
                  <a:pt x="6561" y="2502"/>
                </a:cubicBezTo>
                <a:cubicBezTo>
                  <a:pt x="6571" y="2476"/>
                  <a:pt x="6600" y="2463"/>
                  <a:pt x="6626" y="2473"/>
                </a:cubicBezTo>
                <a:lnTo>
                  <a:pt x="6907" y="2579"/>
                </a:lnTo>
                <a:cubicBezTo>
                  <a:pt x="6933" y="2588"/>
                  <a:pt x="6946" y="2617"/>
                  <a:pt x="6936" y="2643"/>
                </a:cubicBezTo>
                <a:cubicBezTo>
                  <a:pt x="6926" y="2669"/>
                  <a:pt x="6897" y="2682"/>
                  <a:pt x="6872" y="2672"/>
                </a:cubicBezTo>
                <a:close/>
                <a:moveTo>
                  <a:pt x="6216" y="2426"/>
                </a:moveTo>
                <a:lnTo>
                  <a:pt x="5935" y="2320"/>
                </a:lnTo>
                <a:cubicBezTo>
                  <a:pt x="5910" y="2311"/>
                  <a:pt x="5897" y="2282"/>
                  <a:pt x="5906" y="2256"/>
                </a:cubicBezTo>
                <a:cubicBezTo>
                  <a:pt x="5916" y="2230"/>
                  <a:pt x="5945" y="2217"/>
                  <a:pt x="5971" y="2227"/>
                </a:cubicBezTo>
                <a:lnTo>
                  <a:pt x="6251" y="2332"/>
                </a:lnTo>
                <a:cubicBezTo>
                  <a:pt x="6277" y="2342"/>
                  <a:pt x="6290" y="2371"/>
                  <a:pt x="6281" y="2397"/>
                </a:cubicBezTo>
                <a:cubicBezTo>
                  <a:pt x="6271" y="2423"/>
                  <a:pt x="6242" y="2436"/>
                  <a:pt x="6216" y="2426"/>
                </a:cubicBezTo>
                <a:close/>
                <a:moveTo>
                  <a:pt x="5561" y="2180"/>
                </a:moveTo>
                <a:lnTo>
                  <a:pt x="5280" y="2074"/>
                </a:lnTo>
                <a:cubicBezTo>
                  <a:pt x="5254" y="2064"/>
                  <a:pt x="5241" y="2035"/>
                  <a:pt x="5251" y="2010"/>
                </a:cubicBezTo>
                <a:cubicBezTo>
                  <a:pt x="5261" y="1984"/>
                  <a:pt x="5290" y="1971"/>
                  <a:pt x="5315" y="1980"/>
                </a:cubicBezTo>
                <a:lnTo>
                  <a:pt x="5596" y="2086"/>
                </a:lnTo>
                <a:cubicBezTo>
                  <a:pt x="5622" y="2096"/>
                  <a:pt x="5635" y="2125"/>
                  <a:pt x="5625" y="2150"/>
                </a:cubicBezTo>
                <a:cubicBezTo>
                  <a:pt x="5616" y="2176"/>
                  <a:pt x="5587" y="2189"/>
                  <a:pt x="5561" y="2180"/>
                </a:cubicBezTo>
                <a:close/>
                <a:moveTo>
                  <a:pt x="4906" y="1933"/>
                </a:moveTo>
                <a:lnTo>
                  <a:pt x="4625" y="1828"/>
                </a:lnTo>
                <a:cubicBezTo>
                  <a:pt x="4599" y="1818"/>
                  <a:pt x="4586" y="1789"/>
                  <a:pt x="4596" y="1763"/>
                </a:cubicBezTo>
                <a:cubicBezTo>
                  <a:pt x="4606" y="1737"/>
                  <a:pt x="4634" y="1724"/>
                  <a:pt x="4660" y="1734"/>
                </a:cubicBezTo>
                <a:lnTo>
                  <a:pt x="4941" y="1840"/>
                </a:lnTo>
                <a:cubicBezTo>
                  <a:pt x="4967" y="1849"/>
                  <a:pt x="4980" y="1878"/>
                  <a:pt x="4970" y="1904"/>
                </a:cubicBezTo>
                <a:cubicBezTo>
                  <a:pt x="4961" y="1930"/>
                  <a:pt x="4932" y="1943"/>
                  <a:pt x="4906" y="1933"/>
                </a:cubicBezTo>
                <a:close/>
                <a:moveTo>
                  <a:pt x="4251" y="1687"/>
                </a:moveTo>
                <a:lnTo>
                  <a:pt x="3970" y="1581"/>
                </a:lnTo>
                <a:cubicBezTo>
                  <a:pt x="3944" y="1572"/>
                  <a:pt x="3931" y="1543"/>
                  <a:pt x="3941" y="1517"/>
                </a:cubicBezTo>
                <a:cubicBezTo>
                  <a:pt x="3950" y="1491"/>
                  <a:pt x="3979" y="1478"/>
                  <a:pt x="4005" y="1488"/>
                </a:cubicBezTo>
                <a:lnTo>
                  <a:pt x="4286" y="1593"/>
                </a:lnTo>
                <a:cubicBezTo>
                  <a:pt x="4312" y="1603"/>
                  <a:pt x="4325" y="1632"/>
                  <a:pt x="4315" y="1658"/>
                </a:cubicBezTo>
                <a:cubicBezTo>
                  <a:pt x="4305" y="1684"/>
                  <a:pt x="4276" y="1697"/>
                  <a:pt x="4251" y="1687"/>
                </a:cubicBezTo>
                <a:close/>
                <a:moveTo>
                  <a:pt x="3595" y="1441"/>
                </a:moveTo>
                <a:lnTo>
                  <a:pt x="3315" y="1335"/>
                </a:lnTo>
                <a:cubicBezTo>
                  <a:pt x="3289" y="1325"/>
                  <a:pt x="3276" y="1296"/>
                  <a:pt x="3285" y="1271"/>
                </a:cubicBezTo>
                <a:cubicBezTo>
                  <a:pt x="3295" y="1245"/>
                  <a:pt x="3324" y="1232"/>
                  <a:pt x="3350" y="1241"/>
                </a:cubicBezTo>
                <a:lnTo>
                  <a:pt x="3631" y="1347"/>
                </a:lnTo>
                <a:cubicBezTo>
                  <a:pt x="3656" y="1357"/>
                  <a:pt x="3670" y="1386"/>
                  <a:pt x="3660" y="1411"/>
                </a:cubicBezTo>
                <a:cubicBezTo>
                  <a:pt x="3650" y="1437"/>
                  <a:pt x="3621" y="1450"/>
                  <a:pt x="3595" y="1441"/>
                </a:cubicBezTo>
                <a:close/>
                <a:moveTo>
                  <a:pt x="2940" y="1194"/>
                </a:moveTo>
                <a:lnTo>
                  <a:pt x="2659" y="1089"/>
                </a:lnTo>
                <a:cubicBezTo>
                  <a:pt x="2634" y="1079"/>
                  <a:pt x="2620" y="1050"/>
                  <a:pt x="2630" y="1024"/>
                </a:cubicBezTo>
                <a:cubicBezTo>
                  <a:pt x="2640" y="998"/>
                  <a:pt x="2669" y="985"/>
                  <a:pt x="2695" y="995"/>
                </a:cubicBezTo>
                <a:lnTo>
                  <a:pt x="2975" y="1101"/>
                </a:lnTo>
                <a:cubicBezTo>
                  <a:pt x="3001" y="1110"/>
                  <a:pt x="3014" y="1139"/>
                  <a:pt x="3005" y="1165"/>
                </a:cubicBezTo>
                <a:cubicBezTo>
                  <a:pt x="2995" y="1191"/>
                  <a:pt x="2966" y="1204"/>
                  <a:pt x="2940" y="1194"/>
                </a:cubicBezTo>
                <a:close/>
                <a:moveTo>
                  <a:pt x="2285" y="948"/>
                </a:moveTo>
                <a:lnTo>
                  <a:pt x="2004" y="842"/>
                </a:lnTo>
                <a:cubicBezTo>
                  <a:pt x="1978" y="833"/>
                  <a:pt x="1965" y="804"/>
                  <a:pt x="1975" y="778"/>
                </a:cubicBezTo>
                <a:cubicBezTo>
                  <a:pt x="1985" y="752"/>
                  <a:pt x="2013" y="739"/>
                  <a:pt x="2039" y="749"/>
                </a:cubicBezTo>
                <a:lnTo>
                  <a:pt x="2320" y="854"/>
                </a:lnTo>
                <a:cubicBezTo>
                  <a:pt x="2346" y="864"/>
                  <a:pt x="2359" y="893"/>
                  <a:pt x="2349" y="919"/>
                </a:cubicBezTo>
                <a:cubicBezTo>
                  <a:pt x="2340" y="945"/>
                  <a:pt x="2311" y="958"/>
                  <a:pt x="2285" y="948"/>
                </a:cubicBezTo>
                <a:close/>
                <a:moveTo>
                  <a:pt x="1630" y="702"/>
                </a:moveTo>
                <a:lnTo>
                  <a:pt x="1349" y="596"/>
                </a:lnTo>
                <a:cubicBezTo>
                  <a:pt x="1323" y="586"/>
                  <a:pt x="1310" y="557"/>
                  <a:pt x="1320" y="532"/>
                </a:cubicBezTo>
                <a:cubicBezTo>
                  <a:pt x="1329" y="506"/>
                  <a:pt x="1358" y="493"/>
                  <a:pt x="1384" y="502"/>
                </a:cubicBezTo>
                <a:lnTo>
                  <a:pt x="1665" y="608"/>
                </a:lnTo>
                <a:cubicBezTo>
                  <a:pt x="1691" y="618"/>
                  <a:pt x="1704" y="647"/>
                  <a:pt x="1694" y="672"/>
                </a:cubicBezTo>
                <a:cubicBezTo>
                  <a:pt x="1684" y="698"/>
                  <a:pt x="1656" y="711"/>
                  <a:pt x="1630" y="702"/>
                </a:cubicBezTo>
                <a:close/>
                <a:moveTo>
                  <a:pt x="974" y="455"/>
                </a:moveTo>
                <a:lnTo>
                  <a:pt x="694" y="350"/>
                </a:lnTo>
                <a:cubicBezTo>
                  <a:pt x="668" y="340"/>
                  <a:pt x="655" y="311"/>
                  <a:pt x="664" y="285"/>
                </a:cubicBezTo>
                <a:cubicBezTo>
                  <a:pt x="674" y="259"/>
                  <a:pt x="703" y="246"/>
                  <a:pt x="729" y="256"/>
                </a:cubicBezTo>
                <a:lnTo>
                  <a:pt x="1010" y="362"/>
                </a:lnTo>
                <a:cubicBezTo>
                  <a:pt x="1036" y="371"/>
                  <a:pt x="1049" y="400"/>
                  <a:pt x="1039" y="426"/>
                </a:cubicBezTo>
                <a:cubicBezTo>
                  <a:pt x="1029" y="452"/>
                  <a:pt x="1000" y="465"/>
                  <a:pt x="974" y="455"/>
                </a:cubicBezTo>
                <a:close/>
                <a:moveTo>
                  <a:pt x="319" y="209"/>
                </a:moveTo>
                <a:lnTo>
                  <a:pt x="38" y="103"/>
                </a:lnTo>
                <a:cubicBezTo>
                  <a:pt x="13" y="94"/>
                  <a:pt x="0" y="65"/>
                  <a:pt x="9" y="39"/>
                </a:cubicBezTo>
                <a:cubicBezTo>
                  <a:pt x="19" y="13"/>
                  <a:pt x="48" y="0"/>
                  <a:pt x="74" y="10"/>
                </a:cubicBezTo>
                <a:lnTo>
                  <a:pt x="354" y="115"/>
                </a:lnTo>
                <a:cubicBezTo>
                  <a:pt x="380" y="125"/>
                  <a:pt x="393" y="154"/>
                  <a:pt x="384" y="180"/>
                </a:cubicBezTo>
                <a:cubicBezTo>
                  <a:pt x="374" y="206"/>
                  <a:pt x="345" y="219"/>
                  <a:pt x="319" y="209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2"/>
          <p:cNvSpPr>
            <a:spLocks noEditPoints="1"/>
          </p:cNvSpPr>
          <p:nvPr/>
        </p:nvSpPr>
        <p:spPr bwMode="auto">
          <a:xfrm>
            <a:off x="2285256" y="2071688"/>
            <a:ext cx="1135062" cy="425450"/>
          </a:xfrm>
          <a:custGeom>
            <a:avLst/>
            <a:gdLst/>
            <a:ahLst/>
            <a:cxnLst>
              <a:cxn ang="0">
                <a:pos x="11191" y="4216"/>
              </a:cxn>
              <a:cxn ang="0">
                <a:pos x="11226" y="4122"/>
              </a:cxn>
              <a:cxn ang="0">
                <a:pos x="11537" y="4290"/>
              </a:cxn>
              <a:cxn ang="0">
                <a:pos x="10816" y="4078"/>
              </a:cxn>
              <a:cxn ang="0">
                <a:pos x="10505" y="3910"/>
              </a:cxn>
              <a:cxn ang="0">
                <a:pos x="10851" y="3984"/>
              </a:cxn>
              <a:cxn ang="0">
                <a:pos x="10816" y="4078"/>
              </a:cxn>
              <a:cxn ang="0">
                <a:pos x="9878" y="3732"/>
              </a:cxn>
              <a:cxn ang="0">
                <a:pos x="9912" y="3638"/>
              </a:cxn>
              <a:cxn ang="0">
                <a:pos x="10224" y="3806"/>
              </a:cxn>
              <a:cxn ang="0">
                <a:pos x="9503" y="3593"/>
              </a:cxn>
              <a:cxn ang="0">
                <a:pos x="9191" y="3425"/>
              </a:cxn>
              <a:cxn ang="0">
                <a:pos x="9537" y="3500"/>
              </a:cxn>
              <a:cxn ang="0">
                <a:pos x="9503" y="3593"/>
              </a:cxn>
              <a:cxn ang="0">
                <a:pos x="8564" y="3247"/>
              </a:cxn>
              <a:cxn ang="0">
                <a:pos x="8599" y="3154"/>
              </a:cxn>
              <a:cxn ang="0">
                <a:pos x="8910" y="3322"/>
              </a:cxn>
              <a:cxn ang="0">
                <a:pos x="8189" y="3109"/>
              </a:cxn>
              <a:cxn ang="0">
                <a:pos x="7878" y="2941"/>
              </a:cxn>
              <a:cxn ang="0">
                <a:pos x="8224" y="3015"/>
              </a:cxn>
              <a:cxn ang="0">
                <a:pos x="8189" y="3109"/>
              </a:cxn>
              <a:cxn ang="0">
                <a:pos x="7251" y="2763"/>
              </a:cxn>
              <a:cxn ang="0">
                <a:pos x="7285" y="2669"/>
              </a:cxn>
              <a:cxn ang="0">
                <a:pos x="7596" y="2837"/>
              </a:cxn>
              <a:cxn ang="0">
                <a:pos x="6876" y="2625"/>
              </a:cxn>
              <a:cxn ang="0">
                <a:pos x="6564" y="2457"/>
              </a:cxn>
              <a:cxn ang="0">
                <a:pos x="6910" y="2531"/>
              </a:cxn>
              <a:cxn ang="0">
                <a:pos x="6876" y="2625"/>
              </a:cxn>
              <a:cxn ang="0">
                <a:pos x="5937" y="2279"/>
              </a:cxn>
              <a:cxn ang="0">
                <a:pos x="5972" y="2185"/>
              </a:cxn>
              <a:cxn ang="0">
                <a:pos x="6283" y="2353"/>
              </a:cxn>
              <a:cxn ang="0">
                <a:pos x="5562" y="2140"/>
              </a:cxn>
              <a:cxn ang="0">
                <a:pos x="5251" y="1972"/>
              </a:cxn>
              <a:cxn ang="0">
                <a:pos x="5597" y="2046"/>
              </a:cxn>
              <a:cxn ang="0">
                <a:pos x="5562" y="2140"/>
              </a:cxn>
              <a:cxn ang="0">
                <a:pos x="4624" y="1794"/>
              </a:cxn>
              <a:cxn ang="0">
                <a:pos x="4658" y="1700"/>
              </a:cxn>
              <a:cxn ang="0">
                <a:pos x="4969" y="1868"/>
              </a:cxn>
              <a:cxn ang="0">
                <a:pos x="4248" y="1656"/>
              </a:cxn>
              <a:cxn ang="0">
                <a:pos x="3937" y="1488"/>
              </a:cxn>
              <a:cxn ang="0">
                <a:pos x="4283" y="1562"/>
              </a:cxn>
              <a:cxn ang="0">
                <a:pos x="4248" y="1656"/>
              </a:cxn>
              <a:cxn ang="0">
                <a:pos x="3310" y="1310"/>
              </a:cxn>
              <a:cxn ang="0">
                <a:pos x="3345" y="1216"/>
              </a:cxn>
              <a:cxn ang="0">
                <a:pos x="3656" y="1384"/>
              </a:cxn>
              <a:cxn ang="0">
                <a:pos x="2935" y="1171"/>
              </a:cxn>
              <a:cxn ang="0">
                <a:pos x="2624" y="1003"/>
              </a:cxn>
              <a:cxn ang="0">
                <a:pos x="2970" y="1077"/>
              </a:cxn>
              <a:cxn ang="0">
                <a:pos x="2935" y="1171"/>
              </a:cxn>
              <a:cxn ang="0">
                <a:pos x="1997" y="825"/>
              </a:cxn>
              <a:cxn ang="0">
                <a:pos x="2031" y="731"/>
              </a:cxn>
              <a:cxn ang="0">
                <a:pos x="2342" y="899"/>
              </a:cxn>
              <a:cxn ang="0">
                <a:pos x="1621" y="687"/>
              </a:cxn>
              <a:cxn ang="0">
                <a:pos x="1310" y="519"/>
              </a:cxn>
              <a:cxn ang="0">
                <a:pos x="1656" y="593"/>
              </a:cxn>
              <a:cxn ang="0">
                <a:pos x="1621" y="687"/>
              </a:cxn>
              <a:cxn ang="0">
                <a:pos x="683" y="341"/>
              </a:cxn>
              <a:cxn ang="0">
                <a:pos x="718" y="247"/>
              </a:cxn>
              <a:cxn ang="0">
                <a:pos x="1029" y="415"/>
              </a:cxn>
              <a:cxn ang="0">
                <a:pos x="308" y="202"/>
              </a:cxn>
              <a:cxn ang="0">
                <a:pos x="10" y="39"/>
              </a:cxn>
              <a:cxn ang="0">
                <a:pos x="343" y="109"/>
              </a:cxn>
              <a:cxn ang="0">
                <a:pos x="308" y="202"/>
              </a:cxn>
            </a:cxnLst>
            <a:rect l="0" t="0" r="r" b="b"/>
            <a:pathLst>
              <a:path w="11547" h="4330">
                <a:moveTo>
                  <a:pt x="11473" y="4320"/>
                </a:moveTo>
                <a:lnTo>
                  <a:pt x="11191" y="4216"/>
                </a:lnTo>
                <a:cubicBezTo>
                  <a:pt x="11165" y="4207"/>
                  <a:pt x="11152" y="4178"/>
                  <a:pt x="11162" y="4152"/>
                </a:cubicBezTo>
                <a:cubicBezTo>
                  <a:pt x="11171" y="4126"/>
                  <a:pt x="11200" y="4113"/>
                  <a:pt x="11226" y="4122"/>
                </a:cubicBezTo>
                <a:lnTo>
                  <a:pt x="11507" y="4226"/>
                </a:lnTo>
                <a:cubicBezTo>
                  <a:pt x="11533" y="4236"/>
                  <a:pt x="11547" y="4265"/>
                  <a:pt x="11537" y="4290"/>
                </a:cubicBezTo>
                <a:cubicBezTo>
                  <a:pt x="11527" y="4316"/>
                  <a:pt x="11499" y="4330"/>
                  <a:pt x="11473" y="4320"/>
                </a:cubicBezTo>
                <a:close/>
                <a:moveTo>
                  <a:pt x="10816" y="4078"/>
                </a:moveTo>
                <a:lnTo>
                  <a:pt x="10535" y="3974"/>
                </a:lnTo>
                <a:cubicBezTo>
                  <a:pt x="10509" y="3964"/>
                  <a:pt x="10495" y="3936"/>
                  <a:pt x="10505" y="3910"/>
                </a:cubicBezTo>
                <a:cubicBezTo>
                  <a:pt x="10515" y="3884"/>
                  <a:pt x="10543" y="3871"/>
                  <a:pt x="10569" y="3880"/>
                </a:cubicBezTo>
                <a:lnTo>
                  <a:pt x="10851" y="3984"/>
                </a:lnTo>
                <a:cubicBezTo>
                  <a:pt x="10877" y="3994"/>
                  <a:pt x="10890" y="4022"/>
                  <a:pt x="10880" y="4048"/>
                </a:cubicBezTo>
                <a:cubicBezTo>
                  <a:pt x="10871" y="4074"/>
                  <a:pt x="10842" y="4087"/>
                  <a:pt x="10816" y="4078"/>
                </a:cubicBezTo>
                <a:close/>
                <a:moveTo>
                  <a:pt x="10159" y="3836"/>
                </a:moveTo>
                <a:lnTo>
                  <a:pt x="9878" y="3732"/>
                </a:lnTo>
                <a:cubicBezTo>
                  <a:pt x="9852" y="3722"/>
                  <a:pt x="9839" y="3693"/>
                  <a:pt x="9848" y="3668"/>
                </a:cubicBezTo>
                <a:cubicBezTo>
                  <a:pt x="9858" y="3642"/>
                  <a:pt x="9887" y="3628"/>
                  <a:pt x="9912" y="3638"/>
                </a:cubicBezTo>
                <a:lnTo>
                  <a:pt x="10194" y="3742"/>
                </a:lnTo>
                <a:cubicBezTo>
                  <a:pt x="10220" y="3751"/>
                  <a:pt x="10233" y="3780"/>
                  <a:pt x="10224" y="3806"/>
                </a:cubicBezTo>
                <a:cubicBezTo>
                  <a:pt x="10214" y="3832"/>
                  <a:pt x="10185" y="3845"/>
                  <a:pt x="10159" y="3836"/>
                </a:cubicBezTo>
                <a:close/>
                <a:moveTo>
                  <a:pt x="9503" y="3593"/>
                </a:moveTo>
                <a:lnTo>
                  <a:pt x="9221" y="3490"/>
                </a:lnTo>
                <a:cubicBezTo>
                  <a:pt x="9195" y="3480"/>
                  <a:pt x="9182" y="3451"/>
                  <a:pt x="9191" y="3425"/>
                </a:cubicBezTo>
                <a:cubicBezTo>
                  <a:pt x="9201" y="3399"/>
                  <a:pt x="9230" y="3386"/>
                  <a:pt x="9256" y="3396"/>
                </a:cubicBezTo>
                <a:lnTo>
                  <a:pt x="9537" y="3500"/>
                </a:lnTo>
                <a:cubicBezTo>
                  <a:pt x="9563" y="3509"/>
                  <a:pt x="9576" y="3538"/>
                  <a:pt x="9567" y="3564"/>
                </a:cubicBezTo>
                <a:cubicBezTo>
                  <a:pt x="9557" y="3590"/>
                  <a:pt x="9528" y="3603"/>
                  <a:pt x="9503" y="3593"/>
                </a:cubicBezTo>
                <a:close/>
                <a:moveTo>
                  <a:pt x="8846" y="3351"/>
                </a:moveTo>
                <a:lnTo>
                  <a:pt x="8564" y="3247"/>
                </a:lnTo>
                <a:cubicBezTo>
                  <a:pt x="8538" y="3238"/>
                  <a:pt x="8525" y="3209"/>
                  <a:pt x="8535" y="3183"/>
                </a:cubicBezTo>
                <a:cubicBezTo>
                  <a:pt x="8544" y="3157"/>
                  <a:pt x="8573" y="3144"/>
                  <a:pt x="8599" y="3154"/>
                </a:cubicBezTo>
                <a:lnTo>
                  <a:pt x="8880" y="3257"/>
                </a:lnTo>
                <a:cubicBezTo>
                  <a:pt x="8906" y="3267"/>
                  <a:pt x="8920" y="3296"/>
                  <a:pt x="8910" y="3322"/>
                </a:cubicBezTo>
                <a:cubicBezTo>
                  <a:pt x="8900" y="3347"/>
                  <a:pt x="8872" y="3361"/>
                  <a:pt x="8846" y="3351"/>
                </a:cubicBezTo>
                <a:close/>
                <a:moveTo>
                  <a:pt x="8189" y="3109"/>
                </a:moveTo>
                <a:lnTo>
                  <a:pt x="7908" y="3005"/>
                </a:lnTo>
                <a:cubicBezTo>
                  <a:pt x="7882" y="2996"/>
                  <a:pt x="7868" y="2967"/>
                  <a:pt x="7878" y="2941"/>
                </a:cubicBezTo>
                <a:cubicBezTo>
                  <a:pt x="7888" y="2915"/>
                  <a:pt x="7916" y="2902"/>
                  <a:pt x="7942" y="2911"/>
                </a:cubicBezTo>
                <a:lnTo>
                  <a:pt x="8224" y="3015"/>
                </a:lnTo>
                <a:cubicBezTo>
                  <a:pt x="8250" y="3025"/>
                  <a:pt x="8263" y="3053"/>
                  <a:pt x="8253" y="3079"/>
                </a:cubicBezTo>
                <a:cubicBezTo>
                  <a:pt x="8244" y="3105"/>
                  <a:pt x="8215" y="3119"/>
                  <a:pt x="8189" y="3109"/>
                </a:cubicBezTo>
                <a:close/>
                <a:moveTo>
                  <a:pt x="7532" y="2867"/>
                </a:moveTo>
                <a:lnTo>
                  <a:pt x="7251" y="2763"/>
                </a:lnTo>
                <a:cubicBezTo>
                  <a:pt x="7225" y="2753"/>
                  <a:pt x="7212" y="2725"/>
                  <a:pt x="7221" y="2699"/>
                </a:cubicBezTo>
                <a:cubicBezTo>
                  <a:pt x="7231" y="2673"/>
                  <a:pt x="7260" y="2660"/>
                  <a:pt x="7285" y="2669"/>
                </a:cubicBezTo>
                <a:lnTo>
                  <a:pt x="7567" y="2773"/>
                </a:lnTo>
                <a:cubicBezTo>
                  <a:pt x="7593" y="2782"/>
                  <a:pt x="7606" y="2811"/>
                  <a:pt x="7596" y="2837"/>
                </a:cubicBezTo>
                <a:cubicBezTo>
                  <a:pt x="7587" y="2863"/>
                  <a:pt x="7558" y="2876"/>
                  <a:pt x="7532" y="2867"/>
                </a:cubicBezTo>
                <a:close/>
                <a:moveTo>
                  <a:pt x="6876" y="2625"/>
                </a:moveTo>
                <a:lnTo>
                  <a:pt x="6594" y="2521"/>
                </a:lnTo>
                <a:cubicBezTo>
                  <a:pt x="6568" y="2511"/>
                  <a:pt x="6555" y="2482"/>
                  <a:pt x="6564" y="2457"/>
                </a:cubicBezTo>
                <a:cubicBezTo>
                  <a:pt x="6574" y="2431"/>
                  <a:pt x="6603" y="2417"/>
                  <a:pt x="6629" y="2427"/>
                </a:cubicBezTo>
                <a:lnTo>
                  <a:pt x="6910" y="2531"/>
                </a:lnTo>
                <a:cubicBezTo>
                  <a:pt x="6936" y="2540"/>
                  <a:pt x="6949" y="2569"/>
                  <a:pt x="6940" y="2595"/>
                </a:cubicBezTo>
                <a:cubicBezTo>
                  <a:pt x="6930" y="2621"/>
                  <a:pt x="6901" y="2634"/>
                  <a:pt x="6876" y="2625"/>
                </a:cubicBezTo>
                <a:close/>
                <a:moveTo>
                  <a:pt x="6219" y="2382"/>
                </a:moveTo>
                <a:lnTo>
                  <a:pt x="5937" y="2279"/>
                </a:lnTo>
                <a:cubicBezTo>
                  <a:pt x="5911" y="2269"/>
                  <a:pt x="5898" y="2240"/>
                  <a:pt x="5908" y="2214"/>
                </a:cubicBezTo>
                <a:cubicBezTo>
                  <a:pt x="5917" y="2188"/>
                  <a:pt x="5946" y="2175"/>
                  <a:pt x="5972" y="2185"/>
                </a:cubicBezTo>
                <a:lnTo>
                  <a:pt x="6253" y="2288"/>
                </a:lnTo>
                <a:cubicBezTo>
                  <a:pt x="6279" y="2298"/>
                  <a:pt x="6293" y="2327"/>
                  <a:pt x="6283" y="2353"/>
                </a:cubicBezTo>
                <a:cubicBezTo>
                  <a:pt x="6273" y="2379"/>
                  <a:pt x="6245" y="2392"/>
                  <a:pt x="6219" y="2382"/>
                </a:cubicBezTo>
                <a:close/>
                <a:moveTo>
                  <a:pt x="5562" y="2140"/>
                </a:moveTo>
                <a:lnTo>
                  <a:pt x="5281" y="2036"/>
                </a:lnTo>
                <a:cubicBezTo>
                  <a:pt x="5255" y="2027"/>
                  <a:pt x="5241" y="1998"/>
                  <a:pt x="5251" y="1972"/>
                </a:cubicBezTo>
                <a:cubicBezTo>
                  <a:pt x="5260" y="1946"/>
                  <a:pt x="5289" y="1933"/>
                  <a:pt x="5315" y="1942"/>
                </a:cubicBezTo>
                <a:lnTo>
                  <a:pt x="5597" y="2046"/>
                </a:lnTo>
                <a:cubicBezTo>
                  <a:pt x="5623" y="2056"/>
                  <a:pt x="5636" y="2085"/>
                  <a:pt x="5626" y="2110"/>
                </a:cubicBezTo>
                <a:cubicBezTo>
                  <a:pt x="5617" y="2136"/>
                  <a:pt x="5588" y="2150"/>
                  <a:pt x="5562" y="2140"/>
                </a:cubicBezTo>
                <a:close/>
                <a:moveTo>
                  <a:pt x="4905" y="1898"/>
                </a:moveTo>
                <a:lnTo>
                  <a:pt x="4624" y="1794"/>
                </a:lnTo>
                <a:cubicBezTo>
                  <a:pt x="4598" y="1785"/>
                  <a:pt x="4585" y="1756"/>
                  <a:pt x="4594" y="1730"/>
                </a:cubicBezTo>
                <a:cubicBezTo>
                  <a:pt x="4604" y="1704"/>
                  <a:pt x="4632" y="1691"/>
                  <a:pt x="4658" y="1700"/>
                </a:cubicBezTo>
                <a:lnTo>
                  <a:pt x="4940" y="1804"/>
                </a:lnTo>
                <a:cubicBezTo>
                  <a:pt x="4966" y="1814"/>
                  <a:pt x="4979" y="1842"/>
                  <a:pt x="4969" y="1868"/>
                </a:cubicBezTo>
                <a:cubicBezTo>
                  <a:pt x="4960" y="1894"/>
                  <a:pt x="4931" y="1907"/>
                  <a:pt x="4905" y="1898"/>
                </a:cubicBezTo>
                <a:close/>
                <a:moveTo>
                  <a:pt x="4248" y="1656"/>
                </a:moveTo>
                <a:lnTo>
                  <a:pt x="3967" y="1552"/>
                </a:lnTo>
                <a:cubicBezTo>
                  <a:pt x="3941" y="1542"/>
                  <a:pt x="3928" y="1514"/>
                  <a:pt x="3937" y="1488"/>
                </a:cubicBezTo>
                <a:cubicBezTo>
                  <a:pt x="3947" y="1462"/>
                  <a:pt x="3976" y="1448"/>
                  <a:pt x="4002" y="1458"/>
                </a:cubicBezTo>
                <a:lnTo>
                  <a:pt x="4283" y="1562"/>
                </a:lnTo>
                <a:cubicBezTo>
                  <a:pt x="4309" y="1571"/>
                  <a:pt x="4322" y="1600"/>
                  <a:pt x="4313" y="1626"/>
                </a:cubicBezTo>
                <a:cubicBezTo>
                  <a:pt x="4303" y="1652"/>
                  <a:pt x="4274" y="1665"/>
                  <a:pt x="4248" y="1656"/>
                </a:cubicBezTo>
                <a:close/>
                <a:moveTo>
                  <a:pt x="3592" y="1413"/>
                </a:moveTo>
                <a:lnTo>
                  <a:pt x="3310" y="1310"/>
                </a:lnTo>
                <a:cubicBezTo>
                  <a:pt x="3284" y="1300"/>
                  <a:pt x="3271" y="1271"/>
                  <a:pt x="3281" y="1245"/>
                </a:cubicBezTo>
                <a:cubicBezTo>
                  <a:pt x="3290" y="1220"/>
                  <a:pt x="3319" y="1206"/>
                  <a:pt x="3345" y="1216"/>
                </a:cubicBezTo>
                <a:lnTo>
                  <a:pt x="3626" y="1320"/>
                </a:lnTo>
                <a:cubicBezTo>
                  <a:pt x="3652" y="1329"/>
                  <a:pt x="3665" y="1358"/>
                  <a:pt x="3656" y="1384"/>
                </a:cubicBezTo>
                <a:cubicBezTo>
                  <a:pt x="3646" y="1410"/>
                  <a:pt x="3618" y="1423"/>
                  <a:pt x="3592" y="1413"/>
                </a:cubicBezTo>
                <a:close/>
                <a:moveTo>
                  <a:pt x="2935" y="1171"/>
                </a:moveTo>
                <a:lnTo>
                  <a:pt x="2653" y="1067"/>
                </a:lnTo>
                <a:cubicBezTo>
                  <a:pt x="2628" y="1058"/>
                  <a:pt x="2614" y="1029"/>
                  <a:pt x="2624" y="1003"/>
                </a:cubicBezTo>
                <a:cubicBezTo>
                  <a:pt x="2633" y="977"/>
                  <a:pt x="2662" y="964"/>
                  <a:pt x="2688" y="974"/>
                </a:cubicBezTo>
                <a:lnTo>
                  <a:pt x="2970" y="1077"/>
                </a:lnTo>
                <a:cubicBezTo>
                  <a:pt x="2995" y="1087"/>
                  <a:pt x="3009" y="1116"/>
                  <a:pt x="2999" y="1142"/>
                </a:cubicBezTo>
                <a:cubicBezTo>
                  <a:pt x="2990" y="1168"/>
                  <a:pt x="2961" y="1181"/>
                  <a:pt x="2935" y="1171"/>
                </a:cubicBezTo>
                <a:close/>
                <a:moveTo>
                  <a:pt x="2278" y="929"/>
                </a:moveTo>
                <a:lnTo>
                  <a:pt x="1997" y="825"/>
                </a:lnTo>
                <a:cubicBezTo>
                  <a:pt x="1971" y="816"/>
                  <a:pt x="1958" y="787"/>
                  <a:pt x="1967" y="761"/>
                </a:cubicBezTo>
                <a:cubicBezTo>
                  <a:pt x="1977" y="735"/>
                  <a:pt x="2005" y="722"/>
                  <a:pt x="2031" y="731"/>
                </a:cubicBezTo>
                <a:lnTo>
                  <a:pt x="2313" y="835"/>
                </a:lnTo>
                <a:cubicBezTo>
                  <a:pt x="2339" y="845"/>
                  <a:pt x="2352" y="874"/>
                  <a:pt x="2342" y="899"/>
                </a:cubicBezTo>
                <a:cubicBezTo>
                  <a:pt x="2333" y="925"/>
                  <a:pt x="2304" y="939"/>
                  <a:pt x="2278" y="929"/>
                </a:cubicBezTo>
                <a:close/>
                <a:moveTo>
                  <a:pt x="1621" y="687"/>
                </a:moveTo>
                <a:lnTo>
                  <a:pt x="1340" y="583"/>
                </a:lnTo>
                <a:cubicBezTo>
                  <a:pt x="1314" y="573"/>
                  <a:pt x="1301" y="545"/>
                  <a:pt x="1310" y="519"/>
                </a:cubicBezTo>
                <a:cubicBezTo>
                  <a:pt x="1320" y="493"/>
                  <a:pt x="1349" y="480"/>
                  <a:pt x="1375" y="489"/>
                </a:cubicBezTo>
                <a:lnTo>
                  <a:pt x="1656" y="593"/>
                </a:lnTo>
                <a:cubicBezTo>
                  <a:pt x="1682" y="603"/>
                  <a:pt x="1695" y="631"/>
                  <a:pt x="1686" y="657"/>
                </a:cubicBezTo>
                <a:cubicBezTo>
                  <a:pt x="1676" y="683"/>
                  <a:pt x="1647" y="696"/>
                  <a:pt x="1621" y="687"/>
                </a:cubicBezTo>
                <a:close/>
                <a:moveTo>
                  <a:pt x="965" y="445"/>
                </a:moveTo>
                <a:lnTo>
                  <a:pt x="683" y="341"/>
                </a:lnTo>
                <a:cubicBezTo>
                  <a:pt x="657" y="331"/>
                  <a:pt x="644" y="302"/>
                  <a:pt x="654" y="277"/>
                </a:cubicBezTo>
                <a:cubicBezTo>
                  <a:pt x="663" y="251"/>
                  <a:pt x="692" y="237"/>
                  <a:pt x="718" y="247"/>
                </a:cubicBezTo>
                <a:lnTo>
                  <a:pt x="999" y="351"/>
                </a:lnTo>
                <a:cubicBezTo>
                  <a:pt x="1025" y="360"/>
                  <a:pt x="1038" y="389"/>
                  <a:pt x="1029" y="415"/>
                </a:cubicBezTo>
                <a:cubicBezTo>
                  <a:pt x="1019" y="441"/>
                  <a:pt x="991" y="454"/>
                  <a:pt x="965" y="445"/>
                </a:cubicBezTo>
                <a:close/>
                <a:moveTo>
                  <a:pt x="308" y="202"/>
                </a:moveTo>
                <a:lnTo>
                  <a:pt x="39" y="103"/>
                </a:lnTo>
                <a:cubicBezTo>
                  <a:pt x="14" y="94"/>
                  <a:pt x="0" y="65"/>
                  <a:pt x="10" y="39"/>
                </a:cubicBezTo>
                <a:cubicBezTo>
                  <a:pt x="19" y="13"/>
                  <a:pt x="48" y="0"/>
                  <a:pt x="74" y="10"/>
                </a:cubicBezTo>
                <a:lnTo>
                  <a:pt x="343" y="109"/>
                </a:lnTo>
                <a:cubicBezTo>
                  <a:pt x="368" y="118"/>
                  <a:pt x="382" y="147"/>
                  <a:pt x="372" y="173"/>
                </a:cubicBezTo>
                <a:cubicBezTo>
                  <a:pt x="363" y="199"/>
                  <a:pt x="334" y="212"/>
                  <a:pt x="308" y="202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36"/>
          <p:cNvSpPr>
            <a:spLocks noChangeArrowheads="1"/>
          </p:cNvSpPr>
          <p:nvPr/>
        </p:nvSpPr>
        <p:spPr bwMode="auto">
          <a:xfrm>
            <a:off x="2596629" y="1561803"/>
            <a:ext cx="6844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2000" b="1" dirty="0" smtClean="0">
                <a:solidFill>
                  <a:srgbClr val="FF0000"/>
                </a:solidFill>
                <a:latin typeface="Arial" pitchFamily="34" charset="0"/>
              </a:rPr>
              <a:t>Laser</a:t>
            </a:r>
            <a:endParaRPr kumimoji="0" lang="de-DE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32" name="Freeform 72"/>
          <p:cNvSpPr>
            <a:spLocks noEditPoints="1"/>
          </p:cNvSpPr>
          <p:nvPr/>
        </p:nvSpPr>
        <p:spPr bwMode="auto">
          <a:xfrm>
            <a:off x="7781205" y="3794051"/>
            <a:ext cx="1008113" cy="2088232"/>
          </a:xfrm>
          <a:custGeom>
            <a:avLst/>
            <a:gdLst/>
            <a:ahLst/>
            <a:cxnLst>
              <a:cxn ang="0">
                <a:pos x="2610" y="0"/>
              </a:cxn>
              <a:cxn ang="0">
                <a:pos x="2360" y="25"/>
              </a:cxn>
              <a:cxn ang="0">
                <a:pos x="2160" y="0"/>
              </a:cxn>
              <a:cxn ang="0">
                <a:pos x="1910" y="25"/>
              </a:cxn>
              <a:cxn ang="0">
                <a:pos x="1722" y="12"/>
              </a:cxn>
              <a:cxn ang="0">
                <a:pos x="1447" y="12"/>
              </a:cxn>
              <a:cxn ang="0">
                <a:pos x="1259" y="25"/>
              </a:cxn>
              <a:cxn ang="0">
                <a:pos x="1009" y="0"/>
              </a:cxn>
              <a:cxn ang="0">
                <a:pos x="759" y="25"/>
              </a:cxn>
              <a:cxn ang="0">
                <a:pos x="559" y="1"/>
              </a:cxn>
              <a:cxn ang="0">
                <a:pos x="324" y="87"/>
              </a:cxn>
              <a:cxn ang="0">
                <a:pos x="170" y="187"/>
              </a:cxn>
              <a:cxn ang="0">
                <a:pos x="34" y="423"/>
              </a:cxn>
              <a:cxn ang="0">
                <a:pos x="25" y="609"/>
              </a:cxn>
              <a:cxn ang="0">
                <a:pos x="0" y="859"/>
              </a:cxn>
              <a:cxn ang="0">
                <a:pos x="25" y="1109"/>
              </a:cxn>
              <a:cxn ang="0">
                <a:pos x="0" y="1309"/>
              </a:cxn>
              <a:cxn ang="0">
                <a:pos x="25" y="1559"/>
              </a:cxn>
              <a:cxn ang="0">
                <a:pos x="12" y="1747"/>
              </a:cxn>
              <a:cxn ang="0">
                <a:pos x="12" y="2022"/>
              </a:cxn>
              <a:cxn ang="0">
                <a:pos x="25" y="2210"/>
              </a:cxn>
              <a:cxn ang="0">
                <a:pos x="0" y="2460"/>
              </a:cxn>
              <a:cxn ang="0">
                <a:pos x="25" y="2710"/>
              </a:cxn>
              <a:cxn ang="0">
                <a:pos x="0" y="2910"/>
              </a:cxn>
              <a:cxn ang="0">
                <a:pos x="25" y="3160"/>
              </a:cxn>
              <a:cxn ang="0">
                <a:pos x="12" y="3348"/>
              </a:cxn>
              <a:cxn ang="0">
                <a:pos x="12" y="3623"/>
              </a:cxn>
              <a:cxn ang="0">
                <a:pos x="32" y="3809"/>
              </a:cxn>
              <a:cxn ang="0">
                <a:pos x="101" y="4048"/>
              </a:cxn>
              <a:cxn ang="0">
                <a:pos x="299" y="4199"/>
              </a:cxn>
              <a:cxn ang="0">
                <a:pos x="477" y="4291"/>
              </a:cxn>
              <a:cxn ang="0">
                <a:pos x="729" y="4275"/>
              </a:cxn>
              <a:cxn ang="0">
                <a:pos x="916" y="4287"/>
              </a:cxn>
              <a:cxn ang="0">
                <a:pos x="1191" y="4287"/>
              </a:cxn>
              <a:cxn ang="0">
                <a:pos x="1379" y="4275"/>
              </a:cxn>
              <a:cxn ang="0">
                <a:pos x="1629" y="4300"/>
              </a:cxn>
              <a:cxn ang="0">
                <a:pos x="1879" y="4275"/>
              </a:cxn>
              <a:cxn ang="0">
                <a:pos x="2079" y="4300"/>
              </a:cxn>
              <a:cxn ang="0">
                <a:pos x="2329" y="4275"/>
              </a:cxn>
              <a:cxn ang="0">
                <a:pos x="2517" y="4287"/>
              </a:cxn>
              <a:cxn ang="0">
                <a:pos x="2792" y="4287"/>
              </a:cxn>
              <a:cxn ang="0">
                <a:pos x="2975" y="4256"/>
              </a:cxn>
              <a:cxn ang="0">
                <a:pos x="3207" y="4164"/>
              </a:cxn>
              <a:cxn ang="0">
                <a:pos x="3337" y="3952"/>
              </a:cxn>
              <a:cxn ang="0">
                <a:pos x="3410" y="3765"/>
              </a:cxn>
              <a:cxn ang="0">
                <a:pos x="3387" y="3514"/>
              </a:cxn>
              <a:cxn ang="0">
                <a:pos x="3400" y="3327"/>
              </a:cxn>
              <a:cxn ang="0">
                <a:pos x="3400" y="3052"/>
              </a:cxn>
              <a:cxn ang="0">
                <a:pos x="3387" y="2864"/>
              </a:cxn>
              <a:cxn ang="0">
                <a:pos x="3412" y="2614"/>
              </a:cxn>
              <a:cxn ang="0">
                <a:pos x="3387" y="2364"/>
              </a:cxn>
              <a:cxn ang="0">
                <a:pos x="3412" y="2164"/>
              </a:cxn>
              <a:cxn ang="0">
                <a:pos x="3387" y="1914"/>
              </a:cxn>
              <a:cxn ang="0">
                <a:pos x="3400" y="1726"/>
              </a:cxn>
              <a:cxn ang="0">
                <a:pos x="3400" y="1451"/>
              </a:cxn>
              <a:cxn ang="0">
                <a:pos x="3387" y="1263"/>
              </a:cxn>
              <a:cxn ang="0">
                <a:pos x="3412" y="1013"/>
              </a:cxn>
              <a:cxn ang="0">
                <a:pos x="3387" y="763"/>
              </a:cxn>
              <a:cxn ang="0">
                <a:pos x="3412" y="562"/>
              </a:cxn>
              <a:cxn ang="0">
                <a:pos x="3328" y="328"/>
              </a:cxn>
              <a:cxn ang="0">
                <a:pos x="3228" y="172"/>
              </a:cxn>
              <a:cxn ang="0">
                <a:pos x="2993" y="34"/>
              </a:cxn>
            </a:cxnLst>
            <a:rect l="0" t="0" r="r" b="b"/>
            <a:pathLst>
              <a:path w="3412" h="4300">
                <a:moveTo>
                  <a:pt x="2810" y="25"/>
                </a:moveTo>
                <a:lnTo>
                  <a:pt x="2810" y="25"/>
                </a:lnTo>
                <a:cubicBezTo>
                  <a:pt x="2803" y="25"/>
                  <a:pt x="2798" y="19"/>
                  <a:pt x="2798" y="12"/>
                </a:cubicBezTo>
                <a:cubicBezTo>
                  <a:pt x="2798" y="6"/>
                  <a:pt x="2803" y="0"/>
                  <a:pt x="2810" y="0"/>
                </a:cubicBezTo>
                <a:lnTo>
                  <a:pt x="2810" y="0"/>
                </a:lnTo>
                <a:cubicBezTo>
                  <a:pt x="2817" y="0"/>
                  <a:pt x="2823" y="6"/>
                  <a:pt x="2823" y="12"/>
                </a:cubicBezTo>
                <a:cubicBezTo>
                  <a:pt x="2823" y="19"/>
                  <a:pt x="2817" y="25"/>
                  <a:pt x="2810" y="25"/>
                </a:cubicBezTo>
                <a:close/>
                <a:moveTo>
                  <a:pt x="2760" y="25"/>
                </a:moveTo>
                <a:lnTo>
                  <a:pt x="2760" y="25"/>
                </a:lnTo>
                <a:cubicBezTo>
                  <a:pt x="2753" y="25"/>
                  <a:pt x="2748" y="19"/>
                  <a:pt x="2748" y="12"/>
                </a:cubicBezTo>
                <a:cubicBezTo>
                  <a:pt x="2748" y="6"/>
                  <a:pt x="2753" y="0"/>
                  <a:pt x="2760" y="0"/>
                </a:cubicBezTo>
                <a:lnTo>
                  <a:pt x="2760" y="0"/>
                </a:lnTo>
                <a:cubicBezTo>
                  <a:pt x="2767" y="0"/>
                  <a:pt x="2773" y="6"/>
                  <a:pt x="2773" y="12"/>
                </a:cubicBezTo>
                <a:cubicBezTo>
                  <a:pt x="2773" y="19"/>
                  <a:pt x="2767" y="25"/>
                  <a:pt x="2760" y="25"/>
                </a:cubicBezTo>
                <a:close/>
                <a:moveTo>
                  <a:pt x="2710" y="25"/>
                </a:moveTo>
                <a:lnTo>
                  <a:pt x="2710" y="25"/>
                </a:lnTo>
                <a:cubicBezTo>
                  <a:pt x="2703" y="25"/>
                  <a:pt x="2698" y="19"/>
                  <a:pt x="2698" y="12"/>
                </a:cubicBezTo>
                <a:cubicBezTo>
                  <a:pt x="2698" y="6"/>
                  <a:pt x="2703" y="0"/>
                  <a:pt x="2710" y="0"/>
                </a:cubicBezTo>
                <a:lnTo>
                  <a:pt x="2710" y="0"/>
                </a:lnTo>
                <a:cubicBezTo>
                  <a:pt x="2717" y="0"/>
                  <a:pt x="2723" y="6"/>
                  <a:pt x="2723" y="12"/>
                </a:cubicBezTo>
                <a:cubicBezTo>
                  <a:pt x="2723" y="19"/>
                  <a:pt x="2717" y="25"/>
                  <a:pt x="2710" y="25"/>
                </a:cubicBezTo>
                <a:close/>
                <a:moveTo>
                  <a:pt x="2660" y="25"/>
                </a:moveTo>
                <a:lnTo>
                  <a:pt x="2660" y="25"/>
                </a:lnTo>
                <a:cubicBezTo>
                  <a:pt x="2653" y="25"/>
                  <a:pt x="2648" y="19"/>
                  <a:pt x="2648" y="12"/>
                </a:cubicBezTo>
                <a:cubicBezTo>
                  <a:pt x="2648" y="6"/>
                  <a:pt x="2653" y="0"/>
                  <a:pt x="2660" y="0"/>
                </a:cubicBezTo>
                <a:lnTo>
                  <a:pt x="2660" y="0"/>
                </a:lnTo>
                <a:cubicBezTo>
                  <a:pt x="2667" y="0"/>
                  <a:pt x="2673" y="6"/>
                  <a:pt x="2673" y="12"/>
                </a:cubicBezTo>
                <a:cubicBezTo>
                  <a:pt x="2673" y="19"/>
                  <a:pt x="2667" y="25"/>
                  <a:pt x="2660" y="25"/>
                </a:cubicBezTo>
                <a:close/>
                <a:moveTo>
                  <a:pt x="2610" y="25"/>
                </a:moveTo>
                <a:lnTo>
                  <a:pt x="2610" y="25"/>
                </a:lnTo>
                <a:cubicBezTo>
                  <a:pt x="2603" y="25"/>
                  <a:pt x="2598" y="19"/>
                  <a:pt x="2598" y="12"/>
                </a:cubicBezTo>
                <a:cubicBezTo>
                  <a:pt x="2598" y="6"/>
                  <a:pt x="2603" y="0"/>
                  <a:pt x="2610" y="0"/>
                </a:cubicBezTo>
                <a:lnTo>
                  <a:pt x="2610" y="0"/>
                </a:lnTo>
                <a:cubicBezTo>
                  <a:pt x="2617" y="0"/>
                  <a:pt x="2623" y="6"/>
                  <a:pt x="2623" y="12"/>
                </a:cubicBezTo>
                <a:cubicBezTo>
                  <a:pt x="2623" y="19"/>
                  <a:pt x="2617" y="25"/>
                  <a:pt x="2610" y="25"/>
                </a:cubicBezTo>
                <a:close/>
                <a:moveTo>
                  <a:pt x="2560" y="25"/>
                </a:moveTo>
                <a:lnTo>
                  <a:pt x="2560" y="25"/>
                </a:lnTo>
                <a:cubicBezTo>
                  <a:pt x="2553" y="25"/>
                  <a:pt x="2548" y="19"/>
                  <a:pt x="2548" y="12"/>
                </a:cubicBezTo>
                <a:cubicBezTo>
                  <a:pt x="2548" y="6"/>
                  <a:pt x="2553" y="0"/>
                  <a:pt x="2560" y="0"/>
                </a:cubicBezTo>
                <a:lnTo>
                  <a:pt x="2560" y="0"/>
                </a:lnTo>
                <a:cubicBezTo>
                  <a:pt x="2567" y="0"/>
                  <a:pt x="2573" y="6"/>
                  <a:pt x="2573" y="12"/>
                </a:cubicBezTo>
                <a:cubicBezTo>
                  <a:pt x="2573" y="19"/>
                  <a:pt x="2567" y="25"/>
                  <a:pt x="2560" y="25"/>
                </a:cubicBezTo>
                <a:close/>
                <a:moveTo>
                  <a:pt x="2510" y="25"/>
                </a:moveTo>
                <a:lnTo>
                  <a:pt x="2510" y="25"/>
                </a:lnTo>
                <a:cubicBezTo>
                  <a:pt x="2503" y="25"/>
                  <a:pt x="2498" y="19"/>
                  <a:pt x="2498" y="12"/>
                </a:cubicBezTo>
                <a:cubicBezTo>
                  <a:pt x="2498" y="6"/>
                  <a:pt x="2503" y="0"/>
                  <a:pt x="2510" y="0"/>
                </a:cubicBezTo>
                <a:lnTo>
                  <a:pt x="2510" y="0"/>
                </a:lnTo>
                <a:cubicBezTo>
                  <a:pt x="2517" y="0"/>
                  <a:pt x="2523" y="6"/>
                  <a:pt x="2523" y="12"/>
                </a:cubicBezTo>
                <a:cubicBezTo>
                  <a:pt x="2523" y="19"/>
                  <a:pt x="2517" y="25"/>
                  <a:pt x="2510" y="25"/>
                </a:cubicBezTo>
                <a:close/>
                <a:moveTo>
                  <a:pt x="2460" y="25"/>
                </a:moveTo>
                <a:lnTo>
                  <a:pt x="2460" y="25"/>
                </a:lnTo>
                <a:cubicBezTo>
                  <a:pt x="2453" y="25"/>
                  <a:pt x="2448" y="19"/>
                  <a:pt x="2448" y="12"/>
                </a:cubicBezTo>
                <a:cubicBezTo>
                  <a:pt x="2448" y="6"/>
                  <a:pt x="2453" y="0"/>
                  <a:pt x="2460" y="0"/>
                </a:cubicBezTo>
                <a:lnTo>
                  <a:pt x="2460" y="0"/>
                </a:lnTo>
                <a:cubicBezTo>
                  <a:pt x="2467" y="0"/>
                  <a:pt x="2473" y="6"/>
                  <a:pt x="2473" y="12"/>
                </a:cubicBezTo>
                <a:cubicBezTo>
                  <a:pt x="2473" y="19"/>
                  <a:pt x="2467" y="25"/>
                  <a:pt x="2460" y="25"/>
                </a:cubicBezTo>
                <a:close/>
                <a:moveTo>
                  <a:pt x="2410" y="25"/>
                </a:moveTo>
                <a:lnTo>
                  <a:pt x="2410" y="25"/>
                </a:lnTo>
                <a:cubicBezTo>
                  <a:pt x="2403" y="25"/>
                  <a:pt x="2397" y="19"/>
                  <a:pt x="2397" y="12"/>
                </a:cubicBezTo>
                <a:cubicBezTo>
                  <a:pt x="2397" y="6"/>
                  <a:pt x="2403" y="0"/>
                  <a:pt x="2410" y="0"/>
                </a:cubicBezTo>
                <a:lnTo>
                  <a:pt x="2410" y="0"/>
                </a:lnTo>
                <a:cubicBezTo>
                  <a:pt x="2417" y="0"/>
                  <a:pt x="2423" y="6"/>
                  <a:pt x="2423" y="12"/>
                </a:cubicBezTo>
                <a:cubicBezTo>
                  <a:pt x="2423" y="19"/>
                  <a:pt x="2417" y="25"/>
                  <a:pt x="2410" y="25"/>
                </a:cubicBezTo>
                <a:close/>
                <a:moveTo>
                  <a:pt x="2360" y="25"/>
                </a:moveTo>
                <a:lnTo>
                  <a:pt x="2360" y="25"/>
                </a:lnTo>
                <a:cubicBezTo>
                  <a:pt x="2353" y="25"/>
                  <a:pt x="2347" y="19"/>
                  <a:pt x="2347" y="12"/>
                </a:cubicBezTo>
                <a:cubicBezTo>
                  <a:pt x="2347" y="6"/>
                  <a:pt x="2353" y="0"/>
                  <a:pt x="2360" y="0"/>
                </a:cubicBezTo>
                <a:lnTo>
                  <a:pt x="2360" y="0"/>
                </a:lnTo>
                <a:cubicBezTo>
                  <a:pt x="2367" y="0"/>
                  <a:pt x="2372" y="6"/>
                  <a:pt x="2372" y="12"/>
                </a:cubicBezTo>
                <a:cubicBezTo>
                  <a:pt x="2372" y="19"/>
                  <a:pt x="2367" y="25"/>
                  <a:pt x="2360" y="25"/>
                </a:cubicBezTo>
                <a:close/>
                <a:moveTo>
                  <a:pt x="2310" y="25"/>
                </a:moveTo>
                <a:lnTo>
                  <a:pt x="2310" y="25"/>
                </a:lnTo>
                <a:cubicBezTo>
                  <a:pt x="2303" y="25"/>
                  <a:pt x="2297" y="19"/>
                  <a:pt x="2297" y="12"/>
                </a:cubicBezTo>
                <a:cubicBezTo>
                  <a:pt x="2297" y="6"/>
                  <a:pt x="2303" y="0"/>
                  <a:pt x="2310" y="0"/>
                </a:cubicBezTo>
                <a:lnTo>
                  <a:pt x="2310" y="0"/>
                </a:lnTo>
                <a:cubicBezTo>
                  <a:pt x="2317" y="0"/>
                  <a:pt x="2322" y="6"/>
                  <a:pt x="2322" y="12"/>
                </a:cubicBezTo>
                <a:cubicBezTo>
                  <a:pt x="2322" y="19"/>
                  <a:pt x="2317" y="25"/>
                  <a:pt x="2310" y="25"/>
                </a:cubicBezTo>
                <a:close/>
                <a:moveTo>
                  <a:pt x="2260" y="25"/>
                </a:moveTo>
                <a:lnTo>
                  <a:pt x="2260" y="25"/>
                </a:lnTo>
                <a:cubicBezTo>
                  <a:pt x="2253" y="25"/>
                  <a:pt x="2247" y="19"/>
                  <a:pt x="2247" y="12"/>
                </a:cubicBezTo>
                <a:cubicBezTo>
                  <a:pt x="2247" y="6"/>
                  <a:pt x="2253" y="0"/>
                  <a:pt x="2260" y="0"/>
                </a:cubicBezTo>
                <a:lnTo>
                  <a:pt x="2260" y="0"/>
                </a:lnTo>
                <a:cubicBezTo>
                  <a:pt x="2267" y="0"/>
                  <a:pt x="2272" y="6"/>
                  <a:pt x="2272" y="12"/>
                </a:cubicBezTo>
                <a:cubicBezTo>
                  <a:pt x="2272" y="19"/>
                  <a:pt x="2267" y="25"/>
                  <a:pt x="2260" y="25"/>
                </a:cubicBezTo>
                <a:close/>
                <a:moveTo>
                  <a:pt x="2210" y="25"/>
                </a:moveTo>
                <a:lnTo>
                  <a:pt x="2210" y="25"/>
                </a:lnTo>
                <a:cubicBezTo>
                  <a:pt x="2203" y="25"/>
                  <a:pt x="2197" y="19"/>
                  <a:pt x="2197" y="12"/>
                </a:cubicBezTo>
                <a:cubicBezTo>
                  <a:pt x="2197" y="6"/>
                  <a:pt x="2203" y="0"/>
                  <a:pt x="2210" y="0"/>
                </a:cubicBezTo>
                <a:lnTo>
                  <a:pt x="2210" y="0"/>
                </a:lnTo>
                <a:cubicBezTo>
                  <a:pt x="2217" y="0"/>
                  <a:pt x="2222" y="6"/>
                  <a:pt x="2222" y="12"/>
                </a:cubicBezTo>
                <a:cubicBezTo>
                  <a:pt x="2222" y="19"/>
                  <a:pt x="2217" y="25"/>
                  <a:pt x="2210" y="25"/>
                </a:cubicBezTo>
                <a:close/>
                <a:moveTo>
                  <a:pt x="2160" y="25"/>
                </a:moveTo>
                <a:lnTo>
                  <a:pt x="2160" y="25"/>
                </a:lnTo>
                <a:cubicBezTo>
                  <a:pt x="2153" y="25"/>
                  <a:pt x="2147" y="19"/>
                  <a:pt x="2147" y="12"/>
                </a:cubicBezTo>
                <a:cubicBezTo>
                  <a:pt x="2147" y="6"/>
                  <a:pt x="2153" y="0"/>
                  <a:pt x="2160" y="0"/>
                </a:cubicBezTo>
                <a:lnTo>
                  <a:pt x="2160" y="0"/>
                </a:lnTo>
                <a:cubicBezTo>
                  <a:pt x="2167" y="0"/>
                  <a:pt x="2172" y="6"/>
                  <a:pt x="2172" y="12"/>
                </a:cubicBezTo>
                <a:cubicBezTo>
                  <a:pt x="2172" y="19"/>
                  <a:pt x="2167" y="25"/>
                  <a:pt x="2160" y="25"/>
                </a:cubicBezTo>
                <a:close/>
                <a:moveTo>
                  <a:pt x="2110" y="25"/>
                </a:moveTo>
                <a:lnTo>
                  <a:pt x="2110" y="25"/>
                </a:lnTo>
                <a:cubicBezTo>
                  <a:pt x="2103" y="25"/>
                  <a:pt x="2097" y="19"/>
                  <a:pt x="2097" y="12"/>
                </a:cubicBezTo>
                <a:cubicBezTo>
                  <a:pt x="2097" y="6"/>
                  <a:pt x="2103" y="0"/>
                  <a:pt x="2110" y="0"/>
                </a:cubicBezTo>
                <a:lnTo>
                  <a:pt x="2110" y="0"/>
                </a:lnTo>
                <a:cubicBezTo>
                  <a:pt x="2117" y="0"/>
                  <a:pt x="2122" y="6"/>
                  <a:pt x="2122" y="12"/>
                </a:cubicBezTo>
                <a:cubicBezTo>
                  <a:pt x="2122" y="19"/>
                  <a:pt x="2117" y="25"/>
                  <a:pt x="2110" y="25"/>
                </a:cubicBezTo>
                <a:close/>
                <a:moveTo>
                  <a:pt x="2060" y="25"/>
                </a:moveTo>
                <a:lnTo>
                  <a:pt x="2060" y="25"/>
                </a:lnTo>
                <a:cubicBezTo>
                  <a:pt x="2053" y="25"/>
                  <a:pt x="2047" y="19"/>
                  <a:pt x="2047" y="12"/>
                </a:cubicBezTo>
                <a:cubicBezTo>
                  <a:pt x="2047" y="6"/>
                  <a:pt x="2053" y="0"/>
                  <a:pt x="2060" y="0"/>
                </a:cubicBezTo>
                <a:lnTo>
                  <a:pt x="2060" y="0"/>
                </a:lnTo>
                <a:cubicBezTo>
                  <a:pt x="2067" y="0"/>
                  <a:pt x="2072" y="6"/>
                  <a:pt x="2072" y="12"/>
                </a:cubicBezTo>
                <a:cubicBezTo>
                  <a:pt x="2072" y="19"/>
                  <a:pt x="2067" y="25"/>
                  <a:pt x="2060" y="25"/>
                </a:cubicBezTo>
                <a:close/>
                <a:moveTo>
                  <a:pt x="2010" y="25"/>
                </a:moveTo>
                <a:lnTo>
                  <a:pt x="2010" y="25"/>
                </a:lnTo>
                <a:cubicBezTo>
                  <a:pt x="2003" y="25"/>
                  <a:pt x="1997" y="19"/>
                  <a:pt x="1997" y="12"/>
                </a:cubicBezTo>
                <a:cubicBezTo>
                  <a:pt x="1997" y="6"/>
                  <a:pt x="2003" y="0"/>
                  <a:pt x="2010" y="0"/>
                </a:cubicBezTo>
                <a:lnTo>
                  <a:pt x="2010" y="0"/>
                </a:lnTo>
                <a:cubicBezTo>
                  <a:pt x="2017" y="0"/>
                  <a:pt x="2022" y="6"/>
                  <a:pt x="2022" y="12"/>
                </a:cubicBezTo>
                <a:cubicBezTo>
                  <a:pt x="2022" y="19"/>
                  <a:pt x="2017" y="25"/>
                  <a:pt x="2010" y="25"/>
                </a:cubicBezTo>
                <a:close/>
                <a:moveTo>
                  <a:pt x="1960" y="25"/>
                </a:moveTo>
                <a:lnTo>
                  <a:pt x="1960" y="25"/>
                </a:lnTo>
                <a:cubicBezTo>
                  <a:pt x="1953" y="25"/>
                  <a:pt x="1947" y="19"/>
                  <a:pt x="1947" y="12"/>
                </a:cubicBezTo>
                <a:cubicBezTo>
                  <a:pt x="1947" y="6"/>
                  <a:pt x="1953" y="0"/>
                  <a:pt x="1960" y="0"/>
                </a:cubicBezTo>
                <a:lnTo>
                  <a:pt x="1960" y="0"/>
                </a:lnTo>
                <a:cubicBezTo>
                  <a:pt x="1967" y="0"/>
                  <a:pt x="1972" y="6"/>
                  <a:pt x="1972" y="12"/>
                </a:cubicBezTo>
                <a:cubicBezTo>
                  <a:pt x="1972" y="19"/>
                  <a:pt x="1967" y="25"/>
                  <a:pt x="1960" y="25"/>
                </a:cubicBezTo>
                <a:close/>
                <a:moveTo>
                  <a:pt x="1910" y="25"/>
                </a:moveTo>
                <a:lnTo>
                  <a:pt x="1910" y="25"/>
                </a:lnTo>
                <a:cubicBezTo>
                  <a:pt x="1903" y="25"/>
                  <a:pt x="1897" y="19"/>
                  <a:pt x="1897" y="12"/>
                </a:cubicBezTo>
                <a:cubicBezTo>
                  <a:pt x="1897" y="6"/>
                  <a:pt x="1903" y="0"/>
                  <a:pt x="1910" y="0"/>
                </a:cubicBezTo>
                <a:lnTo>
                  <a:pt x="1910" y="0"/>
                </a:lnTo>
                <a:cubicBezTo>
                  <a:pt x="1917" y="0"/>
                  <a:pt x="1922" y="6"/>
                  <a:pt x="1922" y="12"/>
                </a:cubicBezTo>
                <a:cubicBezTo>
                  <a:pt x="1922" y="19"/>
                  <a:pt x="1917" y="25"/>
                  <a:pt x="1910" y="25"/>
                </a:cubicBezTo>
                <a:close/>
                <a:moveTo>
                  <a:pt x="1860" y="25"/>
                </a:moveTo>
                <a:lnTo>
                  <a:pt x="1860" y="25"/>
                </a:lnTo>
                <a:cubicBezTo>
                  <a:pt x="1853" y="25"/>
                  <a:pt x="1847" y="19"/>
                  <a:pt x="1847" y="12"/>
                </a:cubicBezTo>
                <a:cubicBezTo>
                  <a:pt x="1847" y="6"/>
                  <a:pt x="1853" y="0"/>
                  <a:pt x="1860" y="0"/>
                </a:cubicBezTo>
                <a:lnTo>
                  <a:pt x="1860" y="0"/>
                </a:lnTo>
                <a:cubicBezTo>
                  <a:pt x="1867" y="0"/>
                  <a:pt x="1872" y="6"/>
                  <a:pt x="1872" y="12"/>
                </a:cubicBezTo>
                <a:cubicBezTo>
                  <a:pt x="1872" y="19"/>
                  <a:pt x="1867" y="25"/>
                  <a:pt x="1860" y="25"/>
                </a:cubicBezTo>
                <a:close/>
                <a:moveTo>
                  <a:pt x="1810" y="25"/>
                </a:moveTo>
                <a:lnTo>
                  <a:pt x="1810" y="25"/>
                </a:lnTo>
                <a:cubicBezTo>
                  <a:pt x="1803" y="25"/>
                  <a:pt x="1797" y="19"/>
                  <a:pt x="1797" y="12"/>
                </a:cubicBezTo>
                <a:cubicBezTo>
                  <a:pt x="1797" y="6"/>
                  <a:pt x="1803" y="0"/>
                  <a:pt x="1810" y="0"/>
                </a:cubicBezTo>
                <a:lnTo>
                  <a:pt x="1810" y="0"/>
                </a:lnTo>
                <a:cubicBezTo>
                  <a:pt x="1817" y="0"/>
                  <a:pt x="1822" y="6"/>
                  <a:pt x="1822" y="12"/>
                </a:cubicBezTo>
                <a:cubicBezTo>
                  <a:pt x="1822" y="19"/>
                  <a:pt x="1817" y="25"/>
                  <a:pt x="1810" y="25"/>
                </a:cubicBezTo>
                <a:close/>
                <a:moveTo>
                  <a:pt x="1760" y="25"/>
                </a:moveTo>
                <a:lnTo>
                  <a:pt x="1760" y="25"/>
                </a:lnTo>
                <a:cubicBezTo>
                  <a:pt x="1753" y="25"/>
                  <a:pt x="1747" y="19"/>
                  <a:pt x="1747" y="12"/>
                </a:cubicBezTo>
                <a:cubicBezTo>
                  <a:pt x="1747" y="6"/>
                  <a:pt x="1753" y="0"/>
                  <a:pt x="1760" y="0"/>
                </a:cubicBezTo>
                <a:lnTo>
                  <a:pt x="1760" y="0"/>
                </a:lnTo>
                <a:cubicBezTo>
                  <a:pt x="1767" y="0"/>
                  <a:pt x="1772" y="6"/>
                  <a:pt x="1772" y="12"/>
                </a:cubicBezTo>
                <a:cubicBezTo>
                  <a:pt x="1772" y="19"/>
                  <a:pt x="1767" y="25"/>
                  <a:pt x="1760" y="25"/>
                </a:cubicBezTo>
                <a:close/>
                <a:moveTo>
                  <a:pt x="1710" y="25"/>
                </a:moveTo>
                <a:lnTo>
                  <a:pt x="1710" y="25"/>
                </a:lnTo>
                <a:cubicBezTo>
                  <a:pt x="1703" y="25"/>
                  <a:pt x="1697" y="19"/>
                  <a:pt x="1697" y="12"/>
                </a:cubicBezTo>
                <a:cubicBezTo>
                  <a:pt x="1697" y="6"/>
                  <a:pt x="1703" y="0"/>
                  <a:pt x="1710" y="0"/>
                </a:cubicBezTo>
                <a:lnTo>
                  <a:pt x="1710" y="0"/>
                </a:lnTo>
                <a:cubicBezTo>
                  <a:pt x="1717" y="0"/>
                  <a:pt x="1722" y="6"/>
                  <a:pt x="1722" y="12"/>
                </a:cubicBezTo>
                <a:cubicBezTo>
                  <a:pt x="1722" y="19"/>
                  <a:pt x="1717" y="25"/>
                  <a:pt x="1710" y="25"/>
                </a:cubicBezTo>
                <a:close/>
                <a:moveTo>
                  <a:pt x="1660" y="25"/>
                </a:moveTo>
                <a:lnTo>
                  <a:pt x="1660" y="25"/>
                </a:lnTo>
                <a:cubicBezTo>
                  <a:pt x="1653" y="25"/>
                  <a:pt x="1647" y="19"/>
                  <a:pt x="1647" y="12"/>
                </a:cubicBezTo>
                <a:cubicBezTo>
                  <a:pt x="1647" y="6"/>
                  <a:pt x="1653" y="0"/>
                  <a:pt x="1660" y="0"/>
                </a:cubicBezTo>
                <a:lnTo>
                  <a:pt x="1660" y="0"/>
                </a:lnTo>
                <a:cubicBezTo>
                  <a:pt x="1667" y="0"/>
                  <a:pt x="1672" y="6"/>
                  <a:pt x="1672" y="12"/>
                </a:cubicBezTo>
                <a:cubicBezTo>
                  <a:pt x="1672" y="19"/>
                  <a:pt x="1667" y="25"/>
                  <a:pt x="1660" y="25"/>
                </a:cubicBezTo>
                <a:close/>
                <a:moveTo>
                  <a:pt x="1610" y="25"/>
                </a:moveTo>
                <a:lnTo>
                  <a:pt x="1610" y="25"/>
                </a:lnTo>
                <a:cubicBezTo>
                  <a:pt x="1603" y="25"/>
                  <a:pt x="1597" y="19"/>
                  <a:pt x="1597" y="12"/>
                </a:cubicBezTo>
                <a:cubicBezTo>
                  <a:pt x="1597" y="6"/>
                  <a:pt x="1603" y="0"/>
                  <a:pt x="1610" y="0"/>
                </a:cubicBezTo>
                <a:lnTo>
                  <a:pt x="1610" y="0"/>
                </a:lnTo>
                <a:cubicBezTo>
                  <a:pt x="1617" y="0"/>
                  <a:pt x="1622" y="6"/>
                  <a:pt x="1622" y="12"/>
                </a:cubicBezTo>
                <a:cubicBezTo>
                  <a:pt x="1622" y="19"/>
                  <a:pt x="1617" y="25"/>
                  <a:pt x="1610" y="25"/>
                </a:cubicBezTo>
                <a:close/>
                <a:moveTo>
                  <a:pt x="1560" y="25"/>
                </a:moveTo>
                <a:lnTo>
                  <a:pt x="1560" y="25"/>
                </a:lnTo>
                <a:cubicBezTo>
                  <a:pt x="1553" y="25"/>
                  <a:pt x="1547" y="19"/>
                  <a:pt x="1547" y="12"/>
                </a:cubicBezTo>
                <a:cubicBezTo>
                  <a:pt x="1547" y="6"/>
                  <a:pt x="1553" y="0"/>
                  <a:pt x="1560" y="0"/>
                </a:cubicBezTo>
                <a:lnTo>
                  <a:pt x="1560" y="0"/>
                </a:lnTo>
                <a:cubicBezTo>
                  <a:pt x="1566" y="0"/>
                  <a:pt x="1572" y="6"/>
                  <a:pt x="1572" y="12"/>
                </a:cubicBezTo>
                <a:cubicBezTo>
                  <a:pt x="1572" y="19"/>
                  <a:pt x="1566" y="25"/>
                  <a:pt x="1560" y="25"/>
                </a:cubicBezTo>
                <a:close/>
                <a:moveTo>
                  <a:pt x="1510" y="25"/>
                </a:moveTo>
                <a:lnTo>
                  <a:pt x="1510" y="25"/>
                </a:lnTo>
                <a:cubicBezTo>
                  <a:pt x="1503" y="25"/>
                  <a:pt x="1497" y="19"/>
                  <a:pt x="1497" y="12"/>
                </a:cubicBezTo>
                <a:cubicBezTo>
                  <a:pt x="1497" y="6"/>
                  <a:pt x="1503" y="0"/>
                  <a:pt x="1510" y="0"/>
                </a:cubicBezTo>
                <a:lnTo>
                  <a:pt x="1510" y="0"/>
                </a:lnTo>
                <a:cubicBezTo>
                  <a:pt x="1516" y="0"/>
                  <a:pt x="1522" y="6"/>
                  <a:pt x="1522" y="12"/>
                </a:cubicBezTo>
                <a:cubicBezTo>
                  <a:pt x="1522" y="19"/>
                  <a:pt x="1516" y="25"/>
                  <a:pt x="1510" y="25"/>
                </a:cubicBezTo>
                <a:close/>
                <a:moveTo>
                  <a:pt x="1460" y="25"/>
                </a:moveTo>
                <a:lnTo>
                  <a:pt x="1460" y="25"/>
                </a:lnTo>
                <a:cubicBezTo>
                  <a:pt x="1453" y="25"/>
                  <a:pt x="1447" y="19"/>
                  <a:pt x="1447" y="12"/>
                </a:cubicBezTo>
                <a:cubicBezTo>
                  <a:pt x="1447" y="6"/>
                  <a:pt x="1453" y="0"/>
                  <a:pt x="1460" y="0"/>
                </a:cubicBezTo>
                <a:lnTo>
                  <a:pt x="1460" y="0"/>
                </a:lnTo>
                <a:cubicBezTo>
                  <a:pt x="1466" y="0"/>
                  <a:pt x="1472" y="6"/>
                  <a:pt x="1472" y="12"/>
                </a:cubicBezTo>
                <a:cubicBezTo>
                  <a:pt x="1472" y="19"/>
                  <a:pt x="1466" y="25"/>
                  <a:pt x="1460" y="25"/>
                </a:cubicBezTo>
                <a:close/>
                <a:moveTo>
                  <a:pt x="1410" y="25"/>
                </a:moveTo>
                <a:lnTo>
                  <a:pt x="1409" y="25"/>
                </a:lnTo>
                <a:cubicBezTo>
                  <a:pt x="1403" y="25"/>
                  <a:pt x="1397" y="19"/>
                  <a:pt x="1397" y="12"/>
                </a:cubicBezTo>
                <a:cubicBezTo>
                  <a:pt x="1397" y="6"/>
                  <a:pt x="1403" y="0"/>
                  <a:pt x="1409" y="0"/>
                </a:cubicBezTo>
                <a:lnTo>
                  <a:pt x="1410" y="0"/>
                </a:lnTo>
                <a:cubicBezTo>
                  <a:pt x="1416" y="0"/>
                  <a:pt x="1422" y="6"/>
                  <a:pt x="1422" y="12"/>
                </a:cubicBezTo>
                <a:cubicBezTo>
                  <a:pt x="1422" y="19"/>
                  <a:pt x="1416" y="25"/>
                  <a:pt x="1410" y="25"/>
                </a:cubicBezTo>
                <a:close/>
                <a:moveTo>
                  <a:pt x="1359" y="25"/>
                </a:moveTo>
                <a:lnTo>
                  <a:pt x="1359" y="25"/>
                </a:lnTo>
                <a:cubicBezTo>
                  <a:pt x="1353" y="25"/>
                  <a:pt x="1347" y="19"/>
                  <a:pt x="1347" y="12"/>
                </a:cubicBezTo>
                <a:cubicBezTo>
                  <a:pt x="1347" y="6"/>
                  <a:pt x="1353" y="0"/>
                  <a:pt x="1359" y="0"/>
                </a:cubicBezTo>
                <a:lnTo>
                  <a:pt x="1359" y="0"/>
                </a:lnTo>
                <a:cubicBezTo>
                  <a:pt x="1366" y="0"/>
                  <a:pt x="1372" y="6"/>
                  <a:pt x="1372" y="12"/>
                </a:cubicBezTo>
                <a:cubicBezTo>
                  <a:pt x="1372" y="19"/>
                  <a:pt x="1366" y="25"/>
                  <a:pt x="1359" y="25"/>
                </a:cubicBezTo>
                <a:close/>
                <a:moveTo>
                  <a:pt x="1309" y="25"/>
                </a:moveTo>
                <a:lnTo>
                  <a:pt x="1309" y="25"/>
                </a:lnTo>
                <a:cubicBezTo>
                  <a:pt x="1303" y="25"/>
                  <a:pt x="1297" y="19"/>
                  <a:pt x="1297" y="12"/>
                </a:cubicBezTo>
                <a:cubicBezTo>
                  <a:pt x="1297" y="6"/>
                  <a:pt x="1303" y="0"/>
                  <a:pt x="1309" y="0"/>
                </a:cubicBezTo>
                <a:lnTo>
                  <a:pt x="1309" y="0"/>
                </a:lnTo>
                <a:cubicBezTo>
                  <a:pt x="1316" y="0"/>
                  <a:pt x="1322" y="6"/>
                  <a:pt x="1322" y="12"/>
                </a:cubicBezTo>
                <a:cubicBezTo>
                  <a:pt x="1322" y="19"/>
                  <a:pt x="1316" y="25"/>
                  <a:pt x="1309" y="25"/>
                </a:cubicBezTo>
                <a:close/>
                <a:moveTo>
                  <a:pt x="1259" y="25"/>
                </a:moveTo>
                <a:lnTo>
                  <a:pt x="1259" y="25"/>
                </a:lnTo>
                <a:cubicBezTo>
                  <a:pt x="1253" y="25"/>
                  <a:pt x="1247" y="19"/>
                  <a:pt x="1247" y="12"/>
                </a:cubicBezTo>
                <a:cubicBezTo>
                  <a:pt x="1247" y="6"/>
                  <a:pt x="1253" y="0"/>
                  <a:pt x="1259" y="0"/>
                </a:cubicBezTo>
                <a:lnTo>
                  <a:pt x="1259" y="0"/>
                </a:lnTo>
                <a:cubicBezTo>
                  <a:pt x="1266" y="0"/>
                  <a:pt x="1272" y="6"/>
                  <a:pt x="1272" y="12"/>
                </a:cubicBezTo>
                <a:cubicBezTo>
                  <a:pt x="1272" y="19"/>
                  <a:pt x="1266" y="25"/>
                  <a:pt x="1259" y="25"/>
                </a:cubicBezTo>
                <a:close/>
                <a:moveTo>
                  <a:pt x="1209" y="25"/>
                </a:moveTo>
                <a:lnTo>
                  <a:pt x="1209" y="25"/>
                </a:lnTo>
                <a:cubicBezTo>
                  <a:pt x="1202" y="25"/>
                  <a:pt x="1197" y="19"/>
                  <a:pt x="1197" y="12"/>
                </a:cubicBezTo>
                <a:cubicBezTo>
                  <a:pt x="1197" y="6"/>
                  <a:pt x="1202" y="0"/>
                  <a:pt x="1209" y="0"/>
                </a:cubicBezTo>
                <a:lnTo>
                  <a:pt x="1209" y="0"/>
                </a:lnTo>
                <a:cubicBezTo>
                  <a:pt x="1216" y="0"/>
                  <a:pt x="1222" y="6"/>
                  <a:pt x="1222" y="12"/>
                </a:cubicBezTo>
                <a:cubicBezTo>
                  <a:pt x="1222" y="19"/>
                  <a:pt x="1216" y="25"/>
                  <a:pt x="1209" y="25"/>
                </a:cubicBezTo>
                <a:close/>
                <a:moveTo>
                  <a:pt x="1159" y="25"/>
                </a:moveTo>
                <a:lnTo>
                  <a:pt x="1159" y="25"/>
                </a:lnTo>
                <a:cubicBezTo>
                  <a:pt x="1152" y="25"/>
                  <a:pt x="1147" y="19"/>
                  <a:pt x="1147" y="12"/>
                </a:cubicBezTo>
                <a:cubicBezTo>
                  <a:pt x="1147" y="6"/>
                  <a:pt x="1152" y="0"/>
                  <a:pt x="1159" y="0"/>
                </a:cubicBezTo>
                <a:lnTo>
                  <a:pt x="1159" y="0"/>
                </a:lnTo>
                <a:cubicBezTo>
                  <a:pt x="1166" y="0"/>
                  <a:pt x="1172" y="6"/>
                  <a:pt x="1172" y="12"/>
                </a:cubicBezTo>
                <a:cubicBezTo>
                  <a:pt x="1172" y="19"/>
                  <a:pt x="1166" y="25"/>
                  <a:pt x="1159" y="25"/>
                </a:cubicBezTo>
                <a:close/>
                <a:moveTo>
                  <a:pt x="1109" y="25"/>
                </a:moveTo>
                <a:lnTo>
                  <a:pt x="1109" y="25"/>
                </a:lnTo>
                <a:cubicBezTo>
                  <a:pt x="1102" y="25"/>
                  <a:pt x="1097" y="19"/>
                  <a:pt x="1097" y="12"/>
                </a:cubicBezTo>
                <a:cubicBezTo>
                  <a:pt x="1097" y="6"/>
                  <a:pt x="1102" y="0"/>
                  <a:pt x="1109" y="0"/>
                </a:cubicBezTo>
                <a:lnTo>
                  <a:pt x="1109" y="0"/>
                </a:lnTo>
                <a:cubicBezTo>
                  <a:pt x="1116" y="0"/>
                  <a:pt x="1122" y="6"/>
                  <a:pt x="1122" y="12"/>
                </a:cubicBezTo>
                <a:cubicBezTo>
                  <a:pt x="1122" y="19"/>
                  <a:pt x="1116" y="25"/>
                  <a:pt x="1109" y="25"/>
                </a:cubicBezTo>
                <a:close/>
                <a:moveTo>
                  <a:pt x="1059" y="25"/>
                </a:moveTo>
                <a:lnTo>
                  <a:pt x="1059" y="25"/>
                </a:lnTo>
                <a:cubicBezTo>
                  <a:pt x="1052" y="25"/>
                  <a:pt x="1047" y="19"/>
                  <a:pt x="1047" y="12"/>
                </a:cubicBezTo>
                <a:cubicBezTo>
                  <a:pt x="1047" y="6"/>
                  <a:pt x="1052" y="0"/>
                  <a:pt x="1059" y="0"/>
                </a:cubicBezTo>
                <a:lnTo>
                  <a:pt x="1059" y="0"/>
                </a:lnTo>
                <a:cubicBezTo>
                  <a:pt x="1066" y="0"/>
                  <a:pt x="1072" y="6"/>
                  <a:pt x="1072" y="12"/>
                </a:cubicBezTo>
                <a:cubicBezTo>
                  <a:pt x="1072" y="19"/>
                  <a:pt x="1066" y="25"/>
                  <a:pt x="1059" y="25"/>
                </a:cubicBezTo>
                <a:close/>
                <a:moveTo>
                  <a:pt x="1009" y="25"/>
                </a:moveTo>
                <a:lnTo>
                  <a:pt x="1009" y="25"/>
                </a:lnTo>
                <a:cubicBezTo>
                  <a:pt x="1002" y="25"/>
                  <a:pt x="997" y="19"/>
                  <a:pt x="997" y="12"/>
                </a:cubicBezTo>
                <a:cubicBezTo>
                  <a:pt x="997" y="6"/>
                  <a:pt x="1002" y="0"/>
                  <a:pt x="1009" y="0"/>
                </a:cubicBezTo>
                <a:lnTo>
                  <a:pt x="1009" y="0"/>
                </a:lnTo>
                <a:cubicBezTo>
                  <a:pt x="1016" y="0"/>
                  <a:pt x="1022" y="6"/>
                  <a:pt x="1022" y="12"/>
                </a:cubicBezTo>
                <a:cubicBezTo>
                  <a:pt x="1022" y="19"/>
                  <a:pt x="1016" y="25"/>
                  <a:pt x="1009" y="25"/>
                </a:cubicBezTo>
                <a:close/>
                <a:moveTo>
                  <a:pt x="959" y="25"/>
                </a:moveTo>
                <a:lnTo>
                  <a:pt x="959" y="25"/>
                </a:lnTo>
                <a:cubicBezTo>
                  <a:pt x="952" y="25"/>
                  <a:pt x="947" y="19"/>
                  <a:pt x="947" y="12"/>
                </a:cubicBezTo>
                <a:cubicBezTo>
                  <a:pt x="947" y="6"/>
                  <a:pt x="952" y="0"/>
                  <a:pt x="959" y="0"/>
                </a:cubicBezTo>
                <a:lnTo>
                  <a:pt x="959" y="0"/>
                </a:lnTo>
                <a:cubicBezTo>
                  <a:pt x="966" y="0"/>
                  <a:pt x="972" y="6"/>
                  <a:pt x="972" y="12"/>
                </a:cubicBezTo>
                <a:cubicBezTo>
                  <a:pt x="972" y="19"/>
                  <a:pt x="966" y="25"/>
                  <a:pt x="959" y="25"/>
                </a:cubicBezTo>
                <a:close/>
                <a:moveTo>
                  <a:pt x="909" y="25"/>
                </a:moveTo>
                <a:lnTo>
                  <a:pt x="909" y="25"/>
                </a:lnTo>
                <a:cubicBezTo>
                  <a:pt x="902" y="25"/>
                  <a:pt x="897" y="19"/>
                  <a:pt x="897" y="12"/>
                </a:cubicBezTo>
                <a:cubicBezTo>
                  <a:pt x="897" y="6"/>
                  <a:pt x="902" y="0"/>
                  <a:pt x="909" y="0"/>
                </a:cubicBezTo>
                <a:lnTo>
                  <a:pt x="909" y="0"/>
                </a:lnTo>
                <a:cubicBezTo>
                  <a:pt x="916" y="0"/>
                  <a:pt x="922" y="6"/>
                  <a:pt x="922" y="12"/>
                </a:cubicBezTo>
                <a:cubicBezTo>
                  <a:pt x="922" y="19"/>
                  <a:pt x="916" y="25"/>
                  <a:pt x="909" y="25"/>
                </a:cubicBezTo>
                <a:close/>
                <a:moveTo>
                  <a:pt x="859" y="25"/>
                </a:moveTo>
                <a:lnTo>
                  <a:pt x="859" y="25"/>
                </a:lnTo>
                <a:cubicBezTo>
                  <a:pt x="852" y="25"/>
                  <a:pt x="847" y="19"/>
                  <a:pt x="847" y="12"/>
                </a:cubicBezTo>
                <a:cubicBezTo>
                  <a:pt x="847" y="6"/>
                  <a:pt x="852" y="0"/>
                  <a:pt x="859" y="0"/>
                </a:cubicBezTo>
                <a:lnTo>
                  <a:pt x="859" y="0"/>
                </a:lnTo>
                <a:cubicBezTo>
                  <a:pt x="866" y="0"/>
                  <a:pt x="872" y="6"/>
                  <a:pt x="872" y="12"/>
                </a:cubicBezTo>
                <a:cubicBezTo>
                  <a:pt x="872" y="19"/>
                  <a:pt x="866" y="25"/>
                  <a:pt x="859" y="25"/>
                </a:cubicBezTo>
                <a:close/>
                <a:moveTo>
                  <a:pt x="809" y="25"/>
                </a:moveTo>
                <a:lnTo>
                  <a:pt x="809" y="25"/>
                </a:lnTo>
                <a:cubicBezTo>
                  <a:pt x="802" y="25"/>
                  <a:pt x="797" y="19"/>
                  <a:pt x="797" y="12"/>
                </a:cubicBezTo>
                <a:cubicBezTo>
                  <a:pt x="797" y="6"/>
                  <a:pt x="802" y="0"/>
                  <a:pt x="809" y="0"/>
                </a:cubicBezTo>
                <a:lnTo>
                  <a:pt x="809" y="0"/>
                </a:lnTo>
                <a:cubicBezTo>
                  <a:pt x="816" y="0"/>
                  <a:pt x="822" y="6"/>
                  <a:pt x="822" y="12"/>
                </a:cubicBezTo>
                <a:cubicBezTo>
                  <a:pt x="822" y="19"/>
                  <a:pt x="816" y="25"/>
                  <a:pt x="809" y="25"/>
                </a:cubicBezTo>
                <a:close/>
                <a:moveTo>
                  <a:pt x="759" y="25"/>
                </a:moveTo>
                <a:lnTo>
                  <a:pt x="759" y="25"/>
                </a:lnTo>
                <a:cubicBezTo>
                  <a:pt x="752" y="25"/>
                  <a:pt x="747" y="19"/>
                  <a:pt x="747" y="12"/>
                </a:cubicBezTo>
                <a:cubicBezTo>
                  <a:pt x="747" y="6"/>
                  <a:pt x="752" y="0"/>
                  <a:pt x="759" y="0"/>
                </a:cubicBezTo>
                <a:lnTo>
                  <a:pt x="759" y="0"/>
                </a:lnTo>
                <a:cubicBezTo>
                  <a:pt x="766" y="0"/>
                  <a:pt x="772" y="6"/>
                  <a:pt x="772" y="12"/>
                </a:cubicBezTo>
                <a:cubicBezTo>
                  <a:pt x="772" y="19"/>
                  <a:pt x="766" y="25"/>
                  <a:pt x="759" y="25"/>
                </a:cubicBezTo>
                <a:close/>
                <a:moveTo>
                  <a:pt x="709" y="25"/>
                </a:moveTo>
                <a:lnTo>
                  <a:pt x="709" y="25"/>
                </a:lnTo>
                <a:cubicBezTo>
                  <a:pt x="702" y="25"/>
                  <a:pt x="697" y="19"/>
                  <a:pt x="697" y="12"/>
                </a:cubicBezTo>
                <a:cubicBezTo>
                  <a:pt x="697" y="6"/>
                  <a:pt x="702" y="0"/>
                  <a:pt x="709" y="0"/>
                </a:cubicBezTo>
                <a:lnTo>
                  <a:pt x="709" y="0"/>
                </a:lnTo>
                <a:cubicBezTo>
                  <a:pt x="716" y="0"/>
                  <a:pt x="722" y="6"/>
                  <a:pt x="722" y="12"/>
                </a:cubicBezTo>
                <a:cubicBezTo>
                  <a:pt x="722" y="19"/>
                  <a:pt x="716" y="25"/>
                  <a:pt x="709" y="25"/>
                </a:cubicBezTo>
                <a:close/>
                <a:moveTo>
                  <a:pt x="659" y="25"/>
                </a:moveTo>
                <a:lnTo>
                  <a:pt x="659" y="25"/>
                </a:lnTo>
                <a:cubicBezTo>
                  <a:pt x="652" y="25"/>
                  <a:pt x="647" y="19"/>
                  <a:pt x="647" y="12"/>
                </a:cubicBezTo>
                <a:cubicBezTo>
                  <a:pt x="647" y="6"/>
                  <a:pt x="652" y="0"/>
                  <a:pt x="659" y="0"/>
                </a:cubicBezTo>
                <a:lnTo>
                  <a:pt x="659" y="0"/>
                </a:lnTo>
                <a:cubicBezTo>
                  <a:pt x="666" y="0"/>
                  <a:pt x="672" y="6"/>
                  <a:pt x="672" y="12"/>
                </a:cubicBezTo>
                <a:cubicBezTo>
                  <a:pt x="672" y="19"/>
                  <a:pt x="666" y="25"/>
                  <a:pt x="659" y="25"/>
                </a:cubicBezTo>
                <a:close/>
                <a:moveTo>
                  <a:pt x="609" y="25"/>
                </a:moveTo>
                <a:lnTo>
                  <a:pt x="609" y="25"/>
                </a:lnTo>
                <a:cubicBezTo>
                  <a:pt x="602" y="25"/>
                  <a:pt x="597" y="19"/>
                  <a:pt x="597" y="12"/>
                </a:cubicBezTo>
                <a:cubicBezTo>
                  <a:pt x="597" y="6"/>
                  <a:pt x="602" y="0"/>
                  <a:pt x="609" y="0"/>
                </a:cubicBezTo>
                <a:lnTo>
                  <a:pt x="609" y="0"/>
                </a:lnTo>
                <a:cubicBezTo>
                  <a:pt x="616" y="0"/>
                  <a:pt x="622" y="6"/>
                  <a:pt x="622" y="12"/>
                </a:cubicBezTo>
                <a:cubicBezTo>
                  <a:pt x="622" y="19"/>
                  <a:pt x="616" y="25"/>
                  <a:pt x="609" y="25"/>
                </a:cubicBezTo>
                <a:close/>
                <a:moveTo>
                  <a:pt x="560" y="26"/>
                </a:moveTo>
                <a:lnTo>
                  <a:pt x="560" y="26"/>
                </a:lnTo>
                <a:cubicBezTo>
                  <a:pt x="553" y="26"/>
                  <a:pt x="547" y="21"/>
                  <a:pt x="547" y="14"/>
                </a:cubicBezTo>
                <a:cubicBezTo>
                  <a:pt x="546" y="7"/>
                  <a:pt x="552" y="1"/>
                  <a:pt x="559" y="1"/>
                </a:cubicBezTo>
                <a:lnTo>
                  <a:pt x="559" y="1"/>
                </a:lnTo>
                <a:cubicBezTo>
                  <a:pt x="566" y="1"/>
                  <a:pt x="571" y="6"/>
                  <a:pt x="572" y="13"/>
                </a:cubicBezTo>
                <a:cubicBezTo>
                  <a:pt x="572" y="20"/>
                  <a:pt x="566" y="26"/>
                  <a:pt x="560" y="26"/>
                </a:cubicBezTo>
                <a:close/>
                <a:moveTo>
                  <a:pt x="511" y="29"/>
                </a:moveTo>
                <a:lnTo>
                  <a:pt x="511" y="29"/>
                </a:lnTo>
                <a:cubicBezTo>
                  <a:pt x="504" y="30"/>
                  <a:pt x="498" y="25"/>
                  <a:pt x="497" y="18"/>
                </a:cubicBezTo>
                <a:cubicBezTo>
                  <a:pt x="496" y="12"/>
                  <a:pt x="501" y="5"/>
                  <a:pt x="508" y="5"/>
                </a:cubicBezTo>
                <a:lnTo>
                  <a:pt x="508" y="5"/>
                </a:lnTo>
                <a:cubicBezTo>
                  <a:pt x="515" y="4"/>
                  <a:pt x="521" y="9"/>
                  <a:pt x="522" y="16"/>
                </a:cubicBezTo>
                <a:cubicBezTo>
                  <a:pt x="522" y="22"/>
                  <a:pt x="518" y="29"/>
                  <a:pt x="511" y="29"/>
                </a:cubicBezTo>
                <a:close/>
                <a:moveTo>
                  <a:pt x="463" y="37"/>
                </a:moveTo>
                <a:lnTo>
                  <a:pt x="463" y="37"/>
                </a:lnTo>
                <a:cubicBezTo>
                  <a:pt x="456" y="39"/>
                  <a:pt x="449" y="34"/>
                  <a:pt x="448" y="28"/>
                </a:cubicBezTo>
                <a:cubicBezTo>
                  <a:pt x="446" y="21"/>
                  <a:pt x="450" y="14"/>
                  <a:pt x="457" y="13"/>
                </a:cubicBezTo>
                <a:lnTo>
                  <a:pt x="457" y="13"/>
                </a:lnTo>
                <a:cubicBezTo>
                  <a:pt x="464" y="11"/>
                  <a:pt x="470" y="15"/>
                  <a:pt x="472" y="22"/>
                </a:cubicBezTo>
                <a:cubicBezTo>
                  <a:pt x="474" y="29"/>
                  <a:pt x="469" y="35"/>
                  <a:pt x="463" y="37"/>
                </a:cubicBezTo>
                <a:close/>
                <a:moveTo>
                  <a:pt x="414" y="50"/>
                </a:moveTo>
                <a:lnTo>
                  <a:pt x="414" y="50"/>
                </a:lnTo>
                <a:cubicBezTo>
                  <a:pt x="408" y="51"/>
                  <a:pt x="401" y="47"/>
                  <a:pt x="399" y="40"/>
                </a:cubicBezTo>
                <a:cubicBezTo>
                  <a:pt x="398" y="33"/>
                  <a:pt x="402" y="27"/>
                  <a:pt x="409" y="25"/>
                </a:cubicBezTo>
                <a:lnTo>
                  <a:pt x="409" y="25"/>
                </a:lnTo>
                <a:cubicBezTo>
                  <a:pt x="415" y="24"/>
                  <a:pt x="422" y="28"/>
                  <a:pt x="424" y="35"/>
                </a:cubicBezTo>
                <a:cubicBezTo>
                  <a:pt x="425" y="41"/>
                  <a:pt x="421" y="48"/>
                  <a:pt x="414" y="50"/>
                </a:cubicBezTo>
                <a:close/>
                <a:moveTo>
                  <a:pt x="368" y="66"/>
                </a:moveTo>
                <a:lnTo>
                  <a:pt x="368" y="66"/>
                </a:lnTo>
                <a:cubicBezTo>
                  <a:pt x="361" y="68"/>
                  <a:pt x="354" y="64"/>
                  <a:pt x="352" y="58"/>
                </a:cubicBezTo>
                <a:cubicBezTo>
                  <a:pt x="350" y="51"/>
                  <a:pt x="354" y="44"/>
                  <a:pt x="361" y="42"/>
                </a:cubicBezTo>
                <a:lnTo>
                  <a:pt x="361" y="42"/>
                </a:lnTo>
                <a:cubicBezTo>
                  <a:pt x="367" y="40"/>
                  <a:pt x="374" y="44"/>
                  <a:pt x="376" y="50"/>
                </a:cubicBezTo>
                <a:cubicBezTo>
                  <a:pt x="378" y="57"/>
                  <a:pt x="375" y="64"/>
                  <a:pt x="368" y="66"/>
                </a:cubicBezTo>
                <a:close/>
                <a:moveTo>
                  <a:pt x="324" y="87"/>
                </a:moveTo>
                <a:lnTo>
                  <a:pt x="324" y="87"/>
                </a:lnTo>
                <a:cubicBezTo>
                  <a:pt x="318" y="90"/>
                  <a:pt x="311" y="87"/>
                  <a:pt x="308" y="81"/>
                </a:cubicBezTo>
                <a:cubicBezTo>
                  <a:pt x="305" y="74"/>
                  <a:pt x="308" y="67"/>
                  <a:pt x="314" y="64"/>
                </a:cubicBezTo>
                <a:lnTo>
                  <a:pt x="314" y="64"/>
                </a:lnTo>
                <a:cubicBezTo>
                  <a:pt x="320" y="61"/>
                  <a:pt x="328" y="64"/>
                  <a:pt x="330" y="70"/>
                </a:cubicBezTo>
                <a:cubicBezTo>
                  <a:pt x="333" y="76"/>
                  <a:pt x="331" y="84"/>
                  <a:pt x="324" y="87"/>
                </a:cubicBezTo>
                <a:close/>
                <a:moveTo>
                  <a:pt x="282" y="111"/>
                </a:moveTo>
                <a:lnTo>
                  <a:pt x="282" y="111"/>
                </a:lnTo>
                <a:cubicBezTo>
                  <a:pt x="276" y="115"/>
                  <a:pt x="268" y="113"/>
                  <a:pt x="265" y="107"/>
                </a:cubicBezTo>
                <a:cubicBezTo>
                  <a:pt x="261" y="101"/>
                  <a:pt x="263" y="93"/>
                  <a:pt x="269" y="90"/>
                </a:cubicBezTo>
                <a:lnTo>
                  <a:pt x="269" y="90"/>
                </a:lnTo>
                <a:cubicBezTo>
                  <a:pt x="275" y="86"/>
                  <a:pt x="283" y="88"/>
                  <a:pt x="287" y="94"/>
                </a:cubicBezTo>
                <a:cubicBezTo>
                  <a:pt x="290" y="100"/>
                  <a:pt x="288" y="108"/>
                  <a:pt x="282" y="111"/>
                </a:cubicBezTo>
                <a:close/>
                <a:moveTo>
                  <a:pt x="242" y="139"/>
                </a:moveTo>
                <a:lnTo>
                  <a:pt x="242" y="139"/>
                </a:lnTo>
                <a:cubicBezTo>
                  <a:pt x="236" y="143"/>
                  <a:pt x="228" y="142"/>
                  <a:pt x="224" y="136"/>
                </a:cubicBezTo>
                <a:cubicBezTo>
                  <a:pt x="221" y="130"/>
                  <a:pt x="222" y="122"/>
                  <a:pt x="228" y="119"/>
                </a:cubicBezTo>
                <a:lnTo>
                  <a:pt x="228" y="119"/>
                </a:lnTo>
                <a:cubicBezTo>
                  <a:pt x="233" y="115"/>
                  <a:pt x="241" y="116"/>
                  <a:pt x="245" y="122"/>
                </a:cubicBezTo>
                <a:cubicBezTo>
                  <a:pt x="249" y="128"/>
                  <a:pt x="248" y="135"/>
                  <a:pt x="242" y="139"/>
                </a:cubicBezTo>
                <a:close/>
                <a:moveTo>
                  <a:pt x="204" y="170"/>
                </a:moveTo>
                <a:lnTo>
                  <a:pt x="204" y="170"/>
                </a:lnTo>
                <a:cubicBezTo>
                  <a:pt x="199" y="175"/>
                  <a:pt x="191" y="174"/>
                  <a:pt x="187" y="169"/>
                </a:cubicBezTo>
                <a:cubicBezTo>
                  <a:pt x="182" y="164"/>
                  <a:pt x="183" y="156"/>
                  <a:pt x="188" y="151"/>
                </a:cubicBezTo>
                <a:lnTo>
                  <a:pt x="188" y="151"/>
                </a:lnTo>
                <a:cubicBezTo>
                  <a:pt x="194" y="147"/>
                  <a:pt x="201" y="148"/>
                  <a:pt x="206" y="153"/>
                </a:cubicBezTo>
                <a:cubicBezTo>
                  <a:pt x="210" y="158"/>
                  <a:pt x="210" y="166"/>
                  <a:pt x="204" y="170"/>
                </a:cubicBezTo>
                <a:close/>
                <a:moveTo>
                  <a:pt x="170" y="205"/>
                </a:moveTo>
                <a:lnTo>
                  <a:pt x="170" y="205"/>
                </a:lnTo>
                <a:cubicBezTo>
                  <a:pt x="165" y="210"/>
                  <a:pt x="157" y="210"/>
                  <a:pt x="152" y="205"/>
                </a:cubicBezTo>
                <a:cubicBezTo>
                  <a:pt x="147" y="201"/>
                  <a:pt x="147" y="193"/>
                  <a:pt x="152" y="188"/>
                </a:cubicBezTo>
                <a:lnTo>
                  <a:pt x="152" y="188"/>
                </a:lnTo>
                <a:cubicBezTo>
                  <a:pt x="157" y="183"/>
                  <a:pt x="165" y="182"/>
                  <a:pt x="170" y="187"/>
                </a:cubicBezTo>
                <a:cubicBezTo>
                  <a:pt x="175" y="192"/>
                  <a:pt x="175" y="200"/>
                  <a:pt x="170" y="205"/>
                </a:cubicBezTo>
                <a:close/>
                <a:moveTo>
                  <a:pt x="139" y="242"/>
                </a:moveTo>
                <a:lnTo>
                  <a:pt x="139" y="242"/>
                </a:lnTo>
                <a:cubicBezTo>
                  <a:pt x="134" y="248"/>
                  <a:pt x="127" y="249"/>
                  <a:pt x="121" y="244"/>
                </a:cubicBezTo>
                <a:cubicBezTo>
                  <a:pt x="116" y="240"/>
                  <a:pt x="115" y="232"/>
                  <a:pt x="119" y="227"/>
                </a:cubicBezTo>
                <a:lnTo>
                  <a:pt x="119" y="227"/>
                </a:lnTo>
                <a:cubicBezTo>
                  <a:pt x="124" y="221"/>
                  <a:pt x="131" y="221"/>
                  <a:pt x="137" y="225"/>
                </a:cubicBezTo>
                <a:cubicBezTo>
                  <a:pt x="142" y="229"/>
                  <a:pt x="143" y="237"/>
                  <a:pt x="139" y="242"/>
                </a:cubicBezTo>
                <a:close/>
                <a:moveTo>
                  <a:pt x="111" y="282"/>
                </a:moveTo>
                <a:lnTo>
                  <a:pt x="111" y="283"/>
                </a:lnTo>
                <a:cubicBezTo>
                  <a:pt x="107" y="288"/>
                  <a:pt x="99" y="290"/>
                  <a:pt x="93" y="286"/>
                </a:cubicBezTo>
                <a:cubicBezTo>
                  <a:pt x="88" y="282"/>
                  <a:pt x="86" y="274"/>
                  <a:pt x="90" y="269"/>
                </a:cubicBezTo>
                <a:lnTo>
                  <a:pt x="90" y="269"/>
                </a:lnTo>
                <a:cubicBezTo>
                  <a:pt x="94" y="263"/>
                  <a:pt x="102" y="261"/>
                  <a:pt x="107" y="265"/>
                </a:cubicBezTo>
                <a:cubicBezTo>
                  <a:pt x="113" y="269"/>
                  <a:pt x="115" y="277"/>
                  <a:pt x="111" y="282"/>
                </a:cubicBezTo>
                <a:close/>
                <a:moveTo>
                  <a:pt x="86" y="325"/>
                </a:moveTo>
                <a:lnTo>
                  <a:pt x="86" y="325"/>
                </a:lnTo>
                <a:cubicBezTo>
                  <a:pt x="83" y="331"/>
                  <a:pt x="76" y="333"/>
                  <a:pt x="70" y="330"/>
                </a:cubicBezTo>
                <a:cubicBezTo>
                  <a:pt x="64" y="327"/>
                  <a:pt x="61" y="319"/>
                  <a:pt x="64" y="313"/>
                </a:cubicBezTo>
                <a:lnTo>
                  <a:pt x="64" y="313"/>
                </a:lnTo>
                <a:cubicBezTo>
                  <a:pt x="68" y="307"/>
                  <a:pt x="75" y="305"/>
                  <a:pt x="81" y="308"/>
                </a:cubicBezTo>
                <a:cubicBezTo>
                  <a:pt x="87" y="311"/>
                  <a:pt x="90" y="319"/>
                  <a:pt x="86" y="325"/>
                </a:cubicBezTo>
                <a:close/>
                <a:moveTo>
                  <a:pt x="66" y="369"/>
                </a:moveTo>
                <a:lnTo>
                  <a:pt x="66" y="369"/>
                </a:lnTo>
                <a:cubicBezTo>
                  <a:pt x="63" y="375"/>
                  <a:pt x="56" y="378"/>
                  <a:pt x="50" y="376"/>
                </a:cubicBezTo>
                <a:cubicBezTo>
                  <a:pt x="43" y="373"/>
                  <a:pt x="40" y="366"/>
                  <a:pt x="43" y="360"/>
                </a:cubicBezTo>
                <a:lnTo>
                  <a:pt x="43" y="360"/>
                </a:lnTo>
                <a:cubicBezTo>
                  <a:pt x="45" y="353"/>
                  <a:pt x="52" y="350"/>
                  <a:pt x="59" y="352"/>
                </a:cubicBezTo>
                <a:cubicBezTo>
                  <a:pt x="65" y="355"/>
                  <a:pt x="68" y="362"/>
                  <a:pt x="66" y="369"/>
                </a:cubicBezTo>
                <a:close/>
                <a:moveTo>
                  <a:pt x="49" y="415"/>
                </a:moveTo>
                <a:lnTo>
                  <a:pt x="49" y="415"/>
                </a:lnTo>
                <a:cubicBezTo>
                  <a:pt x="48" y="421"/>
                  <a:pt x="41" y="425"/>
                  <a:pt x="34" y="423"/>
                </a:cubicBezTo>
                <a:cubicBezTo>
                  <a:pt x="27" y="421"/>
                  <a:pt x="24" y="414"/>
                  <a:pt x="25" y="408"/>
                </a:cubicBezTo>
                <a:lnTo>
                  <a:pt x="25" y="408"/>
                </a:lnTo>
                <a:cubicBezTo>
                  <a:pt x="27" y="401"/>
                  <a:pt x="34" y="397"/>
                  <a:pt x="41" y="399"/>
                </a:cubicBezTo>
                <a:cubicBezTo>
                  <a:pt x="48" y="401"/>
                  <a:pt x="51" y="408"/>
                  <a:pt x="49" y="415"/>
                </a:cubicBezTo>
                <a:close/>
                <a:moveTo>
                  <a:pt x="37" y="463"/>
                </a:moveTo>
                <a:lnTo>
                  <a:pt x="37" y="463"/>
                </a:lnTo>
                <a:cubicBezTo>
                  <a:pt x="35" y="470"/>
                  <a:pt x="28" y="474"/>
                  <a:pt x="21" y="472"/>
                </a:cubicBezTo>
                <a:cubicBezTo>
                  <a:pt x="15" y="470"/>
                  <a:pt x="11" y="463"/>
                  <a:pt x="13" y="456"/>
                </a:cubicBezTo>
                <a:lnTo>
                  <a:pt x="13" y="456"/>
                </a:lnTo>
                <a:cubicBezTo>
                  <a:pt x="15" y="450"/>
                  <a:pt x="22" y="446"/>
                  <a:pt x="28" y="448"/>
                </a:cubicBezTo>
                <a:cubicBezTo>
                  <a:pt x="35" y="450"/>
                  <a:pt x="39" y="457"/>
                  <a:pt x="37" y="463"/>
                </a:cubicBezTo>
                <a:close/>
                <a:moveTo>
                  <a:pt x="29" y="511"/>
                </a:moveTo>
                <a:lnTo>
                  <a:pt x="29" y="511"/>
                </a:lnTo>
                <a:cubicBezTo>
                  <a:pt x="28" y="518"/>
                  <a:pt x="22" y="523"/>
                  <a:pt x="15" y="521"/>
                </a:cubicBezTo>
                <a:cubicBezTo>
                  <a:pt x="8" y="520"/>
                  <a:pt x="4" y="514"/>
                  <a:pt x="5" y="507"/>
                </a:cubicBezTo>
                <a:lnTo>
                  <a:pt x="5" y="507"/>
                </a:lnTo>
                <a:cubicBezTo>
                  <a:pt x="6" y="500"/>
                  <a:pt x="12" y="496"/>
                  <a:pt x="19" y="497"/>
                </a:cubicBezTo>
                <a:cubicBezTo>
                  <a:pt x="26" y="498"/>
                  <a:pt x="30" y="504"/>
                  <a:pt x="29" y="511"/>
                </a:cubicBezTo>
                <a:close/>
                <a:moveTo>
                  <a:pt x="26" y="560"/>
                </a:moveTo>
                <a:lnTo>
                  <a:pt x="26" y="560"/>
                </a:lnTo>
                <a:cubicBezTo>
                  <a:pt x="25" y="567"/>
                  <a:pt x="19" y="572"/>
                  <a:pt x="12" y="571"/>
                </a:cubicBezTo>
                <a:cubicBezTo>
                  <a:pt x="6" y="571"/>
                  <a:pt x="0" y="565"/>
                  <a:pt x="1" y="558"/>
                </a:cubicBezTo>
                <a:lnTo>
                  <a:pt x="1" y="558"/>
                </a:lnTo>
                <a:cubicBezTo>
                  <a:pt x="1" y="551"/>
                  <a:pt x="8" y="546"/>
                  <a:pt x="14" y="546"/>
                </a:cubicBezTo>
                <a:cubicBezTo>
                  <a:pt x="21" y="547"/>
                  <a:pt x="26" y="553"/>
                  <a:pt x="26" y="560"/>
                </a:cubicBezTo>
                <a:close/>
                <a:moveTo>
                  <a:pt x="25" y="609"/>
                </a:moveTo>
                <a:lnTo>
                  <a:pt x="25" y="609"/>
                </a:lnTo>
                <a:cubicBezTo>
                  <a:pt x="25" y="616"/>
                  <a:pt x="19" y="621"/>
                  <a:pt x="12" y="621"/>
                </a:cubicBezTo>
                <a:cubicBezTo>
                  <a:pt x="6" y="621"/>
                  <a:pt x="0" y="616"/>
                  <a:pt x="0" y="609"/>
                </a:cubicBezTo>
                <a:lnTo>
                  <a:pt x="0" y="609"/>
                </a:lnTo>
                <a:cubicBezTo>
                  <a:pt x="0" y="602"/>
                  <a:pt x="6" y="596"/>
                  <a:pt x="12" y="596"/>
                </a:cubicBezTo>
                <a:cubicBezTo>
                  <a:pt x="19" y="596"/>
                  <a:pt x="25" y="602"/>
                  <a:pt x="25" y="609"/>
                </a:cubicBezTo>
                <a:close/>
                <a:moveTo>
                  <a:pt x="25" y="659"/>
                </a:moveTo>
                <a:lnTo>
                  <a:pt x="25" y="659"/>
                </a:lnTo>
                <a:cubicBezTo>
                  <a:pt x="25" y="666"/>
                  <a:pt x="19" y="671"/>
                  <a:pt x="12" y="671"/>
                </a:cubicBezTo>
                <a:cubicBezTo>
                  <a:pt x="6" y="671"/>
                  <a:pt x="0" y="666"/>
                  <a:pt x="0" y="659"/>
                </a:cubicBezTo>
                <a:lnTo>
                  <a:pt x="0" y="659"/>
                </a:lnTo>
                <a:cubicBezTo>
                  <a:pt x="0" y="652"/>
                  <a:pt x="6" y="646"/>
                  <a:pt x="12" y="646"/>
                </a:cubicBezTo>
                <a:cubicBezTo>
                  <a:pt x="19" y="646"/>
                  <a:pt x="25" y="652"/>
                  <a:pt x="25" y="659"/>
                </a:cubicBezTo>
                <a:close/>
                <a:moveTo>
                  <a:pt x="25" y="709"/>
                </a:moveTo>
                <a:lnTo>
                  <a:pt x="25" y="709"/>
                </a:lnTo>
                <a:cubicBezTo>
                  <a:pt x="25" y="716"/>
                  <a:pt x="19" y="721"/>
                  <a:pt x="12" y="721"/>
                </a:cubicBezTo>
                <a:cubicBezTo>
                  <a:pt x="6" y="721"/>
                  <a:pt x="0" y="716"/>
                  <a:pt x="0" y="709"/>
                </a:cubicBezTo>
                <a:lnTo>
                  <a:pt x="0" y="709"/>
                </a:lnTo>
                <a:cubicBezTo>
                  <a:pt x="0" y="702"/>
                  <a:pt x="6" y="696"/>
                  <a:pt x="12" y="696"/>
                </a:cubicBezTo>
                <a:cubicBezTo>
                  <a:pt x="19" y="696"/>
                  <a:pt x="25" y="702"/>
                  <a:pt x="25" y="709"/>
                </a:cubicBezTo>
                <a:close/>
                <a:moveTo>
                  <a:pt x="25" y="759"/>
                </a:moveTo>
                <a:lnTo>
                  <a:pt x="25" y="759"/>
                </a:lnTo>
                <a:cubicBezTo>
                  <a:pt x="25" y="766"/>
                  <a:pt x="19" y="772"/>
                  <a:pt x="12" y="772"/>
                </a:cubicBezTo>
                <a:cubicBezTo>
                  <a:pt x="6" y="772"/>
                  <a:pt x="0" y="766"/>
                  <a:pt x="0" y="759"/>
                </a:cubicBezTo>
                <a:lnTo>
                  <a:pt x="0" y="759"/>
                </a:lnTo>
                <a:cubicBezTo>
                  <a:pt x="0" y="752"/>
                  <a:pt x="6" y="746"/>
                  <a:pt x="12" y="746"/>
                </a:cubicBezTo>
                <a:cubicBezTo>
                  <a:pt x="19" y="746"/>
                  <a:pt x="25" y="752"/>
                  <a:pt x="25" y="759"/>
                </a:cubicBezTo>
                <a:close/>
                <a:moveTo>
                  <a:pt x="25" y="809"/>
                </a:moveTo>
                <a:lnTo>
                  <a:pt x="25" y="809"/>
                </a:lnTo>
                <a:cubicBezTo>
                  <a:pt x="25" y="816"/>
                  <a:pt x="19" y="822"/>
                  <a:pt x="12" y="822"/>
                </a:cubicBezTo>
                <a:cubicBezTo>
                  <a:pt x="6" y="822"/>
                  <a:pt x="0" y="816"/>
                  <a:pt x="0" y="809"/>
                </a:cubicBezTo>
                <a:lnTo>
                  <a:pt x="0" y="809"/>
                </a:lnTo>
                <a:cubicBezTo>
                  <a:pt x="0" y="802"/>
                  <a:pt x="6" y="797"/>
                  <a:pt x="12" y="797"/>
                </a:cubicBezTo>
                <a:cubicBezTo>
                  <a:pt x="19" y="797"/>
                  <a:pt x="25" y="802"/>
                  <a:pt x="25" y="809"/>
                </a:cubicBezTo>
                <a:close/>
                <a:moveTo>
                  <a:pt x="25" y="859"/>
                </a:moveTo>
                <a:lnTo>
                  <a:pt x="25" y="859"/>
                </a:lnTo>
                <a:cubicBezTo>
                  <a:pt x="25" y="866"/>
                  <a:pt x="19" y="872"/>
                  <a:pt x="12" y="872"/>
                </a:cubicBezTo>
                <a:cubicBezTo>
                  <a:pt x="6" y="872"/>
                  <a:pt x="0" y="866"/>
                  <a:pt x="0" y="859"/>
                </a:cubicBezTo>
                <a:lnTo>
                  <a:pt x="0" y="859"/>
                </a:lnTo>
                <a:cubicBezTo>
                  <a:pt x="0" y="852"/>
                  <a:pt x="6" y="847"/>
                  <a:pt x="12" y="847"/>
                </a:cubicBezTo>
                <a:cubicBezTo>
                  <a:pt x="19" y="847"/>
                  <a:pt x="25" y="852"/>
                  <a:pt x="25" y="859"/>
                </a:cubicBezTo>
                <a:close/>
                <a:moveTo>
                  <a:pt x="25" y="909"/>
                </a:moveTo>
                <a:lnTo>
                  <a:pt x="25" y="909"/>
                </a:lnTo>
                <a:cubicBezTo>
                  <a:pt x="25" y="916"/>
                  <a:pt x="19" y="922"/>
                  <a:pt x="12" y="922"/>
                </a:cubicBezTo>
                <a:cubicBezTo>
                  <a:pt x="6" y="922"/>
                  <a:pt x="0" y="916"/>
                  <a:pt x="0" y="909"/>
                </a:cubicBezTo>
                <a:lnTo>
                  <a:pt x="0" y="909"/>
                </a:lnTo>
                <a:cubicBezTo>
                  <a:pt x="0" y="902"/>
                  <a:pt x="6" y="897"/>
                  <a:pt x="12" y="897"/>
                </a:cubicBezTo>
                <a:cubicBezTo>
                  <a:pt x="19" y="897"/>
                  <a:pt x="25" y="902"/>
                  <a:pt x="25" y="909"/>
                </a:cubicBezTo>
                <a:close/>
                <a:moveTo>
                  <a:pt x="25" y="959"/>
                </a:moveTo>
                <a:lnTo>
                  <a:pt x="25" y="959"/>
                </a:lnTo>
                <a:cubicBezTo>
                  <a:pt x="25" y="966"/>
                  <a:pt x="19" y="972"/>
                  <a:pt x="12" y="972"/>
                </a:cubicBezTo>
                <a:cubicBezTo>
                  <a:pt x="6" y="972"/>
                  <a:pt x="0" y="966"/>
                  <a:pt x="0" y="959"/>
                </a:cubicBezTo>
                <a:lnTo>
                  <a:pt x="0" y="959"/>
                </a:lnTo>
                <a:cubicBezTo>
                  <a:pt x="0" y="952"/>
                  <a:pt x="6" y="947"/>
                  <a:pt x="12" y="947"/>
                </a:cubicBezTo>
                <a:cubicBezTo>
                  <a:pt x="19" y="947"/>
                  <a:pt x="25" y="952"/>
                  <a:pt x="25" y="959"/>
                </a:cubicBezTo>
                <a:close/>
                <a:moveTo>
                  <a:pt x="25" y="1009"/>
                </a:moveTo>
                <a:lnTo>
                  <a:pt x="25" y="1009"/>
                </a:lnTo>
                <a:cubicBezTo>
                  <a:pt x="25" y="1016"/>
                  <a:pt x="19" y="1022"/>
                  <a:pt x="12" y="1022"/>
                </a:cubicBezTo>
                <a:cubicBezTo>
                  <a:pt x="6" y="1022"/>
                  <a:pt x="0" y="1016"/>
                  <a:pt x="0" y="1009"/>
                </a:cubicBezTo>
                <a:lnTo>
                  <a:pt x="0" y="1009"/>
                </a:lnTo>
                <a:cubicBezTo>
                  <a:pt x="0" y="1002"/>
                  <a:pt x="6" y="997"/>
                  <a:pt x="12" y="997"/>
                </a:cubicBezTo>
                <a:cubicBezTo>
                  <a:pt x="19" y="997"/>
                  <a:pt x="25" y="1002"/>
                  <a:pt x="25" y="1009"/>
                </a:cubicBezTo>
                <a:close/>
                <a:moveTo>
                  <a:pt x="25" y="1059"/>
                </a:moveTo>
                <a:lnTo>
                  <a:pt x="25" y="1059"/>
                </a:lnTo>
                <a:cubicBezTo>
                  <a:pt x="25" y="1066"/>
                  <a:pt x="19" y="1072"/>
                  <a:pt x="12" y="1072"/>
                </a:cubicBezTo>
                <a:cubicBezTo>
                  <a:pt x="6" y="1072"/>
                  <a:pt x="0" y="1066"/>
                  <a:pt x="0" y="1059"/>
                </a:cubicBezTo>
                <a:lnTo>
                  <a:pt x="0" y="1059"/>
                </a:lnTo>
                <a:cubicBezTo>
                  <a:pt x="0" y="1052"/>
                  <a:pt x="6" y="1047"/>
                  <a:pt x="12" y="1047"/>
                </a:cubicBezTo>
                <a:cubicBezTo>
                  <a:pt x="19" y="1047"/>
                  <a:pt x="25" y="1052"/>
                  <a:pt x="25" y="1059"/>
                </a:cubicBezTo>
                <a:close/>
                <a:moveTo>
                  <a:pt x="25" y="1109"/>
                </a:moveTo>
                <a:lnTo>
                  <a:pt x="25" y="1109"/>
                </a:lnTo>
                <a:cubicBezTo>
                  <a:pt x="25" y="1116"/>
                  <a:pt x="19" y="1122"/>
                  <a:pt x="12" y="1122"/>
                </a:cubicBezTo>
                <a:cubicBezTo>
                  <a:pt x="6" y="1122"/>
                  <a:pt x="0" y="1116"/>
                  <a:pt x="0" y="1109"/>
                </a:cubicBezTo>
                <a:lnTo>
                  <a:pt x="0" y="1109"/>
                </a:lnTo>
                <a:cubicBezTo>
                  <a:pt x="0" y="1102"/>
                  <a:pt x="6" y="1097"/>
                  <a:pt x="12" y="1097"/>
                </a:cubicBezTo>
                <a:cubicBezTo>
                  <a:pt x="19" y="1097"/>
                  <a:pt x="25" y="1102"/>
                  <a:pt x="25" y="1109"/>
                </a:cubicBezTo>
                <a:close/>
                <a:moveTo>
                  <a:pt x="25" y="1159"/>
                </a:moveTo>
                <a:lnTo>
                  <a:pt x="25" y="1159"/>
                </a:lnTo>
                <a:cubicBezTo>
                  <a:pt x="25" y="1166"/>
                  <a:pt x="19" y="1172"/>
                  <a:pt x="12" y="1172"/>
                </a:cubicBezTo>
                <a:cubicBezTo>
                  <a:pt x="6" y="1172"/>
                  <a:pt x="0" y="1166"/>
                  <a:pt x="0" y="1159"/>
                </a:cubicBezTo>
                <a:lnTo>
                  <a:pt x="0" y="1159"/>
                </a:lnTo>
                <a:cubicBezTo>
                  <a:pt x="0" y="1152"/>
                  <a:pt x="6" y="1147"/>
                  <a:pt x="12" y="1147"/>
                </a:cubicBezTo>
                <a:cubicBezTo>
                  <a:pt x="19" y="1147"/>
                  <a:pt x="25" y="1152"/>
                  <a:pt x="25" y="1159"/>
                </a:cubicBezTo>
                <a:close/>
                <a:moveTo>
                  <a:pt x="25" y="1209"/>
                </a:moveTo>
                <a:lnTo>
                  <a:pt x="25" y="1209"/>
                </a:lnTo>
                <a:cubicBezTo>
                  <a:pt x="25" y="1216"/>
                  <a:pt x="19" y="1222"/>
                  <a:pt x="12" y="1222"/>
                </a:cubicBezTo>
                <a:cubicBezTo>
                  <a:pt x="6" y="1222"/>
                  <a:pt x="0" y="1216"/>
                  <a:pt x="0" y="1209"/>
                </a:cubicBezTo>
                <a:lnTo>
                  <a:pt x="0" y="1209"/>
                </a:lnTo>
                <a:cubicBezTo>
                  <a:pt x="0" y="1202"/>
                  <a:pt x="6" y="1197"/>
                  <a:pt x="12" y="1197"/>
                </a:cubicBezTo>
                <a:cubicBezTo>
                  <a:pt x="19" y="1197"/>
                  <a:pt x="25" y="1202"/>
                  <a:pt x="25" y="1209"/>
                </a:cubicBezTo>
                <a:close/>
                <a:moveTo>
                  <a:pt x="25" y="1259"/>
                </a:moveTo>
                <a:lnTo>
                  <a:pt x="25" y="1259"/>
                </a:lnTo>
                <a:cubicBezTo>
                  <a:pt x="25" y="1266"/>
                  <a:pt x="19" y="1272"/>
                  <a:pt x="12" y="1272"/>
                </a:cubicBezTo>
                <a:cubicBezTo>
                  <a:pt x="6" y="1272"/>
                  <a:pt x="0" y="1266"/>
                  <a:pt x="0" y="1259"/>
                </a:cubicBezTo>
                <a:lnTo>
                  <a:pt x="0" y="1259"/>
                </a:lnTo>
                <a:cubicBezTo>
                  <a:pt x="0" y="1252"/>
                  <a:pt x="6" y="1247"/>
                  <a:pt x="12" y="1247"/>
                </a:cubicBezTo>
                <a:cubicBezTo>
                  <a:pt x="19" y="1247"/>
                  <a:pt x="25" y="1252"/>
                  <a:pt x="25" y="1259"/>
                </a:cubicBezTo>
                <a:close/>
                <a:moveTo>
                  <a:pt x="25" y="1309"/>
                </a:moveTo>
                <a:lnTo>
                  <a:pt x="25" y="1309"/>
                </a:lnTo>
                <a:cubicBezTo>
                  <a:pt x="25" y="1316"/>
                  <a:pt x="19" y="1322"/>
                  <a:pt x="12" y="1322"/>
                </a:cubicBezTo>
                <a:cubicBezTo>
                  <a:pt x="6" y="1322"/>
                  <a:pt x="0" y="1316"/>
                  <a:pt x="0" y="1309"/>
                </a:cubicBezTo>
                <a:lnTo>
                  <a:pt x="0" y="1309"/>
                </a:lnTo>
                <a:cubicBezTo>
                  <a:pt x="0" y="1302"/>
                  <a:pt x="6" y="1297"/>
                  <a:pt x="12" y="1297"/>
                </a:cubicBezTo>
                <a:cubicBezTo>
                  <a:pt x="19" y="1297"/>
                  <a:pt x="25" y="1302"/>
                  <a:pt x="25" y="1309"/>
                </a:cubicBezTo>
                <a:close/>
                <a:moveTo>
                  <a:pt x="25" y="1359"/>
                </a:moveTo>
                <a:lnTo>
                  <a:pt x="25" y="1359"/>
                </a:lnTo>
                <a:cubicBezTo>
                  <a:pt x="25" y="1366"/>
                  <a:pt x="19" y="1372"/>
                  <a:pt x="12" y="1372"/>
                </a:cubicBezTo>
                <a:cubicBezTo>
                  <a:pt x="6" y="1372"/>
                  <a:pt x="0" y="1366"/>
                  <a:pt x="0" y="1359"/>
                </a:cubicBezTo>
                <a:lnTo>
                  <a:pt x="0" y="1359"/>
                </a:lnTo>
                <a:cubicBezTo>
                  <a:pt x="0" y="1352"/>
                  <a:pt x="6" y="1347"/>
                  <a:pt x="12" y="1347"/>
                </a:cubicBezTo>
                <a:cubicBezTo>
                  <a:pt x="19" y="1347"/>
                  <a:pt x="25" y="1352"/>
                  <a:pt x="25" y="1359"/>
                </a:cubicBezTo>
                <a:close/>
                <a:moveTo>
                  <a:pt x="25" y="1409"/>
                </a:moveTo>
                <a:lnTo>
                  <a:pt x="25" y="1409"/>
                </a:lnTo>
                <a:cubicBezTo>
                  <a:pt x="25" y="1416"/>
                  <a:pt x="19" y="1422"/>
                  <a:pt x="12" y="1422"/>
                </a:cubicBezTo>
                <a:cubicBezTo>
                  <a:pt x="6" y="1422"/>
                  <a:pt x="0" y="1416"/>
                  <a:pt x="0" y="1409"/>
                </a:cubicBezTo>
                <a:lnTo>
                  <a:pt x="0" y="1409"/>
                </a:lnTo>
                <a:cubicBezTo>
                  <a:pt x="0" y="1402"/>
                  <a:pt x="6" y="1397"/>
                  <a:pt x="12" y="1397"/>
                </a:cubicBezTo>
                <a:cubicBezTo>
                  <a:pt x="19" y="1397"/>
                  <a:pt x="25" y="1402"/>
                  <a:pt x="25" y="1409"/>
                </a:cubicBezTo>
                <a:close/>
                <a:moveTo>
                  <a:pt x="25" y="1459"/>
                </a:moveTo>
                <a:lnTo>
                  <a:pt x="25" y="1459"/>
                </a:lnTo>
                <a:cubicBezTo>
                  <a:pt x="25" y="1466"/>
                  <a:pt x="19" y="1472"/>
                  <a:pt x="12" y="1472"/>
                </a:cubicBezTo>
                <a:cubicBezTo>
                  <a:pt x="6" y="1472"/>
                  <a:pt x="0" y="1466"/>
                  <a:pt x="0" y="1459"/>
                </a:cubicBezTo>
                <a:lnTo>
                  <a:pt x="0" y="1459"/>
                </a:lnTo>
                <a:cubicBezTo>
                  <a:pt x="0" y="1452"/>
                  <a:pt x="6" y="1447"/>
                  <a:pt x="12" y="1447"/>
                </a:cubicBezTo>
                <a:cubicBezTo>
                  <a:pt x="19" y="1447"/>
                  <a:pt x="25" y="1452"/>
                  <a:pt x="25" y="1459"/>
                </a:cubicBezTo>
                <a:close/>
                <a:moveTo>
                  <a:pt x="25" y="1509"/>
                </a:moveTo>
                <a:lnTo>
                  <a:pt x="25" y="1509"/>
                </a:lnTo>
                <a:cubicBezTo>
                  <a:pt x="25" y="1516"/>
                  <a:pt x="19" y="1522"/>
                  <a:pt x="12" y="1522"/>
                </a:cubicBezTo>
                <a:cubicBezTo>
                  <a:pt x="6" y="1522"/>
                  <a:pt x="0" y="1516"/>
                  <a:pt x="0" y="1509"/>
                </a:cubicBezTo>
                <a:lnTo>
                  <a:pt x="0" y="1509"/>
                </a:lnTo>
                <a:cubicBezTo>
                  <a:pt x="0" y="1502"/>
                  <a:pt x="6" y="1497"/>
                  <a:pt x="12" y="1497"/>
                </a:cubicBezTo>
                <a:cubicBezTo>
                  <a:pt x="19" y="1497"/>
                  <a:pt x="25" y="1502"/>
                  <a:pt x="25" y="1509"/>
                </a:cubicBezTo>
                <a:close/>
                <a:moveTo>
                  <a:pt x="25" y="1559"/>
                </a:moveTo>
                <a:lnTo>
                  <a:pt x="25" y="1559"/>
                </a:lnTo>
                <a:cubicBezTo>
                  <a:pt x="25" y="1566"/>
                  <a:pt x="19" y="1572"/>
                  <a:pt x="12" y="1572"/>
                </a:cubicBezTo>
                <a:cubicBezTo>
                  <a:pt x="6" y="1572"/>
                  <a:pt x="0" y="1566"/>
                  <a:pt x="0" y="1559"/>
                </a:cubicBezTo>
                <a:lnTo>
                  <a:pt x="0" y="1559"/>
                </a:lnTo>
                <a:cubicBezTo>
                  <a:pt x="0" y="1552"/>
                  <a:pt x="6" y="1547"/>
                  <a:pt x="12" y="1547"/>
                </a:cubicBezTo>
                <a:cubicBezTo>
                  <a:pt x="19" y="1547"/>
                  <a:pt x="25" y="1552"/>
                  <a:pt x="25" y="1559"/>
                </a:cubicBezTo>
                <a:close/>
                <a:moveTo>
                  <a:pt x="25" y="1609"/>
                </a:moveTo>
                <a:lnTo>
                  <a:pt x="25" y="1609"/>
                </a:lnTo>
                <a:cubicBezTo>
                  <a:pt x="25" y="1616"/>
                  <a:pt x="19" y="1622"/>
                  <a:pt x="12" y="1622"/>
                </a:cubicBezTo>
                <a:cubicBezTo>
                  <a:pt x="6" y="1622"/>
                  <a:pt x="0" y="1616"/>
                  <a:pt x="0" y="1609"/>
                </a:cubicBezTo>
                <a:lnTo>
                  <a:pt x="0" y="1609"/>
                </a:lnTo>
                <a:cubicBezTo>
                  <a:pt x="0" y="1602"/>
                  <a:pt x="6" y="1597"/>
                  <a:pt x="12" y="1597"/>
                </a:cubicBezTo>
                <a:cubicBezTo>
                  <a:pt x="19" y="1597"/>
                  <a:pt x="25" y="1602"/>
                  <a:pt x="25" y="1609"/>
                </a:cubicBezTo>
                <a:close/>
                <a:moveTo>
                  <a:pt x="25" y="1659"/>
                </a:moveTo>
                <a:lnTo>
                  <a:pt x="25" y="1659"/>
                </a:lnTo>
                <a:cubicBezTo>
                  <a:pt x="25" y="1666"/>
                  <a:pt x="19" y="1672"/>
                  <a:pt x="12" y="1672"/>
                </a:cubicBezTo>
                <a:cubicBezTo>
                  <a:pt x="6" y="1672"/>
                  <a:pt x="0" y="1666"/>
                  <a:pt x="0" y="1659"/>
                </a:cubicBezTo>
                <a:lnTo>
                  <a:pt x="0" y="1659"/>
                </a:lnTo>
                <a:cubicBezTo>
                  <a:pt x="0" y="1653"/>
                  <a:pt x="6" y="1647"/>
                  <a:pt x="12" y="1647"/>
                </a:cubicBezTo>
                <a:cubicBezTo>
                  <a:pt x="19" y="1647"/>
                  <a:pt x="25" y="1653"/>
                  <a:pt x="25" y="1659"/>
                </a:cubicBezTo>
                <a:close/>
                <a:moveTo>
                  <a:pt x="25" y="1709"/>
                </a:moveTo>
                <a:lnTo>
                  <a:pt x="25" y="1709"/>
                </a:lnTo>
                <a:cubicBezTo>
                  <a:pt x="25" y="1716"/>
                  <a:pt x="19" y="1722"/>
                  <a:pt x="12" y="1722"/>
                </a:cubicBezTo>
                <a:cubicBezTo>
                  <a:pt x="6" y="1722"/>
                  <a:pt x="0" y="1716"/>
                  <a:pt x="0" y="1709"/>
                </a:cubicBezTo>
                <a:lnTo>
                  <a:pt x="0" y="1709"/>
                </a:lnTo>
                <a:cubicBezTo>
                  <a:pt x="0" y="1703"/>
                  <a:pt x="6" y="1697"/>
                  <a:pt x="12" y="1697"/>
                </a:cubicBezTo>
                <a:cubicBezTo>
                  <a:pt x="19" y="1697"/>
                  <a:pt x="25" y="1703"/>
                  <a:pt x="25" y="1709"/>
                </a:cubicBezTo>
                <a:close/>
                <a:moveTo>
                  <a:pt x="25" y="1759"/>
                </a:moveTo>
                <a:lnTo>
                  <a:pt x="25" y="1759"/>
                </a:lnTo>
                <a:cubicBezTo>
                  <a:pt x="25" y="1766"/>
                  <a:pt x="19" y="1772"/>
                  <a:pt x="12" y="1772"/>
                </a:cubicBezTo>
                <a:cubicBezTo>
                  <a:pt x="6" y="1772"/>
                  <a:pt x="0" y="1766"/>
                  <a:pt x="0" y="1759"/>
                </a:cubicBezTo>
                <a:lnTo>
                  <a:pt x="0" y="1759"/>
                </a:lnTo>
                <a:cubicBezTo>
                  <a:pt x="0" y="1753"/>
                  <a:pt x="6" y="1747"/>
                  <a:pt x="12" y="1747"/>
                </a:cubicBezTo>
                <a:cubicBezTo>
                  <a:pt x="19" y="1747"/>
                  <a:pt x="25" y="1753"/>
                  <a:pt x="25" y="1759"/>
                </a:cubicBezTo>
                <a:close/>
                <a:moveTo>
                  <a:pt x="25" y="1809"/>
                </a:moveTo>
                <a:lnTo>
                  <a:pt x="25" y="1810"/>
                </a:lnTo>
                <a:cubicBezTo>
                  <a:pt x="25" y="1816"/>
                  <a:pt x="19" y="1822"/>
                  <a:pt x="12" y="1822"/>
                </a:cubicBezTo>
                <a:cubicBezTo>
                  <a:pt x="6" y="1822"/>
                  <a:pt x="0" y="1816"/>
                  <a:pt x="0" y="1810"/>
                </a:cubicBezTo>
                <a:lnTo>
                  <a:pt x="0" y="1809"/>
                </a:lnTo>
                <a:cubicBezTo>
                  <a:pt x="0" y="1803"/>
                  <a:pt x="6" y="1797"/>
                  <a:pt x="12" y="1797"/>
                </a:cubicBezTo>
                <a:cubicBezTo>
                  <a:pt x="19" y="1797"/>
                  <a:pt x="25" y="1803"/>
                  <a:pt x="25" y="1809"/>
                </a:cubicBezTo>
                <a:close/>
                <a:moveTo>
                  <a:pt x="25" y="1860"/>
                </a:moveTo>
                <a:lnTo>
                  <a:pt x="25" y="1860"/>
                </a:lnTo>
                <a:cubicBezTo>
                  <a:pt x="25" y="1866"/>
                  <a:pt x="19" y="1872"/>
                  <a:pt x="12" y="1872"/>
                </a:cubicBezTo>
                <a:cubicBezTo>
                  <a:pt x="6" y="1872"/>
                  <a:pt x="0" y="1866"/>
                  <a:pt x="0" y="1860"/>
                </a:cubicBezTo>
                <a:lnTo>
                  <a:pt x="0" y="1860"/>
                </a:lnTo>
                <a:cubicBezTo>
                  <a:pt x="0" y="1853"/>
                  <a:pt x="6" y="1847"/>
                  <a:pt x="12" y="1847"/>
                </a:cubicBezTo>
                <a:cubicBezTo>
                  <a:pt x="19" y="1847"/>
                  <a:pt x="25" y="1853"/>
                  <a:pt x="25" y="1860"/>
                </a:cubicBezTo>
                <a:close/>
                <a:moveTo>
                  <a:pt x="25" y="1910"/>
                </a:moveTo>
                <a:lnTo>
                  <a:pt x="25" y="1910"/>
                </a:lnTo>
                <a:cubicBezTo>
                  <a:pt x="25" y="1916"/>
                  <a:pt x="19" y="1922"/>
                  <a:pt x="12" y="1922"/>
                </a:cubicBezTo>
                <a:cubicBezTo>
                  <a:pt x="6" y="1922"/>
                  <a:pt x="0" y="1916"/>
                  <a:pt x="0" y="1910"/>
                </a:cubicBezTo>
                <a:lnTo>
                  <a:pt x="0" y="1910"/>
                </a:lnTo>
                <a:cubicBezTo>
                  <a:pt x="0" y="1903"/>
                  <a:pt x="6" y="1897"/>
                  <a:pt x="12" y="1897"/>
                </a:cubicBezTo>
                <a:cubicBezTo>
                  <a:pt x="19" y="1897"/>
                  <a:pt x="25" y="1903"/>
                  <a:pt x="25" y="1910"/>
                </a:cubicBezTo>
                <a:close/>
                <a:moveTo>
                  <a:pt x="25" y="1960"/>
                </a:moveTo>
                <a:lnTo>
                  <a:pt x="25" y="1960"/>
                </a:lnTo>
                <a:cubicBezTo>
                  <a:pt x="25" y="1966"/>
                  <a:pt x="19" y="1972"/>
                  <a:pt x="12" y="1972"/>
                </a:cubicBezTo>
                <a:cubicBezTo>
                  <a:pt x="6" y="1972"/>
                  <a:pt x="0" y="1966"/>
                  <a:pt x="0" y="1960"/>
                </a:cubicBezTo>
                <a:lnTo>
                  <a:pt x="0" y="1960"/>
                </a:lnTo>
                <a:cubicBezTo>
                  <a:pt x="0" y="1953"/>
                  <a:pt x="6" y="1947"/>
                  <a:pt x="12" y="1947"/>
                </a:cubicBezTo>
                <a:cubicBezTo>
                  <a:pt x="19" y="1947"/>
                  <a:pt x="25" y="1953"/>
                  <a:pt x="25" y="1960"/>
                </a:cubicBezTo>
                <a:close/>
                <a:moveTo>
                  <a:pt x="25" y="2010"/>
                </a:moveTo>
                <a:lnTo>
                  <a:pt x="25" y="2010"/>
                </a:lnTo>
                <a:cubicBezTo>
                  <a:pt x="25" y="2017"/>
                  <a:pt x="19" y="2022"/>
                  <a:pt x="12" y="2022"/>
                </a:cubicBezTo>
                <a:cubicBezTo>
                  <a:pt x="6" y="2022"/>
                  <a:pt x="0" y="2017"/>
                  <a:pt x="0" y="2010"/>
                </a:cubicBezTo>
                <a:lnTo>
                  <a:pt x="0" y="2010"/>
                </a:lnTo>
                <a:cubicBezTo>
                  <a:pt x="0" y="2003"/>
                  <a:pt x="6" y="1997"/>
                  <a:pt x="12" y="1997"/>
                </a:cubicBezTo>
                <a:cubicBezTo>
                  <a:pt x="19" y="1997"/>
                  <a:pt x="25" y="2003"/>
                  <a:pt x="25" y="2010"/>
                </a:cubicBezTo>
                <a:close/>
                <a:moveTo>
                  <a:pt x="25" y="2060"/>
                </a:moveTo>
                <a:lnTo>
                  <a:pt x="25" y="2060"/>
                </a:lnTo>
                <a:cubicBezTo>
                  <a:pt x="25" y="2067"/>
                  <a:pt x="19" y="2072"/>
                  <a:pt x="12" y="2072"/>
                </a:cubicBezTo>
                <a:cubicBezTo>
                  <a:pt x="6" y="2072"/>
                  <a:pt x="0" y="2067"/>
                  <a:pt x="0" y="2060"/>
                </a:cubicBezTo>
                <a:lnTo>
                  <a:pt x="0" y="2060"/>
                </a:lnTo>
                <a:cubicBezTo>
                  <a:pt x="0" y="2053"/>
                  <a:pt x="6" y="2047"/>
                  <a:pt x="12" y="2047"/>
                </a:cubicBezTo>
                <a:cubicBezTo>
                  <a:pt x="19" y="2047"/>
                  <a:pt x="25" y="2053"/>
                  <a:pt x="25" y="2060"/>
                </a:cubicBezTo>
                <a:close/>
                <a:moveTo>
                  <a:pt x="25" y="2110"/>
                </a:moveTo>
                <a:lnTo>
                  <a:pt x="25" y="2110"/>
                </a:lnTo>
                <a:cubicBezTo>
                  <a:pt x="25" y="2117"/>
                  <a:pt x="19" y="2122"/>
                  <a:pt x="12" y="2122"/>
                </a:cubicBezTo>
                <a:cubicBezTo>
                  <a:pt x="6" y="2122"/>
                  <a:pt x="0" y="2117"/>
                  <a:pt x="0" y="2110"/>
                </a:cubicBezTo>
                <a:lnTo>
                  <a:pt x="0" y="2110"/>
                </a:lnTo>
                <a:cubicBezTo>
                  <a:pt x="0" y="2103"/>
                  <a:pt x="6" y="2097"/>
                  <a:pt x="12" y="2097"/>
                </a:cubicBezTo>
                <a:cubicBezTo>
                  <a:pt x="19" y="2097"/>
                  <a:pt x="25" y="2103"/>
                  <a:pt x="25" y="2110"/>
                </a:cubicBezTo>
                <a:close/>
                <a:moveTo>
                  <a:pt x="25" y="2160"/>
                </a:moveTo>
                <a:lnTo>
                  <a:pt x="25" y="2160"/>
                </a:lnTo>
                <a:cubicBezTo>
                  <a:pt x="25" y="2167"/>
                  <a:pt x="19" y="2172"/>
                  <a:pt x="12" y="2172"/>
                </a:cubicBezTo>
                <a:cubicBezTo>
                  <a:pt x="6" y="2172"/>
                  <a:pt x="0" y="2167"/>
                  <a:pt x="0" y="2160"/>
                </a:cubicBezTo>
                <a:lnTo>
                  <a:pt x="0" y="2160"/>
                </a:lnTo>
                <a:cubicBezTo>
                  <a:pt x="0" y="2153"/>
                  <a:pt x="6" y="2147"/>
                  <a:pt x="12" y="2147"/>
                </a:cubicBezTo>
                <a:cubicBezTo>
                  <a:pt x="19" y="2147"/>
                  <a:pt x="25" y="2153"/>
                  <a:pt x="25" y="2160"/>
                </a:cubicBezTo>
                <a:close/>
                <a:moveTo>
                  <a:pt x="25" y="2210"/>
                </a:moveTo>
                <a:lnTo>
                  <a:pt x="25" y="2210"/>
                </a:lnTo>
                <a:cubicBezTo>
                  <a:pt x="25" y="2217"/>
                  <a:pt x="19" y="2222"/>
                  <a:pt x="12" y="2222"/>
                </a:cubicBezTo>
                <a:cubicBezTo>
                  <a:pt x="6" y="2222"/>
                  <a:pt x="0" y="2217"/>
                  <a:pt x="0" y="2210"/>
                </a:cubicBezTo>
                <a:lnTo>
                  <a:pt x="0" y="2210"/>
                </a:lnTo>
                <a:cubicBezTo>
                  <a:pt x="0" y="2203"/>
                  <a:pt x="6" y="2197"/>
                  <a:pt x="12" y="2197"/>
                </a:cubicBezTo>
                <a:cubicBezTo>
                  <a:pt x="19" y="2197"/>
                  <a:pt x="25" y="2203"/>
                  <a:pt x="25" y="2210"/>
                </a:cubicBezTo>
                <a:close/>
                <a:moveTo>
                  <a:pt x="25" y="2260"/>
                </a:moveTo>
                <a:lnTo>
                  <a:pt x="25" y="2260"/>
                </a:lnTo>
                <a:cubicBezTo>
                  <a:pt x="25" y="2267"/>
                  <a:pt x="19" y="2272"/>
                  <a:pt x="12" y="2272"/>
                </a:cubicBezTo>
                <a:cubicBezTo>
                  <a:pt x="6" y="2272"/>
                  <a:pt x="0" y="2267"/>
                  <a:pt x="0" y="2260"/>
                </a:cubicBezTo>
                <a:lnTo>
                  <a:pt x="0" y="2260"/>
                </a:lnTo>
                <a:cubicBezTo>
                  <a:pt x="0" y="2253"/>
                  <a:pt x="6" y="2247"/>
                  <a:pt x="12" y="2247"/>
                </a:cubicBezTo>
                <a:cubicBezTo>
                  <a:pt x="19" y="2247"/>
                  <a:pt x="25" y="2253"/>
                  <a:pt x="25" y="2260"/>
                </a:cubicBezTo>
                <a:close/>
                <a:moveTo>
                  <a:pt x="25" y="2310"/>
                </a:moveTo>
                <a:lnTo>
                  <a:pt x="25" y="2310"/>
                </a:lnTo>
                <a:cubicBezTo>
                  <a:pt x="25" y="2317"/>
                  <a:pt x="19" y="2322"/>
                  <a:pt x="12" y="2322"/>
                </a:cubicBezTo>
                <a:cubicBezTo>
                  <a:pt x="6" y="2322"/>
                  <a:pt x="0" y="2317"/>
                  <a:pt x="0" y="2310"/>
                </a:cubicBezTo>
                <a:lnTo>
                  <a:pt x="0" y="2310"/>
                </a:lnTo>
                <a:cubicBezTo>
                  <a:pt x="0" y="2303"/>
                  <a:pt x="6" y="2297"/>
                  <a:pt x="12" y="2297"/>
                </a:cubicBezTo>
                <a:cubicBezTo>
                  <a:pt x="19" y="2297"/>
                  <a:pt x="25" y="2303"/>
                  <a:pt x="25" y="2310"/>
                </a:cubicBezTo>
                <a:close/>
                <a:moveTo>
                  <a:pt x="25" y="2360"/>
                </a:moveTo>
                <a:lnTo>
                  <a:pt x="25" y="2360"/>
                </a:lnTo>
                <a:cubicBezTo>
                  <a:pt x="25" y="2367"/>
                  <a:pt x="19" y="2372"/>
                  <a:pt x="12" y="2372"/>
                </a:cubicBezTo>
                <a:cubicBezTo>
                  <a:pt x="6" y="2372"/>
                  <a:pt x="0" y="2367"/>
                  <a:pt x="0" y="2360"/>
                </a:cubicBezTo>
                <a:lnTo>
                  <a:pt x="0" y="2360"/>
                </a:lnTo>
                <a:cubicBezTo>
                  <a:pt x="0" y="2353"/>
                  <a:pt x="6" y="2347"/>
                  <a:pt x="12" y="2347"/>
                </a:cubicBezTo>
                <a:cubicBezTo>
                  <a:pt x="19" y="2347"/>
                  <a:pt x="25" y="2353"/>
                  <a:pt x="25" y="2360"/>
                </a:cubicBezTo>
                <a:close/>
                <a:moveTo>
                  <a:pt x="25" y="2410"/>
                </a:moveTo>
                <a:lnTo>
                  <a:pt x="25" y="2410"/>
                </a:lnTo>
                <a:cubicBezTo>
                  <a:pt x="25" y="2417"/>
                  <a:pt x="19" y="2422"/>
                  <a:pt x="12" y="2422"/>
                </a:cubicBezTo>
                <a:cubicBezTo>
                  <a:pt x="6" y="2422"/>
                  <a:pt x="0" y="2417"/>
                  <a:pt x="0" y="2410"/>
                </a:cubicBezTo>
                <a:lnTo>
                  <a:pt x="0" y="2410"/>
                </a:lnTo>
                <a:cubicBezTo>
                  <a:pt x="0" y="2403"/>
                  <a:pt x="6" y="2397"/>
                  <a:pt x="12" y="2397"/>
                </a:cubicBezTo>
                <a:cubicBezTo>
                  <a:pt x="19" y="2397"/>
                  <a:pt x="25" y="2403"/>
                  <a:pt x="25" y="2410"/>
                </a:cubicBezTo>
                <a:close/>
                <a:moveTo>
                  <a:pt x="25" y="2460"/>
                </a:moveTo>
                <a:lnTo>
                  <a:pt x="25" y="2460"/>
                </a:lnTo>
                <a:cubicBezTo>
                  <a:pt x="25" y="2467"/>
                  <a:pt x="19" y="2472"/>
                  <a:pt x="12" y="2472"/>
                </a:cubicBezTo>
                <a:cubicBezTo>
                  <a:pt x="6" y="2472"/>
                  <a:pt x="0" y="2467"/>
                  <a:pt x="0" y="2460"/>
                </a:cubicBezTo>
                <a:lnTo>
                  <a:pt x="0" y="2460"/>
                </a:lnTo>
                <a:cubicBezTo>
                  <a:pt x="0" y="2453"/>
                  <a:pt x="6" y="2447"/>
                  <a:pt x="12" y="2447"/>
                </a:cubicBezTo>
                <a:cubicBezTo>
                  <a:pt x="19" y="2447"/>
                  <a:pt x="25" y="2453"/>
                  <a:pt x="25" y="2460"/>
                </a:cubicBezTo>
                <a:close/>
                <a:moveTo>
                  <a:pt x="25" y="2510"/>
                </a:moveTo>
                <a:lnTo>
                  <a:pt x="25" y="2510"/>
                </a:lnTo>
                <a:cubicBezTo>
                  <a:pt x="25" y="2517"/>
                  <a:pt x="19" y="2522"/>
                  <a:pt x="12" y="2522"/>
                </a:cubicBezTo>
                <a:cubicBezTo>
                  <a:pt x="6" y="2522"/>
                  <a:pt x="0" y="2517"/>
                  <a:pt x="0" y="2510"/>
                </a:cubicBezTo>
                <a:lnTo>
                  <a:pt x="0" y="2510"/>
                </a:lnTo>
                <a:cubicBezTo>
                  <a:pt x="0" y="2503"/>
                  <a:pt x="6" y="2497"/>
                  <a:pt x="12" y="2497"/>
                </a:cubicBezTo>
                <a:cubicBezTo>
                  <a:pt x="19" y="2497"/>
                  <a:pt x="25" y="2503"/>
                  <a:pt x="25" y="2510"/>
                </a:cubicBezTo>
                <a:close/>
                <a:moveTo>
                  <a:pt x="25" y="2560"/>
                </a:moveTo>
                <a:lnTo>
                  <a:pt x="25" y="2560"/>
                </a:lnTo>
                <a:cubicBezTo>
                  <a:pt x="25" y="2567"/>
                  <a:pt x="19" y="2572"/>
                  <a:pt x="12" y="2572"/>
                </a:cubicBezTo>
                <a:cubicBezTo>
                  <a:pt x="6" y="2572"/>
                  <a:pt x="0" y="2567"/>
                  <a:pt x="0" y="2560"/>
                </a:cubicBezTo>
                <a:lnTo>
                  <a:pt x="0" y="2560"/>
                </a:lnTo>
                <a:cubicBezTo>
                  <a:pt x="0" y="2553"/>
                  <a:pt x="6" y="2547"/>
                  <a:pt x="12" y="2547"/>
                </a:cubicBezTo>
                <a:cubicBezTo>
                  <a:pt x="19" y="2547"/>
                  <a:pt x="25" y="2553"/>
                  <a:pt x="25" y="2560"/>
                </a:cubicBezTo>
                <a:close/>
                <a:moveTo>
                  <a:pt x="25" y="2610"/>
                </a:moveTo>
                <a:lnTo>
                  <a:pt x="25" y="2610"/>
                </a:lnTo>
                <a:cubicBezTo>
                  <a:pt x="25" y="2617"/>
                  <a:pt x="19" y="2622"/>
                  <a:pt x="12" y="2622"/>
                </a:cubicBezTo>
                <a:cubicBezTo>
                  <a:pt x="6" y="2622"/>
                  <a:pt x="0" y="2617"/>
                  <a:pt x="0" y="2610"/>
                </a:cubicBezTo>
                <a:lnTo>
                  <a:pt x="0" y="2610"/>
                </a:lnTo>
                <a:cubicBezTo>
                  <a:pt x="0" y="2603"/>
                  <a:pt x="6" y="2597"/>
                  <a:pt x="12" y="2597"/>
                </a:cubicBezTo>
                <a:cubicBezTo>
                  <a:pt x="19" y="2597"/>
                  <a:pt x="25" y="2603"/>
                  <a:pt x="25" y="2610"/>
                </a:cubicBezTo>
                <a:close/>
                <a:moveTo>
                  <a:pt x="25" y="2660"/>
                </a:moveTo>
                <a:lnTo>
                  <a:pt x="25" y="2660"/>
                </a:lnTo>
                <a:cubicBezTo>
                  <a:pt x="25" y="2667"/>
                  <a:pt x="19" y="2672"/>
                  <a:pt x="12" y="2672"/>
                </a:cubicBezTo>
                <a:cubicBezTo>
                  <a:pt x="6" y="2672"/>
                  <a:pt x="0" y="2667"/>
                  <a:pt x="0" y="2660"/>
                </a:cubicBezTo>
                <a:lnTo>
                  <a:pt x="0" y="2660"/>
                </a:lnTo>
                <a:cubicBezTo>
                  <a:pt x="0" y="2653"/>
                  <a:pt x="6" y="2647"/>
                  <a:pt x="12" y="2647"/>
                </a:cubicBezTo>
                <a:cubicBezTo>
                  <a:pt x="19" y="2647"/>
                  <a:pt x="25" y="2653"/>
                  <a:pt x="25" y="2660"/>
                </a:cubicBezTo>
                <a:close/>
                <a:moveTo>
                  <a:pt x="25" y="2710"/>
                </a:moveTo>
                <a:lnTo>
                  <a:pt x="25" y="2710"/>
                </a:lnTo>
                <a:cubicBezTo>
                  <a:pt x="25" y="2717"/>
                  <a:pt x="19" y="2722"/>
                  <a:pt x="12" y="2722"/>
                </a:cubicBezTo>
                <a:cubicBezTo>
                  <a:pt x="6" y="2722"/>
                  <a:pt x="0" y="2717"/>
                  <a:pt x="0" y="2710"/>
                </a:cubicBezTo>
                <a:lnTo>
                  <a:pt x="0" y="2710"/>
                </a:lnTo>
                <a:cubicBezTo>
                  <a:pt x="0" y="2703"/>
                  <a:pt x="6" y="2697"/>
                  <a:pt x="12" y="2697"/>
                </a:cubicBezTo>
                <a:cubicBezTo>
                  <a:pt x="19" y="2697"/>
                  <a:pt x="25" y="2703"/>
                  <a:pt x="25" y="2710"/>
                </a:cubicBezTo>
                <a:close/>
                <a:moveTo>
                  <a:pt x="25" y="2760"/>
                </a:moveTo>
                <a:lnTo>
                  <a:pt x="25" y="2760"/>
                </a:lnTo>
                <a:cubicBezTo>
                  <a:pt x="25" y="2767"/>
                  <a:pt x="19" y="2772"/>
                  <a:pt x="12" y="2772"/>
                </a:cubicBezTo>
                <a:cubicBezTo>
                  <a:pt x="6" y="2772"/>
                  <a:pt x="0" y="2767"/>
                  <a:pt x="0" y="2760"/>
                </a:cubicBezTo>
                <a:lnTo>
                  <a:pt x="0" y="2760"/>
                </a:lnTo>
                <a:cubicBezTo>
                  <a:pt x="0" y="2753"/>
                  <a:pt x="6" y="2747"/>
                  <a:pt x="12" y="2747"/>
                </a:cubicBezTo>
                <a:cubicBezTo>
                  <a:pt x="19" y="2747"/>
                  <a:pt x="25" y="2753"/>
                  <a:pt x="25" y="2760"/>
                </a:cubicBezTo>
                <a:close/>
                <a:moveTo>
                  <a:pt x="25" y="2810"/>
                </a:moveTo>
                <a:lnTo>
                  <a:pt x="25" y="2810"/>
                </a:lnTo>
                <a:cubicBezTo>
                  <a:pt x="25" y="2817"/>
                  <a:pt x="19" y="2823"/>
                  <a:pt x="12" y="2823"/>
                </a:cubicBezTo>
                <a:cubicBezTo>
                  <a:pt x="6" y="2823"/>
                  <a:pt x="0" y="2817"/>
                  <a:pt x="0" y="2810"/>
                </a:cubicBezTo>
                <a:lnTo>
                  <a:pt x="0" y="2810"/>
                </a:lnTo>
                <a:cubicBezTo>
                  <a:pt x="0" y="2803"/>
                  <a:pt x="6" y="2797"/>
                  <a:pt x="12" y="2797"/>
                </a:cubicBezTo>
                <a:cubicBezTo>
                  <a:pt x="19" y="2797"/>
                  <a:pt x="25" y="2803"/>
                  <a:pt x="25" y="2810"/>
                </a:cubicBezTo>
                <a:close/>
                <a:moveTo>
                  <a:pt x="25" y="2860"/>
                </a:moveTo>
                <a:lnTo>
                  <a:pt x="25" y="2860"/>
                </a:lnTo>
                <a:cubicBezTo>
                  <a:pt x="25" y="2867"/>
                  <a:pt x="19" y="2873"/>
                  <a:pt x="12" y="2873"/>
                </a:cubicBezTo>
                <a:cubicBezTo>
                  <a:pt x="6" y="2873"/>
                  <a:pt x="0" y="2867"/>
                  <a:pt x="0" y="2860"/>
                </a:cubicBezTo>
                <a:lnTo>
                  <a:pt x="0" y="2860"/>
                </a:lnTo>
                <a:cubicBezTo>
                  <a:pt x="0" y="2853"/>
                  <a:pt x="6" y="2848"/>
                  <a:pt x="12" y="2848"/>
                </a:cubicBezTo>
                <a:cubicBezTo>
                  <a:pt x="19" y="2848"/>
                  <a:pt x="25" y="2853"/>
                  <a:pt x="25" y="2860"/>
                </a:cubicBezTo>
                <a:close/>
                <a:moveTo>
                  <a:pt x="25" y="2910"/>
                </a:moveTo>
                <a:lnTo>
                  <a:pt x="25" y="2910"/>
                </a:lnTo>
                <a:cubicBezTo>
                  <a:pt x="25" y="2917"/>
                  <a:pt x="19" y="2923"/>
                  <a:pt x="12" y="2923"/>
                </a:cubicBezTo>
                <a:cubicBezTo>
                  <a:pt x="6" y="2923"/>
                  <a:pt x="0" y="2917"/>
                  <a:pt x="0" y="2910"/>
                </a:cubicBezTo>
                <a:lnTo>
                  <a:pt x="0" y="2910"/>
                </a:lnTo>
                <a:cubicBezTo>
                  <a:pt x="0" y="2903"/>
                  <a:pt x="6" y="2898"/>
                  <a:pt x="12" y="2898"/>
                </a:cubicBezTo>
                <a:cubicBezTo>
                  <a:pt x="19" y="2898"/>
                  <a:pt x="25" y="2903"/>
                  <a:pt x="25" y="2910"/>
                </a:cubicBezTo>
                <a:close/>
                <a:moveTo>
                  <a:pt x="25" y="2960"/>
                </a:moveTo>
                <a:lnTo>
                  <a:pt x="25" y="2960"/>
                </a:lnTo>
                <a:cubicBezTo>
                  <a:pt x="25" y="2967"/>
                  <a:pt x="19" y="2973"/>
                  <a:pt x="12" y="2973"/>
                </a:cubicBezTo>
                <a:cubicBezTo>
                  <a:pt x="6" y="2973"/>
                  <a:pt x="0" y="2967"/>
                  <a:pt x="0" y="2960"/>
                </a:cubicBezTo>
                <a:lnTo>
                  <a:pt x="0" y="2960"/>
                </a:lnTo>
                <a:cubicBezTo>
                  <a:pt x="0" y="2953"/>
                  <a:pt x="6" y="2948"/>
                  <a:pt x="12" y="2948"/>
                </a:cubicBezTo>
                <a:cubicBezTo>
                  <a:pt x="19" y="2948"/>
                  <a:pt x="25" y="2953"/>
                  <a:pt x="25" y="2960"/>
                </a:cubicBezTo>
                <a:close/>
                <a:moveTo>
                  <a:pt x="25" y="3010"/>
                </a:moveTo>
                <a:lnTo>
                  <a:pt x="25" y="3010"/>
                </a:lnTo>
                <a:cubicBezTo>
                  <a:pt x="25" y="3017"/>
                  <a:pt x="19" y="3023"/>
                  <a:pt x="12" y="3023"/>
                </a:cubicBezTo>
                <a:cubicBezTo>
                  <a:pt x="6" y="3023"/>
                  <a:pt x="0" y="3017"/>
                  <a:pt x="0" y="3010"/>
                </a:cubicBezTo>
                <a:lnTo>
                  <a:pt x="0" y="3010"/>
                </a:lnTo>
                <a:cubicBezTo>
                  <a:pt x="0" y="3003"/>
                  <a:pt x="6" y="2998"/>
                  <a:pt x="12" y="2998"/>
                </a:cubicBezTo>
                <a:cubicBezTo>
                  <a:pt x="19" y="2998"/>
                  <a:pt x="25" y="3003"/>
                  <a:pt x="25" y="3010"/>
                </a:cubicBezTo>
                <a:close/>
                <a:moveTo>
                  <a:pt x="25" y="3060"/>
                </a:moveTo>
                <a:lnTo>
                  <a:pt x="25" y="3060"/>
                </a:lnTo>
                <a:cubicBezTo>
                  <a:pt x="25" y="3067"/>
                  <a:pt x="19" y="3073"/>
                  <a:pt x="12" y="3073"/>
                </a:cubicBezTo>
                <a:cubicBezTo>
                  <a:pt x="6" y="3073"/>
                  <a:pt x="0" y="3067"/>
                  <a:pt x="0" y="3060"/>
                </a:cubicBezTo>
                <a:lnTo>
                  <a:pt x="0" y="3060"/>
                </a:lnTo>
                <a:cubicBezTo>
                  <a:pt x="0" y="3053"/>
                  <a:pt x="6" y="3048"/>
                  <a:pt x="12" y="3048"/>
                </a:cubicBezTo>
                <a:cubicBezTo>
                  <a:pt x="19" y="3048"/>
                  <a:pt x="25" y="3053"/>
                  <a:pt x="25" y="3060"/>
                </a:cubicBezTo>
                <a:close/>
                <a:moveTo>
                  <a:pt x="25" y="3110"/>
                </a:moveTo>
                <a:lnTo>
                  <a:pt x="25" y="3110"/>
                </a:lnTo>
                <a:cubicBezTo>
                  <a:pt x="25" y="3117"/>
                  <a:pt x="19" y="3123"/>
                  <a:pt x="12" y="3123"/>
                </a:cubicBezTo>
                <a:cubicBezTo>
                  <a:pt x="6" y="3123"/>
                  <a:pt x="0" y="3117"/>
                  <a:pt x="0" y="3110"/>
                </a:cubicBezTo>
                <a:lnTo>
                  <a:pt x="0" y="3110"/>
                </a:lnTo>
                <a:cubicBezTo>
                  <a:pt x="0" y="3103"/>
                  <a:pt x="6" y="3098"/>
                  <a:pt x="12" y="3098"/>
                </a:cubicBezTo>
                <a:cubicBezTo>
                  <a:pt x="19" y="3098"/>
                  <a:pt x="25" y="3103"/>
                  <a:pt x="25" y="3110"/>
                </a:cubicBezTo>
                <a:close/>
                <a:moveTo>
                  <a:pt x="25" y="3160"/>
                </a:moveTo>
                <a:lnTo>
                  <a:pt x="25" y="3160"/>
                </a:lnTo>
                <a:cubicBezTo>
                  <a:pt x="25" y="3167"/>
                  <a:pt x="19" y="3173"/>
                  <a:pt x="12" y="3173"/>
                </a:cubicBezTo>
                <a:cubicBezTo>
                  <a:pt x="6" y="3173"/>
                  <a:pt x="0" y="3167"/>
                  <a:pt x="0" y="3160"/>
                </a:cubicBezTo>
                <a:lnTo>
                  <a:pt x="0" y="3160"/>
                </a:lnTo>
                <a:cubicBezTo>
                  <a:pt x="0" y="3153"/>
                  <a:pt x="6" y="3148"/>
                  <a:pt x="12" y="3148"/>
                </a:cubicBezTo>
                <a:cubicBezTo>
                  <a:pt x="19" y="3148"/>
                  <a:pt x="25" y="3153"/>
                  <a:pt x="25" y="3160"/>
                </a:cubicBezTo>
                <a:close/>
                <a:moveTo>
                  <a:pt x="25" y="3210"/>
                </a:moveTo>
                <a:lnTo>
                  <a:pt x="25" y="3210"/>
                </a:lnTo>
                <a:cubicBezTo>
                  <a:pt x="25" y="3217"/>
                  <a:pt x="19" y="3223"/>
                  <a:pt x="12" y="3223"/>
                </a:cubicBezTo>
                <a:cubicBezTo>
                  <a:pt x="6" y="3223"/>
                  <a:pt x="0" y="3217"/>
                  <a:pt x="0" y="3210"/>
                </a:cubicBezTo>
                <a:lnTo>
                  <a:pt x="0" y="3210"/>
                </a:lnTo>
                <a:cubicBezTo>
                  <a:pt x="0" y="3203"/>
                  <a:pt x="6" y="3198"/>
                  <a:pt x="12" y="3198"/>
                </a:cubicBezTo>
                <a:cubicBezTo>
                  <a:pt x="19" y="3198"/>
                  <a:pt x="25" y="3203"/>
                  <a:pt x="25" y="3210"/>
                </a:cubicBezTo>
                <a:close/>
                <a:moveTo>
                  <a:pt x="25" y="3260"/>
                </a:moveTo>
                <a:lnTo>
                  <a:pt x="25" y="3260"/>
                </a:lnTo>
                <a:cubicBezTo>
                  <a:pt x="25" y="3267"/>
                  <a:pt x="19" y="3273"/>
                  <a:pt x="12" y="3273"/>
                </a:cubicBezTo>
                <a:cubicBezTo>
                  <a:pt x="6" y="3273"/>
                  <a:pt x="0" y="3267"/>
                  <a:pt x="0" y="3260"/>
                </a:cubicBezTo>
                <a:lnTo>
                  <a:pt x="0" y="3260"/>
                </a:lnTo>
                <a:cubicBezTo>
                  <a:pt x="0" y="3253"/>
                  <a:pt x="6" y="3248"/>
                  <a:pt x="12" y="3248"/>
                </a:cubicBezTo>
                <a:cubicBezTo>
                  <a:pt x="19" y="3248"/>
                  <a:pt x="25" y="3253"/>
                  <a:pt x="25" y="3260"/>
                </a:cubicBezTo>
                <a:close/>
                <a:moveTo>
                  <a:pt x="25" y="3310"/>
                </a:moveTo>
                <a:lnTo>
                  <a:pt x="25" y="3310"/>
                </a:lnTo>
                <a:cubicBezTo>
                  <a:pt x="25" y="3317"/>
                  <a:pt x="19" y="3323"/>
                  <a:pt x="12" y="3323"/>
                </a:cubicBezTo>
                <a:cubicBezTo>
                  <a:pt x="6" y="3323"/>
                  <a:pt x="0" y="3317"/>
                  <a:pt x="0" y="3310"/>
                </a:cubicBezTo>
                <a:lnTo>
                  <a:pt x="0" y="3310"/>
                </a:lnTo>
                <a:cubicBezTo>
                  <a:pt x="0" y="3303"/>
                  <a:pt x="6" y="3298"/>
                  <a:pt x="12" y="3298"/>
                </a:cubicBezTo>
                <a:cubicBezTo>
                  <a:pt x="19" y="3298"/>
                  <a:pt x="25" y="3303"/>
                  <a:pt x="25" y="3310"/>
                </a:cubicBezTo>
                <a:close/>
                <a:moveTo>
                  <a:pt x="25" y="3360"/>
                </a:moveTo>
                <a:lnTo>
                  <a:pt x="25" y="3360"/>
                </a:lnTo>
                <a:cubicBezTo>
                  <a:pt x="25" y="3367"/>
                  <a:pt x="19" y="3373"/>
                  <a:pt x="12" y="3373"/>
                </a:cubicBezTo>
                <a:cubicBezTo>
                  <a:pt x="6" y="3373"/>
                  <a:pt x="0" y="3367"/>
                  <a:pt x="0" y="3360"/>
                </a:cubicBezTo>
                <a:lnTo>
                  <a:pt x="0" y="3360"/>
                </a:lnTo>
                <a:cubicBezTo>
                  <a:pt x="0" y="3353"/>
                  <a:pt x="6" y="3348"/>
                  <a:pt x="12" y="3348"/>
                </a:cubicBezTo>
                <a:cubicBezTo>
                  <a:pt x="19" y="3348"/>
                  <a:pt x="25" y="3353"/>
                  <a:pt x="25" y="3360"/>
                </a:cubicBezTo>
                <a:close/>
                <a:moveTo>
                  <a:pt x="25" y="3410"/>
                </a:moveTo>
                <a:lnTo>
                  <a:pt x="25" y="3410"/>
                </a:lnTo>
                <a:cubicBezTo>
                  <a:pt x="25" y="3417"/>
                  <a:pt x="19" y="3423"/>
                  <a:pt x="12" y="3423"/>
                </a:cubicBezTo>
                <a:cubicBezTo>
                  <a:pt x="6" y="3423"/>
                  <a:pt x="0" y="3417"/>
                  <a:pt x="0" y="3410"/>
                </a:cubicBezTo>
                <a:lnTo>
                  <a:pt x="0" y="3410"/>
                </a:lnTo>
                <a:cubicBezTo>
                  <a:pt x="0" y="3403"/>
                  <a:pt x="6" y="3398"/>
                  <a:pt x="12" y="3398"/>
                </a:cubicBezTo>
                <a:cubicBezTo>
                  <a:pt x="19" y="3398"/>
                  <a:pt x="25" y="3403"/>
                  <a:pt x="25" y="3410"/>
                </a:cubicBezTo>
                <a:close/>
                <a:moveTo>
                  <a:pt x="25" y="3460"/>
                </a:moveTo>
                <a:lnTo>
                  <a:pt x="25" y="3460"/>
                </a:lnTo>
                <a:cubicBezTo>
                  <a:pt x="25" y="3467"/>
                  <a:pt x="19" y="3473"/>
                  <a:pt x="12" y="3473"/>
                </a:cubicBezTo>
                <a:cubicBezTo>
                  <a:pt x="6" y="3473"/>
                  <a:pt x="0" y="3467"/>
                  <a:pt x="0" y="3460"/>
                </a:cubicBezTo>
                <a:lnTo>
                  <a:pt x="0" y="3460"/>
                </a:lnTo>
                <a:cubicBezTo>
                  <a:pt x="0" y="3453"/>
                  <a:pt x="6" y="3448"/>
                  <a:pt x="12" y="3448"/>
                </a:cubicBezTo>
                <a:cubicBezTo>
                  <a:pt x="19" y="3448"/>
                  <a:pt x="25" y="3453"/>
                  <a:pt x="25" y="3460"/>
                </a:cubicBezTo>
                <a:close/>
                <a:moveTo>
                  <a:pt x="25" y="3510"/>
                </a:moveTo>
                <a:lnTo>
                  <a:pt x="25" y="3510"/>
                </a:lnTo>
                <a:cubicBezTo>
                  <a:pt x="25" y="3517"/>
                  <a:pt x="19" y="3523"/>
                  <a:pt x="12" y="3523"/>
                </a:cubicBezTo>
                <a:cubicBezTo>
                  <a:pt x="6" y="3523"/>
                  <a:pt x="0" y="3517"/>
                  <a:pt x="0" y="3510"/>
                </a:cubicBezTo>
                <a:lnTo>
                  <a:pt x="0" y="3510"/>
                </a:lnTo>
                <a:cubicBezTo>
                  <a:pt x="0" y="3503"/>
                  <a:pt x="6" y="3498"/>
                  <a:pt x="12" y="3498"/>
                </a:cubicBezTo>
                <a:cubicBezTo>
                  <a:pt x="19" y="3498"/>
                  <a:pt x="25" y="3503"/>
                  <a:pt x="25" y="3510"/>
                </a:cubicBezTo>
                <a:close/>
                <a:moveTo>
                  <a:pt x="25" y="3560"/>
                </a:moveTo>
                <a:lnTo>
                  <a:pt x="25" y="3560"/>
                </a:lnTo>
                <a:cubicBezTo>
                  <a:pt x="25" y="3567"/>
                  <a:pt x="19" y="3573"/>
                  <a:pt x="12" y="3573"/>
                </a:cubicBezTo>
                <a:cubicBezTo>
                  <a:pt x="6" y="3573"/>
                  <a:pt x="0" y="3567"/>
                  <a:pt x="0" y="3560"/>
                </a:cubicBezTo>
                <a:lnTo>
                  <a:pt x="0" y="3560"/>
                </a:lnTo>
                <a:cubicBezTo>
                  <a:pt x="0" y="3553"/>
                  <a:pt x="6" y="3548"/>
                  <a:pt x="12" y="3548"/>
                </a:cubicBezTo>
                <a:cubicBezTo>
                  <a:pt x="19" y="3548"/>
                  <a:pt x="25" y="3553"/>
                  <a:pt x="25" y="3560"/>
                </a:cubicBezTo>
                <a:close/>
                <a:moveTo>
                  <a:pt x="25" y="3610"/>
                </a:moveTo>
                <a:lnTo>
                  <a:pt x="25" y="3610"/>
                </a:lnTo>
                <a:cubicBezTo>
                  <a:pt x="25" y="3617"/>
                  <a:pt x="19" y="3623"/>
                  <a:pt x="12" y="3623"/>
                </a:cubicBezTo>
                <a:cubicBezTo>
                  <a:pt x="6" y="3623"/>
                  <a:pt x="0" y="3617"/>
                  <a:pt x="0" y="3610"/>
                </a:cubicBezTo>
                <a:lnTo>
                  <a:pt x="0" y="3610"/>
                </a:lnTo>
                <a:cubicBezTo>
                  <a:pt x="0" y="3603"/>
                  <a:pt x="6" y="3598"/>
                  <a:pt x="12" y="3598"/>
                </a:cubicBezTo>
                <a:cubicBezTo>
                  <a:pt x="19" y="3598"/>
                  <a:pt x="25" y="3603"/>
                  <a:pt x="25" y="3610"/>
                </a:cubicBezTo>
                <a:close/>
                <a:moveTo>
                  <a:pt x="25" y="3660"/>
                </a:moveTo>
                <a:lnTo>
                  <a:pt x="25" y="3660"/>
                </a:lnTo>
                <a:cubicBezTo>
                  <a:pt x="25" y="3667"/>
                  <a:pt x="19" y="3673"/>
                  <a:pt x="12" y="3673"/>
                </a:cubicBezTo>
                <a:cubicBezTo>
                  <a:pt x="6" y="3673"/>
                  <a:pt x="0" y="3667"/>
                  <a:pt x="0" y="3660"/>
                </a:cubicBezTo>
                <a:lnTo>
                  <a:pt x="0" y="3660"/>
                </a:lnTo>
                <a:cubicBezTo>
                  <a:pt x="0" y="3654"/>
                  <a:pt x="6" y="3648"/>
                  <a:pt x="12" y="3648"/>
                </a:cubicBezTo>
                <a:cubicBezTo>
                  <a:pt x="19" y="3648"/>
                  <a:pt x="25" y="3654"/>
                  <a:pt x="25" y="3660"/>
                </a:cubicBezTo>
                <a:close/>
                <a:moveTo>
                  <a:pt x="25" y="3710"/>
                </a:moveTo>
                <a:lnTo>
                  <a:pt x="25" y="3710"/>
                </a:lnTo>
                <a:cubicBezTo>
                  <a:pt x="25" y="3717"/>
                  <a:pt x="19" y="3723"/>
                  <a:pt x="12" y="3723"/>
                </a:cubicBezTo>
                <a:cubicBezTo>
                  <a:pt x="6" y="3723"/>
                  <a:pt x="0" y="3717"/>
                  <a:pt x="0" y="3710"/>
                </a:cubicBezTo>
                <a:lnTo>
                  <a:pt x="0" y="3710"/>
                </a:lnTo>
                <a:cubicBezTo>
                  <a:pt x="0" y="3704"/>
                  <a:pt x="6" y="3698"/>
                  <a:pt x="12" y="3698"/>
                </a:cubicBezTo>
                <a:cubicBezTo>
                  <a:pt x="19" y="3698"/>
                  <a:pt x="25" y="3704"/>
                  <a:pt x="25" y="3710"/>
                </a:cubicBezTo>
                <a:close/>
                <a:moveTo>
                  <a:pt x="27" y="3760"/>
                </a:moveTo>
                <a:lnTo>
                  <a:pt x="27" y="3760"/>
                </a:lnTo>
                <a:cubicBezTo>
                  <a:pt x="27" y="3767"/>
                  <a:pt x="22" y="3773"/>
                  <a:pt x="15" y="3773"/>
                </a:cubicBezTo>
                <a:cubicBezTo>
                  <a:pt x="8" y="3773"/>
                  <a:pt x="2" y="3768"/>
                  <a:pt x="2" y="3761"/>
                </a:cubicBezTo>
                <a:lnTo>
                  <a:pt x="2" y="3761"/>
                </a:lnTo>
                <a:cubicBezTo>
                  <a:pt x="2" y="3754"/>
                  <a:pt x="7" y="3748"/>
                  <a:pt x="14" y="3748"/>
                </a:cubicBezTo>
                <a:cubicBezTo>
                  <a:pt x="21" y="3748"/>
                  <a:pt x="27" y="3753"/>
                  <a:pt x="27" y="3760"/>
                </a:cubicBezTo>
                <a:close/>
                <a:moveTo>
                  <a:pt x="32" y="3809"/>
                </a:moveTo>
                <a:lnTo>
                  <a:pt x="32" y="3809"/>
                </a:lnTo>
                <a:cubicBezTo>
                  <a:pt x="33" y="3815"/>
                  <a:pt x="28" y="3822"/>
                  <a:pt x="21" y="3823"/>
                </a:cubicBezTo>
                <a:cubicBezTo>
                  <a:pt x="15" y="3823"/>
                  <a:pt x="8" y="3818"/>
                  <a:pt x="8" y="3812"/>
                </a:cubicBezTo>
                <a:lnTo>
                  <a:pt x="8" y="3812"/>
                </a:lnTo>
                <a:cubicBezTo>
                  <a:pt x="7" y="3805"/>
                  <a:pt x="12" y="3799"/>
                  <a:pt x="18" y="3798"/>
                </a:cubicBezTo>
                <a:cubicBezTo>
                  <a:pt x="25" y="3797"/>
                  <a:pt x="32" y="3802"/>
                  <a:pt x="32" y="3809"/>
                </a:cubicBezTo>
                <a:close/>
                <a:moveTo>
                  <a:pt x="42" y="3856"/>
                </a:moveTo>
                <a:lnTo>
                  <a:pt x="42" y="3856"/>
                </a:lnTo>
                <a:cubicBezTo>
                  <a:pt x="44" y="3863"/>
                  <a:pt x="40" y="3870"/>
                  <a:pt x="33" y="3871"/>
                </a:cubicBezTo>
                <a:cubicBezTo>
                  <a:pt x="26" y="3873"/>
                  <a:pt x="19" y="3869"/>
                  <a:pt x="18" y="3862"/>
                </a:cubicBezTo>
                <a:lnTo>
                  <a:pt x="18" y="3862"/>
                </a:lnTo>
                <a:cubicBezTo>
                  <a:pt x="16" y="3855"/>
                  <a:pt x="20" y="3849"/>
                  <a:pt x="27" y="3847"/>
                </a:cubicBezTo>
                <a:cubicBezTo>
                  <a:pt x="33" y="3845"/>
                  <a:pt x="40" y="3849"/>
                  <a:pt x="42" y="3856"/>
                </a:cubicBezTo>
                <a:close/>
                <a:moveTo>
                  <a:pt x="56" y="3903"/>
                </a:moveTo>
                <a:lnTo>
                  <a:pt x="56" y="3903"/>
                </a:lnTo>
                <a:cubicBezTo>
                  <a:pt x="58" y="3910"/>
                  <a:pt x="54" y="3917"/>
                  <a:pt x="48" y="3919"/>
                </a:cubicBezTo>
                <a:cubicBezTo>
                  <a:pt x="41" y="3921"/>
                  <a:pt x="34" y="3918"/>
                  <a:pt x="32" y="3911"/>
                </a:cubicBezTo>
                <a:lnTo>
                  <a:pt x="32" y="3911"/>
                </a:lnTo>
                <a:cubicBezTo>
                  <a:pt x="30" y="3904"/>
                  <a:pt x="33" y="3897"/>
                  <a:pt x="40" y="3895"/>
                </a:cubicBezTo>
                <a:cubicBezTo>
                  <a:pt x="46" y="3893"/>
                  <a:pt x="54" y="3897"/>
                  <a:pt x="56" y="3903"/>
                </a:cubicBezTo>
                <a:close/>
                <a:moveTo>
                  <a:pt x="73" y="3948"/>
                </a:moveTo>
                <a:lnTo>
                  <a:pt x="73" y="3948"/>
                </a:lnTo>
                <a:cubicBezTo>
                  <a:pt x="76" y="3954"/>
                  <a:pt x="74" y="3962"/>
                  <a:pt x="68" y="3965"/>
                </a:cubicBezTo>
                <a:cubicBezTo>
                  <a:pt x="61" y="3968"/>
                  <a:pt x="54" y="3965"/>
                  <a:pt x="51" y="3959"/>
                </a:cubicBezTo>
                <a:lnTo>
                  <a:pt x="51" y="3959"/>
                </a:lnTo>
                <a:cubicBezTo>
                  <a:pt x="48" y="3953"/>
                  <a:pt x="50" y="3945"/>
                  <a:pt x="57" y="3942"/>
                </a:cubicBezTo>
                <a:cubicBezTo>
                  <a:pt x="63" y="3939"/>
                  <a:pt x="70" y="3942"/>
                  <a:pt x="73" y="3948"/>
                </a:cubicBezTo>
                <a:close/>
                <a:moveTo>
                  <a:pt x="95" y="3992"/>
                </a:moveTo>
                <a:lnTo>
                  <a:pt x="95" y="3992"/>
                </a:lnTo>
                <a:cubicBezTo>
                  <a:pt x="99" y="3998"/>
                  <a:pt x="97" y="4005"/>
                  <a:pt x="91" y="4009"/>
                </a:cubicBezTo>
                <a:cubicBezTo>
                  <a:pt x="85" y="4013"/>
                  <a:pt x="78" y="4011"/>
                  <a:pt x="74" y="4005"/>
                </a:cubicBezTo>
                <a:lnTo>
                  <a:pt x="74" y="4005"/>
                </a:lnTo>
                <a:cubicBezTo>
                  <a:pt x="70" y="3999"/>
                  <a:pt x="72" y="3991"/>
                  <a:pt x="78" y="3988"/>
                </a:cubicBezTo>
                <a:cubicBezTo>
                  <a:pt x="84" y="3984"/>
                  <a:pt x="92" y="3986"/>
                  <a:pt x="95" y="3992"/>
                </a:cubicBezTo>
                <a:close/>
                <a:moveTo>
                  <a:pt x="121" y="4033"/>
                </a:moveTo>
                <a:lnTo>
                  <a:pt x="121" y="4033"/>
                </a:lnTo>
                <a:cubicBezTo>
                  <a:pt x="125" y="4039"/>
                  <a:pt x="124" y="4047"/>
                  <a:pt x="118" y="4051"/>
                </a:cubicBezTo>
                <a:cubicBezTo>
                  <a:pt x="113" y="4055"/>
                  <a:pt x="105" y="4054"/>
                  <a:pt x="101" y="4048"/>
                </a:cubicBezTo>
                <a:lnTo>
                  <a:pt x="101" y="4048"/>
                </a:lnTo>
                <a:cubicBezTo>
                  <a:pt x="97" y="4043"/>
                  <a:pt x="98" y="4035"/>
                  <a:pt x="103" y="4031"/>
                </a:cubicBezTo>
                <a:cubicBezTo>
                  <a:pt x="109" y="4027"/>
                  <a:pt x="117" y="4028"/>
                  <a:pt x="121" y="4033"/>
                </a:cubicBezTo>
                <a:close/>
                <a:moveTo>
                  <a:pt x="151" y="4073"/>
                </a:moveTo>
                <a:lnTo>
                  <a:pt x="151" y="4073"/>
                </a:lnTo>
                <a:cubicBezTo>
                  <a:pt x="155" y="4079"/>
                  <a:pt x="154" y="4087"/>
                  <a:pt x="148" y="4091"/>
                </a:cubicBezTo>
                <a:cubicBezTo>
                  <a:pt x="143" y="4095"/>
                  <a:pt x="135" y="4094"/>
                  <a:pt x="131" y="4088"/>
                </a:cubicBezTo>
                <a:lnTo>
                  <a:pt x="131" y="4088"/>
                </a:lnTo>
                <a:cubicBezTo>
                  <a:pt x="127" y="4083"/>
                  <a:pt x="128" y="4075"/>
                  <a:pt x="133" y="4071"/>
                </a:cubicBezTo>
                <a:cubicBezTo>
                  <a:pt x="139" y="4067"/>
                  <a:pt x="147" y="4068"/>
                  <a:pt x="151" y="4073"/>
                </a:cubicBezTo>
                <a:close/>
                <a:moveTo>
                  <a:pt x="183" y="4109"/>
                </a:moveTo>
                <a:lnTo>
                  <a:pt x="183" y="4109"/>
                </a:lnTo>
                <a:cubicBezTo>
                  <a:pt x="188" y="4115"/>
                  <a:pt x="188" y="4122"/>
                  <a:pt x="183" y="4127"/>
                </a:cubicBezTo>
                <a:cubicBezTo>
                  <a:pt x="178" y="4132"/>
                  <a:pt x="170" y="4132"/>
                  <a:pt x="165" y="4127"/>
                </a:cubicBezTo>
                <a:lnTo>
                  <a:pt x="165" y="4127"/>
                </a:lnTo>
                <a:cubicBezTo>
                  <a:pt x="160" y="4122"/>
                  <a:pt x="161" y="4114"/>
                  <a:pt x="166" y="4109"/>
                </a:cubicBezTo>
                <a:cubicBezTo>
                  <a:pt x="171" y="4104"/>
                  <a:pt x="179" y="4104"/>
                  <a:pt x="183" y="4109"/>
                </a:cubicBezTo>
                <a:close/>
                <a:moveTo>
                  <a:pt x="219" y="4143"/>
                </a:moveTo>
                <a:lnTo>
                  <a:pt x="219" y="4143"/>
                </a:lnTo>
                <a:cubicBezTo>
                  <a:pt x="224" y="4148"/>
                  <a:pt x="225" y="4156"/>
                  <a:pt x="220" y="4161"/>
                </a:cubicBezTo>
                <a:cubicBezTo>
                  <a:pt x="215" y="4166"/>
                  <a:pt x="207" y="4166"/>
                  <a:pt x="202" y="4161"/>
                </a:cubicBezTo>
                <a:lnTo>
                  <a:pt x="202" y="4161"/>
                </a:lnTo>
                <a:cubicBezTo>
                  <a:pt x="197" y="4156"/>
                  <a:pt x="197" y="4148"/>
                  <a:pt x="202" y="4143"/>
                </a:cubicBezTo>
                <a:cubicBezTo>
                  <a:pt x="207" y="4138"/>
                  <a:pt x="214" y="4138"/>
                  <a:pt x="219" y="4143"/>
                </a:cubicBezTo>
                <a:close/>
                <a:moveTo>
                  <a:pt x="258" y="4173"/>
                </a:moveTo>
                <a:lnTo>
                  <a:pt x="258" y="4173"/>
                </a:lnTo>
                <a:cubicBezTo>
                  <a:pt x="263" y="4177"/>
                  <a:pt x="265" y="4185"/>
                  <a:pt x="260" y="4190"/>
                </a:cubicBezTo>
                <a:cubicBezTo>
                  <a:pt x="256" y="4196"/>
                  <a:pt x="248" y="4197"/>
                  <a:pt x="243" y="4193"/>
                </a:cubicBezTo>
                <a:lnTo>
                  <a:pt x="243" y="4193"/>
                </a:lnTo>
                <a:cubicBezTo>
                  <a:pt x="237" y="4189"/>
                  <a:pt x="236" y="4181"/>
                  <a:pt x="240" y="4175"/>
                </a:cubicBezTo>
                <a:cubicBezTo>
                  <a:pt x="245" y="4170"/>
                  <a:pt x="252" y="4169"/>
                  <a:pt x="258" y="4173"/>
                </a:cubicBezTo>
                <a:close/>
                <a:moveTo>
                  <a:pt x="299" y="4199"/>
                </a:moveTo>
                <a:lnTo>
                  <a:pt x="299" y="4199"/>
                </a:lnTo>
                <a:cubicBezTo>
                  <a:pt x="305" y="4203"/>
                  <a:pt x="307" y="4211"/>
                  <a:pt x="303" y="4217"/>
                </a:cubicBezTo>
                <a:cubicBezTo>
                  <a:pt x="299" y="4222"/>
                  <a:pt x="291" y="4224"/>
                  <a:pt x="286" y="4220"/>
                </a:cubicBezTo>
                <a:lnTo>
                  <a:pt x="286" y="4220"/>
                </a:lnTo>
                <a:cubicBezTo>
                  <a:pt x="280" y="4216"/>
                  <a:pt x="278" y="4209"/>
                  <a:pt x="282" y="4203"/>
                </a:cubicBezTo>
                <a:cubicBezTo>
                  <a:pt x="286" y="4197"/>
                  <a:pt x="293" y="4196"/>
                  <a:pt x="299" y="4199"/>
                </a:cubicBezTo>
                <a:close/>
                <a:moveTo>
                  <a:pt x="342" y="4222"/>
                </a:moveTo>
                <a:lnTo>
                  <a:pt x="342" y="4222"/>
                </a:lnTo>
                <a:cubicBezTo>
                  <a:pt x="348" y="4225"/>
                  <a:pt x="351" y="4233"/>
                  <a:pt x="348" y="4239"/>
                </a:cubicBezTo>
                <a:cubicBezTo>
                  <a:pt x="345" y="4245"/>
                  <a:pt x="337" y="4247"/>
                  <a:pt x="331" y="4244"/>
                </a:cubicBezTo>
                <a:lnTo>
                  <a:pt x="331" y="4244"/>
                </a:lnTo>
                <a:cubicBezTo>
                  <a:pt x="325" y="4241"/>
                  <a:pt x="322" y="4234"/>
                  <a:pt x="325" y="4228"/>
                </a:cubicBezTo>
                <a:cubicBezTo>
                  <a:pt x="328" y="4221"/>
                  <a:pt x="336" y="4219"/>
                  <a:pt x="342" y="4222"/>
                </a:cubicBezTo>
                <a:close/>
                <a:moveTo>
                  <a:pt x="387" y="4241"/>
                </a:moveTo>
                <a:lnTo>
                  <a:pt x="387" y="4241"/>
                </a:lnTo>
                <a:cubicBezTo>
                  <a:pt x="393" y="4243"/>
                  <a:pt x="397" y="4250"/>
                  <a:pt x="395" y="4256"/>
                </a:cubicBezTo>
                <a:cubicBezTo>
                  <a:pt x="392" y="4263"/>
                  <a:pt x="385" y="4266"/>
                  <a:pt x="379" y="4264"/>
                </a:cubicBezTo>
                <a:lnTo>
                  <a:pt x="379" y="4264"/>
                </a:lnTo>
                <a:cubicBezTo>
                  <a:pt x="372" y="4262"/>
                  <a:pt x="369" y="4255"/>
                  <a:pt x="371" y="4248"/>
                </a:cubicBezTo>
                <a:cubicBezTo>
                  <a:pt x="373" y="4242"/>
                  <a:pt x="380" y="4238"/>
                  <a:pt x="387" y="4241"/>
                </a:cubicBezTo>
                <a:close/>
                <a:moveTo>
                  <a:pt x="433" y="4255"/>
                </a:moveTo>
                <a:lnTo>
                  <a:pt x="433" y="4255"/>
                </a:lnTo>
                <a:cubicBezTo>
                  <a:pt x="440" y="4257"/>
                  <a:pt x="444" y="4264"/>
                  <a:pt x="442" y="4270"/>
                </a:cubicBezTo>
                <a:cubicBezTo>
                  <a:pt x="441" y="4277"/>
                  <a:pt x="434" y="4281"/>
                  <a:pt x="427" y="4280"/>
                </a:cubicBezTo>
                <a:lnTo>
                  <a:pt x="427" y="4280"/>
                </a:lnTo>
                <a:cubicBezTo>
                  <a:pt x="421" y="4278"/>
                  <a:pt x="416" y="4271"/>
                  <a:pt x="418" y="4264"/>
                </a:cubicBezTo>
                <a:cubicBezTo>
                  <a:pt x="420" y="4258"/>
                  <a:pt x="427" y="4254"/>
                  <a:pt x="433" y="4255"/>
                </a:cubicBezTo>
                <a:close/>
                <a:moveTo>
                  <a:pt x="481" y="4266"/>
                </a:moveTo>
                <a:lnTo>
                  <a:pt x="481" y="4266"/>
                </a:lnTo>
                <a:cubicBezTo>
                  <a:pt x="487" y="4267"/>
                  <a:pt x="492" y="4273"/>
                  <a:pt x="491" y="4280"/>
                </a:cubicBezTo>
                <a:cubicBezTo>
                  <a:pt x="491" y="4287"/>
                  <a:pt x="484" y="4292"/>
                  <a:pt x="478" y="4291"/>
                </a:cubicBezTo>
                <a:lnTo>
                  <a:pt x="477" y="4291"/>
                </a:lnTo>
                <a:cubicBezTo>
                  <a:pt x="471" y="4290"/>
                  <a:pt x="466" y="4284"/>
                  <a:pt x="467" y="4277"/>
                </a:cubicBezTo>
                <a:cubicBezTo>
                  <a:pt x="467" y="4270"/>
                  <a:pt x="474" y="4265"/>
                  <a:pt x="481" y="4266"/>
                </a:cubicBezTo>
                <a:close/>
                <a:moveTo>
                  <a:pt x="529" y="4272"/>
                </a:moveTo>
                <a:lnTo>
                  <a:pt x="529" y="4272"/>
                </a:lnTo>
                <a:cubicBezTo>
                  <a:pt x="536" y="4273"/>
                  <a:pt x="541" y="4279"/>
                  <a:pt x="541" y="4285"/>
                </a:cubicBezTo>
                <a:cubicBezTo>
                  <a:pt x="541" y="4292"/>
                  <a:pt x="535" y="4298"/>
                  <a:pt x="528" y="4297"/>
                </a:cubicBezTo>
                <a:lnTo>
                  <a:pt x="528" y="4297"/>
                </a:lnTo>
                <a:cubicBezTo>
                  <a:pt x="521" y="4297"/>
                  <a:pt x="516" y="4291"/>
                  <a:pt x="516" y="4284"/>
                </a:cubicBezTo>
                <a:cubicBezTo>
                  <a:pt x="516" y="4278"/>
                  <a:pt x="522" y="4272"/>
                  <a:pt x="529" y="4272"/>
                </a:cubicBezTo>
                <a:close/>
                <a:moveTo>
                  <a:pt x="579" y="4275"/>
                </a:moveTo>
                <a:lnTo>
                  <a:pt x="579" y="4275"/>
                </a:lnTo>
                <a:cubicBezTo>
                  <a:pt x="585" y="4275"/>
                  <a:pt x="591" y="4281"/>
                  <a:pt x="591" y="4287"/>
                </a:cubicBezTo>
                <a:cubicBezTo>
                  <a:pt x="591" y="4294"/>
                  <a:pt x="585" y="4300"/>
                  <a:pt x="579" y="4300"/>
                </a:cubicBezTo>
                <a:lnTo>
                  <a:pt x="579" y="4300"/>
                </a:lnTo>
                <a:cubicBezTo>
                  <a:pt x="572" y="4300"/>
                  <a:pt x="566" y="4294"/>
                  <a:pt x="566" y="4287"/>
                </a:cubicBezTo>
                <a:cubicBezTo>
                  <a:pt x="566" y="4281"/>
                  <a:pt x="572" y="4275"/>
                  <a:pt x="579" y="4275"/>
                </a:cubicBezTo>
                <a:close/>
                <a:moveTo>
                  <a:pt x="629" y="4275"/>
                </a:moveTo>
                <a:lnTo>
                  <a:pt x="629" y="4275"/>
                </a:lnTo>
                <a:cubicBezTo>
                  <a:pt x="636" y="4275"/>
                  <a:pt x="641" y="4281"/>
                  <a:pt x="641" y="4287"/>
                </a:cubicBezTo>
                <a:cubicBezTo>
                  <a:pt x="641" y="4294"/>
                  <a:pt x="636" y="4300"/>
                  <a:pt x="629" y="4300"/>
                </a:cubicBezTo>
                <a:lnTo>
                  <a:pt x="629" y="4300"/>
                </a:lnTo>
                <a:cubicBezTo>
                  <a:pt x="622" y="4300"/>
                  <a:pt x="616" y="4294"/>
                  <a:pt x="616" y="4287"/>
                </a:cubicBezTo>
                <a:cubicBezTo>
                  <a:pt x="616" y="4281"/>
                  <a:pt x="622" y="4275"/>
                  <a:pt x="629" y="4275"/>
                </a:cubicBezTo>
                <a:close/>
                <a:moveTo>
                  <a:pt x="679" y="4275"/>
                </a:moveTo>
                <a:lnTo>
                  <a:pt x="679" y="4275"/>
                </a:lnTo>
                <a:cubicBezTo>
                  <a:pt x="686" y="4275"/>
                  <a:pt x="691" y="4281"/>
                  <a:pt x="691" y="4287"/>
                </a:cubicBezTo>
                <a:cubicBezTo>
                  <a:pt x="691" y="4294"/>
                  <a:pt x="686" y="4300"/>
                  <a:pt x="679" y="4300"/>
                </a:cubicBezTo>
                <a:lnTo>
                  <a:pt x="679" y="4300"/>
                </a:lnTo>
                <a:cubicBezTo>
                  <a:pt x="672" y="4300"/>
                  <a:pt x="666" y="4294"/>
                  <a:pt x="666" y="4287"/>
                </a:cubicBezTo>
                <a:cubicBezTo>
                  <a:pt x="666" y="4281"/>
                  <a:pt x="672" y="4275"/>
                  <a:pt x="679" y="4275"/>
                </a:cubicBezTo>
                <a:close/>
                <a:moveTo>
                  <a:pt x="729" y="4275"/>
                </a:moveTo>
                <a:lnTo>
                  <a:pt x="729" y="4275"/>
                </a:lnTo>
                <a:cubicBezTo>
                  <a:pt x="736" y="4275"/>
                  <a:pt x="741" y="4281"/>
                  <a:pt x="741" y="4287"/>
                </a:cubicBezTo>
                <a:cubicBezTo>
                  <a:pt x="741" y="4294"/>
                  <a:pt x="736" y="4300"/>
                  <a:pt x="729" y="4300"/>
                </a:cubicBezTo>
                <a:lnTo>
                  <a:pt x="729" y="4300"/>
                </a:lnTo>
                <a:cubicBezTo>
                  <a:pt x="722" y="4300"/>
                  <a:pt x="716" y="4294"/>
                  <a:pt x="716" y="4287"/>
                </a:cubicBezTo>
                <a:cubicBezTo>
                  <a:pt x="716" y="4281"/>
                  <a:pt x="722" y="4275"/>
                  <a:pt x="729" y="4275"/>
                </a:cubicBezTo>
                <a:close/>
                <a:moveTo>
                  <a:pt x="779" y="4275"/>
                </a:moveTo>
                <a:lnTo>
                  <a:pt x="779" y="4275"/>
                </a:lnTo>
                <a:cubicBezTo>
                  <a:pt x="786" y="4275"/>
                  <a:pt x="791" y="4281"/>
                  <a:pt x="791" y="4287"/>
                </a:cubicBezTo>
                <a:cubicBezTo>
                  <a:pt x="791" y="4294"/>
                  <a:pt x="786" y="4300"/>
                  <a:pt x="779" y="4300"/>
                </a:cubicBezTo>
                <a:lnTo>
                  <a:pt x="779" y="4300"/>
                </a:lnTo>
                <a:cubicBezTo>
                  <a:pt x="772" y="4300"/>
                  <a:pt x="766" y="4294"/>
                  <a:pt x="766" y="4287"/>
                </a:cubicBezTo>
                <a:cubicBezTo>
                  <a:pt x="766" y="4281"/>
                  <a:pt x="772" y="4275"/>
                  <a:pt x="779" y="4275"/>
                </a:cubicBezTo>
                <a:close/>
                <a:moveTo>
                  <a:pt x="829" y="4275"/>
                </a:moveTo>
                <a:lnTo>
                  <a:pt x="829" y="4275"/>
                </a:lnTo>
                <a:cubicBezTo>
                  <a:pt x="836" y="4275"/>
                  <a:pt x="841" y="4281"/>
                  <a:pt x="841" y="4287"/>
                </a:cubicBezTo>
                <a:cubicBezTo>
                  <a:pt x="841" y="4294"/>
                  <a:pt x="836" y="4300"/>
                  <a:pt x="829" y="4300"/>
                </a:cubicBezTo>
                <a:lnTo>
                  <a:pt x="829" y="4300"/>
                </a:lnTo>
                <a:cubicBezTo>
                  <a:pt x="822" y="4300"/>
                  <a:pt x="816" y="4294"/>
                  <a:pt x="816" y="4287"/>
                </a:cubicBezTo>
                <a:cubicBezTo>
                  <a:pt x="816" y="4281"/>
                  <a:pt x="822" y="4275"/>
                  <a:pt x="829" y="4275"/>
                </a:cubicBezTo>
                <a:close/>
                <a:moveTo>
                  <a:pt x="879" y="4275"/>
                </a:moveTo>
                <a:lnTo>
                  <a:pt x="879" y="4275"/>
                </a:lnTo>
                <a:cubicBezTo>
                  <a:pt x="886" y="4275"/>
                  <a:pt x="891" y="4281"/>
                  <a:pt x="891" y="4287"/>
                </a:cubicBezTo>
                <a:cubicBezTo>
                  <a:pt x="891" y="4294"/>
                  <a:pt x="886" y="4300"/>
                  <a:pt x="879" y="4300"/>
                </a:cubicBezTo>
                <a:lnTo>
                  <a:pt x="879" y="4300"/>
                </a:lnTo>
                <a:cubicBezTo>
                  <a:pt x="872" y="4300"/>
                  <a:pt x="866" y="4294"/>
                  <a:pt x="866" y="4287"/>
                </a:cubicBezTo>
                <a:cubicBezTo>
                  <a:pt x="866" y="4281"/>
                  <a:pt x="872" y="4275"/>
                  <a:pt x="879" y="4275"/>
                </a:cubicBezTo>
                <a:close/>
                <a:moveTo>
                  <a:pt x="929" y="4275"/>
                </a:moveTo>
                <a:lnTo>
                  <a:pt x="929" y="4275"/>
                </a:lnTo>
                <a:cubicBezTo>
                  <a:pt x="936" y="4275"/>
                  <a:pt x="941" y="4281"/>
                  <a:pt x="941" y="4287"/>
                </a:cubicBezTo>
                <a:cubicBezTo>
                  <a:pt x="941" y="4294"/>
                  <a:pt x="936" y="4300"/>
                  <a:pt x="929" y="4300"/>
                </a:cubicBezTo>
                <a:lnTo>
                  <a:pt x="929" y="4300"/>
                </a:lnTo>
                <a:cubicBezTo>
                  <a:pt x="922" y="4300"/>
                  <a:pt x="916" y="4294"/>
                  <a:pt x="916" y="4287"/>
                </a:cubicBezTo>
                <a:cubicBezTo>
                  <a:pt x="916" y="4281"/>
                  <a:pt x="922" y="4275"/>
                  <a:pt x="929" y="4275"/>
                </a:cubicBezTo>
                <a:close/>
                <a:moveTo>
                  <a:pt x="979" y="4275"/>
                </a:moveTo>
                <a:lnTo>
                  <a:pt x="979" y="4275"/>
                </a:lnTo>
                <a:cubicBezTo>
                  <a:pt x="986" y="4275"/>
                  <a:pt x="991" y="4281"/>
                  <a:pt x="991" y="4287"/>
                </a:cubicBezTo>
                <a:cubicBezTo>
                  <a:pt x="991" y="4294"/>
                  <a:pt x="986" y="4300"/>
                  <a:pt x="979" y="4300"/>
                </a:cubicBezTo>
                <a:lnTo>
                  <a:pt x="979" y="4300"/>
                </a:lnTo>
                <a:cubicBezTo>
                  <a:pt x="972" y="4300"/>
                  <a:pt x="966" y="4294"/>
                  <a:pt x="966" y="4287"/>
                </a:cubicBezTo>
                <a:cubicBezTo>
                  <a:pt x="966" y="4281"/>
                  <a:pt x="972" y="4275"/>
                  <a:pt x="979" y="4275"/>
                </a:cubicBezTo>
                <a:close/>
                <a:moveTo>
                  <a:pt x="1029" y="4275"/>
                </a:moveTo>
                <a:lnTo>
                  <a:pt x="1029" y="4275"/>
                </a:lnTo>
                <a:cubicBezTo>
                  <a:pt x="1036" y="4275"/>
                  <a:pt x="1041" y="4281"/>
                  <a:pt x="1041" y="4287"/>
                </a:cubicBezTo>
                <a:cubicBezTo>
                  <a:pt x="1041" y="4294"/>
                  <a:pt x="1036" y="4300"/>
                  <a:pt x="1029" y="4300"/>
                </a:cubicBezTo>
                <a:lnTo>
                  <a:pt x="1029" y="4300"/>
                </a:lnTo>
                <a:cubicBezTo>
                  <a:pt x="1022" y="4300"/>
                  <a:pt x="1016" y="4294"/>
                  <a:pt x="1016" y="4287"/>
                </a:cubicBezTo>
                <a:cubicBezTo>
                  <a:pt x="1016" y="4281"/>
                  <a:pt x="1022" y="4275"/>
                  <a:pt x="1029" y="4275"/>
                </a:cubicBezTo>
                <a:close/>
                <a:moveTo>
                  <a:pt x="1079" y="4275"/>
                </a:moveTo>
                <a:lnTo>
                  <a:pt x="1079" y="4275"/>
                </a:lnTo>
                <a:cubicBezTo>
                  <a:pt x="1086" y="4275"/>
                  <a:pt x="1091" y="4281"/>
                  <a:pt x="1091" y="4287"/>
                </a:cubicBezTo>
                <a:cubicBezTo>
                  <a:pt x="1091" y="4294"/>
                  <a:pt x="1086" y="4300"/>
                  <a:pt x="1079" y="4300"/>
                </a:cubicBezTo>
                <a:lnTo>
                  <a:pt x="1079" y="4300"/>
                </a:lnTo>
                <a:cubicBezTo>
                  <a:pt x="1072" y="4300"/>
                  <a:pt x="1066" y="4294"/>
                  <a:pt x="1066" y="4287"/>
                </a:cubicBezTo>
                <a:cubicBezTo>
                  <a:pt x="1066" y="4281"/>
                  <a:pt x="1072" y="4275"/>
                  <a:pt x="1079" y="4275"/>
                </a:cubicBezTo>
                <a:close/>
                <a:moveTo>
                  <a:pt x="1129" y="4275"/>
                </a:moveTo>
                <a:lnTo>
                  <a:pt x="1129" y="4275"/>
                </a:lnTo>
                <a:cubicBezTo>
                  <a:pt x="1136" y="4275"/>
                  <a:pt x="1141" y="4281"/>
                  <a:pt x="1141" y="4287"/>
                </a:cubicBezTo>
                <a:cubicBezTo>
                  <a:pt x="1141" y="4294"/>
                  <a:pt x="1136" y="4300"/>
                  <a:pt x="1129" y="4300"/>
                </a:cubicBezTo>
                <a:lnTo>
                  <a:pt x="1129" y="4300"/>
                </a:lnTo>
                <a:cubicBezTo>
                  <a:pt x="1122" y="4300"/>
                  <a:pt x="1116" y="4294"/>
                  <a:pt x="1116" y="4287"/>
                </a:cubicBezTo>
                <a:cubicBezTo>
                  <a:pt x="1116" y="4281"/>
                  <a:pt x="1122" y="4275"/>
                  <a:pt x="1129" y="4275"/>
                </a:cubicBezTo>
                <a:close/>
                <a:moveTo>
                  <a:pt x="1179" y="4275"/>
                </a:moveTo>
                <a:lnTo>
                  <a:pt x="1179" y="4275"/>
                </a:lnTo>
                <a:cubicBezTo>
                  <a:pt x="1186" y="4275"/>
                  <a:pt x="1191" y="4281"/>
                  <a:pt x="1191" y="4287"/>
                </a:cubicBezTo>
                <a:cubicBezTo>
                  <a:pt x="1191" y="4294"/>
                  <a:pt x="1186" y="4300"/>
                  <a:pt x="1179" y="4300"/>
                </a:cubicBezTo>
                <a:lnTo>
                  <a:pt x="1179" y="4300"/>
                </a:lnTo>
                <a:cubicBezTo>
                  <a:pt x="1172" y="4300"/>
                  <a:pt x="1166" y="4294"/>
                  <a:pt x="1166" y="4287"/>
                </a:cubicBezTo>
                <a:cubicBezTo>
                  <a:pt x="1166" y="4281"/>
                  <a:pt x="1172" y="4275"/>
                  <a:pt x="1179" y="4275"/>
                </a:cubicBezTo>
                <a:close/>
                <a:moveTo>
                  <a:pt x="1229" y="4275"/>
                </a:moveTo>
                <a:lnTo>
                  <a:pt x="1229" y="4275"/>
                </a:lnTo>
                <a:cubicBezTo>
                  <a:pt x="1236" y="4275"/>
                  <a:pt x="1241" y="4281"/>
                  <a:pt x="1241" y="4287"/>
                </a:cubicBezTo>
                <a:cubicBezTo>
                  <a:pt x="1241" y="4294"/>
                  <a:pt x="1236" y="4300"/>
                  <a:pt x="1229" y="4300"/>
                </a:cubicBezTo>
                <a:lnTo>
                  <a:pt x="1229" y="4300"/>
                </a:lnTo>
                <a:cubicBezTo>
                  <a:pt x="1222" y="4300"/>
                  <a:pt x="1216" y="4294"/>
                  <a:pt x="1216" y="4287"/>
                </a:cubicBezTo>
                <a:cubicBezTo>
                  <a:pt x="1216" y="4281"/>
                  <a:pt x="1222" y="4275"/>
                  <a:pt x="1229" y="4275"/>
                </a:cubicBezTo>
                <a:close/>
                <a:moveTo>
                  <a:pt x="1279" y="4275"/>
                </a:moveTo>
                <a:lnTo>
                  <a:pt x="1279" y="4275"/>
                </a:lnTo>
                <a:cubicBezTo>
                  <a:pt x="1286" y="4275"/>
                  <a:pt x="1291" y="4281"/>
                  <a:pt x="1291" y="4287"/>
                </a:cubicBezTo>
                <a:cubicBezTo>
                  <a:pt x="1291" y="4294"/>
                  <a:pt x="1286" y="4300"/>
                  <a:pt x="1279" y="4300"/>
                </a:cubicBezTo>
                <a:lnTo>
                  <a:pt x="1279" y="4300"/>
                </a:lnTo>
                <a:cubicBezTo>
                  <a:pt x="1272" y="4300"/>
                  <a:pt x="1266" y="4294"/>
                  <a:pt x="1266" y="4287"/>
                </a:cubicBezTo>
                <a:cubicBezTo>
                  <a:pt x="1266" y="4281"/>
                  <a:pt x="1272" y="4275"/>
                  <a:pt x="1279" y="4275"/>
                </a:cubicBezTo>
                <a:close/>
                <a:moveTo>
                  <a:pt x="1329" y="4275"/>
                </a:moveTo>
                <a:lnTo>
                  <a:pt x="1329" y="4275"/>
                </a:lnTo>
                <a:cubicBezTo>
                  <a:pt x="1336" y="4275"/>
                  <a:pt x="1341" y="4281"/>
                  <a:pt x="1341" y="4287"/>
                </a:cubicBezTo>
                <a:cubicBezTo>
                  <a:pt x="1341" y="4294"/>
                  <a:pt x="1336" y="4300"/>
                  <a:pt x="1329" y="4300"/>
                </a:cubicBezTo>
                <a:lnTo>
                  <a:pt x="1329" y="4300"/>
                </a:lnTo>
                <a:cubicBezTo>
                  <a:pt x="1322" y="4300"/>
                  <a:pt x="1316" y="4294"/>
                  <a:pt x="1316" y="4287"/>
                </a:cubicBezTo>
                <a:cubicBezTo>
                  <a:pt x="1316" y="4281"/>
                  <a:pt x="1322" y="4275"/>
                  <a:pt x="1329" y="4275"/>
                </a:cubicBezTo>
                <a:close/>
                <a:moveTo>
                  <a:pt x="1379" y="4275"/>
                </a:moveTo>
                <a:lnTo>
                  <a:pt x="1379" y="4275"/>
                </a:lnTo>
                <a:cubicBezTo>
                  <a:pt x="1386" y="4275"/>
                  <a:pt x="1391" y="4281"/>
                  <a:pt x="1391" y="4287"/>
                </a:cubicBezTo>
                <a:cubicBezTo>
                  <a:pt x="1391" y="4294"/>
                  <a:pt x="1386" y="4300"/>
                  <a:pt x="1379" y="4300"/>
                </a:cubicBezTo>
                <a:lnTo>
                  <a:pt x="1379" y="4300"/>
                </a:lnTo>
                <a:cubicBezTo>
                  <a:pt x="1372" y="4300"/>
                  <a:pt x="1366" y="4294"/>
                  <a:pt x="1366" y="4287"/>
                </a:cubicBezTo>
                <a:cubicBezTo>
                  <a:pt x="1366" y="4281"/>
                  <a:pt x="1372" y="4275"/>
                  <a:pt x="1379" y="4275"/>
                </a:cubicBezTo>
                <a:close/>
                <a:moveTo>
                  <a:pt x="1429" y="4275"/>
                </a:moveTo>
                <a:lnTo>
                  <a:pt x="1429" y="4275"/>
                </a:lnTo>
                <a:cubicBezTo>
                  <a:pt x="1436" y="4275"/>
                  <a:pt x="1441" y="4281"/>
                  <a:pt x="1441" y="4287"/>
                </a:cubicBezTo>
                <a:cubicBezTo>
                  <a:pt x="1441" y="4294"/>
                  <a:pt x="1436" y="4300"/>
                  <a:pt x="1429" y="4300"/>
                </a:cubicBezTo>
                <a:lnTo>
                  <a:pt x="1429" y="4300"/>
                </a:lnTo>
                <a:cubicBezTo>
                  <a:pt x="1422" y="4300"/>
                  <a:pt x="1416" y="4294"/>
                  <a:pt x="1416" y="4287"/>
                </a:cubicBezTo>
                <a:cubicBezTo>
                  <a:pt x="1416" y="4281"/>
                  <a:pt x="1422" y="4275"/>
                  <a:pt x="1429" y="4275"/>
                </a:cubicBezTo>
                <a:close/>
                <a:moveTo>
                  <a:pt x="1479" y="4275"/>
                </a:moveTo>
                <a:lnTo>
                  <a:pt x="1479" y="4275"/>
                </a:lnTo>
                <a:cubicBezTo>
                  <a:pt x="1486" y="4275"/>
                  <a:pt x="1492" y="4281"/>
                  <a:pt x="1492" y="4287"/>
                </a:cubicBezTo>
                <a:cubicBezTo>
                  <a:pt x="1492" y="4294"/>
                  <a:pt x="1486" y="4300"/>
                  <a:pt x="1479" y="4300"/>
                </a:cubicBezTo>
                <a:lnTo>
                  <a:pt x="1479" y="4300"/>
                </a:lnTo>
                <a:cubicBezTo>
                  <a:pt x="1472" y="4300"/>
                  <a:pt x="1466" y="4294"/>
                  <a:pt x="1466" y="4287"/>
                </a:cubicBezTo>
                <a:cubicBezTo>
                  <a:pt x="1466" y="4281"/>
                  <a:pt x="1472" y="4275"/>
                  <a:pt x="1479" y="4275"/>
                </a:cubicBezTo>
                <a:close/>
                <a:moveTo>
                  <a:pt x="1529" y="4275"/>
                </a:moveTo>
                <a:lnTo>
                  <a:pt x="1529" y="4275"/>
                </a:lnTo>
                <a:cubicBezTo>
                  <a:pt x="1536" y="4275"/>
                  <a:pt x="1542" y="4281"/>
                  <a:pt x="1542" y="4287"/>
                </a:cubicBezTo>
                <a:cubicBezTo>
                  <a:pt x="1542" y="4294"/>
                  <a:pt x="1536" y="4300"/>
                  <a:pt x="1529" y="4300"/>
                </a:cubicBezTo>
                <a:lnTo>
                  <a:pt x="1529" y="4300"/>
                </a:lnTo>
                <a:cubicBezTo>
                  <a:pt x="1522" y="4300"/>
                  <a:pt x="1517" y="4294"/>
                  <a:pt x="1517" y="4287"/>
                </a:cubicBezTo>
                <a:cubicBezTo>
                  <a:pt x="1517" y="4281"/>
                  <a:pt x="1522" y="4275"/>
                  <a:pt x="1529" y="4275"/>
                </a:cubicBezTo>
                <a:close/>
                <a:moveTo>
                  <a:pt x="1579" y="4275"/>
                </a:moveTo>
                <a:lnTo>
                  <a:pt x="1579" y="4275"/>
                </a:lnTo>
                <a:cubicBezTo>
                  <a:pt x="1586" y="4275"/>
                  <a:pt x="1592" y="4281"/>
                  <a:pt x="1592" y="4287"/>
                </a:cubicBezTo>
                <a:cubicBezTo>
                  <a:pt x="1592" y="4294"/>
                  <a:pt x="1586" y="4300"/>
                  <a:pt x="1579" y="4300"/>
                </a:cubicBezTo>
                <a:lnTo>
                  <a:pt x="1579" y="4300"/>
                </a:lnTo>
                <a:cubicBezTo>
                  <a:pt x="1572" y="4300"/>
                  <a:pt x="1567" y="4294"/>
                  <a:pt x="1567" y="4287"/>
                </a:cubicBezTo>
                <a:cubicBezTo>
                  <a:pt x="1567" y="4281"/>
                  <a:pt x="1572" y="4275"/>
                  <a:pt x="1579" y="4275"/>
                </a:cubicBezTo>
                <a:close/>
                <a:moveTo>
                  <a:pt x="1629" y="4275"/>
                </a:moveTo>
                <a:lnTo>
                  <a:pt x="1629" y="4275"/>
                </a:lnTo>
                <a:cubicBezTo>
                  <a:pt x="1636" y="4275"/>
                  <a:pt x="1642" y="4281"/>
                  <a:pt x="1642" y="4287"/>
                </a:cubicBezTo>
                <a:cubicBezTo>
                  <a:pt x="1642" y="4294"/>
                  <a:pt x="1636" y="4300"/>
                  <a:pt x="1629" y="4300"/>
                </a:cubicBezTo>
                <a:lnTo>
                  <a:pt x="1629" y="4300"/>
                </a:lnTo>
                <a:cubicBezTo>
                  <a:pt x="1622" y="4300"/>
                  <a:pt x="1617" y="4294"/>
                  <a:pt x="1617" y="4287"/>
                </a:cubicBezTo>
                <a:cubicBezTo>
                  <a:pt x="1617" y="4281"/>
                  <a:pt x="1622" y="4275"/>
                  <a:pt x="1629" y="4275"/>
                </a:cubicBezTo>
                <a:close/>
                <a:moveTo>
                  <a:pt x="1679" y="4275"/>
                </a:moveTo>
                <a:lnTo>
                  <a:pt x="1679" y="4275"/>
                </a:lnTo>
                <a:cubicBezTo>
                  <a:pt x="1686" y="4275"/>
                  <a:pt x="1692" y="4281"/>
                  <a:pt x="1692" y="4287"/>
                </a:cubicBezTo>
                <a:cubicBezTo>
                  <a:pt x="1692" y="4294"/>
                  <a:pt x="1686" y="4300"/>
                  <a:pt x="1679" y="4300"/>
                </a:cubicBezTo>
                <a:lnTo>
                  <a:pt x="1679" y="4300"/>
                </a:lnTo>
                <a:cubicBezTo>
                  <a:pt x="1672" y="4300"/>
                  <a:pt x="1667" y="4294"/>
                  <a:pt x="1667" y="4287"/>
                </a:cubicBezTo>
                <a:cubicBezTo>
                  <a:pt x="1667" y="4281"/>
                  <a:pt x="1672" y="4275"/>
                  <a:pt x="1679" y="4275"/>
                </a:cubicBezTo>
                <a:close/>
                <a:moveTo>
                  <a:pt x="1729" y="4275"/>
                </a:moveTo>
                <a:lnTo>
                  <a:pt x="1729" y="4275"/>
                </a:lnTo>
                <a:cubicBezTo>
                  <a:pt x="1736" y="4275"/>
                  <a:pt x="1742" y="4281"/>
                  <a:pt x="1742" y="4287"/>
                </a:cubicBezTo>
                <a:cubicBezTo>
                  <a:pt x="1742" y="4294"/>
                  <a:pt x="1736" y="4300"/>
                  <a:pt x="1729" y="4300"/>
                </a:cubicBezTo>
                <a:lnTo>
                  <a:pt x="1729" y="4300"/>
                </a:lnTo>
                <a:cubicBezTo>
                  <a:pt x="1722" y="4300"/>
                  <a:pt x="1717" y="4294"/>
                  <a:pt x="1717" y="4287"/>
                </a:cubicBezTo>
                <a:cubicBezTo>
                  <a:pt x="1717" y="4281"/>
                  <a:pt x="1722" y="4275"/>
                  <a:pt x="1729" y="4275"/>
                </a:cubicBezTo>
                <a:close/>
                <a:moveTo>
                  <a:pt x="1779" y="4275"/>
                </a:moveTo>
                <a:lnTo>
                  <a:pt x="1779" y="4275"/>
                </a:lnTo>
                <a:cubicBezTo>
                  <a:pt x="1786" y="4275"/>
                  <a:pt x="1792" y="4281"/>
                  <a:pt x="1792" y="4287"/>
                </a:cubicBezTo>
                <a:cubicBezTo>
                  <a:pt x="1792" y="4294"/>
                  <a:pt x="1786" y="4300"/>
                  <a:pt x="1779" y="4300"/>
                </a:cubicBezTo>
                <a:lnTo>
                  <a:pt x="1779" y="4300"/>
                </a:lnTo>
                <a:cubicBezTo>
                  <a:pt x="1772" y="4300"/>
                  <a:pt x="1767" y="4294"/>
                  <a:pt x="1767" y="4287"/>
                </a:cubicBezTo>
                <a:cubicBezTo>
                  <a:pt x="1767" y="4281"/>
                  <a:pt x="1772" y="4275"/>
                  <a:pt x="1779" y="4275"/>
                </a:cubicBezTo>
                <a:close/>
                <a:moveTo>
                  <a:pt x="1829" y="4275"/>
                </a:moveTo>
                <a:lnTo>
                  <a:pt x="1829" y="4275"/>
                </a:lnTo>
                <a:cubicBezTo>
                  <a:pt x="1836" y="4275"/>
                  <a:pt x="1842" y="4281"/>
                  <a:pt x="1842" y="4287"/>
                </a:cubicBezTo>
                <a:cubicBezTo>
                  <a:pt x="1842" y="4294"/>
                  <a:pt x="1836" y="4300"/>
                  <a:pt x="1829" y="4300"/>
                </a:cubicBezTo>
                <a:lnTo>
                  <a:pt x="1829" y="4300"/>
                </a:lnTo>
                <a:cubicBezTo>
                  <a:pt x="1822" y="4300"/>
                  <a:pt x="1817" y="4294"/>
                  <a:pt x="1817" y="4287"/>
                </a:cubicBezTo>
                <a:cubicBezTo>
                  <a:pt x="1817" y="4281"/>
                  <a:pt x="1822" y="4275"/>
                  <a:pt x="1829" y="4275"/>
                </a:cubicBezTo>
                <a:close/>
                <a:moveTo>
                  <a:pt x="1879" y="4275"/>
                </a:moveTo>
                <a:lnTo>
                  <a:pt x="1879" y="4275"/>
                </a:lnTo>
                <a:cubicBezTo>
                  <a:pt x="1886" y="4275"/>
                  <a:pt x="1892" y="4281"/>
                  <a:pt x="1892" y="4287"/>
                </a:cubicBezTo>
                <a:cubicBezTo>
                  <a:pt x="1892" y="4294"/>
                  <a:pt x="1886" y="4300"/>
                  <a:pt x="1879" y="4300"/>
                </a:cubicBezTo>
                <a:lnTo>
                  <a:pt x="1879" y="4300"/>
                </a:lnTo>
                <a:cubicBezTo>
                  <a:pt x="1872" y="4300"/>
                  <a:pt x="1867" y="4294"/>
                  <a:pt x="1867" y="4287"/>
                </a:cubicBezTo>
                <a:cubicBezTo>
                  <a:pt x="1867" y="4281"/>
                  <a:pt x="1872" y="4275"/>
                  <a:pt x="1879" y="4275"/>
                </a:cubicBezTo>
                <a:close/>
                <a:moveTo>
                  <a:pt x="1929" y="4275"/>
                </a:moveTo>
                <a:lnTo>
                  <a:pt x="1929" y="4275"/>
                </a:lnTo>
                <a:cubicBezTo>
                  <a:pt x="1936" y="4275"/>
                  <a:pt x="1942" y="4281"/>
                  <a:pt x="1942" y="4287"/>
                </a:cubicBezTo>
                <a:cubicBezTo>
                  <a:pt x="1942" y="4294"/>
                  <a:pt x="1936" y="4300"/>
                  <a:pt x="1929" y="4300"/>
                </a:cubicBezTo>
                <a:lnTo>
                  <a:pt x="1929" y="4300"/>
                </a:lnTo>
                <a:cubicBezTo>
                  <a:pt x="1922" y="4300"/>
                  <a:pt x="1917" y="4294"/>
                  <a:pt x="1917" y="4287"/>
                </a:cubicBezTo>
                <a:cubicBezTo>
                  <a:pt x="1917" y="4281"/>
                  <a:pt x="1922" y="4275"/>
                  <a:pt x="1929" y="4275"/>
                </a:cubicBezTo>
                <a:close/>
                <a:moveTo>
                  <a:pt x="1979" y="4275"/>
                </a:moveTo>
                <a:lnTo>
                  <a:pt x="1979" y="4275"/>
                </a:lnTo>
                <a:cubicBezTo>
                  <a:pt x="1986" y="4275"/>
                  <a:pt x="1992" y="4281"/>
                  <a:pt x="1992" y="4287"/>
                </a:cubicBezTo>
                <a:cubicBezTo>
                  <a:pt x="1992" y="4294"/>
                  <a:pt x="1986" y="4300"/>
                  <a:pt x="1979" y="4300"/>
                </a:cubicBezTo>
                <a:lnTo>
                  <a:pt x="1979" y="4300"/>
                </a:lnTo>
                <a:cubicBezTo>
                  <a:pt x="1972" y="4300"/>
                  <a:pt x="1967" y="4294"/>
                  <a:pt x="1967" y="4287"/>
                </a:cubicBezTo>
                <a:cubicBezTo>
                  <a:pt x="1967" y="4281"/>
                  <a:pt x="1972" y="4275"/>
                  <a:pt x="1979" y="4275"/>
                </a:cubicBezTo>
                <a:close/>
                <a:moveTo>
                  <a:pt x="2029" y="4275"/>
                </a:moveTo>
                <a:lnTo>
                  <a:pt x="2029" y="4275"/>
                </a:lnTo>
                <a:cubicBezTo>
                  <a:pt x="2036" y="4275"/>
                  <a:pt x="2042" y="4281"/>
                  <a:pt x="2042" y="4287"/>
                </a:cubicBezTo>
                <a:cubicBezTo>
                  <a:pt x="2042" y="4294"/>
                  <a:pt x="2036" y="4300"/>
                  <a:pt x="2029" y="4300"/>
                </a:cubicBezTo>
                <a:lnTo>
                  <a:pt x="2029" y="4300"/>
                </a:lnTo>
                <a:cubicBezTo>
                  <a:pt x="2022" y="4300"/>
                  <a:pt x="2017" y="4294"/>
                  <a:pt x="2017" y="4287"/>
                </a:cubicBezTo>
                <a:cubicBezTo>
                  <a:pt x="2017" y="4281"/>
                  <a:pt x="2022" y="4275"/>
                  <a:pt x="2029" y="4275"/>
                </a:cubicBezTo>
                <a:close/>
                <a:moveTo>
                  <a:pt x="2079" y="4275"/>
                </a:moveTo>
                <a:lnTo>
                  <a:pt x="2079" y="4275"/>
                </a:lnTo>
                <a:cubicBezTo>
                  <a:pt x="2086" y="4275"/>
                  <a:pt x="2092" y="4281"/>
                  <a:pt x="2092" y="4287"/>
                </a:cubicBezTo>
                <a:cubicBezTo>
                  <a:pt x="2092" y="4294"/>
                  <a:pt x="2086" y="4300"/>
                  <a:pt x="2079" y="4300"/>
                </a:cubicBezTo>
                <a:lnTo>
                  <a:pt x="2079" y="4300"/>
                </a:lnTo>
                <a:cubicBezTo>
                  <a:pt x="2072" y="4300"/>
                  <a:pt x="2067" y="4294"/>
                  <a:pt x="2067" y="4287"/>
                </a:cubicBezTo>
                <a:cubicBezTo>
                  <a:pt x="2067" y="4281"/>
                  <a:pt x="2072" y="4275"/>
                  <a:pt x="2079" y="4275"/>
                </a:cubicBezTo>
                <a:close/>
                <a:moveTo>
                  <a:pt x="2129" y="4275"/>
                </a:moveTo>
                <a:lnTo>
                  <a:pt x="2129" y="4275"/>
                </a:lnTo>
                <a:cubicBezTo>
                  <a:pt x="2136" y="4275"/>
                  <a:pt x="2142" y="4281"/>
                  <a:pt x="2142" y="4287"/>
                </a:cubicBezTo>
                <a:cubicBezTo>
                  <a:pt x="2142" y="4294"/>
                  <a:pt x="2136" y="4300"/>
                  <a:pt x="2129" y="4300"/>
                </a:cubicBezTo>
                <a:lnTo>
                  <a:pt x="2129" y="4300"/>
                </a:lnTo>
                <a:cubicBezTo>
                  <a:pt x="2122" y="4300"/>
                  <a:pt x="2117" y="4294"/>
                  <a:pt x="2117" y="4287"/>
                </a:cubicBezTo>
                <a:cubicBezTo>
                  <a:pt x="2117" y="4281"/>
                  <a:pt x="2122" y="4275"/>
                  <a:pt x="2129" y="4275"/>
                </a:cubicBezTo>
                <a:close/>
                <a:moveTo>
                  <a:pt x="2179" y="4275"/>
                </a:moveTo>
                <a:lnTo>
                  <a:pt x="2179" y="4275"/>
                </a:lnTo>
                <a:cubicBezTo>
                  <a:pt x="2186" y="4275"/>
                  <a:pt x="2192" y="4281"/>
                  <a:pt x="2192" y="4287"/>
                </a:cubicBezTo>
                <a:cubicBezTo>
                  <a:pt x="2192" y="4294"/>
                  <a:pt x="2186" y="4300"/>
                  <a:pt x="2179" y="4300"/>
                </a:cubicBezTo>
                <a:lnTo>
                  <a:pt x="2179" y="4300"/>
                </a:lnTo>
                <a:cubicBezTo>
                  <a:pt x="2172" y="4300"/>
                  <a:pt x="2167" y="4294"/>
                  <a:pt x="2167" y="4287"/>
                </a:cubicBezTo>
                <a:cubicBezTo>
                  <a:pt x="2167" y="4281"/>
                  <a:pt x="2172" y="4275"/>
                  <a:pt x="2179" y="4275"/>
                </a:cubicBezTo>
                <a:close/>
                <a:moveTo>
                  <a:pt x="2229" y="4275"/>
                </a:moveTo>
                <a:lnTo>
                  <a:pt x="2229" y="4275"/>
                </a:lnTo>
                <a:cubicBezTo>
                  <a:pt x="2236" y="4275"/>
                  <a:pt x="2242" y="4281"/>
                  <a:pt x="2242" y="4287"/>
                </a:cubicBezTo>
                <a:cubicBezTo>
                  <a:pt x="2242" y="4294"/>
                  <a:pt x="2236" y="4300"/>
                  <a:pt x="2229" y="4300"/>
                </a:cubicBezTo>
                <a:lnTo>
                  <a:pt x="2229" y="4300"/>
                </a:lnTo>
                <a:cubicBezTo>
                  <a:pt x="2222" y="4300"/>
                  <a:pt x="2217" y="4294"/>
                  <a:pt x="2217" y="4287"/>
                </a:cubicBezTo>
                <a:cubicBezTo>
                  <a:pt x="2217" y="4281"/>
                  <a:pt x="2222" y="4275"/>
                  <a:pt x="2229" y="4275"/>
                </a:cubicBezTo>
                <a:close/>
                <a:moveTo>
                  <a:pt x="2279" y="4275"/>
                </a:moveTo>
                <a:lnTo>
                  <a:pt x="2279" y="4275"/>
                </a:lnTo>
                <a:cubicBezTo>
                  <a:pt x="2286" y="4275"/>
                  <a:pt x="2292" y="4281"/>
                  <a:pt x="2292" y="4287"/>
                </a:cubicBezTo>
                <a:cubicBezTo>
                  <a:pt x="2292" y="4294"/>
                  <a:pt x="2286" y="4300"/>
                  <a:pt x="2279" y="4300"/>
                </a:cubicBezTo>
                <a:lnTo>
                  <a:pt x="2279" y="4300"/>
                </a:lnTo>
                <a:cubicBezTo>
                  <a:pt x="2272" y="4300"/>
                  <a:pt x="2267" y="4294"/>
                  <a:pt x="2267" y="4287"/>
                </a:cubicBezTo>
                <a:cubicBezTo>
                  <a:pt x="2267" y="4281"/>
                  <a:pt x="2272" y="4275"/>
                  <a:pt x="2279" y="4275"/>
                </a:cubicBezTo>
                <a:close/>
                <a:moveTo>
                  <a:pt x="2329" y="4275"/>
                </a:moveTo>
                <a:lnTo>
                  <a:pt x="2329" y="4275"/>
                </a:lnTo>
                <a:cubicBezTo>
                  <a:pt x="2336" y="4275"/>
                  <a:pt x="2342" y="4281"/>
                  <a:pt x="2342" y="4287"/>
                </a:cubicBezTo>
                <a:cubicBezTo>
                  <a:pt x="2342" y="4294"/>
                  <a:pt x="2336" y="4300"/>
                  <a:pt x="2329" y="4300"/>
                </a:cubicBezTo>
                <a:lnTo>
                  <a:pt x="2329" y="4300"/>
                </a:lnTo>
                <a:cubicBezTo>
                  <a:pt x="2322" y="4300"/>
                  <a:pt x="2317" y="4294"/>
                  <a:pt x="2317" y="4287"/>
                </a:cubicBezTo>
                <a:cubicBezTo>
                  <a:pt x="2317" y="4281"/>
                  <a:pt x="2322" y="4275"/>
                  <a:pt x="2329" y="4275"/>
                </a:cubicBezTo>
                <a:close/>
                <a:moveTo>
                  <a:pt x="2379" y="4275"/>
                </a:moveTo>
                <a:lnTo>
                  <a:pt x="2379" y="4275"/>
                </a:lnTo>
                <a:cubicBezTo>
                  <a:pt x="2386" y="4275"/>
                  <a:pt x="2392" y="4281"/>
                  <a:pt x="2392" y="4287"/>
                </a:cubicBezTo>
                <a:cubicBezTo>
                  <a:pt x="2392" y="4294"/>
                  <a:pt x="2386" y="4300"/>
                  <a:pt x="2379" y="4300"/>
                </a:cubicBezTo>
                <a:lnTo>
                  <a:pt x="2379" y="4300"/>
                </a:lnTo>
                <a:cubicBezTo>
                  <a:pt x="2373" y="4300"/>
                  <a:pt x="2367" y="4294"/>
                  <a:pt x="2367" y="4287"/>
                </a:cubicBezTo>
                <a:cubicBezTo>
                  <a:pt x="2367" y="4281"/>
                  <a:pt x="2373" y="4275"/>
                  <a:pt x="2379" y="4275"/>
                </a:cubicBezTo>
                <a:close/>
                <a:moveTo>
                  <a:pt x="2429" y="4275"/>
                </a:moveTo>
                <a:lnTo>
                  <a:pt x="2429" y="4275"/>
                </a:lnTo>
                <a:cubicBezTo>
                  <a:pt x="2436" y="4275"/>
                  <a:pt x="2442" y="4281"/>
                  <a:pt x="2442" y="4287"/>
                </a:cubicBezTo>
                <a:cubicBezTo>
                  <a:pt x="2442" y="4294"/>
                  <a:pt x="2436" y="4300"/>
                  <a:pt x="2429" y="4300"/>
                </a:cubicBezTo>
                <a:lnTo>
                  <a:pt x="2429" y="4300"/>
                </a:lnTo>
                <a:cubicBezTo>
                  <a:pt x="2423" y="4300"/>
                  <a:pt x="2417" y="4294"/>
                  <a:pt x="2417" y="4287"/>
                </a:cubicBezTo>
                <a:cubicBezTo>
                  <a:pt x="2417" y="4281"/>
                  <a:pt x="2423" y="4275"/>
                  <a:pt x="2429" y="4275"/>
                </a:cubicBezTo>
                <a:close/>
                <a:moveTo>
                  <a:pt x="2479" y="4275"/>
                </a:moveTo>
                <a:lnTo>
                  <a:pt x="2480" y="4275"/>
                </a:lnTo>
                <a:cubicBezTo>
                  <a:pt x="2486" y="4275"/>
                  <a:pt x="2492" y="4281"/>
                  <a:pt x="2492" y="4287"/>
                </a:cubicBezTo>
                <a:cubicBezTo>
                  <a:pt x="2492" y="4294"/>
                  <a:pt x="2486" y="4300"/>
                  <a:pt x="2480" y="4300"/>
                </a:cubicBezTo>
                <a:lnTo>
                  <a:pt x="2479" y="4300"/>
                </a:lnTo>
                <a:cubicBezTo>
                  <a:pt x="2473" y="4300"/>
                  <a:pt x="2467" y="4294"/>
                  <a:pt x="2467" y="4287"/>
                </a:cubicBezTo>
                <a:cubicBezTo>
                  <a:pt x="2467" y="4281"/>
                  <a:pt x="2473" y="4275"/>
                  <a:pt x="2479" y="4275"/>
                </a:cubicBezTo>
                <a:close/>
                <a:moveTo>
                  <a:pt x="2530" y="4275"/>
                </a:moveTo>
                <a:lnTo>
                  <a:pt x="2530" y="4275"/>
                </a:lnTo>
                <a:cubicBezTo>
                  <a:pt x="2536" y="4275"/>
                  <a:pt x="2542" y="4281"/>
                  <a:pt x="2542" y="4287"/>
                </a:cubicBezTo>
                <a:cubicBezTo>
                  <a:pt x="2542" y="4294"/>
                  <a:pt x="2536" y="4300"/>
                  <a:pt x="2530" y="4300"/>
                </a:cubicBezTo>
                <a:lnTo>
                  <a:pt x="2530" y="4300"/>
                </a:lnTo>
                <a:cubicBezTo>
                  <a:pt x="2523" y="4300"/>
                  <a:pt x="2517" y="4294"/>
                  <a:pt x="2517" y="4287"/>
                </a:cubicBezTo>
                <a:cubicBezTo>
                  <a:pt x="2517" y="4281"/>
                  <a:pt x="2523" y="4275"/>
                  <a:pt x="2530" y="4275"/>
                </a:cubicBezTo>
                <a:close/>
                <a:moveTo>
                  <a:pt x="2580" y="4275"/>
                </a:moveTo>
                <a:lnTo>
                  <a:pt x="2580" y="4275"/>
                </a:lnTo>
                <a:cubicBezTo>
                  <a:pt x="2586" y="4275"/>
                  <a:pt x="2592" y="4281"/>
                  <a:pt x="2592" y="4287"/>
                </a:cubicBezTo>
                <a:cubicBezTo>
                  <a:pt x="2592" y="4294"/>
                  <a:pt x="2586" y="4300"/>
                  <a:pt x="2580" y="4300"/>
                </a:cubicBezTo>
                <a:lnTo>
                  <a:pt x="2580" y="4300"/>
                </a:lnTo>
                <a:cubicBezTo>
                  <a:pt x="2573" y="4300"/>
                  <a:pt x="2567" y="4294"/>
                  <a:pt x="2567" y="4287"/>
                </a:cubicBezTo>
                <a:cubicBezTo>
                  <a:pt x="2567" y="4281"/>
                  <a:pt x="2573" y="4275"/>
                  <a:pt x="2580" y="4275"/>
                </a:cubicBezTo>
                <a:close/>
                <a:moveTo>
                  <a:pt x="2630" y="4275"/>
                </a:moveTo>
                <a:lnTo>
                  <a:pt x="2630" y="4275"/>
                </a:lnTo>
                <a:cubicBezTo>
                  <a:pt x="2636" y="4275"/>
                  <a:pt x="2642" y="4281"/>
                  <a:pt x="2642" y="4287"/>
                </a:cubicBezTo>
                <a:cubicBezTo>
                  <a:pt x="2642" y="4294"/>
                  <a:pt x="2636" y="4300"/>
                  <a:pt x="2630" y="4300"/>
                </a:cubicBezTo>
                <a:lnTo>
                  <a:pt x="2630" y="4300"/>
                </a:lnTo>
                <a:cubicBezTo>
                  <a:pt x="2623" y="4300"/>
                  <a:pt x="2617" y="4294"/>
                  <a:pt x="2617" y="4287"/>
                </a:cubicBezTo>
                <a:cubicBezTo>
                  <a:pt x="2617" y="4281"/>
                  <a:pt x="2623" y="4275"/>
                  <a:pt x="2630" y="4275"/>
                </a:cubicBezTo>
                <a:close/>
                <a:moveTo>
                  <a:pt x="2680" y="4275"/>
                </a:moveTo>
                <a:lnTo>
                  <a:pt x="2680" y="4275"/>
                </a:lnTo>
                <a:cubicBezTo>
                  <a:pt x="2687" y="4275"/>
                  <a:pt x="2692" y="4281"/>
                  <a:pt x="2692" y="4287"/>
                </a:cubicBezTo>
                <a:cubicBezTo>
                  <a:pt x="2692" y="4294"/>
                  <a:pt x="2687" y="4300"/>
                  <a:pt x="2680" y="4300"/>
                </a:cubicBezTo>
                <a:lnTo>
                  <a:pt x="2680" y="4300"/>
                </a:lnTo>
                <a:cubicBezTo>
                  <a:pt x="2673" y="4300"/>
                  <a:pt x="2667" y="4294"/>
                  <a:pt x="2667" y="4287"/>
                </a:cubicBezTo>
                <a:cubicBezTo>
                  <a:pt x="2667" y="4281"/>
                  <a:pt x="2673" y="4275"/>
                  <a:pt x="2680" y="4275"/>
                </a:cubicBezTo>
                <a:close/>
                <a:moveTo>
                  <a:pt x="2730" y="4275"/>
                </a:moveTo>
                <a:lnTo>
                  <a:pt x="2730" y="4275"/>
                </a:lnTo>
                <a:cubicBezTo>
                  <a:pt x="2737" y="4275"/>
                  <a:pt x="2742" y="4281"/>
                  <a:pt x="2742" y="4287"/>
                </a:cubicBezTo>
                <a:cubicBezTo>
                  <a:pt x="2742" y="4294"/>
                  <a:pt x="2737" y="4300"/>
                  <a:pt x="2730" y="4300"/>
                </a:cubicBezTo>
                <a:lnTo>
                  <a:pt x="2730" y="4300"/>
                </a:lnTo>
                <a:cubicBezTo>
                  <a:pt x="2723" y="4300"/>
                  <a:pt x="2717" y="4294"/>
                  <a:pt x="2717" y="4287"/>
                </a:cubicBezTo>
                <a:cubicBezTo>
                  <a:pt x="2717" y="4281"/>
                  <a:pt x="2723" y="4275"/>
                  <a:pt x="2730" y="4275"/>
                </a:cubicBezTo>
                <a:close/>
                <a:moveTo>
                  <a:pt x="2780" y="4275"/>
                </a:moveTo>
                <a:lnTo>
                  <a:pt x="2780" y="4275"/>
                </a:lnTo>
                <a:cubicBezTo>
                  <a:pt x="2787" y="4275"/>
                  <a:pt x="2792" y="4281"/>
                  <a:pt x="2792" y="4287"/>
                </a:cubicBezTo>
                <a:cubicBezTo>
                  <a:pt x="2792" y="4294"/>
                  <a:pt x="2787" y="4300"/>
                  <a:pt x="2780" y="4300"/>
                </a:cubicBezTo>
                <a:lnTo>
                  <a:pt x="2780" y="4300"/>
                </a:lnTo>
                <a:cubicBezTo>
                  <a:pt x="2773" y="4300"/>
                  <a:pt x="2767" y="4294"/>
                  <a:pt x="2767" y="4287"/>
                </a:cubicBezTo>
                <a:cubicBezTo>
                  <a:pt x="2767" y="4281"/>
                  <a:pt x="2773" y="4275"/>
                  <a:pt x="2780" y="4275"/>
                </a:cubicBezTo>
                <a:close/>
                <a:moveTo>
                  <a:pt x="2830" y="4275"/>
                </a:moveTo>
                <a:lnTo>
                  <a:pt x="2830" y="4275"/>
                </a:lnTo>
                <a:cubicBezTo>
                  <a:pt x="2837" y="4275"/>
                  <a:pt x="2842" y="4281"/>
                  <a:pt x="2842" y="4287"/>
                </a:cubicBezTo>
                <a:cubicBezTo>
                  <a:pt x="2842" y="4294"/>
                  <a:pt x="2837" y="4300"/>
                  <a:pt x="2830" y="4300"/>
                </a:cubicBezTo>
                <a:lnTo>
                  <a:pt x="2830" y="4300"/>
                </a:lnTo>
                <a:cubicBezTo>
                  <a:pt x="2823" y="4300"/>
                  <a:pt x="2817" y="4294"/>
                  <a:pt x="2817" y="4287"/>
                </a:cubicBezTo>
                <a:cubicBezTo>
                  <a:pt x="2817" y="4281"/>
                  <a:pt x="2823" y="4275"/>
                  <a:pt x="2830" y="4275"/>
                </a:cubicBezTo>
                <a:close/>
                <a:moveTo>
                  <a:pt x="2879" y="4273"/>
                </a:moveTo>
                <a:lnTo>
                  <a:pt x="2879" y="4273"/>
                </a:lnTo>
                <a:cubicBezTo>
                  <a:pt x="2886" y="4272"/>
                  <a:pt x="2892" y="4277"/>
                  <a:pt x="2892" y="4284"/>
                </a:cubicBezTo>
                <a:cubicBezTo>
                  <a:pt x="2893" y="4291"/>
                  <a:pt x="2888" y="4297"/>
                  <a:pt x="2881" y="4298"/>
                </a:cubicBezTo>
                <a:lnTo>
                  <a:pt x="2881" y="4298"/>
                </a:lnTo>
                <a:cubicBezTo>
                  <a:pt x="2874" y="4298"/>
                  <a:pt x="2868" y="4293"/>
                  <a:pt x="2867" y="4286"/>
                </a:cubicBezTo>
                <a:cubicBezTo>
                  <a:pt x="2867" y="4279"/>
                  <a:pt x="2872" y="4273"/>
                  <a:pt x="2879" y="4273"/>
                </a:cubicBezTo>
                <a:close/>
                <a:moveTo>
                  <a:pt x="2927" y="4267"/>
                </a:moveTo>
                <a:lnTo>
                  <a:pt x="2927" y="4267"/>
                </a:lnTo>
                <a:cubicBezTo>
                  <a:pt x="2934" y="4265"/>
                  <a:pt x="2940" y="4270"/>
                  <a:pt x="2942" y="4277"/>
                </a:cubicBezTo>
                <a:cubicBezTo>
                  <a:pt x="2943" y="4284"/>
                  <a:pt x="2938" y="4290"/>
                  <a:pt x="2931" y="4291"/>
                </a:cubicBezTo>
                <a:lnTo>
                  <a:pt x="2931" y="4291"/>
                </a:lnTo>
                <a:cubicBezTo>
                  <a:pt x="2924" y="4292"/>
                  <a:pt x="2918" y="4288"/>
                  <a:pt x="2917" y="4281"/>
                </a:cubicBezTo>
                <a:cubicBezTo>
                  <a:pt x="2916" y="4274"/>
                  <a:pt x="2920" y="4268"/>
                  <a:pt x="2927" y="4267"/>
                </a:cubicBezTo>
                <a:close/>
                <a:moveTo>
                  <a:pt x="2975" y="4256"/>
                </a:moveTo>
                <a:lnTo>
                  <a:pt x="2975" y="4256"/>
                </a:lnTo>
                <a:cubicBezTo>
                  <a:pt x="2981" y="4255"/>
                  <a:pt x="2988" y="4258"/>
                  <a:pt x="2990" y="4265"/>
                </a:cubicBezTo>
                <a:cubicBezTo>
                  <a:pt x="2992" y="4272"/>
                  <a:pt x="2988" y="4279"/>
                  <a:pt x="2982" y="4280"/>
                </a:cubicBezTo>
                <a:lnTo>
                  <a:pt x="2982" y="4280"/>
                </a:lnTo>
                <a:cubicBezTo>
                  <a:pt x="2975" y="4282"/>
                  <a:pt x="2968" y="4279"/>
                  <a:pt x="2966" y="4272"/>
                </a:cubicBezTo>
                <a:cubicBezTo>
                  <a:pt x="2964" y="4265"/>
                  <a:pt x="2968" y="4258"/>
                  <a:pt x="2975" y="4256"/>
                </a:cubicBezTo>
                <a:close/>
                <a:moveTo>
                  <a:pt x="3021" y="4242"/>
                </a:moveTo>
                <a:lnTo>
                  <a:pt x="3021" y="4242"/>
                </a:lnTo>
                <a:cubicBezTo>
                  <a:pt x="3028" y="4240"/>
                  <a:pt x="3035" y="4243"/>
                  <a:pt x="3038" y="4249"/>
                </a:cubicBezTo>
                <a:cubicBezTo>
                  <a:pt x="3040" y="4256"/>
                  <a:pt x="3037" y="4263"/>
                  <a:pt x="3030" y="4265"/>
                </a:cubicBezTo>
                <a:lnTo>
                  <a:pt x="3030" y="4265"/>
                </a:lnTo>
                <a:cubicBezTo>
                  <a:pt x="3024" y="4268"/>
                  <a:pt x="3017" y="4265"/>
                  <a:pt x="3014" y="4258"/>
                </a:cubicBezTo>
                <a:cubicBezTo>
                  <a:pt x="3012" y="4252"/>
                  <a:pt x="3015" y="4244"/>
                  <a:pt x="3021" y="4242"/>
                </a:cubicBezTo>
                <a:close/>
                <a:moveTo>
                  <a:pt x="3066" y="4224"/>
                </a:moveTo>
                <a:lnTo>
                  <a:pt x="3066" y="4224"/>
                </a:lnTo>
                <a:cubicBezTo>
                  <a:pt x="3072" y="4221"/>
                  <a:pt x="3080" y="4223"/>
                  <a:pt x="3083" y="4229"/>
                </a:cubicBezTo>
                <a:cubicBezTo>
                  <a:pt x="3086" y="4235"/>
                  <a:pt x="3084" y="4243"/>
                  <a:pt x="3078" y="4246"/>
                </a:cubicBezTo>
                <a:lnTo>
                  <a:pt x="3078" y="4246"/>
                </a:lnTo>
                <a:cubicBezTo>
                  <a:pt x="3072" y="4249"/>
                  <a:pt x="3064" y="4247"/>
                  <a:pt x="3061" y="4241"/>
                </a:cubicBezTo>
                <a:cubicBezTo>
                  <a:pt x="3058" y="4235"/>
                  <a:pt x="3060" y="4227"/>
                  <a:pt x="3066" y="4224"/>
                </a:cubicBezTo>
                <a:close/>
                <a:moveTo>
                  <a:pt x="3109" y="4202"/>
                </a:moveTo>
                <a:lnTo>
                  <a:pt x="3109" y="4202"/>
                </a:lnTo>
                <a:cubicBezTo>
                  <a:pt x="3115" y="4198"/>
                  <a:pt x="3123" y="4199"/>
                  <a:pt x="3127" y="4205"/>
                </a:cubicBezTo>
                <a:cubicBezTo>
                  <a:pt x="3131" y="4210"/>
                  <a:pt x="3129" y="4218"/>
                  <a:pt x="3124" y="4222"/>
                </a:cubicBezTo>
                <a:lnTo>
                  <a:pt x="3124" y="4222"/>
                </a:lnTo>
                <a:cubicBezTo>
                  <a:pt x="3118" y="4226"/>
                  <a:pt x="3110" y="4225"/>
                  <a:pt x="3106" y="4219"/>
                </a:cubicBezTo>
                <a:cubicBezTo>
                  <a:pt x="3102" y="4213"/>
                  <a:pt x="3104" y="4206"/>
                  <a:pt x="3109" y="4202"/>
                </a:cubicBezTo>
                <a:close/>
                <a:moveTo>
                  <a:pt x="3151" y="4175"/>
                </a:moveTo>
                <a:lnTo>
                  <a:pt x="3151" y="4175"/>
                </a:lnTo>
                <a:cubicBezTo>
                  <a:pt x="3156" y="4171"/>
                  <a:pt x="3164" y="4172"/>
                  <a:pt x="3169" y="4177"/>
                </a:cubicBezTo>
                <a:cubicBezTo>
                  <a:pt x="3173" y="4183"/>
                  <a:pt x="3172" y="4191"/>
                  <a:pt x="3167" y="4195"/>
                </a:cubicBezTo>
                <a:lnTo>
                  <a:pt x="3167" y="4195"/>
                </a:lnTo>
                <a:cubicBezTo>
                  <a:pt x="3161" y="4199"/>
                  <a:pt x="3153" y="4198"/>
                  <a:pt x="3149" y="4193"/>
                </a:cubicBezTo>
                <a:cubicBezTo>
                  <a:pt x="3145" y="4188"/>
                  <a:pt x="3146" y="4180"/>
                  <a:pt x="3151" y="4175"/>
                </a:cubicBezTo>
                <a:close/>
                <a:moveTo>
                  <a:pt x="3190" y="4146"/>
                </a:moveTo>
                <a:lnTo>
                  <a:pt x="3190" y="4146"/>
                </a:lnTo>
                <a:cubicBezTo>
                  <a:pt x="3195" y="4141"/>
                  <a:pt x="3202" y="4141"/>
                  <a:pt x="3207" y="4146"/>
                </a:cubicBezTo>
                <a:cubicBezTo>
                  <a:pt x="3212" y="4151"/>
                  <a:pt x="3212" y="4159"/>
                  <a:pt x="3207" y="4164"/>
                </a:cubicBezTo>
                <a:lnTo>
                  <a:pt x="3207" y="4164"/>
                </a:lnTo>
                <a:cubicBezTo>
                  <a:pt x="3202" y="4169"/>
                  <a:pt x="3195" y="4169"/>
                  <a:pt x="3190" y="4164"/>
                </a:cubicBezTo>
                <a:cubicBezTo>
                  <a:pt x="3185" y="4159"/>
                  <a:pt x="3185" y="4151"/>
                  <a:pt x="3190" y="4146"/>
                </a:cubicBezTo>
                <a:close/>
                <a:moveTo>
                  <a:pt x="3226" y="4113"/>
                </a:moveTo>
                <a:lnTo>
                  <a:pt x="3226" y="4113"/>
                </a:lnTo>
                <a:cubicBezTo>
                  <a:pt x="3230" y="4108"/>
                  <a:pt x="3238" y="4107"/>
                  <a:pt x="3243" y="4111"/>
                </a:cubicBezTo>
                <a:cubicBezTo>
                  <a:pt x="3249" y="4116"/>
                  <a:pt x="3249" y="4124"/>
                  <a:pt x="3245" y="4129"/>
                </a:cubicBezTo>
                <a:lnTo>
                  <a:pt x="3245" y="4129"/>
                </a:lnTo>
                <a:cubicBezTo>
                  <a:pt x="3240" y="4134"/>
                  <a:pt x="3233" y="4135"/>
                  <a:pt x="3227" y="4131"/>
                </a:cubicBezTo>
                <a:cubicBezTo>
                  <a:pt x="3222" y="4126"/>
                  <a:pt x="3221" y="4118"/>
                  <a:pt x="3226" y="4113"/>
                </a:cubicBezTo>
                <a:close/>
                <a:moveTo>
                  <a:pt x="3259" y="4076"/>
                </a:moveTo>
                <a:lnTo>
                  <a:pt x="3260" y="4076"/>
                </a:lnTo>
                <a:cubicBezTo>
                  <a:pt x="3264" y="4071"/>
                  <a:pt x="3272" y="4070"/>
                  <a:pt x="3277" y="4074"/>
                </a:cubicBezTo>
                <a:cubicBezTo>
                  <a:pt x="3282" y="4079"/>
                  <a:pt x="3283" y="4087"/>
                  <a:pt x="3279" y="4092"/>
                </a:cubicBezTo>
                <a:lnTo>
                  <a:pt x="3279" y="4092"/>
                </a:lnTo>
                <a:cubicBezTo>
                  <a:pt x="3274" y="4097"/>
                  <a:pt x="3266" y="4098"/>
                  <a:pt x="3261" y="4094"/>
                </a:cubicBezTo>
                <a:cubicBezTo>
                  <a:pt x="3256" y="4089"/>
                  <a:pt x="3255" y="4081"/>
                  <a:pt x="3259" y="4076"/>
                </a:cubicBezTo>
                <a:close/>
                <a:moveTo>
                  <a:pt x="3289" y="4037"/>
                </a:moveTo>
                <a:lnTo>
                  <a:pt x="3289" y="4037"/>
                </a:lnTo>
                <a:cubicBezTo>
                  <a:pt x="3293" y="4031"/>
                  <a:pt x="3300" y="4030"/>
                  <a:pt x="3306" y="4034"/>
                </a:cubicBezTo>
                <a:cubicBezTo>
                  <a:pt x="3312" y="4038"/>
                  <a:pt x="3313" y="4045"/>
                  <a:pt x="3310" y="4051"/>
                </a:cubicBezTo>
                <a:lnTo>
                  <a:pt x="3310" y="4051"/>
                </a:lnTo>
                <a:cubicBezTo>
                  <a:pt x="3306" y="4057"/>
                  <a:pt x="3298" y="4058"/>
                  <a:pt x="3292" y="4055"/>
                </a:cubicBezTo>
                <a:cubicBezTo>
                  <a:pt x="3287" y="4051"/>
                  <a:pt x="3285" y="4043"/>
                  <a:pt x="3289" y="4037"/>
                </a:cubicBezTo>
                <a:close/>
                <a:moveTo>
                  <a:pt x="3315" y="3996"/>
                </a:moveTo>
                <a:lnTo>
                  <a:pt x="3315" y="3996"/>
                </a:lnTo>
                <a:cubicBezTo>
                  <a:pt x="3318" y="3990"/>
                  <a:pt x="3326" y="3987"/>
                  <a:pt x="3332" y="3991"/>
                </a:cubicBezTo>
                <a:cubicBezTo>
                  <a:pt x="3338" y="3994"/>
                  <a:pt x="3340" y="4002"/>
                  <a:pt x="3337" y="4008"/>
                </a:cubicBezTo>
                <a:lnTo>
                  <a:pt x="3337" y="4008"/>
                </a:lnTo>
                <a:cubicBezTo>
                  <a:pt x="3333" y="4014"/>
                  <a:pt x="3326" y="4016"/>
                  <a:pt x="3320" y="4013"/>
                </a:cubicBezTo>
                <a:cubicBezTo>
                  <a:pt x="3314" y="4009"/>
                  <a:pt x="3311" y="4002"/>
                  <a:pt x="3315" y="3996"/>
                </a:cubicBezTo>
                <a:close/>
                <a:moveTo>
                  <a:pt x="3337" y="3952"/>
                </a:moveTo>
                <a:lnTo>
                  <a:pt x="3337" y="3952"/>
                </a:lnTo>
                <a:cubicBezTo>
                  <a:pt x="3340" y="3946"/>
                  <a:pt x="3347" y="3943"/>
                  <a:pt x="3353" y="3946"/>
                </a:cubicBezTo>
                <a:cubicBezTo>
                  <a:pt x="3360" y="3948"/>
                  <a:pt x="3363" y="3956"/>
                  <a:pt x="3360" y="3962"/>
                </a:cubicBezTo>
                <a:lnTo>
                  <a:pt x="3360" y="3962"/>
                </a:lnTo>
                <a:cubicBezTo>
                  <a:pt x="3357" y="3968"/>
                  <a:pt x="3350" y="3971"/>
                  <a:pt x="3344" y="3969"/>
                </a:cubicBezTo>
                <a:cubicBezTo>
                  <a:pt x="3337" y="3966"/>
                  <a:pt x="3334" y="3959"/>
                  <a:pt x="3337" y="3952"/>
                </a:cubicBezTo>
                <a:close/>
                <a:moveTo>
                  <a:pt x="3355" y="3907"/>
                </a:moveTo>
                <a:lnTo>
                  <a:pt x="3355" y="3907"/>
                </a:lnTo>
                <a:cubicBezTo>
                  <a:pt x="3357" y="3901"/>
                  <a:pt x="3364" y="3897"/>
                  <a:pt x="3371" y="3899"/>
                </a:cubicBezTo>
                <a:cubicBezTo>
                  <a:pt x="3378" y="3901"/>
                  <a:pt x="3381" y="3908"/>
                  <a:pt x="3379" y="3915"/>
                </a:cubicBezTo>
                <a:lnTo>
                  <a:pt x="3379" y="3915"/>
                </a:lnTo>
                <a:cubicBezTo>
                  <a:pt x="3377" y="3921"/>
                  <a:pt x="3370" y="3925"/>
                  <a:pt x="3363" y="3923"/>
                </a:cubicBezTo>
                <a:cubicBezTo>
                  <a:pt x="3357" y="3921"/>
                  <a:pt x="3353" y="3914"/>
                  <a:pt x="3355" y="3907"/>
                </a:cubicBezTo>
                <a:close/>
                <a:moveTo>
                  <a:pt x="3369" y="3860"/>
                </a:moveTo>
                <a:lnTo>
                  <a:pt x="3369" y="3860"/>
                </a:lnTo>
                <a:cubicBezTo>
                  <a:pt x="3371" y="3853"/>
                  <a:pt x="3378" y="3849"/>
                  <a:pt x="3385" y="3851"/>
                </a:cubicBezTo>
                <a:cubicBezTo>
                  <a:pt x="3391" y="3853"/>
                  <a:pt x="3395" y="3859"/>
                  <a:pt x="3394" y="3866"/>
                </a:cubicBezTo>
                <a:lnTo>
                  <a:pt x="3394" y="3866"/>
                </a:lnTo>
                <a:cubicBezTo>
                  <a:pt x="3392" y="3873"/>
                  <a:pt x="3385" y="3877"/>
                  <a:pt x="3379" y="3875"/>
                </a:cubicBezTo>
                <a:cubicBezTo>
                  <a:pt x="3372" y="3874"/>
                  <a:pt x="3368" y="3867"/>
                  <a:pt x="3369" y="3860"/>
                </a:cubicBezTo>
                <a:close/>
                <a:moveTo>
                  <a:pt x="3379" y="3813"/>
                </a:moveTo>
                <a:lnTo>
                  <a:pt x="3379" y="3813"/>
                </a:lnTo>
                <a:cubicBezTo>
                  <a:pt x="3380" y="3806"/>
                  <a:pt x="3386" y="3801"/>
                  <a:pt x="3393" y="3802"/>
                </a:cubicBezTo>
                <a:cubicBezTo>
                  <a:pt x="3400" y="3802"/>
                  <a:pt x="3405" y="3808"/>
                  <a:pt x="3404" y="3815"/>
                </a:cubicBezTo>
                <a:lnTo>
                  <a:pt x="3404" y="3815"/>
                </a:lnTo>
                <a:cubicBezTo>
                  <a:pt x="3404" y="3822"/>
                  <a:pt x="3398" y="3827"/>
                  <a:pt x="3391" y="3827"/>
                </a:cubicBezTo>
                <a:cubicBezTo>
                  <a:pt x="3384" y="3826"/>
                  <a:pt x="3379" y="3820"/>
                  <a:pt x="3379" y="3813"/>
                </a:cubicBezTo>
                <a:close/>
                <a:moveTo>
                  <a:pt x="3385" y="3765"/>
                </a:moveTo>
                <a:lnTo>
                  <a:pt x="3385" y="3765"/>
                </a:lnTo>
                <a:cubicBezTo>
                  <a:pt x="3385" y="3758"/>
                  <a:pt x="3391" y="3752"/>
                  <a:pt x="3398" y="3752"/>
                </a:cubicBezTo>
                <a:cubicBezTo>
                  <a:pt x="3405" y="3752"/>
                  <a:pt x="3410" y="3758"/>
                  <a:pt x="3410" y="3765"/>
                </a:cubicBezTo>
                <a:lnTo>
                  <a:pt x="3410" y="3765"/>
                </a:lnTo>
                <a:cubicBezTo>
                  <a:pt x="3410" y="3771"/>
                  <a:pt x="3405" y="3777"/>
                  <a:pt x="3398" y="3777"/>
                </a:cubicBezTo>
                <a:cubicBezTo>
                  <a:pt x="3391" y="3777"/>
                  <a:pt x="3385" y="3771"/>
                  <a:pt x="3385" y="3765"/>
                </a:cubicBezTo>
                <a:close/>
                <a:moveTo>
                  <a:pt x="3387" y="3715"/>
                </a:moveTo>
                <a:lnTo>
                  <a:pt x="3387" y="3715"/>
                </a:lnTo>
                <a:cubicBezTo>
                  <a:pt x="3387" y="3708"/>
                  <a:pt x="3393" y="3702"/>
                  <a:pt x="3400" y="3702"/>
                </a:cubicBezTo>
                <a:cubicBezTo>
                  <a:pt x="3407" y="3702"/>
                  <a:pt x="3412" y="3708"/>
                  <a:pt x="3412" y="3715"/>
                </a:cubicBezTo>
                <a:lnTo>
                  <a:pt x="3412" y="3715"/>
                </a:lnTo>
                <a:cubicBezTo>
                  <a:pt x="3412" y="3722"/>
                  <a:pt x="3407" y="3727"/>
                  <a:pt x="3400" y="3727"/>
                </a:cubicBezTo>
                <a:cubicBezTo>
                  <a:pt x="3393" y="3727"/>
                  <a:pt x="3387" y="3722"/>
                  <a:pt x="3387" y="3715"/>
                </a:cubicBezTo>
                <a:close/>
                <a:moveTo>
                  <a:pt x="3387" y="3665"/>
                </a:moveTo>
                <a:lnTo>
                  <a:pt x="3387" y="3665"/>
                </a:lnTo>
                <a:cubicBezTo>
                  <a:pt x="3387" y="3658"/>
                  <a:pt x="3393" y="3652"/>
                  <a:pt x="3400" y="3652"/>
                </a:cubicBezTo>
                <a:cubicBezTo>
                  <a:pt x="3407" y="3652"/>
                  <a:pt x="3412" y="3658"/>
                  <a:pt x="3412" y="3665"/>
                </a:cubicBezTo>
                <a:lnTo>
                  <a:pt x="3412" y="3665"/>
                </a:lnTo>
                <a:cubicBezTo>
                  <a:pt x="3412" y="3671"/>
                  <a:pt x="3407" y="3677"/>
                  <a:pt x="3400" y="3677"/>
                </a:cubicBezTo>
                <a:cubicBezTo>
                  <a:pt x="3393" y="3677"/>
                  <a:pt x="3387" y="3671"/>
                  <a:pt x="3387" y="3665"/>
                </a:cubicBezTo>
                <a:close/>
                <a:moveTo>
                  <a:pt x="3387" y="3615"/>
                </a:moveTo>
                <a:lnTo>
                  <a:pt x="3387" y="3615"/>
                </a:lnTo>
                <a:cubicBezTo>
                  <a:pt x="3387" y="3608"/>
                  <a:pt x="3393" y="3602"/>
                  <a:pt x="3400" y="3602"/>
                </a:cubicBezTo>
                <a:cubicBezTo>
                  <a:pt x="3407" y="3602"/>
                  <a:pt x="3412" y="3608"/>
                  <a:pt x="3412" y="3615"/>
                </a:cubicBezTo>
                <a:lnTo>
                  <a:pt x="3412" y="3615"/>
                </a:lnTo>
                <a:cubicBezTo>
                  <a:pt x="3412" y="3621"/>
                  <a:pt x="3407" y="3627"/>
                  <a:pt x="3400" y="3627"/>
                </a:cubicBezTo>
                <a:cubicBezTo>
                  <a:pt x="3393" y="3627"/>
                  <a:pt x="3387" y="3621"/>
                  <a:pt x="3387" y="3615"/>
                </a:cubicBezTo>
                <a:close/>
                <a:moveTo>
                  <a:pt x="3387" y="3565"/>
                </a:moveTo>
                <a:lnTo>
                  <a:pt x="3387" y="3565"/>
                </a:lnTo>
                <a:cubicBezTo>
                  <a:pt x="3387" y="3558"/>
                  <a:pt x="3393" y="3552"/>
                  <a:pt x="3400" y="3552"/>
                </a:cubicBezTo>
                <a:cubicBezTo>
                  <a:pt x="3407" y="3552"/>
                  <a:pt x="3412" y="3558"/>
                  <a:pt x="3412" y="3565"/>
                </a:cubicBezTo>
                <a:lnTo>
                  <a:pt x="3412" y="3565"/>
                </a:lnTo>
                <a:cubicBezTo>
                  <a:pt x="3412" y="3571"/>
                  <a:pt x="3407" y="3577"/>
                  <a:pt x="3400" y="3577"/>
                </a:cubicBezTo>
                <a:cubicBezTo>
                  <a:pt x="3393" y="3577"/>
                  <a:pt x="3387" y="3571"/>
                  <a:pt x="3387" y="3565"/>
                </a:cubicBezTo>
                <a:close/>
                <a:moveTo>
                  <a:pt x="3387" y="3515"/>
                </a:moveTo>
                <a:lnTo>
                  <a:pt x="3387" y="3514"/>
                </a:lnTo>
                <a:cubicBezTo>
                  <a:pt x="3387" y="3508"/>
                  <a:pt x="3393" y="3502"/>
                  <a:pt x="3400" y="3502"/>
                </a:cubicBezTo>
                <a:cubicBezTo>
                  <a:pt x="3407" y="3502"/>
                  <a:pt x="3412" y="3508"/>
                  <a:pt x="3412" y="3514"/>
                </a:cubicBezTo>
                <a:lnTo>
                  <a:pt x="3412" y="3515"/>
                </a:lnTo>
                <a:cubicBezTo>
                  <a:pt x="3412" y="3521"/>
                  <a:pt x="3407" y="3527"/>
                  <a:pt x="3400" y="3527"/>
                </a:cubicBezTo>
                <a:cubicBezTo>
                  <a:pt x="3393" y="3527"/>
                  <a:pt x="3387" y="3521"/>
                  <a:pt x="3387" y="3515"/>
                </a:cubicBezTo>
                <a:close/>
                <a:moveTo>
                  <a:pt x="3387" y="3464"/>
                </a:moveTo>
                <a:lnTo>
                  <a:pt x="3387" y="3464"/>
                </a:lnTo>
                <a:cubicBezTo>
                  <a:pt x="3387" y="3458"/>
                  <a:pt x="3393" y="3452"/>
                  <a:pt x="3400" y="3452"/>
                </a:cubicBezTo>
                <a:cubicBezTo>
                  <a:pt x="3407" y="3452"/>
                  <a:pt x="3412" y="3458"/>
                  <a:pt x="3412" y="3464"/>
                </a:cubicBezTo>
                <a:lnTo>
                  <a:pt x="3412" y="3464"/>
                </a:lnTo>
                <a:cubicBezTo>
                  <a:pt x="3412" y="3471"/>
                  <a:pt x="3407" y="3477"/>
                  <a:pt x="3400" y="3477"/>
                </a:cubicBezTo>
                <a:cubicBezTo>
                  <a:pt x="3393" y="3477"/>
                  <a:pt x="3387" y="3471"/>
                  <a:pt x="3387" y="3464"/>
                </a:cubicBezTo>
                <a:close/>
                <a:moveTo>
                  <a:pt x="3387" y="3414"/>
                </a:moveTo>
                <a:lnTo>
                  <a:pt x="3387" y="3414"/>
                </a:lnTo>
                <a:cubicBezTo>
                  <a:pt x="3387" y="3408"/>
                  <a:pt x="3393" y="3402"/>
                  <a:pt x="3400" y="3402"/>
                </a:cubicBezTo>
                <a:cubicBezTo>
                  <a:pt x="3407" y="3402"/>
                  <a:pt x="3412" y="3408"/>
                  <a:pt x="3412" y="3414"/>
                </a:cubicBezTo>
                <a:lnTo>
                  <a:pt x="3412" y="3414"/>
                </a:lnTo>
                <a:cubicBezTo>
                  <a:pt x="3412" y="3421"/>
                  <a:pt x="3407" y="3427"/>
                  <a:pt x="3400" y="3427"/>
                </a:cubicBezTo>
                <a:cubicBezTo>
                  <a:pt x="3393" y="3427"/>
                  <a:pt x="3387" y="3421"/>
                  <a:pt x="3387" y="3414"/>
                </a:cubicBezTo>
                <a:close/>
                <a:moveTo>
                  <a:pt x="3387" y="3364"/>
                </a:moveTo>
                <a:lnTo>
                  <a:pt x="3387" y="3364"/>
                </a:lnTo>
                <a:cubicBezTo>
                  <a:pt x="3387" y="3358"/>
                  <a:pt x="3393" y="3352"/>
                  <a:pt x="3400" y="3352"/>
                </a:cubicBezTo>
                <a:cubicBezTo>
                  <a:pt x="3407" y="3352"/>
                  <a:pt x="3412" y="3358"/>
                  <a:pt x="3412" y="3364"/>
                </a:cubicBezTo>
                <a:lnTo>
                  <a:pt x="3412" y="3364"/>
                </a:lnTo>
                <a:cubicBezTo>
                  <a:pt x="3412" y="3371"/>
                  <a:pt x="3407" y="3377"/>
                  <a:pt x="3400" y="3377"/>
                </a:cubicBezTo>
                <a:cubicBezTo>
                  <a:pt x="3393" y="3377"/>
                  <a:pt x="3387" y="3371"/>
                  <a:pt x="3387" y="3364"/>
                </a:cubicBezTo>
                <a:close/>
                <a:moveTo>
                  <a:pt x="3387" y="3314"/>
                </a:moveTo>
                <a:lnTo>
                  <a:pt x="3387" y="3314"/>
                </a:lnTo>
                <a:cubicBezTo>
                  <a:pt x="3387" y="3307"/>
                  <a:pt x="3393" y="3302"/>
                  <a:pt x="3400" y="3302"/>
                </a:cubicBezTo>
                <a:cubicBezTo>
                  <a:pt x="3407" y="3302"/>
                  <a:pt x="3412" y="3307"/>
                  <a:pt x="3412" y="3314"/>
                </a:cubicBezTo>
                <a:lnTo>
                  <a:pt x="3412" y="3314"/>
                </a:lnTo>
                <a:cubicBezTo>
                  <a:pt x="3412" y="3321"/>
                  <a:pt x="3407" y="3327"/>
                  <a:pt x="3400" y="3327"/>
                </a:cubicBezTo>
                <a:cubicBezTo>
                  <a:pt x="3393" y="3327"/>
                  <a:pt x="3387" y="3321"/>
                  <a:pt x="3387" y="3314"/>
                </a:cubicBezTo>
                <a:close/>
                <a:moveTo>
                  <a:pt x="3387" y="3264"/>
                </a:moveTo>
                <a:lnTo>
                  <a:pt x="3387" y="3264"/>
                </a:lnTo>
                <a:cubicBezTo>
                  <a:pt x="3387" y="3257"/>
                  <a:pt x="3393" y="3252"/>
                  <a:pt x="3400" y="3252"/>
                </a:cubicBezTo>
                <a:cubicBezTo>
                  <a:pt x="3407" y="3252"/>
                  <a:pt x="3412" y="3257"/>
                  <a:pt x="3412" y="3264"/>
                </a:cubicBezTo>
                <a:lnTo>
                  <a:pt x="3412" y="3264"/>
                </a:lnTo>
                <a:cubicBezTo>
                  <a:pt x="3412" y="3271"/>
                  <a:pt x="3407" y="3277"/>
                  <a:pt x="3400" y="3277"/>
                </a:cubicBezTo>
                <a:cubicBezTo>
                  <a:pt x="3393" y="3277"/>
                  <a:pt x="3387" y="3271"/>
                  <a:pt x="3387" y="3264"/>
                </a:cubicBezTo>
                <a:close/>
                <a:moveTo>
                  <a:pt x="3387" y="3214"/>
                </a:moveTo>
                <a:lnTo>
                  <a:pt x="3387" y="3214"/>
                </a:lnTo>
                <a:cubicBezTo>
                  <a:pt x="3387" y="3207"/>
                  <a:pt x="3393" y="3202"/>
                  <a:pt x="3400" y="3202"/>
                </a:cubicBezTo>
                <a:cubicBezTo>
                  <a:pt x="3407" y="3202"/>
                  <a:pt x="3412" y="3207"/>
                  <a:pt x="3412" y="3214"/>
                </a:cubicBezTo>
                <a:lnTo>
                  <a:pt x="3412" y="3214"/>
                </a:lnTo>
                <a:cubicBezTo>
                  <a:pt x="3412" y="3221"/>
                  <a:pt x="3407" y="3227"/>
                  <a:pt x="3400" y="3227"/>
                </a:cubicBezTo>
                <a:cubicBezTo>
                  <a:pt x="3393" y="3227"/>
                  <a:pt x="3387" y="3221"/>
                  <a:pt x="3387" y="3214"/>
                </a:cubicBezTo>
                <a:close/>
                <a:moveTo>
                  <a:pt x="3387" y="3164"/>
                </a:moveTo>
                <a:lnTo>
                  <a:pt x="3387" y="3164"/>
                </a:lnTo>
                <a:cubicBezTo>
                  <a:pt x="3387" y="3157"/>
                  <a:pt x="3393" y="3152"/>
                  <a:pt x="3400" y="3152"/>
                </a:cubicBezTo>
                <a:cubicBezTo>
                  <a:pt x="3407" y="3152"/>
                  <a:pt x="3412" y="3157"/>
                  <a:pt x="3412" y="3164"/>
                </a:cubicBezTo>
                <a:lnTo>
                  <a:pt x="3412" y="3164"/>
                </a:lnTo>
                <a:cubicBezTo>
                  <a:pt x="3412" y="3171"/>
                  <a:pt x="3407" y="3177"/>
                  <a:pt x="3400" y="3177"/>
                </a:cubicBezTo>
                <a:cubicBezTo>
                  <a:pt x="3393" y="3177"/>
                  <a:pt x="3387" y="3171"/>
                  <a:pt x="3387" y="3164"/>
                </a:cubicBezTo>
                <a:close/>
                <a:moveTo>
                  <a:pt x="3387" y="3114"/>
                </a:moveTo>
                <a:lnTo>
                  <a:pt x="3387" y="3114"/>
                </a:lnTo>
                <a:cubicBezTo>
                  <a:pt x="3387" y="3107"/>
                  <a:pt x="3393" y="3102"/>
                  <a:pt x="3400" y="3102"/>
                </a:cubicBezTo>
                <a:cubicBezTo>
                  <a:pt x="3407" y="3102"/>
                  <a:pt x="3412" y="3107"/>
                  <a:pt x="3412" y="3114"/>
                </a:cubicBezTo>
                <a:lnTo>
                  <a:pt x="3412" y="3114"/>
                </a:lnTo>
                <a:cubicBezTo>
                  <a:pt x="3412" y="3121"/>
                  <a:pt x="3407" y="3127"/>
                  <a:pt x="3400" y="3127"/>
                </a:cubicBezTo>
                <a:cubicBezTo>
                  <a:pt x="3393" y="3127"/>
                  <a:pt x="3387" y="3121"/>
                  <a:pt x="3387" y="3114"/>
                </a:cubicBezTo>
                <a:close/>
                <a:moveTo>
                  <a:pt x="3387" y="3064"/>
                </a:moveTo>
                <a:lnTo>
                  <a:pt x="3387" y="3064"/>
                </a:lnTo>
                <a:cubicBezTo>
                  <a:pt x="3387" y="3057"/>
                  <a:pt x="3393" y="3052"/>
                  <a:pt x="3400" y="3052"/>
                </a:cubicBezTo>
                <a:cubicBezTo>
                  <a:pt x="3407" y="3052"/>
                  <a:pt x="3412" y="3057"/>
                  <a:pt x="3412" y="3064"/>
                </a:cubicBezTo>
                <a:lnTo>
                  <a:pt x="3412" y="3064"/>
                </a:lnTo>
                <a:cubicBezTo>
                  <a:pt x="3412" y="3071"/>
                  <a:pt x="3407" y="3077"/>
                  <a:pt x="3400" y="3077"/>
                </a:cubicBezTo>
                <a:cubicBezTo>
                  <a:pt x="3393" y="3077"/>
                  <a:pt x="3387" y="3071"/>
                  <a:pt x="3387" y="3064"/>
                </a:cubicBezTo>
                <a:close/>
                <a:moveTo>
                  <a:pt x="3387" y="3014"/>
                </a:moveTo>
                <a:lnTo>
                  <a:pt x="3387" y="3014"/>
                </a:lnTo>
                <a:cubicBezTo>
                  <a:pt x="3387" y="3007"/>
                  <a:pt x="3393" y="3002"/>
                  <a:pt x="3400" y="3002"/>
                </a:cubicBezTo>
                <a:cubicBezTo>
                  <a:pt x="3407" y="3002"/>
                  <a:pt x="3412" y="3007"/>
                  <a:pt x="3412" y="3014"/>
                </a:cubicBezTo>
                <a:lnTo>
                  <a:pt x="3412" y="3014"/>
                </a:lnTo>
                <a:cubicBezTo>
                  <a:pt x="3412" y="3021"/>
                  <a:pt x="3407" y="3027"/>
                  <a:pt x="3400" y="3027"/>
                </a:cubicBezTo>
                <a:cubicBezTo>
                  <a:pt x="3393" y="3027"/>
                  <a:pt x="3387" y="3021"/>
                  <a:pt x="3387" y="3014"/>
                </a:cubicBezTo>
                <a:close/>
                <a:moveTo>
                  <a:pt x="3387" y="2964"/>
                </a:moveTo>
                <a:lnTo>
                  <a:pt x="3387" y="2964"/>
                </a:lnTo>
                <a:cubicBezTo>
                  <a:pt x="3387" y="2957"/>
                  <a:pt x="3393" y="2952"/>
                  <a:pt x="3400" y="2952"/>
                </a:cubicBezTo>
                <a:cubicBezTo>
                  <a:pt x="3407" y="2952"/>
                  <a:pt x="3412" y="2957"/>
                  <a:pt x="3412" y="2964"/>
                </a:cubicBezTo>
                <a:lnTo>
                  <a:pt x="3412" y="2964"/>
                </a:lnTo>
                <a:cubicBezTo>
                  <a:pt x="3412" y="2971"/>
                  <a:pt x="3407" y="2977"/>
                  <a:pt x="3400" y="2977"/>
                </a:cubicBezTo>
                <a:cubicBezTo>
                  <a:pt x="3393" y="2977"/>
                  <a:pt x="3387" y="2971"/>
                  <a:pt x="3387" y="2964"/>
                </a:cubicBezTo>
                <a:close/>
                <a:moveTo>
                  <a:pt x="3387" y="2914"/>
                </a:moveTo>
                <a:lnTo>
                  <a:pt x="3387" y="2914"/>
                </a:lnTo>
                <a:cubicBezTo>
                  <a:pt x="3387" y="2907"/>
                  <a:pt x="3393" y="2902"/>
                  <a:pt x="3400" y="2902"/>
                </a:cubicBezTo>
                <a:cubicBezTo>
                  <a:pt x="3407" y="2902"/>
                  <a:pt x="3412" y="2907"/>
                  <a:pt x="3412" y="2914"/>
                </a:cubicBezTo>
                <a:lnTo>
                  <a:pt x="3412" y="2914"/>
                </a:lnTo>
                <a:cubicBezTo>
                  <a:pt x="3412" y="2921"/>
                  <a:pt x="3407" y="2927"/>
                  <a:pt x="3400" y="2927"/>
                </a:cubicBezTo>
                <a:cubicBezTo>
                  <a:pt x="3393" y="2927"/>
                  <a:pt x="3387" y="2921"/>
                  <a:pt x="3387" y="2914"/>
                </a:cubicBezTo>
                <a:close/>
                <a:moveTo>
                  <a:pt x="3387" y="2864"/>
                </a:moveTo>
                <a:lnTo>
                  <a:pt x="3387" y="2864"/>
                </a:lnTo>
                <a:cubicBezTo>
                  <a:pt x="3387" y="2857"/>
                  <a:pt x="3393" y="2852"/>
                  <a:pt x="3400" y="2852"/>
                </a:cubicBezTo>
                <a:cubicBezTo>
                  <a:pt x="3407" y="2852"/>
                  <a:pt x="3412" y="2857"/>
                  <a:pt x="3412" y="2864"/>
                </a:cubicBezTo>
                <a:lnTo>
                  <a:pt x="3412" y="2864"/>
                </a:lnTo>
                <a:cubicBezTo>
                  <a:pt x="3412" y="2871"/>
                  <a:pt x="3407" y="2877"/>
                  <a:pt x="3400" y="2877"/>
                </a:cubicBezTo>
                <a:cubicBezTo>
                  <a:pt x="3393" y="2877"/>
                  <a:pt x="3387" y="2871"/>
                  <a:pt x="3387" y="2864"/>
                </a:cubicBezTo>
                <a:close/>
                <a:moveTo>
                  <a:pt x="3387" y="2814"/>
                </a:moveTo>
                <a:lnTo>
                  <a:pt x="3387" y="2814"/>
                </a:lnTo>
                <a:cubicBezTo>
                  <a:pt x="3387" y="2807"/>
                  <a:pt x="3393" y="2802"/>
                  <a:pt x="3400" y="2802"/>
                </a:cubicBezTo>
                <a:cubicBezTo>
                  <a:pt x="3407" y="2802"/>
                  <a:pt x="3412" y="2807"/>
                  <a:pt x="3412" y="2814"/>
                </a:cubicBezTo>
                <a:lnTo>
                  <a:pt x="3412" y="2814"/>
                </a:lnTo>
                <a:cubicBezTo>
                  <a:pt x="3412" y="2821"/>
                  <a:pt x="3407" y="2827"/>
                  <a:pt x="3400" y="2827"/>
                </a:cubicBezTo>
                <a:cubicBezTo>
                  <a:pt x="3393" y="2827"/>
                  <a:pt x="3387" y="2821"/>
                  <a:pt x="3387" y="2814"/>
                </a:cubicBezTo>
                <a:close/>
                <a:moveTo>
                  <a:pt x="3387" y="2764"/>
                </a:moveTo>
                <a:lnTo>
                  <a:pt x="3387" y="2764"/>
                </a:lnTo>
                <a:cubicBezTo>
                  <a:pt x="3387" y="2757"/>
                  <a:pt x="3393" y="2752"/>
                  <a:pt x="3400" y="2752"/>
                </a:cubicBezTo>
                <a:cubicBezTo>
                  <a:pt x="3407" y="2752"/>
                  <a:pt x="3412" y="2757"/>
                  <a:pt x="3412" y="2764"/>
                </a:cubicBezTo>
                <a:lnTo>
                  <a:pt x="3412" y="2764"/>
                </a:lnTo>
                <a:cubicBezTo>
                  <a:pt x="3412" y="2771"/>
                  <a:pt x="3407" y="2777"/>
                  <a:pt x="3400" y="2777"/>
                </a:cubicBezTo>
                <a:cubicBezTo>
                  <a:pt x="3393" y="2777"/>
                  <a:pt x="3387" y="2771"/>
                  <a:pt x="3387" y="2764"/>
                </a:cubicBezTo>
                <a:close/>
                <a:moveTo>
                  <a:pt x="3387" y="2714"/>
                </a:moveTo>
                <a:lnTo>
                  <a:pt x="3387" y="2714"/>
                </a:lnTo>
                <a:cubicBezTo>
                  <a:pt x="3387" y="2707"/>
                  <a:pt x="3393" y="2702"/>
                  <a:pt x="3400" y="2702"/>
                </a:cubicBezTo>
                <a:cubicBezTo>
                  <a:pt x="3407" y="2702"/>
                  <a:pt x="3412" y="2707"/>
                  <a:pt x="3412" y="2714"/>
                </a:cubicBezTo>
                <a:lnTo>
                  <a:pt x="3412" y="2714"/>
                </a:lnTo>
                <a:cubicBezTo>
                  <a:pt x="3412" y="2721"/>
                  <a:pt x="3407" y="2727"/>
                  <a:pt x="3400" y="2727"/>
                </a:cubicBezTo>
                <a:cubicBezTo>
                  <a:pt x="3393" y="2727"/>
                  <a:pt x="3387" y="2721"/>
                  <a:pt x="3387" y="2714"/>
                </a:cubicBezTo>
                <a:close/>
                <a:moveTo>
                  <a:pt x="3387" y="2664"/>
                </a:moveTo>
                <a:lnTo>
                  <a:pt x="3387" y="2664"/>
                </a:lnTo>
                <a:cubicBezTo>
                  <a:pt x="3387" y="2657"/>
                  <a:pt x="3393" y="2652"/>
                  <a:pt x="3400" y="2652"/>
                </a:cubicBezTo>
                <a:cubicBezTo>
                  <a:pt x="3407" y="2652"/>
                  <a:pt x="3412" y="2657"/>
                  <a:pt x="3412" y="2664"/>
                </a:cubicBezTo>
                <a:lnTo>
                  <a:pt x="3412" y="2664"/>
                </a:lnTo>
                <a:cubicBezTo>
                  <a:pt x="3412" y="2671"/>
                  <a:pt x="3407" y="2677"/>
                  <a:pt x="3400" y="2677"/>
                </a:cubicBezTo>
                <a:cubicBezTo>
                  <a:pt x="3393" y="2677"/>
                  <a:pt x="3387" y="2671"/>
                  <a:pt x="3387" y="2664"/>
                </a:cubicBezTo>
                <a:close/>
                <a:moveTo>
                  <a:pt x="3387" y="2614"/>
                </a:moveTo>
                <a:lnTo>
                  <a:pt x="3387" y="2614"/>
                </a:lnTo>
                <a:cubicBezTo>
                  <a:pt x="3387" y="2607"/>
                  <a:pt x="3393" y="2602"/>
                  <a:pt x="3400" y="2602"/>
                </a:cubicBezTo>
                <a:cubicBezTo>
                  <a:pt x="3407" y="2602"/>
                  <a:pt x="3412" y="2607"/>
                  <a:pt x="3412" y="2614"/>
                </a:cubicBezTo>
                <a:lnTo>
                  <a:pt x="3412" y="2614"/>
                </a:lnTo>
                <a:cubicBezTo>
                  <a:pt x="3412" y="2621"/>
                  <a:pt x="3407" y="2627"/>
                  <a:pt x="3400" y="2627"/>
                </a:cubicBezTo>
                <a:cubicBezTo>
                  <a:pt x="3393" y="2627"/>
                  <a:pt x="3387" y="2621"/>
                  <a:pt x="3387" y="2614"/>
                </a:cubicBezTo>
                <a:close/>
                <a:moveTo>
                  <a:pt x="3387" y="2564"/>
                </a:moveTo>
                <a:lnTo>
                  <a:pt x="3387" y="2564"/>
                </a:lnTo>
                <a:cubicBezTo>
                  <a:pt x="3387" y="2557"/>
                  <a:pt x="3393" y="2552"/>
                  <a:pt x="3400" y="2552"/>
                </a:cubicBezTo>
                <a:cubicBezTo>
                  <a:pt x="3407" y="2552"/>
                  <a:pt x="3412" y="2557"/>
                  <a:pt x="3412" y="2564"/>
                </a:cubicBezTo>
                <a:lnTo>
                  <a:pt x="3412" y="2564"/>
                </a:lnTo>
                <a:cubicBezTo>
                  <a:pt x="3412" y="2571"/>
                  <a:pt x="3407" y="2577"/>
                  <a:pt x="3400" y="2577"/>
                </a:cubicBezTo>
                <a:cubicBezTo>
                  <a:pt x="3393" y="2577"/>
                  <a:pt x="3387" y="2571"/>
                  <a:pt x="3387" y="2564"/>
                </a:cubicBezTo>
                <a:close/>
                <a:moveTo>
                  <a:pt x="3387" y="2514"/>
                </a:moveTo>
                <a:lnTo>
                  <a:pt x="3387" y="2514"/>
                </a:lnTo>
                <a:cubicBezTo>
                  <a:pt x="3387" y="2507"/>
                  <a:pt x="3393" y="2501"/>
                  <a:pt x="3400" y="2501"/>
                </a:cubicBezTo>
                <a:cubicBezTo>
                  <a:pt x="3407" y="2501"/>
                  <a:pt x="3412" y="2507"/>
                  <a:pt x="3412" y="2514"/>
                </a:cubicBezTo>
                <a:lnTo>
                  <a:pt x="3412" y="2514"/>
                </a:lnTo>
                <a:cubicBezTo>
                  <a:pt x="3412" y="2521"/>
                  <a:pt x="3407" y="2527"/>
                  <a:pt x="3400" y="2527"/>
                </a:cubicBezTo>
                <a:cubicBezTo>
                  <a:pt x="3393" y="2527"/>
                  <a:pt x="3387" y="2521"/>
                  <a:pt x="3387" y="2514"/>
                </a:cubicBezTo>
                <a:close/>
                <a:moveTo>
                  <a:pt x="3387" y="2464"/>
                </a:moveTo>
                <a:lnTo>
                  <a:pt x="3387" y="2464"/>
                </a:lnTo>
                <a:cubicBezTo>
                  <a:pt x="3387" y="2457"/>
                  <a:pt x="3393" y="2451"/>
                  <a:pt x="3400" y="2451"/>
                </a:cubicBezTo>
                <a:cubicBezTo>
                  <a:pt x="3407" y="2451"/>
                  <a:pt x="3412" y="2457"/>
                  <a:pt x="3412" y="2464"/>
                </a:cubicBezTo>
                <a:lnTo>
                  <a:pt x="3412" y="2464"/>
                </a:lnTo>
                <a:cubicBezTo>
                  <a:pt x="3412" y="2471"/>
                  <a:pt x="3407" y="2476"/>
                  <a:pt x="3400" y="2476"/>
                </a:cubicBezTo>
                <a:cubicBezTo>
                  <a:pt x="3393" y="2476"/>
                  <a:pt x="3387" y="2471"/>
                  <a:pt x="3387" y="2464"/>
                </a:cubicBezTo>
                <a:close/>
                <a:moveTo>
                  <a:pt x="3387" y="2414"/>
                </a:moveTo>
                <a:lnTo>
                  <a:pt x="3387" y="2414"/>
                </a:lnTo>
                <a:cubicBezTo>
                  <a:pt x="3387" y="2407"/>
                  <a:pt x="3393" y="2401"/>
                  <a:pt x="3400" y="2401"/>
                </a:cubicBezTo>
                <a:cubicBezTo>
                  <a:pt x="3407" y="2401"/>
                  <a:pt x="3412" y="2407"/>
                  <a:pt x="3412" y="2414"/>
                </a:cubicBezTo>
                <a:lnTo>
                  <a:pt x="3412" y="2414"/>
                </a:lnTo>
                <a:cubicBezTo>
                  <a:pt x="3412" y="2421"/>
                  <a:pt x="3407" y="2426"/>
                  <a:pt x="3400" y="2426"/>
                </a:cubicBezTo>
                <a:cubicBezTo>
                  <a:pt x="3393" y="2426"/>
                  <a:pt x="3387" y="2421"/>
                  <a:pt x="3387" y="2414"/>
                </a:cubicBezTo>
                <a:close/>
                <a:moveTo>
                  <a:pt x="3387" y="2364"/>
                </a:moveTo>
                <a:lnTo>
                  <a:pt x="3387" y="2364"/>
                </a:lnTo>
                <a:cubicBezTo>
                  <a:pt x="3387" y="2357"/>
                  <a:pt x="3393" y="2351"/>
                  <a:pt x="3400" y="2351"/>
                </a:cubicBezTo>
                <a:cubicBezTo>
                  <a:pt x="3407" y="2351"/>
                  <a:pt x="3412" y="2357"/>
                  <a:pt x="3412" y="2364"/>
                </a:cubicBezTo>
                <a:lnTo>
                  <a:pt x="3412" y="2364"/>
                </a:lnTo>
                <a:cubicBezTo>
                  <a:pt x="3412" y="2371"/>
                  <a:pt x="3407" y="2376"/>
                  <a:pt x="3400" y="2376"/>
                </a:cubicBezTo>
                <a:cubicBezTo>
                  <a:pt x="3393" y="2376"/>
                  <a:pt x="3387" y="2371"/>
                  <a:pt x="3387" y="2364"/>
                </a:cubicBezTo>
                <a:close/>
                <a:moveTo>
                  <a:pt x="3387" y="2314"/>
                </a:moveTo>
                <a:lnTo>
                  <a:pt x="3387" y="2314"/>
                </a:lnTo>
                <a:cubicBezTo>
                  <a:pt x="3387" y="2307"/>
                  <a:pt x="3393" y="2301"/>
                  <a:pt x="3400" y="2301"/>
                </a:cubicBezTo>
                <a:cubicBezTo>
                  <a:pt x="3407" y="2301"/>
                  <a:pt x="3412" y="2307"/>
                  <a:pt x="3412" y="2314"/>
                </a:cubicBezTo>
                <a:lnTo>
                  <a:pt x="3412" y="2314"/>
                </a:lnTo>
                <a:cubicBezTo>
                  <a:pt x="3412" y="2321"/>
                  <a:pt x="3407" y="2326"/>
                  <a:pt x="3400" y="2326"/>
                </a:cubicBezTo>
                <a:cubicBezTo>
                  <a:pt x="3393" y="2326"/>
                  <a:pt x="3387" y="2321"/>
                  <a:pt x="3387" y="2314"/>
                </a:cubicBezTo>
                <a:close/>
                <a:moveTo>
                  <a:pt x="3387" y="2264"/>
                </a:moveTo>
                <a:lnTo>
                  <a:pt x="3387" y="2264"/>
                </a:lnTo>
                <a:cubicBezTo>
                  <a:pt x="3387" y="2257"/>
                  <a:pt x="3393" y="2251"/>
                  <a:pt x="3400" y="2251"/>
                </a:cubicBezTo>
                <a:cubicBezTo>
                  <a:pt x="3407" y="2251"/>
                  <a:pt x="3412" y="2257"/>
                  <a:pt x="3412" y="2264"/>
                </a:cubicBezTo>
                <a:lnTo>
                  <a:pt x="3412" y="2264"/>
                </a:lnTo>
                <a:cubicBezTo>
                  <a:pt x="3412" y="2271"/>
                  <a:pt x="3407" y="2276"/>
                  <a:pt x="3400" y="2276"/>
                </a:cubicBezTo>
                <a:cubicBezTo>
                  <a:pt x="3393" y="2276"/>
                  <a:pt x="3387" y="2271"/>
                  <a:pt x="3387" y="2264"/>
                </a:cubicBezTo>
                <a:close/>
                <a:moveTo>
                  <a:pt x="3387" y="2214"/>
                </a:moveTo>
                <a:lnTo>
                  <a:pt x="3387" y="2214"/>
                </a:lnTo>
                <a:cubicBezTo>
                  <a:pt x="3387" y="2207"/>
                  <a:pt x="3393" y="2201"/>
                  <a:pt x="3400" y="2201"/>
                </a:cubicBezTo>
                <a:cubicBezTo>
                  <a:pt x="3407" y="2201"/>
                  <a:pt x="3412" y="2207"/>
                  <a:pt x="3412" y="2214"/>
                </a:cubicBezTo>
                <a:lnTo>
                  <a:pt x="3412" y="2214"/>
                </a:lnTo>
                <a:cubicBezTo>
                  <a:pt x="3412" y="2221"/>
                  <a:pt x="3407" y="2226"/>
                  <a:pt x="3400" y="2226"/>
                </a:cubicBezTo>
                <a:cubicBezTo>
                  <a:pt x="3393" y="2226"/>
                  <a:pt x="3387" y="2221"/>
                  <a:pt x="3387" y="2214"/>
                </a:cubicBezTo>
                <a:close/>
                <a:moveTo>
                  <a:pt x="3387" y="2164"/>
                </a:moveTo>
                <a:lnTo>
                  <a:pt x="3387" y="2164"/>
                </a:lnTo>
                <a:cubicBezTo>
                  <a:pt x="3387" y="2157"/>
                  <a:pt x="3393" y="2151"/>
                  <a:pt x="3400" y="2151"/>
                </a:cubicBezTo>
                <a:cubicBezTo>
                  <a:pt x="3407" y="2151"/>
                  <a:pt x="3412" y="2157"/>
                  <a:pt x="3412" y="2164"/>
                </a:cubicBezTo>
                <a:lnTo>
                  <a:pt x="3412" y="2164"/>
                </a:lnTo>
                <a:cubicBezTo>
                  <a:pt x="3412" y="2171"/>
                  <a:pt x="3407" y="2176"/>
                  <a:pt x="3400" y="2176"/>
                </a:cubicBezTo>
                <a:cubicBezTo>
                  <a:pt x="3393" y="2176"/>
                  <a:pt x="3387" y="2171"/>
                  <a:pt x="3387" y="2164"/>
                </a:cubicBezTo>
                <a:close/>
                <a:moveTo>
                  <a:pt x="3387" y="2114"/>
                </a:moveTo>
                <a:lnTo>
                  <a:pt x="3387" y="2114"/>
                </a:lnTo>
                <a:cubicBezTo>
                  <a:pt x="3387" y="2107"/>
                  <a:pt x="3393" y="2101"/>
                  <a:pt x="3400" y="2101"/>
                </a:cubicBezTo>
                <a:cubicBezTo>
                  <a:pt x="3407" y="2101"/>
                  <a:pt x="3412" y="2107"/>
                  <a:pt x="3412" y="2114"/>
                </a:cubicBezTo>
                <a:lnTo>
                  <a:pt x="3412" y="2114"/>
                </a:lnTo>
                <a:cubicBezTo>
                  <a:pt x="3412" y="2121"/>
                  <a:pt x="3407" y="2126"/>
                  <a:pt x="3400" y="2126"/>
                </a:cubicBezTo>
                <a:cubicBezTo>
                  <a:pt x="3393" y="2126"/>
                  <a:pt x="3387" y="2121"/>
                  <a:pt x="3387" y="2114"/>
                </a:cubicBezTo>
                <a:close/>
                <a:moveTo>
                  <a:pt x="3387" y="2064"/>
                </a:moveTo>
                <a:lnTo>
                  <a:pt x="3387" y="2064"/>
                </a:lnTo>
                <a:cubicBezTo>
                  <a:pt x="3387" y="2057"/>
                  <a:pt x="3393" y="2051"/>
                  <a:pt x="3400" y="2051"/>
                </a:cubicBezTo>
                <a:cubicBezTo>
                  <a:pt x="3407" y="2051"/>
                  <a:pt x="3412" y="2057"/>
                  <a:pt x="3412" y="2064"/>
                </a:cubicBezTo>
                <a:lnTo>
                  <a:pt x="3412" y="2064"/>
                </a:lnTo>
                <a:cubicBezTo>
                  <a:pt x="3412" y="2071"/>
                  <a:pt x="3407" y="2076"/>
                  <a:pt x="3400" y="2076"/>
                </a:cubicBezTo>
                <a:cubicBezTo>
                  <a:pt x="3393" y="2076"/>
                  <a:pt x="3387" y="2071"/>
                  <a:pt x="3387" y="2064"/>
                </a:cubicBezTo>
                <a:close/>
                <a:moveTo>
                  <a:pt x="3387" y="2014"/>
                </a:moveTo>
                <a:lnTo>
                  <a:pt x="3387" y="2014"/>
                </a:lnTo>
                <a:cubicBezTo>
                  <a:pt x="3387" y="2007"/>
                  <a:pt x="3393" y="2001"/>
                  <a:pt x="3400" y="2001"/>
                </a:cubicBezTo>
                <a:cubicBezTo>
                  <a:pt x="3407" y="2001"/>
                  <a:pt x="3412" y="2007"/>
                  <a:pt x="3412" y="2014"/>
                </a:cubicBezTo>
                <a:lnTo>
                  <a:pt x="3412" y="2014"/>
                </a:lnTo>
                <a:cubicBezTo>
                  <a:pt x="3412" y="2021"/>
                  <a:pt x="3407" y="2026"/>
                  <a:pt x="3400" y="2026"/>
                </a:cubicBezTo>
                <a:cubicBezTo>
                  <a:pt x="3393" y="2026"/>
                  <a:pt x="3387" y="2021"/>
                  <a:pt x="3387" y="2014"/>
                </a:cubicBezTo>
                <a:close/>
                <a:moveTo>
                  <a:pt x="3387" y="1964"/>
                </a:moveTo>
                <a:lnTo>
                  <a:pt x="3387" y="1964"/>
                </a:lnTo>
                <a:cubicBezTo>
                  <a:pt x="3387" y="1957"/>
                  <a:pt x="3393" y="1951"/>
                  <a:pt x="3400" y="1951"/>
                </a:cubicBezTo>
                <a:cubicBezTo>
                  <a:pt x="3407" y="1951"/>
                  <a:pt x="3412" y="1957"/>
                  <a:pt x="3412" y="1964"/>
                </a:cubicBezTo>
                <a:lnTo>
                  <a:pt x="3412" y="1964"/>
                </a:lnTo>
                <a:cubicBezTo>
                  <a:pt x="3412" y="1971"/>
                  <a:pt x="3407" y="1976"/>
                  <a:pt x="3400" y="1976"/>
                </a:cubicBezTo>
                <a:cubicBezTo>
                  <a:pt x="3393" y="1976"/>
                  <a:pt x="3387" y="1971"/>
                  <a:pt x="3387" y="1964"/>
                </a:cubicBezTo>
                <a:close/>
                <a:moveTo>
                  <a:pt x="3387" y="1914"/>
                </a:moveTo>
                <a:lnTo>
                  <a:pt x="3387" y="1914"/>
                </a:lnTo>
                <a:cubicBezTo>
                  <a:pt x="3387" y="1907"/>
                  <a:pt x="3393" y="1901"/>
                  <a:pt x="3400" y="1901"/>
                </a:cubicBezTo>
                <a:cubicBezTo>
                  <a:pt x="3407" y="1901"/>
                  <a:pt x="3412" y="1907"/>
                  <a:pt x="3412" y="1914"/>
                </a:cubicBezTo>
                <a:lnTo>
                  <a:pt x="3412" y="1914"/>
                </a:lnTo>
                <a:cubicBezTo>
                  <a:pt x="3412" y="1921"/>
                  <a:pt x="3407" y="1926"/>
                  <a:pt x="3400" y="1926"/>
                </a:cubicBezTo>
                <a:cubicBezTo>
                  <a:pt x="3393" y="1926"/>
                  <a:pt x="3387" y="1921"/>
                  <a:pt x="3387" y="1914"/>
                </a:cubicBezTo>
                <a:close/>
                <a:moveTo>
                  <a:pt x="3387" y="1864"/>
                </a:moveTo>
                <a:lnTo>
                  <a:pt x="3387" y="1864"/>
                </a:lnTo>
                <a:cubicBezTo>
                  <a:pt x="3387" y="1857"/>
                  <a:pt x="3393" y="1851"/>
                  <a:pt x="3400" y="1851"/>
                </a:cubicBezTo>
                <a:cubicBezTo>
                  <a:pt x="3407" y="1851"/>
                  <a:pt x="3412" y="1857"/>
                  <a:pt x="3412" y="1864"/>
                </a:cubicBezTo>
                <a:lnTo>
                  <a:pt x="3412" y="1864"/>
                </a:lnTo>
                <a:cubicBezTo>
                  <a:pt x="3412" y="1871"/>
                  <a:pt x="3407" y="1876"/>
                  <a:pt x="3400" y="1876"/>
                </a:cubicBezTo>
                <a:cubicBezTo>
                  <a:pt x="3393" y="1876"/>
                  <a:pt x="3387" y="1871"/>
                  <a:pt x="3387" y="1864"/>
                </a:cubicBezTo>
                <a:close/>
                <a:moveTo>
                  <a:pt x="3387" y="1814"/>
                </a:moveTo>
                <a:lnTo>
                  <a:pt x="3387" y="1814"/>
                </a:lnTo>
                <a:cubicBezTo>
                  <a:pt x="3387" y="1807"/>
                  <a:pt x="3393" y="1801"/>
                  <a:pt x="3400" y="1801"/>
                </a:cubicBezTo>
                <a:cubicBezTo>
                  <a:pt x="3407" y="1801"/>
                  <a:pt x="3412" y="1807"/>
                  <a:pt x="3412" y="1814"/>
                </a:cubicBezTo>
                <a:lnTo>
                  <a:pt x="3412" y="1814"/>
                </a:lnTo>
                <a:cubicBezTo>
                  <a:pt x="3412" y="1821"/>
                  <a:pt x="3407" y="1826"/>
                  <a:pt x="3400" y="1826"/>
                </a:cubicBezTo>
                <a:cubicBezTo>
                  <a:pt x="3393" y="1826"/>
                  <a:pt x="3387" y="1821"/>
                  <a:pt x="3387" y="1814"/>
                </a:cubicBezTo>
                <a:close/>
                <a:moveTo>
                  <a:pt x="3387" y="1764"/>
                </a:moveTo>
                <a:lnTo>
                  <a:pt x="3387" y="1764"/>
                </a:lnTo>
                <a:cubicBezTo>
                  <a:pt x="3387" y="1757"/>
                  <a:pt x="3393" y="1751"/>
                  <a:pt x="3400" y="1751"/>
                </a:cubicBezTo>
                <a:cubicBezTo>
                  <a:pt x="3407" y="1751"/>
                  <a:pt x="3412" y="1757"/>
                  <a:pt x="3412" y="1764"/>
                </a:cubicBezTo>
                <a:lnTo>
                  <a:pt x="3412" y="1764"/>
                </a:lnTo>
                <a:cubicBezTo>
                  <a:pt x="3412" y="1771"/>
                  <a:pt x="3407" y="1776"/>
                  <a:pt x="3400" y="1776"/>
                </a:cubicBezTo>
                <a:cubicBezTo>
                  <a:pt x="3393" y="1776"/>
                  <a:pt x="3387" y="1771"/>
                  <a:pt x="3387" y="1764"/>
                </a:cubicBezTo>
                <a:close/>
                <a:moveTo>
                  <a:pt x="3387" y="1714"/>
                </a:moveTo>
                <a:lnTo>
                  <a:pt x="3387" y="1714"/>
                </a:lnTo>
                <a:cubicBezTo>
                  <a:pt x="3387" y="1707"/>
                  <a:pt x="3393" y="1701"/>
                  <a:pt x="3400" y="1701"/>
                </a:cubicBezTo>
                <a:cubicBezTo>
                  <a:pt x="3407" y="1701"/>
                  <a:pt x="3412" y="1707"/>
                  <a:pt x="3412" y="1714"/>
                </a:cubicBezTo>
                <a:lnTo>
                  <a:pt x="3412" y="1714"/>
                </a:lnTo>
                <a:cubicBezTo>
                  <a:pt x="3412" y="1721"/>
                  <a:pt x="3407" y="1726"/>
                  <a:pt x="3400" y="1726"/>
                </a:cubicBezTo>
                <a:cubicBezTo>
                  <a:pt x="3393" y="1726"/>
                  <a:pt x="3387" y="1721"/>
                  <a:pt x="3387" y="1714"/>
                </a:cubicBezTo>
                <a:close/>
                <a:moveTo>
                  <a:pt x="3387" y="1664"/>
                </a:moveTo>
                <a:lnTo>
                  <a:pt x="3387" y="1664"/>
                </a:lnTo>
                <a:cubicBezTo>
                  <a:pt x="3387" y="1657"/>
                  <a:pt x="3393" y="1651"/>
                  <a:pt x="3400" y="1651"/>
                </a:cubicBezTo>
                <a:cubicBezTo>
                  <a:pt x="3407" y="1651"/>
                  <a:pt x="3412" y="1657"/>
                  <a:pt x="3412" y="1664"/>
                </a:cubicBezTo>
                <a:lnTo>
                  <a:pt x="3412" y="1664"/>
                </a:lnTo>
                <a:cubicBezTo>
                  <a:pt x="3412" y="1670"/>
                  <a:pt x="3407" y="1676"/>
                  <a:pt x="3400" y="1676"/>
                </a:cubicBezTo>
                <a:cubicBezTo>
                  <a:pt x="3393" y="1676"/>
                  <a:pt x="3387" y="1670"/>
                  <a:pt x="3387" y="1664"/>
                </a:cubicBezTo>
                <a:close/>
                <a:moveTo>
                  <a:pt x="3387" y="1614"/>
                </a:moveTo>
                <a:lnTo>
                  <a:pt x="3387" y="1614"/>
                </a:lnTo>
                <a:cubicBezTo>
                  <a:pt x="3387" y="1607"/>
                  <a:pt x="3393" y="1601"/>
                  <a:pt x="3400" y="1601"/>
                </a:cubicBezTo>
                <a:cubicBezTo>
                  <a:pt x="3407" y="1601"/>
                  <a:pt x="3412" y="1607"/>
                  <a:pt x="3412" y="1614"/>
                </a:cubicBezTo>
                <a:lnTo>
                  <a:pt x="3412" y="1614"/>
                </a:lnTo>
                <a:cubicBezTo>
                  <a:pt x="3412" y="1620"/>
                  <a:pt x="3407" y="1626"/>
                  <a:pt x="3400" y="1626"/>
                </a:cubicBezTo>
                <a:cubicBezTo>
                  <a:pt x="3393" y="1626"/>
                  <a:pt x="3387" y="1620"/>
                  <a:pt x="3387" y="1614"/>
                </a:cubicBezTo>
                <a:close/>
                <a:moveTo>
                  <a:pt x="3387" y="1564"/>
                </a:moveTo>
                <a:lnTo>
                  <a:pt x="3387" y="1564"/>
                </a:lnTo>
                <a:cubicBezTo>
                  <a:pt x="3387" y="1557"/>
                  <a:pt x="3393" y="1551"/>
                  <a:pt x="3400" y="1551"/>
                </a:cubicBezTo>
                <a:cubicBezTo>
                  <a:pt x="3407" y="1551"/>
                  <a:pt x="3412" y="1557"/>
                  <a:pt x="3412" y="1564"/>
                </a:cubicBezTo>
                <a:lnTo>
                  <a:pt x="3412" y="1564"/>
                </a:lnTo>
                <a:cubicBezTo>
                  <a:pt x="3412" y="1570"/>
                  <a:pt x="3407" y="1576"/>
                  <a:pt x="3400" y="1576"/>
                </a:cubicBezTo>
                <a:cubicBezTo>
                  <a:pt x="3393" y="1576"/>
                  <a:pt x="3387" y="1570"/>
                  <a:pt x="3387" y="1564"/>
                </a:cubicBezTo>
                <a:close/>
                <a:moveTo>
                  <a:pt x="3387" y="1514"/>
                </a:moveTo>
                <a:lnTo>
                  <a:pt x="3387" y="1513"/>
                </a:lnTo>
                <a:cubicBezTo>
                  <a:pt x="3387" y="1507"/>
                  <a:pt x="3393" y="1501"/>
                  <a:pt x="3400" y="1501"/>
                </a:cubicBezTo>
                <a:cubicBezTo>
                  <a:pt x="3407" y="1501"/>
                  <a:pt x="3412" y="1507"/>
                  <a:pt x="3412" y="1513"/>
                </a:cubicBezTo>
                <a:lnTo>
                  <a:pt x="3412" y="1514"/>
                </a:lnTo>
                <a:cubicBezTo>
                  <a:pt x="3412" y="1520"/>
                  <a:pt x="3407" y="1526"/>
                  <a:pt x="3400" y="1526"/>
                </a:cubicBezTo>
                <a:cubicBezTo>
                  <a:pt x="3393" y="1526"/>
                  <a:pt x="3387" y="1520"/>
                  <a:pt x="3387" y="1514"/>
                </a:cubicBezTo>
                <a:close/>
                <a:moveTo>
                  <a:pt x="3387" y="1463"/>
                </a:moveTo>
                <a:lnTo>
                  <a:pt x="3387" y="1463"/>
                </a:lnTo>
                <a:cubicBezTo>
                  <a:pt x="3387" y="1457"/>
                  <a:pt x="3393" y="1451"/>
                  <a:pt x="3400" y="1451"/>
                </a:cubicBezTo>
                <a:cubicBezTo>
                  <a:pt x="3407" y="1451"/>
                  <a:pt x="3412" y="1457"/>
                  <a:pt x="3412" y="1463"/>
                </a:cubicBezTo>
                <a:lnTo>
                  <a:pt x="3412" y="1463"/>
                </a:lnTo>
                <a:cubicBezTo>
                  <a:pt x="3412" y="1470"/>
                  <a:pt x="3407" y="1476"/>
                  <a:pt x="3400" y="1476"/>
                </a:cubicBezTo>
                <a:cubicBezTo>
                  <a:pt x="3393" y="1476"/>
                  <a:pt x="3387" y="1470"/>
                  <a:pt x="3387" y="1463"/>
                </a:cubicBezTo>
                <a:close/>
                <a:moveTo>
                  <a:pt x="3387" y="1413"/>
                </a:moveTo>
                <a:lnTo>
                  <a:pt x="3387" y="1413"/>
                </a:lnTo>
                <a:cubicBezTo>
                  <a:pt x="3387" y="1407"/>
                  <a:pt x="3393" y="1401"/>
                  <a:pt x="3400" y="1401"/>
                </a:cubicBezTo>
                <a:cubicBezTo>
                  <a:pt x="3407" y="1401"/>
                  <a:pt x="3412" y="1407"/>
                  <a:pt x="3412" y="1413"/>
                </a:cubicBezTo>
                <a:lnTo>
                  <a:pt x="3412" y="1413"/>
                </a:lnTo>
                <a:cubicBezTo>
                  <a:pt x="3412" y="1420"/>
                  <a:pt x="3407" y="1426"/>
                  <a:pt x="3400" y="1426"/>
                </a:cubicBezTo>
                <a:cubicBezTo>
                  <a:pt x="3393" y="1426"/>
                  <a:pt x="3387" y="1420"/>
                  <a:pt x="3387" y="1413"/>
                </a:cubicBezTo>
                <a:close/>
                <a:moveTo>
                  <a:pt x="3387" y="1363"/>
                </a:moveTo>
                <a:lnTo>
                  <a:pt x="3387" y="1363"/>
                </a:lnTo>
                <a:cubicBezTo>
                  <a:pt x="3387" y="1356"/>
                  <a:pt x="3393" y="1351"/>
                  <a:pt x="3400" y="1351"/>
                </a:cubicBezTo>
                <a:cubicBezTo>
                  <a:pt x="3407" y="1351"/>
                  <a:pt x="3412" y="1356"/>
                  <a:pt x="3412" y="1363"/>
                </a:cubicBezTo>
                <a:lnTo>
                  <a:pt x="3412" y="1363"/>
                </a:lnTo>
                <a:cubicBezTo>
                  <a:pt x="3412" y="1370"/>
                  <a:pt x="3407" y="1376"/>
                  <a:pt x="3400" y="1376"/>
                </a:cubicBezTo>
                <a:cubicBezTo>
                  <a:pt x="3393" y="1376"/>
                  <a:pt x="3387" y="1370"/>
                  <a:pt x="3387" y="1363"/>
                </a:cubicBezTo>
                <a:close/>
                <a:moveTo>
                  <a:pt x="3387" y="1313"/>
                </a:moveTo>
                <a:lnTo>
                  <a:pt x="3387" y="1313"/>
                </a:lnTo>
                <a:cubicBezTo>
                  <a:pt x="3387" y="1306"/>
                  <a:pt x="3393" y="1301"/>
                  <a:pt x="3400" y="1301"/>
                </a:cubicBezTo>
                <a:cubicBezTo>
                  <a:pt x="3407" y="1301"/>
                  <a:pt x="3412" y="1306"/>
                  <a:pt x="3412" y="1313"/>
                </a:cubicBezTo>
                <a:lnTo>
                  <a:pt x="3412" y="1313"/>
                </a:lnTo>
                <a:cubicBezTo>
                  <a:pt x="3412" y="1320"/>
                  <a:pt x="3407" y="1326"/>
                  <a:pt x="3400" y="1326"/>
                </a:cubicBezTo>
                <a:cubicBezTo>
                  <a:pt x="3393" y="1326"/>
                  <a:pt x="3387" y="1320"/>
                  <a:pt x="3387" y="1313"/>
                </a:cubicBezTo>
                <a:close/>
                <a:moveTo>
                  <a:pt x="3387" y="1263"/>
                </a:moveTo>
                <a:lnTo>
                  <a:pt x="3387" y="1263"/>
                </a:lnTo>
                <a:cubicBezTo>
                  <a:pt x="3387" y="1256"/>
                  <a:pt x="3393" y="1251"/>
                  <a:pt x="3400" y="1251"/>
                </a:cubicBezTo>
                <a:cubicBezTo>
                  <a:pt x="3407" y="1251"/>
                  <a:pt x="3412" y="1256"/>
                  <a:pt x="3412" y="1263"/>
                </a:cubicBezTo>
                <a:lnTo>
                  <a:pt x="3412" y="1263"/>
                </a:lnTo>
                <a:cubicBezTo>
                  <a:pt x="3412" y="1270"/>
                  <a:pt x="3407" y="1276"/>
                  <a:pt x="3400" y="1276"/>
                </a:cubicBezTo>
                <a:cubicBezTo>
                  <a:pt x="3393" y="1276"/>
                  <a:pt x="3387" y="1270"/>
                  <a:pt x="3387" y="1263"/>
                </a:cubicBezTo>
                <a:close/>
                <a:moveTo>
                  <a:pt x="3387" y="1213"/>
                </a:moveTo>
                <a:lnTo>
                  <a:pt x="3387" y="1213"/>
                </a:lnTo>
                <a:cubicBezTo>
                  <a:pt x="3387" y="1206"/>
                  <a:pt x="3393" y="1201"/>
                  <a:pt x="3400" y="1201"/>
                </a:cubicBezTo>
                <a:cubicBezTo>
                  <a:pt x="3407" y="1201"/>
                  <a:pt x="3412" y="1206"/>
                  <a:pt x="3412" y="1213"/>
                </a:cubicBezTo>
                <a:lnTo>
                  <a:pt x="3412" y="1213"/>
                </a:lnTo>
                <a:cubicBezTo>
                  <a:pt x="3412" y="1220"/>
                  <a:pt x="3407" y="1226"/>
                  <a:pt x="3400" y="1226"/>
                </a:cubicBezTo>
                <a:cubicBezTo>
                  <a:pt x="3393" y="1226"/>
                  <a:pt x="3387" y="1220"/>
                  <a:pt x="3387" y="1213"/>
                </a:cubicBezTo>
                <a:close/>
                <a:moveTo>
                  <a:pt x="3387" y="1163"/>
                </a:moveTo>
                <a:lnTo>
                  <a:pt x="3387" y="1163"/>
                </a:lnTo>
                <a:cubicBezTo>
                  <a:pt x="3387" y="1156"/>
                  <a:pt x="3393" y="1151"/>
                  <a:pt x="3400" y="1151"/>
                </a:cubicBezTo>
                <a:cubicBezTo>
                  <a:pt x="3407" y="1151"/>
                  <a:pt x="3412" y="1156"/>
                  <a:pt x="3412" y="1163"/>
                </a:cubicBezTo>
                <a:lnTo>
                  <a:pt x="3412" y="1163"/>
                </a:lnTo>
                <a:cubicBezTo>
                  <a:pt x="3412" y="1170"/>
                  <a:pt x="3407" y="1176"/>
                  <a:pt x="3400" y="1176"/>
                </a:cubicBezTo>
                <a:cubicBezTo>
                  <a:pt x="3393" y="1176"/>
                  <a:pt x="3387" y="1170"/>
                  <a:pt x="3387" y="1163"/>
                </a:cubicBezTo>
                <a:close/>
                <a:moveTo>
                  <a:pt x="3387" y="1113"/>
                </a:moveTo>
                <a:lnTo>
                  <a:pt x="3387" y="1113"/>
                </a:lnTo>
                <a:cubicBezTo>
                  <a:pt x="3387" y="1106"/>
                  <a:pt x="3393" y="1101"/>
                  <a:pt x="3400" y="1101"/>
                </a:cubicBezTo>
                <a:cubicBezTo>
                  <a:pt x="3407" y="1101"/>
                  <a:pt x="3412" y="1106"/>
                  <a:pt x="3412" y="1113"/>
                </a:cubicBezTo>
                <a:lnTo>
                  <a:pt x="3412" y="1113"/>
                </a:lnTo>
                <a:cubicBezTo>
                  <a:pt x="3412" y="1120"/>
                  <a:pt x="3407" y="1126"/>
                  <a:pt x="3400" y="1126"/>
                </a:cubicBezTo>
                <a:cubicBezTo>
                  <a:pt x="3393" y="1126"/>
                  <a:pt x="3387" y="1120"/>
                  <a:pt x="3387" y="1113"/>
                </a:cubicBezTo>
                <a:close/>
                <a:moveTo>
                  <a:pt x="3387" y="1063"/>
                </a:moveTo>
                <a:lnTo>
                  <a:pt x="3387" y="1063"/>
                </a:lnTo>
                <a:cubicBezTo>
                  <a:pt x="3387" y="1056"/>
                  <a:pt x="3393" y="1051"/>
                  <a:pt x="3400" y="1051"/>
                </a:cubicBezTo>
                <a:cubicBezTo>
                  <a:pt x="3407" y="1051"/>
                  <a:pt x="3412" y="1056"/>
                  <a:pt x="3412" y="1063"/>
                </a:cubicBezTo>
                <a:lnTo>
                  <a:pt x="3412" y="1063"/>
                </a:lnTo>
                <a:cubicBezTo>
                  <a:pt x="3412" y="1070"/>
                  <a:pt x="3407" y="1076"/>
                  <a:pt x="3400" y="1076"/>
                </a:cubicBezTo>
                <a:cubicBezTo>
                  <a:pt x="3393" y="1076"/>
                  <a:pt x="3387" y="1070"/>
                  <a:pt x="3387" y="1063"/>
                </a:cubicBezTo>
                <a:close/>
                <a:moveTo>
                  <a:pt x="3387" y="1013"/>
                </a:moveTo>
                <a:lnTo>
                  <a:pt x="3387" y="1013"/>
                </a:lnTo>
                <a:cubicBezTo>
                  <a:pt x="3387" y="1006"/>
                  <a:pt x="3393" y="1001"/>
                  <a:pt x="3400" y="1001"/>
                </a:cubicBezTo>
                <a:cubicBezTo>
                  <a:pt x="3407" y="1001"/>
                  <a:pt x="3412" y="1006"/>
                  <a:pt x="3412" y="1013"/>
                </a:cubicBezTo>
                <a:lnTo>
                  <a:pt x="3412" y="1013"/>
                </a:lnTo>
                <a:cubicBezTo>
                  <a:pt x="3412" y="1020"/>
                  <a:pt x="3407" y="1026"/>
                  <a:pt x="3400" y="1026"/>
                </a:cubicBezTo>
                <a:cubicBezTo>
                  <a:pt x="3393" y="1026"/>
                  <a:pt x="3387" y="1020"/>
                  <a:pt x="3387" y="1013"/>
                </a:cubicBezTo>
                <a:close/>
                <a:moveTo>
                  <a:pt x="3387" y="963"/>
                </a:moveTo>
                <a:lnTo>
                  <a:pt x="3387" y="963"/>
                </a:lnTo>
                <a:cubicBezTo>
                  <a:pt x="3387" y="956"/>
                  <a:pt x="3393" y="951"/>
                  <a:pt x="3400" y="951"/>
                </a:cubicBezTo>
                <a:cubicBezTo>
                  <a:pt x="3407" y="951"/>
                  <a:pt x="3412" y="956"/>
                  <a:pt x="3412" y="963"/>
                </a:cubicBezTo>
                <a:lnTo>
                  <a:pt x="3412" y="963"/>
                </a:lnTo>
                <a:cubicBezTo>
                  <a:pt x="3412" y="970"/>
                  <a:pt x="3407" y="976"/>
                  <a:pt x="3400" y="976"/>
                </a:cubicBezTo>
                <a:cubicBezTo>
                  <a:pt x="3393" y="976"/>
                  <a:pt x="3387" y="970"/>
                  <a:pt x="3387" y="963"/>
                </a:cubicBezTo>
                <a:close/>
                <a:moveTo>
                  <a:pt x="3387" y="913"/>
                </a:moveTo>
                <a:lnTo>
                  <a:pt x="3387" y="913"/>
                </a:lnTo>
                <a:cubicBezTo>
                  <a:pt x="3387" y="906"/>
                  <a:pt x="3393" y="901"/>
                  <a:pt x="3400" y="901"/>
                </a:cubicBezTo>
                <a:cubicBezTo>
                  <a:pt x="3407" y="901"/>
                  <a:pt x="3412" y="906"/>
                  <a:pt x="3412" y="913"/>
                </a:cubicBezTo>
                <a:lnTo>
                  <a:pt x="3412" y="913"/>
                </a:lnTo>
                <a:cubicBezTo>
                  <a:pt x="3412" y="920"/>
                  <a:pt x="3407" y="926"/>
                  <a:pt x="3400" y="926"/>
                </a:cubicBezTo>
                <a:cubicBezTo>
                  <a:pt x="3393" y="926"/>
                  <a:pt x="3387" y="920"/>
                  <a:pt x="3387" y="913"/>
                </a:cubicBezTo>
                <a:close/>
                <a:moveTo>
                  <a:pt x="3387" y="863"/>
                </a:moveTo>
                <a:lnTo>
                  <a:pt x="3387" y="863"/>
                </a:lnTo>
                <a:cubicBezTo>
                  <a:pt x="3387" y="856"/>
                  <a:pt x="3393" y="851"/>
                  <a:pt x="3400" y="851"/>
                </a:cubicBezTo>
                <a:cubicBezTo>
                  <a:pt x="3407" y="851"/>
                  <a:pt x="3412" y="856"/>
                  <a:pt x="3412" y="863"/>
                </a:cubicBezTo>
                <a:lnTo>
                  <a:pt x="3412" y="863"/>
                </a:lnTo>
                <a:cubicBezTo>
                  <a:pt x="3412" y="870"/>
                  <a:pt x="3407" y="876"/>
                  <a:pt x="3400" y="876"/>
                </a:cubicBezTo>
                <a:cubicBezTo>
                  <a:pt x="3393" y="876"/>
                  <a:pt x="3387" y="870"/>
                  <a:pt x="3387" y="863"/>
                </a:cubicBezTo>
                <a:close/>
                <a:moveTo>
                  <a:pt x="3387" y="813"/>
                </a:moveTo>
                <a:lnTo>
                  <a:pt x="3387" y="813"/>
                </a:lnTo>
                <a:cubicBezTo>
                  <a:pt x="3387" y="806"/>
                  <a:pt x="3393" y="801"/>
                  <a:pt x="3400" y="801"/>
                </a:cubicBezTo>
                <a:cubicBezTo>
                  <a:pt x="3407" y="801"/>
                  <a:pt x="3412" y="806"/>
                  <a:pt x="3412" y="813"/>
                </a:cubicBezTo>
                <a:lnTo>
                  <a:pt x="3412" y="813"/>
                </a:lnTo>
                <a:cubicBezTo>
                  <a:pt x="3412" y="820"/>
                  <a:pt x="3407" y="826"/>
                  <a:pt x="3400" y="826"/>
                </a:cubicBezTo>
                <a:cubicBezTo>
                  <a:pt x="3393" y="826"/>
                  <a:pt x="3387" y="820"/>
                  <a:pt x="3387" y="813"/>
                </a:cubicBezTo>
                <a:close/>
                <a:moveTo>
                  <a:pt x="3387" y="763"/>
                </a:moveTo>
                <a:lnTo>
                  <a:pt x="3387" y="763"/>
                </a:lnTo>
                <a:cubicBezTo>
                  <a:pt x="3387" y="756"/>
                  <a:pt x="3393" y="751"/>
                  <a:pt x="3400" y="751"/>
                </a:cubicBezTo>
                <a:cubicBezTo>
                  <a:pt x="3407" y="751"/>
                  <a:pt x="3412" y="756"/>
                  <a:pt x="3412" y="763"/>
                </a:cubicBezTo>
                <a:lnTo>
                  <a:pt x="3412" y="763"/>
                </a:lnTo>
                <a:cubicBezTo>
                  <a:pt x="3412" y="770"/>
                  <a:pt x="3407" y="776"/>
                  <a:pt x="3400" y="776"/>
                </a:cubicBezTo>
                <a:cubicBezTo>
                  <a:pt x="3393" y="776"/>
                  <a:pt x="3387" y="770"/>
                  <a:pt x="3387" y="763"/>
                </a:cubicBezTo>
                <a:close/>
                <a:moveTo>
                  <a:pt x="3387" y="713"/>
                </a:moveTo>
                <a:lnTo>
                  <a:pt x="3387" y="713"/>
                </a:lnTo>
                <a:cubicBezTo>
                  <a:pt x="3387" y="706"/>
                  <a:pt x="3393" y="701"/>
                  <a:pt x="3400" y="701"/>
                </a:cubicBezTo>
                <a:cubicBezTo>
                  <a:pt x="3407" y="701"/>
                  <a:pt x="3412" y="706"/>
                  <a:pt x="3412" y="713"/>
                </a:cubicBezTo>
                <a:lnTo>
                  <a:pt x="3412" y="713"/>
                </a:lnTo>
                <a:cubicBezTo>
                  <a:pt x="3412" y="720"/>
                  <a:pt x="3407" y="726"/>
                  <a:pt x="3400" y="726"/>
                </a:cubicBezTo>
                <a:cubicBezTo>
                  <a:pt x="3393" y="726"/>
                  <a:pt x="3387" y="720"/>
                  <a:pt x="3387" y="713"/>
                </a:cubicBezTo>
                <a:close/>
                <a:moveTo>
                  <a:pt x="3387" y="663"/>
                </a:moveTo>
                <a:lnTo>
                  <a:pt x="3387" y="663"/>
                </a:lnTo>
                <a:cubicBezTo>
                  <a:pt x="3387" y="656"/>
                  <a:pt x="3393" y="651"/>
                  <a:pt x="3400" y="651"/>
                </a:cubicBezTo>
                <a:cubicBezTo>
                  <a:pt x="3407" y="651"/>
                  <a:pt x="3412" y="656"/>
                  <a:pt x="3412" y="663"/>
                </a:cubicBezTo>
                <a:lnTo>
                  <a:pt x="3412" y="663"/>
                </a:lnTo>
                <a:cubicBezTo>
                  <a:pt x="3412" y="670"/>
                  <a:pt x="3407" y="676"/>
                  <a:pt x="3400" y="676"/>
                </a:cubicBezTo>
                <a:cubicBezTo>
                  <a:pt x="3393" y="676"/>
                  <a:pt x="3387" y="670"/>
                  <a:pt x="3387" y="663"/>
                </a:cubicBezTo>
                <a:close/>
                <a:moveTo>
                  <a:pt x="3387" y="613"/>
                </a:moveTo>
                <a:lnTo>
                  <a:pt x="3387" y="613"/>
                </a:lnTo>
                <a:cubicBezTo>
                  <a:pt x="3387" y="606"/>
                  <a:pt x="3393" y="601"/>
                  <a:pt x="3400" y="601"/>
                </a:cubicBezTo>
                <a:cubicBezTo>
                  <a:pt x="3407" y="601"/>
                  <a:pt x="3412" y="606"/>
                  <a:pt x="3412" y="613"/>
                </a:cubicBezTo>
                <a:lnTo>
                  <a:pt x="3412" y="613"/>
                </a:lnTo>
                <a:cubicBezTo>
                  <a:pt x="3412" y="620"/>
                  <a:pt x="3407" y="626"/>
                  <a:pt x="3400" y="626"/>
                </a:cubicBezTo>
                <a:cubicBezTo>
                  <a:pt x="3393" y="626"/>
                  <a:pt x="3387" y="620"/>
                  <a:pt x="3387" y="613"/>
                </a:cubicBezTo>
                <a:close/>
                <a:moveTo>
                  <a:pt x="3387" y="564"/>
                </a:moveTo>
                <a:lnTo>
                  <a:pt x="3387" y="564"/>
                </a:lnTo>
                <a:cubicBezTo>
                  <a:pt x="3386" y="557"/>
                  <a:pt x="3391" y="551"/>
                  <a:pt x="3398" y="551"/>
                </a:cubicBezTo>
                <a:cubicBezTo>
                  <a:pt x="3405" y="550"/>
                  <a:pt x="3411" y="555"/>
                  <a:pt x="3412" y="562"/>
                </a:cubicBezTo>
                <a:lnTo>
                  <a:pt x="3412" y="562"/>
                </a:lnTo>
                <a:cubicBezTo>
                  <a:pt x="3412" y="569"/>
                  <a:pt x="3407" y="575"/>
                  <a:pt x="3400" y="576"/>
                </a:cubicBezTo>
                <a:cubicBezTo>
                  <a:pt x="3393" y="576"/>
                  <a:pt x="3387" y="571"/>
                  <a:pt x="3387" y="564"/>
                </a:cubicBezTo>
                <a:close/>
                <a:moveTo>
                  <a:pt x="3384" y="515"/>
                </a:moveTo>
                <a:lnTo>
                  <a:pt x="3384" y="515"/>
                </a:lnTo>
                <a:cubicBezTo>
                  <a:pt x="3383" y="508"/>
                  <a:pt x="3387" y="502"/>
                  <a:pt x="3394" y="501"/>
                </a:cubicBezTo>
                <a:cubicBezTo>
                  <a:pt x="3401" y="500"/>
                  <a:pt x="3407" y="504"/>
                  <a:pt x="3408" y="511"/>
                </a:cubicBezTo>
                <a:lnTo>
                  <a:pt x="3408" y="511"/>
                </a:lnTo>
                <a:cubicBezTo>
                  <a:pt x="3409" y="518"/>
                  <a:pt x="3405" y="524"/>
                  <a:pt x="3398" y="526"/>
                </a:cubicBezTo>
                <a:cubicBezTo>
                  <a:pt x="3391" y="527"/>
                  <a:pt x="3385" y="522"/>
                  <a:pt x="3384" y="515"/>
                </a:cubicBezTo>
                <a:close/>
                <a:moveTo>
                  <a:pt x="3376" y="466"/>
                </a:moveTo>
                <a:lnTo>
                  <a:pt x="3376" y="466"/>
                </a:lnTo>
                <a:cubicBezTo>
                  <a:pt x="3375" y="459"/>
                  <a:pt x="3380" y="452"/>
                  <a:pt x="3387" y="451"/>
                </a:cubicBezTo>
                <a:cubicBezTo>
                  <a:pt x="3393" y="450"/>
                  <a:pt x="3400" y="455"/>
                  <a:pt x="3401" y="462"/>
                </a:cubicBezTo>
                <a:lnTo>
                  <a:pt x="3401" y="462"/>
                </a:lnTo>
                <a:cubicBezTo>
                  <a:pt x="3402" y="469"/>
                  <a:pt x="3397" y="475"/>
                  <a:pt x="3390" y="476"/>
                </a:cubicBezTo>
                <a:cubicBezTo>
                  <a:pt x="3384" y="477"/>
                  <a:pt x="3377" y="472"/>
                  <a:pt x="3376" y="466"/>
                </a:cubicBezTo>
                <a:close/>
                <a:moveTo>
                  <a:pt x="3364" y="419"/>
                </a:moveTo>
                <a:lnTo>
                  <a:pt x="3364" y="419"/>
                </a:lnTo>
                <a:cubicBezTo>
                  <a:pt x="3362" y="412"/>
                  <a:pt x="3366" y="405"/>
                  <a:pt x="3372" y="403"/>
                </a:cubicBezTo>
                <a:cubicBezTo>
                  <a:pt x="3379" y="401"/>
                  <a:pt x="3386" y="405"/>
                  <a:pt x="3388" y="411"/>
                </a:cubicBezTo>
                <a:lnTo>
                  <a:pt x="3388" y="411"/>
                </a:lnTo>
                <a:cubicBezTo>
                  <a:pt x="3390" y="418"/>
                  <a:pt x="3386" y="425"/>
                  <a:pt x="3380" y="427"/>
                </a:cubicBezTo>
                <a:cubicBezTo>
                  <a:pt x="3373" y="429"/>
                  <a:pt x="3366" y="426"/>
                  <a:pt x="3364" y="419"/>
                </a:cubicBezTo>
                <a:close/>
                <a:moveTo>
                  <a:pt x="3348" y="373"/>
                </a:moveTo>
                <a:lnTo>
                  <a:pt x="3348" y="373"/>
                </a:lnTo>
                <a:cubicBezTo>
                  <a:pt x="3345" y="366"/>
                  <a:pt x="3349" y="359"/>
                  <a:pt x="3355" y="356"/>
                </a:cubicBezTo>
                <a:cubicBezTo>
                  <a:pt x="3361" y="354"/>
                  <a:pt x="3369" y="357"/>
                  <a:pt x="3371" y="363"/>
                </a:cubicBezTo>
                <a:lnTo>
                  <a:pt x="3371" y="363"/>
                </a:lnTo>
                <a:cubicBezTo>
                  <a:pt x="3374" y="370"/>
                  <a:pt x="3371" y="377"/>
                  <a:pt x="3364" y="380"/>
                </a:cubicBezTo>
                <a:cubicBezTo>
                  <a:pt x="3358" y="382"/>
                  <a:pt x="3351" y="379"/>
                  <a:pt x="3348" y="373"/>
                </a:cubicBezTo>
                <a:close/>
                <a:moveTo>
                  <a:pt x="3328" y="328"/>
                </a:moveTo>
                <a:lnTo>
                  <a:pt x="3328" y="328"/>
                </a:lnTo>
                <a:cubicBezTo>
                  <a:pt x="3325" y="322"/>
                  <a:pt x="3327" y="314"/>
                  <a:pt x="3333" y="311"/>
                </a:cubicBezTo>
                <a:cubicBezTo>
                  <a:pt x="3339" y="308"/>
                  <a:pt x="3347" y="311"/>
                  <a:pt x="3350" y="317"/>
                </a:cubicBezTo>
                <a:lnTo>
                  <a:pt x="3350" y="317"/>
                </a:lnTo>
                <a:cubicBezTo>
                  <a:pt x="3353" y="323"/>
                  <a:pt x="3351" y="331"/>
                  <a:pt x="3344" y="334"/>
                </a:cubicBezTo>
                <a:cubicBezTo>
                  <a:pt x="3338" y="337"/>
                  <a:pt x="3331" y="334"/>
                  <a:pt x="3328" y="328"/>
                </a:cubicBezTo>
                <a:close/>
                <a:moveTo>
                  <a:pt x="3304" y="286"/>
                </a:moveTo>
                <a:lnTo>
                  <a:pt x="3304" y="286"/>
                </a:lnTo>
                <a:cubicBezTo>
                  <a:pt x="3300" y="280"/>
                  <a:pt x="3302" y="272"/>
                  <a:pt x="3307" y="269"/>
                </a:cubicBezTo>
                <a:cubicBezTo>
                  <a:pt x="3313" y="265"/>
                  <a:pt x="3321" y="267"/>
                  <a:pt x="3325" y="272"/>
                </a:cubicBezTo>
                <a:lnTo>
                  <a:pt x="3325" y="272"/>
                </a:lnTo>
                <a:cubicBezTo>
                  <a:pt x="3328" y="278"/>
                  <a:pt x="3327" y="286"/>
                  <a:pt x="3321" y="290"/>
                </a:cubicBezTo>
                <a:cubicBezTo>
                  <a:pt x="3315" y="293"/>
                  <a:pt x="3307" y="292"/>
                  <a:pt x="3304" y="286"/>
                </a:cubicBezTo>
                <a:close/>
                <a:moveTo>
                  <a:pt x="3276" y="246"/>
                </a:moveTo>
                <a:lnTo>
                  <a:pt x="3276" y="245"/>
                </a:lnTo>
                <a:cubicBezTo>
                  <a:pt x="3272" y="240"/>
                  <a:pt x="3273" y="232"/>
                  <a:pt x="3278" y="228"/>
                </a:cubicBezTo>
                <a:cubicBezTo>
                  <a:pt x="3284" y="224"/>
                  <a:pt x="3292" y="225"/>
                  <a:pt x="3296" y="230"/>
                </a:cubicBezTo>
                <a:lnTo>
                  <a:pt x="3296" y="230"/>
                </a:lnTo>
                <a:cubicBezTo>
                  <a:pt x="3300" y="236"/>
                  <a:pt x="3299" y="244"/>
                  <a:pt x="3293" y="248"/>
                </a:cubicBezTo>
                <a:cubicBezTo>
                  <a:pt x="3288" y="252"/>
                  <a:pt x="3280" y="251"/>
                  <a:pt x="3276" y="246"/>
                </a:cubicBezTo>
                <a:close/>
                <a:moveTo>
                  <a:pt x="3245" y="208"/>
                </a:moveTo>
                <a:lnTo>
                  <a:pt x="3245" y="208"/>
                </a:lnTo>
                <a:cubicBezTo>
                  <a:pt x="3240" y="203"/>
                  <a:pt x="3240" y="195"/>
                  <a:pt x="3245" y="190"/>
                </a:cubicBezTo>
                <a:cubicBezTo>
                  <a:pt x="3251" y="186"/>
                  <a:pt x="3258" y="186"/>
                  <a:pt x="3263" y="191"/>
                </a:cubicBezTo>
                <a:lnTo>
                  <a:pt x="3263" y="191"/>
                </a:lnTo>
                <a:cubicBezTo>
                  <a:pt x="3268" y="196"/>
                  <a:pt x="3268" y="204"/>
                  <a:pt x="3263" y="208"/>
                </a:cubicBezTo>
                <a:cubicBezTo>
                  <a:pt x="3258" y="213"/>
                  <a:pt x="3250" y="213"/>
                  <a:pt x="3245" y="208"/>
                </a:cubicBezTo>
                <a:close/>
                <a:moveTo>
                  <a:pt x="3211" y="173"/>
                </a:moveTo>
                <a:lnTo>
                  <a:pt x="3211" y="173"/>
                </a:lnTo>
                <a:cubicBezTo>
                  <a:pt x="3206" y="168"/>
                  <a:pt x="3205" y="161"/>
                  <a:pt x="3210" y="155"/>
                </a:cubicBezTo>
                <a:cubicBezTo>
                  <a:pt x="3214" y="150"/>
                  <a:pt x="3222" y="150"/>
                  <a:pt x="3227" y="154"/>
                </a:cubicBezTo>
                <a:lnTo>
                  <a:pt x="3227" y="154"/>
                </a:lnTo>
                <a:cubicBezTo>
                  <a:pt x="3233" y="159"/>
                  <a:pt x="3233" y="167"/>
                  <a:pt x="3228" y="172"/>
                </a:cubicBezTo>
                <a:cubicBezTo>
                  <a:pt x="3224" y="177"/>
                  <a:pt x="3216" y="178"/>
                  <a:pt x="3211" y="173"/>
                </a:cubicBezTo>
                <a:close/>
                <a:moveTo>
                  <a:pt x="3174" y="142"/>
                </a:moveTo>
                <a:lnTo>
                  <a:pt x="3174" y="141"/>
                </a:lnTo>
                <a:cubicBezTo>
                  <a:pt x="3168" y="137"/>
                  <a:pt x="3167" y="130"/>
                  <a:pt x="3171" y="124"/>
                </a:cubicBezTo>
                <a:cubicBezTo>
                  <a:pt x="3175" y="118"/>
                  <a:pt x="3183" y="117"/>
                  <a:pt x="3188" y="121"/>
                </a:cubicBezTo>
                <a:lnTo>
                  <a:pt x="3188" y="121"/>
                </a:lnTo>
                <a:cubicBezTo>
                  <a:pt x="3194" y="125"/>
                  <a:pt x="3195" y="133"/>
                  <a:pt x="3191" y="139"/>
                </a:cubicBezTo>
                <a:cubicBezTo>
                  <a:pt x="3187" y="144"/>
                  <a:pt x="3179" y="146"/>
                  <a:pt x="3174" y="142"/>
                </a:cubicBezTo>
                <a:close/>
                <a:moveTo>
                  <a:pt x="3134" y="113"/>
                </a:moveTo>
                <a:lnTo>
                  <a:pt x="3134" y="113"/>
                </a:lnTo>
                <a:cubicBezTo>
                  <a:pt x="3128" y="109"/>
                  <a:pt x="3126" y="102"/>
                  <a:pt x="3130" y="96"/>
                </a:cubicBezTo>
                <a:cubicBezTo>
                  <a:pt x="3133" y="90"/>
                  <a:pt x="3141" y="88"/>
                  <a:pt x="3147" y="92"/>
                </a:cubicBezTo>
                <a:lnTo>
                  <a:pt x="3147" y="92"/>
                </a:lnTo>
                <a:cubicBezTo>
                  <a:pt x="3153" y="96"/>
                  <a:pt x="3154" y="103"/>
                  <a:pt x="3151" y="109"/>
                </a:cubicBezTo>
                <a:cubicBezTo>
                  <a:pt x="3147" y="115"/>
                  <a:pt x="3139" y="117"/>
                  <a:pt x="3134" y="113"/>
                </a:cubicBezTo>
                <a:close/>
                <a:moveTo>
                  <a:pt x="3092" y="88"/>
                </a:moveTo>
                <a:lnTo>
                  <a:pt x="3091" y="88"/>
                </a:lnTo>
                <a:cubicBezTo>
                  <a:pt x="3085" y="85"/>
                  <a:pt x="3083" y="78"/>
                  <a:pt x="3086" y="72"/>
                </a:cubicBezTo>
                <a:cubicBezTo>
                  <a:pt x="3089" y="65"/>
                  <a:pt x="3097" y="63"/>
                  <a:pt x="3103" y="66"/>
                </a:cubicBezTo>
                <a:lnTo>
                  <a:pt x="3103" y="66"/>
                </a:lnTo>
                <a:cubicBezTo>
                  <a:pt x="3109" y="69"/>
                  <a:pt x="3111" y="77"/>
                  <a:pt x="3108" y="83"/>
                </a:cubicBezTo>
                <a:cubicBezTo>
                  <a:pt x="3105" y="89"/>
                  <a:pt x="3098" y="91"/>
                  <a:pt x="3092" y="88"/>
                </a:cubicBezTo>
                <a:close/>
                <a:moveTo>
                  <a:pt x="3048" y="67"/>
                </a:moveTo>
                <a:lnTo>
                  <a:pt x="3048" y="67"/>
                </a:lnTo>
                <a:cubicBezTo>
                  <a:pt x="3041" y="65"/>
                  <a:pt x="3038" y="58"/>
                  <a:pt x="3040" y="52"/>
                </a:cubicBezTo>
                <a:cubicBezTo>
                  <a:pt x="3042" y="45"/>
                  <a:pt x="3050" y="42"/>
                  <a:pt x="3056" y="44"/>
                </a:cubicBezTo>
                <a:lnTo>
                  <a:pt x="3056" y="44"/>
                </a:lnTo>
                <a:cubicBezTo>
                  <a:pt x="3063" y="46"/>
                  <a:pt x="3066" y="53"/>
                  <a:pt x="3064" y="60"/>
                </a:cubicBezTo>
                <a:cubicBezTo>
                  <a:pt x="3062" y="66"/>
                  <a:pt x="3054" y="70"/>
                  <a:pt x="3048" y="67"/>
                </a:cubicBezTo>
                <a:close/>
                <a:moveTo>
                  <a:pt x="3001" y="50"/>
                </a:moveTo>
                <a:lnTo>
                  <a:pt x="3001" y="50"/>
                </a:lnTo>
                <a:cubicBezTo>
                  <a:pt x="2994" y="48"/>
                  <a:pt x="2991" y="41"/>
                  <a:pt x="2993" y="34"/>
                </a:cubicBezTo>
                <a:cubicBezTo>
                  <a:pt x="2995" y="28"/>
                  <a:pt x="3002" y="25"/>
                  <a:pt x="3009" y="27"/>
                </a:cubicBezTo>
                <a:lnTo>
                  <a:pt x="3009" y="27"/>
                </a:lnTo>
                <a:cubicBezTo>
                  <a:pt x="3016" y="29"/>
                  <a:pt x="3019" y="36"/>
                  <a:pt x="3017" y="43"/>
                </a:cubicBezTo>
                <a:cubicBezTo>
                  <a:pt x="3014" y="49"/>
                  <a:pt x="3007" y="53"/>
                  <a:pt x="3001" y="50"/>
                </a:cubicBezTo>
                <a:close/>
                <a:moveTo>
                  <a:pt x="2953" y="38"/>
                </a:moveTo>
                <a:lnTo>
                  <a:pt x="2953" y="38"/>
                </a:lnTo>
                <a:cubicBezTo>
                  <a:pt x="2947" y="36"/>
                  <a:pt x="2943" y="29"/>
                  <a:pt x="2944" y="23"/>
                </a:cubicBezTo>
                <a:cubicBezTo>
                  <a:pt x="2946" y="16"/>
                  <a:pt x="2953" y="12"/>
                  <a:pt x="2960" y="14"/>
                </a:cubicBezTo>
                <a:lnTo>
                  <a:pt x="2960" y="14"/>
                </a:lnTo>
                <a:cubicBezTo>
                  <a:pt x="2966" y="16"/>
                  <a:pt x="2970" y="23"/>
                  <a:pt x="2969" y="29"/>
                </a:cubicBezTo>
                <a:cubicBezTo>
                  <a:pt x="2967" y="36"/>
                  <a:pt x="2960" y="40"/>
                  <a:pt x="2953" y="38"/>
                </a:cubicBezTo>
                <a:close/>
                <a:moveTo>
                  <a:pt x="2905" y="30"/>
                </a:moveTo>
                <a:lnTo>
                  <a:pt x="2905" y="30"/>
                </a:lnTo>
                <a:cubicBezTo>
                  <a:pt x="2899" y="29"/>
                  <a:pt x="2894" y="23"/>
                  <a:pt x="2895" y="16"/>
                </a:cubicBezTo>
                <a:cubicBezTo>
                  <a:pt x="2896" y="9"/>
                  <a:pt x="2902" y="4"/>
                  <a:pt x="2909" y="5"/>
                </a:cubicBezTo>
                <a:lnTo>
                  <a:pt x="2909" y="5"/>
                </a:lnTo>
                <a:cubicBezTo>
                  <a:pt x="2916" y="6"/>
                  <a:pt x="2921" y="13"/>
                  <a:pt x="2920" y="20"/>
                </a:cubicBezTo>
                <a:cubicBezTo>
                  <a:pt x="2919" y="26"/>
                  <a:pt x="2912" y="31"/>
                  <a:pt x="2905" y="30"/>
                </a:cubicBezTo>
                <a:close/>
                <a:moveTo>
                  <a:pt x="2856" y="26"/>
                </a:moveTo>
                <a:lnTo>
                  <a:pt x="2856" y="26"/>
                </a:lnTo>
                <a:cubicBezTo>
                  <a:pt x="2850" y="26"/>
                  <a:pt x="2844" y="20"/>
                  <a:pt x="2845" y="13"/>
                </a:cubicBezTo>
                <a:cubicBezTo>
                  <a:pt x="2845" y="6"/>
                  <a:pt x="2851" y="1"/>
                  <a:pt x="2858" y="1"/>
                </a:cubicBezTo>
                <a:lnTo>
                  <a:pt x="2858" y="1"/>
                </a:lnTo>
                <a:cubicBezTo>
                  <a:pt x="2865" y="2"/>
                  <a:pt x="2870" y="8"/>
                  <a:pt x="2870" y="15"/>
                </a:cubicBezTo>
                <a:cubicBezTo>
                  <a:pt x="2869" y="21"/>
                  <a:pt x="2863" y="27"/>
                  <a:pt x="2856" y="26"/>
                </a:cubicBezTo>
                <a:close/>
              </a:path>
            </a:pathLst>
          </a:custGeom>
          <a:solidFill>
            <a:srgbClr val="000000"/>
          </a:solidFill>
          <a:ln w="1588" cap="flat">
            <a:solidFill>
              <a:srgbClr val="000000"/>
            </a:solidFill>
            <a:prstDash val="solid"/>
            <a:bevel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73"/>
          <p:cNvSpPr>
            <a:spLocks noChangeArrowheads="1"/>
          </p:cNvSpPr>
          <p:nvPr/>
        </p:nvSpPr>
        <p:spPr bwMode="auto">
          <a:xfrm>
            <a:off x="7962294" y="3424719"/>
            <a:ext cx="888064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sz="1200" b="1" i="1" dirty="0" err="1" smtClean="0">
                <a:solidFill>
                  <a:srgbClr val="000000"/>
                </a:solidFill>
                <a:latin typeface="Arial" pitchFamily="34" charset="0"/>
              </a:rPr>
              <a:t>scanvoltage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pSp>
        <p:nvGrpSpPr>
          <p:cNvPr id="36" name="Gruppieren 114"/>
          <p:cNvGrpSpPr/>
          <p:nvPr/>
        </p:nvGrpSpPr>
        <p:grpSpPr>
          <a:xfrm>
            <a:off x="4036789" y="2673861"/>
            <a:ext cx="246757" cy="400110"/>
            <a:chOff x="-859333" y="2549262"/>
            <a:chExt cx="246757" cy="400110"/>
          </a:xfrm>
        </p:grpSpPr>
        <p:sp>
          <p:nvSpPr>
            <p:cNvPr id="37" name="Ellipse 36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39" name="Gruppieren 117"/>
          <p:cNvGrpSpPr/>
          <p:nvPr/>
        </p:nvGrpSpPr>
        <p:grpSpPr>
          <a:xfrm>
            <a:off x="2236589" y="1993851"/>
            <a:ext cx="246757" cy="400110"/>
            <a:chOff x="-859333" y="2549262"/>
            <a:chExt cx="246757" cy="400110"/>
          </a:xfrm>
        </p:grpSpPr>
        <p:sp>
          <p:nvSpPr>
            <p:cNvPr id="40" name="Ellipse 39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1" name="Textfeld 40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42" name="Gruppieren 120"/>
          <p:cNvGrpSpPr/>
          <p:nvPr/>
        </p:nvGrpSpPr>
        <p:grpSpPr>
          <a:xfrm>
            <a:off x="1413768" y="1633811"/>
            <a:ext cx="246757" cy="400110"/>
            <a:chOff x="-859333" y="2549262"/>
            <a:chExt cx="246757" cy="400110"/>
          </a:xfrm>
        </p:grpSpPr>
        <p:sp>
          <p:nvSpPr>
            <p:cNvPr id="43" name="Ellipse 42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grpSp>
        <p:nvGrpSpPr>
          <p:cNvPr id="45" name="Gruppieren 103"/>
          <p:cNvGrpSpPr/>
          <p:nvPr/>
        </p:nvGrpSpPr>
        <p:grpSpPr>
          <a:xfrm>
            <a:off x="7925221" y="4946179"/>
            <a:ext cx="246757" cy="400110"/>
            <a:chOff x="-859333" y="2549262"/>
            <a:chExt cx="246757" cy="400110"/>
          </a:xfrm>
        </p:grpSpPr>
        <p:sp>
          <p:nvSpPr>
            <p:cNvPr id="46" name="Ellipse 45"/>
            <p:cNvSpPr/>
            <p:nvPr/>
          </p:nvSpPr>
          <p:spPr bwMode="auto">
            <a:xfrm>
              <a:off x="-791308" y="2664069"/>
              <a:ext cx="178732" cy="188867"/>
            </a:xfrm>
            <a:prstGeom prst="ellipse">
              <a:avLst/>
            </a:prstGeom>
            <a:solidFill>
              <a:srgbClr val="FFC000"/>
            </a:solidFill>
            <a:ln w="3175">
              <a:noFill/>
              <a:miter lim="800000"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sp>
          <p:nvSpPr>
            <p:cNvPr id="47" name="Textfeld 46"/>
            <p:cNvSpPr txBox="1"/>
            <p:nvPr/>
          </p:nvSpPr>
          <p:spPr>
            <a:xfrm>
              <a:off x="-859333" y="2549262"/>
              <a:ext cx="2160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latin typeface="Arial" pitchFamily="34" charset="0"/>
                  <a:cs typeface="Arial" pitchFamily="34" charset="0"/>
                </a:rPr>
                <a:t>+</a:t>
              </a:r>
            </a:p>
          </p:txBody>
        </p:sp>
      </p:grpSp>
      <p:sp>
        <p:nvSpPr>
          <p:cNvPr id="48" name="Stern mit 4 Zacken 47"/>
          <p:cNvSpPr/>
          <p:nvPr/>
        </p:nvSpPr>
        <p:spPr bwMode="auto">
          <a:xfrm rot="20112183">
            <a:off x="8056133" y="5005083"/>
            <a:ext cx="360040" cy="360040"/>
          </a:xfrm>
          <a:prstGeom prst="star4">
            <a:avLst/>
          </a:prstGeom>
          <a:solidFill>
            <a:srgbClr val="FF0000"/>
          </a:solidFill>
          <a:ln w="57150">
            <a:noFill/>
            <a:miter lim="800000"/>
            <a:headEnd/>
            <a:tailEnd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50" name="Textfeld 49"/>
          <p:cNvSpPr txBox="1"/>
          <p:nvPr/>
        </p:nvSpPr>
        <p:spPr>
          <a:xfrm>
            <a:off x="6341045" y="1201763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Funktionsweise </a:t>
            </a:r>
          </a:p>
        </p:txBody>
      </p:sp>
      <p:sp>
        <p:nvSpPr>
          <p:cNvPr id="4" name="Rechteck 3"/>
          <p:cNvSpPr/>
          <p:nvPr/>
        </p:nvSpPr>
        <p:spPr>
          <a:xfrm>
            <a:off x="107503" y="3794052"/>
            <a:ext cx="5874293" cy="293714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107503" y="4684096"/>
            <a:ext cx="5874293" cy="204710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Textfeld 83"/>
          <p:cNvSpPr txBox="1"/>
          <p:nvPr/>
        </p:nvSpPr>
        <p:spPr>
          <a:xfrm>
            <a:off x="196507" y="4648200"/>
            <a:ext cx="3796681" cy="2123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1763" indent="-263525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2200" dirty="0" err="1">
                <a:latin typeface="Arial" pitchFamily="34" charset="0"/>
                <a:cs typeface="Arial" pitchFamily="34" charset="0"/>
              </a:rPr>
              <a:t>n</a:t>
            </a:r>
            <a:r>
              <a:rPr lang="de-DE" sz="2200" dirty="0" err="1" smtClean="0">
                <a:latin typeface="Arial" pitchFamily="34" charset="0"/>
                <a:cs typeface="Arial" pitchFamily="34" charset="0"/>
              </a:rPr>
              <a:t>uclear</a:t>
            </a:r>
            <a:r>
              <a:rPr lang="de-DE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dirty="0" err="1" smtClean="0">
                <a:latin typeface="Arial" pitchFamily="34" charset="0"/>
                <a:cs typeface="Arial" pitchFamily="34" charset="0"/>
              </a:rPr>
              <a:t>spin</a:t>
            </a:r>
            <a:endParaRPr lang="de-DE" sz="2200" dirty="0" smtClean="0">
              <a:latin typeface="Arial" pitchFamily="34" charset="0"/>
              <a:cs typeface="Arial" pitchFamily="34" charset="0"/>
            </a:endParaRPr>
          </a:p>
          <a:p>
            <a:pPr marL="131763" indent="-263525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2200" dirty="0" err="1">
                <a:latin typeface="Arial" pitchFamily="34" charset="0"/>
                <a:cs typeface="Arial" pitchFamily="34" charset="0"/>
              </a:rPr>
              <a:t>c</a:t>
            </a:r>
            <a:r>
              <a:rPr lang="de-DE" sz="2200" dirty="0" err="1" smtClean="0">
                <a:latin typeface="Arial" pitchFamily="34" charset="0"/>
                <a:cs typeface="Arial" pitchFamily="34" charset="0"/>
              </a:rPr>
              <a:t>harge</a:t>
            </a:r>
            <a:r>
              <a:rPr lang="de-DE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dirty="0" err="1" smtClean="0">
                <a:latin typeface="Arial" pitchFamily="34" charset="0"/>
                <a:cs typeface="Arial" pitchFamily="34" charset="0"/>
              </a:rPr>
              <a:t>radius</a:t>
            </a:r>
            <a:endParaRPr lang="de-DE" sz="2200" dirty="0" smtClean="0">
              <a:latin typeface="Arial" pitchFamily="34" charset="0"/>
              <a:cs typeface="Arial" pitchFamily="34" charset="0"/>
            </a:endParaRPr>
          </a:p>
          <a:p>
            <a:pPr marL="131763" indent="-263525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2200" dirty="0" smtClean="0">
                <a:latin typeface="Arial" pitchFamily="34" charset="0"/>
                <a:cs typeface="Arial" pitchFamily="34" charset="0"/>
              </a:rPr>
              <a:t>magn. </a:t>
            </a:r>
            <a:r>
              <a:rPr lang="de-DE" sz="2200" dirty="0" err="1" smtClean="0">
                <a:latin typeface="Arial" pitchFamily="34" charset="0"/>
                <a:cs typeface="Arial" pitchFamily="34" charset="0"/>
              </a:rPr>
              <a:t>dipole</a:t>
            </a:r>
            <a:r>
              <a:rPr lang="de-DE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dirty="0" err="1" smtClean="0">
                <a:latin typeface="Arial" pitchFamily="34" charset="0"/>
                <a:cs typeface="Arial" pitchFamily="34" charset="0"/>
              </a:rPr>
              <a:t>moment</a:t>
            </a:r>
            <a:endParaRPr lang="de-DE" sz="2200" dirty="0" smtClean="0">
              <a:latin typeface="Arial" pitchFamily="34" charset="0"/>
              <a:cs typeface="Arial" pitchFamily="34" charset="0"/>
            </a:endParaRPr>
          </a:p>
          <a:p>
            <a:pPr marL="131763" indent="-263525">
              <a:lnSpc>
                <a:spcPct val="150000"/>
              </a:lnSpc>
              <a:buFont typeface="Wingdings" pitchFamily="2" charset="2"/>
              <a:buChar char="§"/>
            </a:pPr>
            <a:r>
              <a:rPr lang="de-DE" sz="2200" dirty="0" err="1" smtClean="0">
                <a:latin typeface="Arial" pitchFamily="34" charset="0"/>
                <a:cs typeface="Arial" pitchFamily="34" charset="0"/>
              </a:rPr>
              <a:t>electr</a:t>
            </a:r>
            <a:r>
              <a:rPr lang="de-DE" sz="2200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de-DE" sz="2200" dirty="0" err="1">
                <a:latin typeface="Arial" pitchFamily="34" charset="0"/>
                <a:cs typeface="Arial" pitchFamily="34" charset="0"/>
              </a:rPr>
              <a:t>q</a:t>
            </a:r>
            <a:r>
              <a:rPr lang="de-DE" sz="2200" dirty="0" err="1" smtClean="0">
                <a:latin typeface="Arial" pitchFamily="34" charset="0"/>
                <a:cs typeface="Arial" pitchFamily="34" charset="0"/>
              </a:rPr>
              <a:t>uadrupole</a:t>
            </a:r>
            <a:r>
              <a:rPr lang="de-DE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2200" dirty="0" err="1" smtClean="0">
                <a:latin typeface="Arial" pitchFamily="34" charset="0"/>
                <a:cs typeface="Arial" pitchFamily="34" charset="0"/>
              </a:rPr>
              <a:t>moment</a:t>
            </a:r>
            <a:endParaRPr lang="de-DE" sz="2200" dirty="0" smtClean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0" name="Gruppieren 488"/>
          <p:cNvGrpSpPr/>
          <p:nvPr/>
        </p:nvGrpSpPr>
        <p:grpSpPr>
          <a:xfrm>
            <a:off x="4114800" y="6248400"/>
            <a:ext cx="1335067" cy="387035"/>
            <a:chOff x="6164957" y="2626016"/>
            <a:chExt cx="1080120" cy="313126"/>
          </a:xfrm>
        </p:grpSpPr>
        <p:pic>
          <p:nvPicPr>
            <p:cNvPr id="81" name="Picture 1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7" t="4907" r="76704" b="80861"/>
            <a:stretch/>
          </p:blipFill>
          <p:spPr bwMode="auto">
            <a:xfrm>
              <a:off x="6592441" y="2655037"/>
              <a:ext cx="269526" cy="280648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2" name="Picture 1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259" t="5722" r="48347" b="80861"/>
            <a:stretch/>
          </p:blipFill>
          <p:spPr bwMode="auto">
            <a:xfrm>
              <a:off x="6164957" y="2655038"/>
              <a:ext cx="311822" cy="264577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83" name="Picture 1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177" t="2429" r="27740" b="81692"/>
            <a:stretch/>
          </p:blipFill>
          <p:spPr bwMode="auto">
            <a:xfrm>
              <a:off x="7006336" y="2626016"/>
              <a:ext cx="238741" cy="313126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07763" dir="27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</p:grpSp>
      <p:sp>
        <p:nvSpPr>
          <p:cNvPr id="85" name="Rechteck 84"/>
          <p:cNvSpPr/>
          <p:nvPr/>
        </p:nvSpPr>
        <p:spPr>
          <a:xfrm>
            <a:off x="193466" y="3864114"/>
            <a:ext cx="5651154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2400"/>
              </a:lnSpc>
            </a:pP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roundstate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characteristics</a:t>
            </a:r>
          </a:p>
          <a:p>
            <a:pPr algn="ctr">
              <a:lnSpc>
                <a:spcPts val="24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short lived exotic isotopes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4" name="Gruppieren 157"/>
          <p:cNvGrpSpPr/>
          <p:nvPr/>
        </p:nvGrpSpPr>
        <p:grpSpPr>
          <a:xfrm>
            <a:off x="2209800" y="4737489"/>
            <a:ext cx="419614" cy="596511"/>
            <a:chOff x="11784893" y="-10439"/>
            <a:chExt cx="339484" cy="482600"/>
          </a:xfrm>
        </p:grpSpPr>
        <p:sp>
          <p:nvSpPr>
            <p:cNvPr id="55" name="AutoShape 67"/>
            <p:cNvSpPr>
              <a:spLocks noChangeAspect="1" noChangeArrowheads="1" noTextEdit="1"/>
            </p:cNvSpPr>
            <p:nvPr/>
          </p:nvSpPr>
          <p:spPr bwMode="auto">
            <a:xfrm>
              <a:off x="11784893" y="-10439"/>
              <a:ext cx="339484" cy="48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6" name="Freeform 69"/>
            <p:cNvSpPr>
              <a:spLocks noEditPoints="1"/>
            </p:cNvSpPr>
            <p:nvPr/>
          </p:nvSpPr>
          <p:spPr bwMode="auto">
            <a:xfrm>
              <a:off x="11945410" y="-5621"/>
              <a:ext cx="32288" cy="467343"/>
            </a:xfrm>
            <a:custGeom>
              <a:avLst/>
              <a:gdLst>
                <a:gd name="T0" fmla="*/ 19 w 69"/>
                <a:gd name="T1" fmla="*/ 1165 h 1165"/>
                <a:gd name="T2" fmla="*/ 22 w 69"/>
                <a:gd name="T3" fmla="*/ 58 h 1165"/>
                <a:gd name="T4" fmla="*/ 46 w 69"/>
                <a:gd name="T5" fmla="*/ 58 h 1165"/>
                <a:gd name="T6" fmla="*/ 43 w 69"/>
                <a:gd name="T7" fmla="*/ 1165 h 1165"/>
                <a:gd name="T8" fmla="*/ 19 w 69"/>
                <a:gd name="T9" fmla="*/ 1165 h 1165"/>
                <a:gd name="T10" fmla="*/ 0 w 69"/>
                <a:gd name="T11" fmla="*/ 71 h 1165"/>
                <a:gd name="T12" fmla="*/ 35 w 69"/>
                <a:gd name="T13" fmla="*/ 0 h 1165"/>
                <a:gd name="T14" fmla="*/ 69 w 69"/>
                <a:gd name="T15" fmla="*/ 71 h 1165"/>
                <a:gd name="T16" fmla="*/ 0 w 69"/>
                <a:gd name="T17" fmla="*/ 71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165">
                  <a:moveTo>
                    <a:pt x="19" y="1165"/>
                  </a:moveTo>
                  <a:lnTo>
                    <a:pt x="22" y="58"/>
                  </a:lnTo>
                  <a:lnTo>
                    <a:pt x="46" y="58"/>
                  </a:lnTo>
                  <a:lnTo>
                    <a:pt x="43" y="1165"/>
                  </a:lnTo>
                  <a:lnTo>
                    <a:pt x="19" y="1165"/>
                  </a:lnTo>
                  <a:close/>
                  <a:moveTo>
                    <a:pt x="0" y="71"/>
                  </a:moveTo>
                  <a:lnTo>
                    <a:pt x="35" y="0"/>
                  </a:lnTo>
                  <a:lnTo>
                    <a:pt x="69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7" name="Freeform 70"/>
            <p:cNvSpPr>
              <a:spLocks/>
            </p:cNvSpPr>
            <p:nvPr/>
          </p:nvSpPr>
          <p:spPr bwMode="auto">
            <a:xfrm>
              <a:off x="11883602" y="54603"/>
              <a:ext cx="167897" cy="48982"/>
            </a:xfrm>
            <a:custGeom>
              <a:avLst/>
              <a:gdLst>
                <a:gd name="T0" fmla="*/ 163 w 363"/>
                <a:gd name="T1" fmla="*/ 0 h 122"/>
                <a:gd name="T2" fmla="*/ 127 w 363"/>
                <a:gd name="T3" fmla="*/ 3 h 122"/>
                <a:gd name="T4" fmla="*/ 94 w 363"/>
                <a:gd name="T5" fmla="*/ 7 h 122"/>
                <a:gd name="T6" fmla="*/ 66 w 363"/>
                <a:gd name="T7" fmla="*/ 14 h 122"/>
                <a:gd name="T8" fmla="*/ 41 w 363"/>
                <a:gd name="T9" fmla="*/ 22 h 122"/>
                <a:gd name="T10" fmla="*/ 26 w 363"/>
                <a:gd name="T11" fmla="*/ 29 h 122"/>
                <a:gd name="T12" fmla="*/ 18 w 363"/>
                <a:gd name="T13" fmla="*/ 35 h 122"/>
                <a:gd name="T14" fmla="*/ 11 w 363"/>
                <a:gd name="T15" fmla="*/ 40 h 122"/>
                <a:gd name="T16" fmla="*/ 5 w 363"/>
                <a:gd name="T17" fmla="*/ 46 h 122"/>
                <a:gd name="T18" fmla="*/ 1 w 363"/>
                <a:gd name="T19" fmla="*/ 51 h 122"/>
                <a:gd name="T20" fmla="*/ 0 w 363"/>
                <a:gd name="T21" fmla="*/ 58 h 122"/>
                <a:gd name="T22" fmla="*/ 0 w 363"/>
                <a:gd name="T23" fmla="*/ 64 h 122"/>
                <a:gd name="T24" fmla="*/ 1 w 363"/>
                <a:gd name="T25" fmla="*/ 69 h 122"/>
                <a:gd name="T26" fmla="*/ 5 w 363"/>
                <a:gd name="T27" fmla="*/ 76 h 122"/>
                <a:gd name="T28" fmla="*/ 11 w 363"/>
                <a:gd name="T29" fmla="*/ 82 h 122"/>
                <a:gd name="T30" fmla="*/ 18 w 363"/>
                <a:gd name="T31" fmla="*/ 87 h 122"/>
                <a:gd name="T32" fmla="*/ 26 w 363"/>
                <a:gd name="T33" fmla="*/ 91 h 122"/>
                <a:gd name="T34" fmla="*/ 41 w 363"/>
                <a:gd name="T35" fmla="*/ 100 h 122"/>
                <a:gd name="T36" fmla="*/ 66 w 363"/>
                <a:gd name="T37" fmla="*/ 107 h 122"/>
                <a:gd name="T38" fmla="*/ 94 w 363"/>
                <a:gd name="T39" fmla="*/ 114 h 122"/>
                <a:gd name="T40" fmla="*/ 127 w 363"/>
                <a:gd name="T41" fmla="*/ 119 h 122"/>
                <a:gd name="T42" fmla="*/ 163 w 363"/>
                <a:gd name="T43" fmla="*/ 120 h 122"/>
                <a:gd name="T44" fmla="*/ 199 w 363"/>
                <a:gd name="T45" fmla="*/ 120 h 122"/>
                <a:gd name="T46" fmla="*/ 235 w 363"/>
                <a:gd name="T47" fmla="*/ 119 h 122"/>
                <a:gd name="T48" fmla="*/ 269 w 363"/>
                <a:gd name="T49" fmla="*/ 114 h 122"/>
                <a:gd name="T50" fmla="*/ 298 w 363"/>
                <a:gd name="T51" fmla="*/ 107 h 122"/>
                <a:gd name="T52" fmla="*/ 321 w 363"/>
                <a:gd name="T53" fmla="*/ 100 h 122"/>
                <a:gd name="T54" fmla="*/ 337 w 363"/>
                <a:gd name="T55" fmla="*/ 91 h 122"/>
                <a:gd name="T56" fmla="*/ 345 w 363"/>
                <a:gd name="T57" fmla="*/ 87 h 122"/>
                <a:gd name="T58" fmla="*/ 352 w 363"/>
                <a:gd name="T59" fmla="*/ 82 h 122"/>
                <a:gd name="T60" fmla="*/ 357 w 363"/>
                <a:gd name="T61" fmla="*/ 76 h 122"/>
                <a:gd name="T62" fmla="*/ 362 w 363"/>
                <a:gd name="T63" fmla="*/ 69 h 122"/>
                <a:gd name="T64" fmla="*/ 363 w 363"/>
                <a:gd name="T65" fmla="*/ 64 h 122"/>
                <a:gd name="T66" fmla="*/ 363 w 363"/>
                <a:gd name="T67" fmla="*/ 58 h 122"/>
                <a:gd name="T68" fmla="*/ 362 w 363"/>
                <a:gd name="T69" fmla="*/ 51 h 122"/>
                <a:gd name="T70" fmla="*/ 357 w 363"/>
                <a:gd name="T71" fmla="*/ 46 h 122"/>
                <a:gd name="T72" fmla="*/ 352 w 363"/>
                <a:gd name="T73" fmla="*/ 40 h 122"/>
                <a:gd name="T74" fmla="*/ 345 w 363"/>
                <a:gd name="T75" fmla="*/ 35 h 122"/>
                <a:gd name="T76" fmla="*/ 337 w 363"/>
                <a:gd name="T77" fmla="*/ 29 h 122"/>
                <a:gd name="T78" fmla="*/ 321 w 363"/>
                <a:gd name="T79" fmla="*/ 22 h 122"/>
                <a:gd name="T80" fmla="*/ 298 w 363"/>
                <a:gd name="T81" fmla="*/ 14 h 122"/>
                <a:gd name="T82" fmla="*/ 269 w 363"/>
                <a:gd name="T83" fmla="*/ 7 h 122"/>
                <a:gd name="T84" fmla="*/ 235 w 363"/>
                <a:gd name="T85" fmla="*/ 3 h 122"/>
                <a:gd name="T86" fmla="*/ 199 w 363"/>
                <a:gd name="T8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3" h="122">
                  <a:moveTo>
                    <a:pt x="181" y="0"/>
                  </a:moveTo>
                  <a:lnTo>
                    <a:pt x="163" y="0"/>
                  </a:lnTo>
                  <a:lnTo>
                    <a:pt x="145" y="1"/>
                  </a:lnTo>
                  <a:lnTo>
                    <a:pt x="127" y="3"/>
                  </a:lnTo>
                  <a:lnTo>
                    <a:pt x="111" y="4"/>
                  </a:lnTo>
                  <a:lnTo>
                    <a:pt x="94" y="7"/>
                  </a:lnTo>
                  <a:lnTo>
                    <a:pt x="80" y="10"/>
                  </a:lnTo>
                  <a:lnTo>
                    <a:pt x="66" y="14"/>
                  </a:lnTo>
                  <a:lnTo>
                    <a:pt x="53" y="18"/>
                  </a:lnTo>
                  <a:lnTo>
                    <a:pt x="41" y="22"/>
                  </a:lnTo>
                  <a:lnTo>
                    <a:pt x="30" y="26"/>
                  </a:lnTo>
                  <a:lnTo>
                    <a:pt x="26" y="29"/>
                  </a:lnTo>
                  <a:lnTo>
                    <a:pt x="22" y="32"/>
                  </a:lnTo>
                  <a:lnTo>
                    <a:pt x="18" y="35"/>
                  </a:lnTo>
                  <a:lnTo>
                    <a:pt x="14" y="37"/>
                  </a:lnTo>
                  <a:lnTo>
                    <a:pt x="11" y="40"/>
                  </a:lnTo>
                  <a:lnTo>
                    <a:pt x="8" y="43"/>
                  </a:lnTo>
                  <a:lnTo>
                    <a:pt x="5" y="46"/>
                  </a:lnTo>
                  <a:lnTo>
                    <a:pt x="3" y="48"/>
                  </a:lnTo>
                  <a:lnTo>
                    <a:pt x="1" y="51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9"/>
                  </a:lnTo>
                  <a:lnTo>
                    <a:pt x="3" y="73"/>
                  </a:lnTo>
                  <a:lnTo>
                    <a:pt x="5" y="76"/>
                  </a:lnTo>
                  <a:lnTo>
                    <a:pt x="8" y="79"/>
                  </a:lnTo>
                  <a:lnTo>
                    <a:pt x="11" y="82"/>
                  </a:lnTo>
                  <a:lnTo>
                    <a:pt x="14" y="84"/>
                  </a:lnTo>
                  <a:lnTo>
                    <a:pt x="18" y="87"/>
                  </a:lnTo>
                  <a:lnTo>
                    <a:pt x="22" y="90"/>
                  </a:lnTo>
                  <a:lnTo>
                    <a:pt x="26" y="91"/>
                  </a:lnTo>
                  <a:lnTo>
                    <a:pt x="30" y="94"/>
                  </a:lnTo>
                  <a:lnTo>
                    <a:pt x="41" y="100"/>
                  </a:lnTo>
                  <a:lnTo>
                    <a:pt x="53" y="104"/>
                  </a:lnTo>
                  <a:lnTo>
                    <a:pt x="66" y="107"/>
                  </a:lnTo>
                  <a:lnTo>
                    <a:pt x="80" y="111"/>
                  </a:lnTo>
                  <a:lnTo>
                    <a:pt x="94" y="114"/>
                  </a:lnTo>
                  <a:lnTo>
                    <a:pt x="111" y="116"/>
                  </a:lnTo>
                  <a:lnTo>
                    <a:pt x="127" y="119"/>
                  </a:lnTo>
                  <a:lnTo>
                    <a:pt x="145" y="120"/>
                  </a:lnTo>
                  <a:lnTo>
                    <a:pt x="163" y="120"/>
                  </a:lnTo>
                  <a:lnTo>
                    <a:pt x="181" y="122"/>
                  </a:lnTo>
                  <a:lnTo>
                    <a:pt x="199" y="120"/>
                  </a:lnTo>
                  <a:lnTo>
                    <a:pt x="217" y="120"/>
                  </a:lnTo>
                  <a:lnTo>
                    <a:pt x="235" y="119"/>
                  </a:lnTo>
                  <a:lnTo>
                    <a:pt x="252" y="116"/>
                  </a:lnTo>
                  <a:lnTo>
                    <a:pt x="269" y="114"/>
                  </a:lnTo>
                  <a:lnTo>
                    <a:pt x="283" y="111"/>
                  </a:lnTo>
                  <a:lnTo>
                    <a:pt x="298" y="107"/>
                  </a:lnTo>
                  <a:lnTo>
                    <a:pt x="310" y="104"/>
                  </a:lnTo>
                  <a:lnTo>
                    <a:pt x="321" y="100"/>
                  </a:lnTo>
                  <a:lnTo>
                    <a:pt x="332" y="94"/>
                  </a:lnTo>
                  <a:lnTo>
                    <a:pt x="337" y="91"/>
                  </a:lnTo>
                  <a:lnTo>
                    <a:pt x="341" y="90"/>
                  </a:lnTo>
                  <a:lnTo>
                    <a:pt x="345" y="87"/>
                  </a:lnTo>
                  <a:lnTo>
                    <a:pt x="349" y="84"/>
                  </a:lnTo>
                  <a:lnTo>
                    <a:pt x="352" y="82"/>
                  </a:lnTo>
                  <a:lnTo>
                    <a:pt x="355" y="79"/>
                  </a:lnTo>
                  <a:lnTo>
                    <a:pt x="357" y="76"/>
                  </a:lnTo>
                  <a:lnTo>
                    <a:pt x="360" y="73"/>
                  </a:lnTo>
                  <a:lnTo>
                    <a:pt x="362" y="69"/>
                  </a:lnTo>
                  <a:lnTo>
                    <a:pt x="363" y="66"/>
                  </a:lnTo>
                  <a:lnTo>
                    <a:pt x="363" y="64"/>
                  </a:lnTo>
                  <a:lnTo>
                    <a:pt x="363" y="61"/>
                  </a:lnTo>
                  <a:lnTo>
                    <a:pt x="363" y="58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0" y="48"/>
                  </a:lnTo>
                  <a:lnTo>
                    <a:pt x="357" y="46"/>
                  </a:lnTo>
                  <a:lnTo>
                    <a:pt x="355" y="43"/>
                  </a:lnTo>
                  <a:lnTo>
                    <a:pt x="352" y="40"/>
                  </a:lnTo>
                  <a:lnTo>
                    <a:pt x="349" y="37"/>
                  </a:lnTo>
                  <a:lnTo>
                    <a:pt x="345" y="35"/>
                  </a:lnTo>
                  <a:lnTo>
                    <a:pt x="341" y="32"/>
                  </a:lnTo>
                  <a:lnTo>
                    <a:pt x="337" y="29"/>
                  </a:lnTo>
                  <a:lnTo>
                    <a:pt x="332" y="26"/>
                  </a:lnTo>
                  <a:lnTo>
                    <a:pt x="321" y="22"/>
                  </a:lnTo>
                  <a:lnTo>
                    <a:pt x="310" y="18"/>
                  </a:lnTo>
                  <a:lnTo>
                    <a:pt x="298" y="14"/>
                  </a:lnTo>
                  <a:lnTo>
                    <a:pt x="283" y="10"/>
                  </a:lnTo>
                  <a:lnTo>
                    <a:pt x="269" y="7"/>
                  </a:lnTo>
                  <a:lnTo>
                    <a:pt x="252" y="4"/>
                  </a:lnTo>
                  <a:lnTo>
                    <a:pt x="235" y="3"/>
                  </a:lnTo>
                  <a:lnTo>
                    <a:pt x="217" y="1"/>
                  </a:lnTo>
                  <a:lnTo>
                    <a:pt x="199" y="0"/>
                  </a:lnTo>
                  <a:lnTo>
                    <a:pt x="181" y="0"/>
                  </a:lnTo>
                </a:path>
              </a:pathLst>
            </a:custGeom>
            <a:noFill/>
            <a:ln w="1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8" name="Freeform 71"/>
            <p:cNvSpPr>
              <a:spLocks noEditPoints="1"/>
            </p:cNvSpPr>
            <p:nvPr/>
          </p:nvSpPr>
          <p:spPr bwMode="auto">
            <a:xfrm>
              <a:off x="12028436" y="69861"/>
              <a:ext cx="32288" cy="32923"/>
            </a:xfrm>
            <a:custGeom>
              <a:avLst/>
              <a:gdLst>
                <a:gd name="T0" fmla="*/ 7 w 69"/>
                <a:gd name="T1" fmla="*/ 66 h 80"/>
                <a:gd name="T2" fmla="*/ 26 w 69"/>
                <a:gd name="T3" fmla="*/ 40 h 80"/>
                <a:gd name="T4" fmla="*/ 44 w 69"/>
                <a:gd name="T5" fmla="*/ 54 h 80"/>
                <a:gd name="T6" fmla="*/ 25 w 69"/>
                <a:gd name="T7" fmla="*/ 80 h 80"/>
                <a:gd name="T8" fmla="*/ 7 w 69"/>
                <a:gd name="T9" fmla="*/ 66 h 80"/>
                <a:gd name="T10" fmla="*/ 0 w 69"/>
                <a:gd name="T11" fmla="*/ 36 h 80"/>
                <a:gd name="T12" fmla="*/ 69 w 69"/>
                <a:gd name="T13" fmla="*/ 0 h 80"/>
                <a:gd name="T14" fmla="*/ 57 w 69"/>
                <a:gd name="T15" fmla="*/ 76 h 80"/>
                <a:gd name="T16" fmla="*/ 0 w 69"/>
                <a:gd name="T17" fmla="*/ 3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80">
                  <a:moveTo>
                    <a:pt x="7" y="66"/>
                  </a:moveTo>
                  <a:lnTo>
                    <a:pt x="26" y="40"/>
                  </a:lnTo>
                  <a:lnTo>
                    <a:pt x="44" y="54"/>
                  </a:lnTo>
                  <a:lnTo>
                    <a:pt x="25" y="80"/>
                  </a:lnTo>
                  <a:lnTo>
                    <a:pt x="7" y="66"/>
                  </a:lnTo>
                  <a:close/>
                  <a:moveTo>
                    <a:pt x="0" y="36"/>
                  </a:moveTo>
                  <a:lnTo>
                    <a:pt x="69" y="0"/>
                  </a:lnTo>
                  <a:lnTo>
                    <a:pt x="57" y="7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59" name="Freeform 73"/>
            <p:cNvSpPr>
              <a:spLocks noEditPoints="1"/>
            </p:cNvSpPr>
            <p:nvPr/>
          </p:nvSpPr>
          <p:spPr bwMode="auto">
            <a:xfrm>
              <a:off x="11945410" y="-5621"/>
              <a:ext cx="32288" cy="467343"/>
            </a:xfrm>
            <a:custGeom>
              <a:avLst/>
              <a:gdLst>
                <a:gd name="T0" fmla="*/ 19 w 69"/>
                <a:gd name="T1" fmla="*/ 1165 h 1165"/>
                <a:gd name="T2" fmla="*/ 22 w 69"/>
                <a:gd name="T3" fmla="*/ 58 h 1165"/>
                <a:gd name="T4" fmla="*/ 46 w 69"/>
                <a:gd name="T5" fmla="*/ 58 h 1165"/>
                <a:gd name="T6" fmla="*/ 43 w 69"/>
                <a:gd name="T7" fmla="*/ 1165 h 1165"/>
                <a:gd name="T8" fmla="*/ 19 w 69"/>
                <a:gd name="T9" fmla="*/ 1165 h 1165"/>
                <a:gd name="T10" fmla="*/ 0 w 69"/>
                <a:gd name="T11" fmla="*/ 71 h 1165"/>
                <a:gd name="T12" fmla="*/ 35 w 69"/>
                <a:gd name="T13" fmla="*/ 0 h 1165"/>
                <a:gd name="T14" fmla="*/ 69 w 69"/>
                <a:gd name="T15" fmla="*/ 71 h 1165"/>
                <a:gd name="T16" fmla="*/ 0 w 69"/>
                <a:gd name="T17" fmla="*/ 71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1165">
                  <a:moveTo>
                    <a:pt x="19" y="1165"/>
                  </a:moveTo>
                  <a:lnTo>
                    <a:pt x="22" y="58"/>
                  </a:lnTo>
                  <a:lnTo>
                    <a:pt x="46" y="58"/>
                  </a:lnTo>
                  <a:lnTo>
                    <a:pt x="43" y="1165"/>
                  </a:lnTo>
                  <a:lnTo>
                    <a:pt x="19" y="1165"/>
                  </a:lnTo>
                  <a:close/>
                  <a:moveTo>
                    <a:pt x="0" y="71"/>
                  </a:moveTo>
                  <a:lnTo>
                    <a:pt x="35" y="0"/>
                  </a:lnTo>
                  <a:lnTo>
                    <a:pt x="69" y="7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0" name="Freeform 74"/>
            <p:cNvSpPr>
              <a:spLocks/>
            </p:cNvSpPr>
            <p:nvPr/>
          </p:nvSpPr>
          <p:spPr bwMode="auto">
            <a:xfrm>
              <a:off x="11883602" y="54603"/>
              <a:ext cx="167897" cy="48982"/>
            </a:xfrm>
            <a:custGeom>
              <a:avLst/>
              <a:gdLst>
                <a:gd name="T0" fmla="*/ 163 w 363"/>
                <a:gd name="T1" fmla="*/ 0 h 122"/>
                <a:gd name="T2" fmla="*/ 127 w 363"/>
                <a:gd name="T3" fmla="*/ 3 h 122"/>
                <a:gd name="T4" fmla="*/ 94 w 363"/>
                <a:gd name="T5" fmla="*/ 7 h 122"/>
                <a:gd name="T6" fmla="*/ 66 w 363"/>
                <a:gd name="T7" fmla="*/ 14 h 122"/>
                <a:gd name="T8" fmla="*/ 41 w 363"/>
                <a:gd name="T9" fmla="*/ 22 h 122"/>
                <a:gd name="T10" fmla="*/ 26 w 363"/>
                <a:gd name="T11" fmla="*/ 29 h 122"/>
                <a:gd name="T12" fmla="*/ 18 w 363"/>
                <a:gd name="T13" fmla="*/ 35 h 122"/>
                <a:gd name="T14" fmla="*/ 11 w 363"/>
                <a:gd name="T15" fmla="*/ 40 h 122"/>
                <a:gd name="T16" fmla="*/ 5 w 363"/>
                <a:gd name="T17" fmla="*/ 46 h 122"/>
                <a:gd name="T18" fmla="*/ 1 w 363"/>
                <a:gd name="T19" fmla="*/ 51 h 122"/>
                <a:gd name="T20" fmla="*/ 0 w 363"/>
                <a:gd name="T21" fmla="*/ 58 h 122"/>
                <a:gd name="T22" fmla="*/ 0 w 363"/>
                <a:gd name="T23" fmla="*/ 64 h 122"/>
                <a:gd name="T24" fmla="*/ 1 w 363"/>
                <a:gd name="T25" fmla="*/ 69 h 122"/>
                <a:gd name="T26" fmla="*/ 5 w 363"/>
                <a:gd name="T27" fmla="*/ 76 h 122"/>
                <a:gd name="T28" fmla="*/ 11 w 363"/>
                <a:gd name="T29" fmla="*/ 82 h 122"/>
                <a:gd name="T30" fmla="*/ 18 w 363"/>
                <a:gd name="T31" fmla="*/ 87 h 122"/>
                <a:gd name="T32" fmla="*/ 26 w 363"/>
                <a:gd name="T33" fmla="*/ 91 h 122"/>
                <a:gd name="T34" fmla="*/ 41 w 363"/>
                <a:gd name="T35" fmla="*/ 100 h 122"/>
                <a:gd name="T36" fmla="*/ 66 w 363"/>
                <a:gd name="T37" fmla="*/ 107 h 122"/>
                <a:gd name="T38" fmla="*/ 94 w 363"/>
                <a:gd name="T39" fmla="*/ 114 h 122"/>
                <a:gd name="T40" fmla="*/ 127 w 363"/>
                <a:gd name="T41" fmla="*/ 119 h 122"/>
                <a:gd name="T42" fmla="*/ 163 w 363"/>
                <a:gd name="T43" fmla="*/ 120 h 122"/>
                <a:gd name="T44" fmla="*/ 199 w 363"/>
                <a:gd name="T45" fmla="*/ 120 h 122"/>
                <a:gd name="T46" fmla="*/ 235 w 363"/>
                <a:gd name="T47" fmla="*/ 119 h 122"/>
                <a:gd name="T48" fmla="*/ 269 w 363"/>
                <a:gd name="T49" fmla="*/ 114 h 122"/>
                <a:gd name="T50" fmla="*/ 298 w 363"/>
                <a:gd name="T51" fmla="*/ 107 h 122"/>
                <a:gd name="T52" fmla="*/ 321 w 363"/>
                <a:gd name="T53" fmla="*/ 100 h 122"/>
                <a:gd name="T54" fmla="*/ 337 w 363"/>
                <a:gd name="T55" fmla="*/ 91 h 122"/>
                <a:gd name="T56" fmla="*/ 345 w 363"/>
                <a:gd name="T57" fmla="*/ 87 h 122"/>
                <a:gd name="T58" fmla="*/ 352 w 363"/>
                <a:gd name="T59" fmla="*/ 82 h 122"/>
                <a:gd name="T60" fmla="*/ 357 w 363"/>
                <a:gd name="T61" fmla="*/ 76 h 122"/>
                <a:gd name="T62" fmla="*/ 362 w 363"/>
                <a:gd name="T63" fmla="*/ 69 h 122"/>
                <a:gd name="T64" fmla="*/ 363 w 363"/>
                <a:gd name="T65" fmla="*/ 64 h 122"/>
                <a:gd name="T66" fmla="*/ 363 w 363"/>
                <a:gd name="T67" fmla="*/ 58 h 122"/>
                <a:gd name="T68" fmla="*/ 362 w 363"/>
                <a:gd name="T69" fmla="*/ 51 h 122"/>
                <a:gd name="T70" fmla="*/ 357 w 363"/>
                <a:gd name="T71" fmla="*/ 46 h 122"/>
                <a:gd name="T72" fmla="*/ 352 w 363"/>
                <a:gd name="T73" fmla="*/ 40 h 122"/>
                <a:gd name="T74" fmla="*/ 345 w 363"/>
                <a:gd name="T75" fmla="*/ 35 h 122"/>
                <a:gd name="T76" fmla="*/ 337 w 363"/>
                <a:gd name="T77" fmla="*/ 29 h 122"/>
                <a:gd name="T78" fmla="*/ 321 w 363"/>
                <a:gd name="T79" fmla="*/ 22 h 122"/>
                <a:gd name="T80" fmla="*/ 298 w 363"/>
                <a:gd name="T81" fmla="*/ 14 h 122"/>
                <a:gd name="T82" fmla="*/ 269 w 363"/>
                <a:gd name="T83" fmla="*/ 7 h 122"/>
                <a:gd name="T84" fmla="*/ 235 w 363"/>
                <a:gd name="T85" fmla="*/ 3 h 122"/>
                <a:gd name="T86" fmla="*/ 199 w 363"/>
                <a:gd name="T87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63" h="122">
                  <a:moveTo>
                    <a:pt x="181" y="0"/>
                  </a:moveTo>
                  <a:lnTo>
                    <a:pt x="163" y="0"/>
                  </a:lnTo>
                  <a:lnTo>
                    <a:pt x="145" y="1"/>
                  </a:lnTo>
                  <a:lnTo>
                    <a:pt x="127" y="3"/>
                  </a:lnTo>
                  <a:lnTo>
                    <a:pt x="111" y="4"/>
                  </a:lnTo>
                  <a:lnTo>
                    <a:pt x="94" y="7"/>
                  </a:lnTo>
                  <a:lnTo>
                    <a:pt x="80" y="10"/>
                  </a:lnTo>
                  <a:lnTo>
                    <a:pt x="66" y="14"/>
                  </a:lnTo>
                  <a:lnTo>
                    <a:pt x="53" y="18"/>
                  </a:lnTo>
                  <a:lnTo>
                    <a:pt x="41" y="22"/>
                  </a:lnTo>
                  <a:lnTo>
                    <a:pt x="30" y="26"/>
                  </a:lnTo>
                  <a:lnTo>
                    <a:pt x="26" y="29"/>
                  </a:lnTo>
                  <a:lnTo>
                    <a:pt x="22" y="32"/>
                  </a:lnTo>
                  <a:lnTo>
                    <a:pt x="18" y="35"/>
                  </a:lnTo>
                  <a:lnTo>
                    <a:pt x="14" y="37"/>
                  </a:lnTo>
                  <a:lnTo>
                    <a:pt x="11" y="40"/>
                  </a:lnTo>
                  <a:lnTo>
                    <a:pt x="8" y="43"/>
                  </a:lnTo>
                  <a:lnTo>
                    <a:pt x="5" y="46"/>
                  </a:lnTo>
                  <a:lnTo>
                    <a:pt x="3" y="48"/>
                  </a:lnTo>
                  <a:lnTo>
                    <a:pt x="1" y="51"/>
                  </a:lnTo>
                  <a:lnTo>
                    <a:pt x="0" y="54"/>
                  </a:lnTo>
                  <a:lnTo>
                    <a:pt x="0" y="58"/>
                  </a:lnTo>
                  <a:lnTo>
                    <a:pt x="0" y="61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1" y="69"/>
                  </a:lnTo>
                  <a:lnTo>
                    <a:pt x="3" y="73"/>
                  </a:lnTo>
                  <a:lnTo>
                    <a:pt x="5" y="76"/>
                  </a:lnTo>
                  <a:lnTo>
                    <a:pt x="8" y="79"/>
                  </a:lnTo>
                  <a:lnTo>
                    <a:pt x="11" y="82"/>
                  </a:lnTo>
                  <a:lnTo>
                    <a:pt x="14" y="84"/>
                  </a:lnTo>
                  <a:lnTo>
                    <a:pt x="18" y="87"/>
                  </a:lnTo>
                  <a:lnTo>
                    <a:pt x="22" y="90"/>
                  </a:lnTo>
                  <a:lnTo>
                    <a:pt x="26" y="91"/>
                  </a:lnTo>
                  <a:lnTo>
                    <a:pt x="30" y="94"/>
                  </a:lnTo>
                  <a:lnTo>
                    <a:pt x="41" y="100"/>
                  </a:lnTo>
                  <a:lnTo>
                    <a:pt x="53" y="104"/>
                  </a:lnTo>
                  <a:lnTo>
                    <a:pt x="66" y="107"/>
                  </a:lnTo>
                  <a:lnTo>
                    <a:pt x="80" y="111"/>
                  </a:lnTo>
                  <a:lnTo>
                    <a:pt x="94" y="114"/>
                  </a:lnTo>
                  <a:lnTo>
                    <a:pt x="111" y="116"/>
                  </a:lnTo>
                  <a:lnTo>
                    <a:pt x="127" y="119"/>
                  </a:lnTo>
                  <a:lnTo>
                    <a:pt x="145" y="120"/>
                  </a:lnTo>
                  <a:lnTo>
                    <a:pt x="163" y="120"/>
                  </a:lnTo>
                  <a:lnTo>
                    <a:pt x="181" y="122"/>
                  </a:lnTo>
                  <a:lnTo>
                    <a:pt x="199" y="120"/>
                  </a:lnTo>
                  <a:lnTo>
                    <a:pt x="217" y="120"/>
                  </a:lnTo>
                  <a:lnTo>
                    <a:pt x="235" y="119"/>
                  </a:lnTo>
                  <a:lnTo>
                    <a:pt x="252" y="116"/>
                  </a:lnTo>
                  <a:lnTo>
                    <a:pt x="269" y="114"/>
                  </a:lnTo>
                  <a:lnTo>
                    <a:pt x="283" y="111"/>
                  </a:lnTo>
                  <a:lnTo>
                    <a:pt x="298" y="107"/>
                  </a:lnTo>
                  <a:lnTo>
                    <a:pt x="310" y="104"/>
                  </a:lnTo>
                  <a:lnTo>
                    <a:pt x="321" y="100"/>
                  </a:lnTo>
                  <a:lnTo>
                    <a:pt x="332" y="94"/>
                  </a:lnTo>
                  <a:lnTo>
                    <a:pt x="337" y="91"/>
                  </a:lnTo>
                  <a:lnTo>
                    <a:pt x="341" y="90"/>
                  </a:lnTo>
                  <a:lnTo>
                    <a:pt x="345" y="87"/>
                  </a:lnTo>
                  <a:lnTo>
                    <a:pt x="349" y="84"/>
                  </a:lnTo>
                  <a:lnTo>
                    <a:pt x="352" y="82"/>
                  </a:lnTo>
                  <a:lnTo>
                    <a:pt x="355" y="79"/>
                  </a:lnTo>
                  <a:lnTo>
                    <a:pt x="357" y="76"/>
                  </a:lnTo>
                  <a:lnTo>
                    <a:pt x="360" y="73"/>
                  </a:lnTo>
                  <a:lnTo>
                    <a:pt x="362" y="69"/>
                  </a:lnTo>
                  <a:lnTo>
                    <a:pt x="363" y="66"/>
                  </a:lnTo>
                  <a:lnTo>
                    <a:pt x="363" y="64"/>
                  </a:lnTo>
                  <a:lnTo>
                    <a:pt x="363" y="61"/>
                  </a:lnTo>
                  <a:lnTo>
                    <a:pt x="363" y="58"/>
                  </a:lnTo>
                  <a:lnTo>
                    <a:pt x="363" y="54"/>
                  </a:lnTo>
                  <a:lnTo>
                    <a:pt x="362" y="51"/>
                  </a:lnTo>
                  <a:lnTo>
                    <a:pt x="360" y="48"/>
                  </a:lnTo>
                  <a:lnTo>
                    <a:pt x="357" y="46"/>
                  </a:lnTo>
                  <a:lnTo>
                    <a:pt x="355" y="43"/>
                  </a:lnTo>
                  <a:lnTo>
                    <a:pt x="352" y="40"/>
                  </a:lnTo>
                  <a:lnTo>
                    <a:pt x="349" y="37"/>
                  </a:lnTo>
                  <a:lnTo>
                    <a:pt x="345" y="35"/>
                  </a:lnTo>
                  <a:lnTo>
                    <a:pt x="341" y="32"/>
                  </a:lnTo>
                  <a:lnTo>
                    <a:pt x="337" y="29"/>
                  </a:lnTo>
                  <a:lnTo>
                    <a:pt x="332" y="26"/>
                  </a:lnTo>
                  <a:lnTo>
                    <a:pt x="321" y="22"/>
                  </a:lnTo>
                  <a:lnTo>
                    <a:pt x="310" y="18"/>
                  </a:lnTo>
                  <a:lnTo>
                    <a:pt x="298" y="14"/>
                  </a:lnTo>
                  <a:lnTo>
                    <a:pt x="283" y="10"/>
                  </a:lnTo>
                  <a:lnTo>
                    <a:pt x="269" y="7"/>
                  </a:lnTo>
                  <a:lnTo>
                    <a:pt x="252" y="4"/>
                  </a:lnTo>
                  <a:lnTo>
                    <a:pt x="235" y="3"/>
                  </a:lnTo>
                  <a:lnTo>
                    <a:pt x="217" y="1"/>
                  </a:lnTo>
                  <a:lnTo>
                    <a:pt x="199" y="0"/>
                  </a:lnTo>
                  <a:lnTo>
                    <a:pt x="181" y="0"/>
                  </a:lnTo>
                </a:path>
              </a:pathLst>
            </a:custGeom>
            <a:noFill/>
            <a:ln w="12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1" name="Freeform 75"/>
            <p:cNvSpPr>
              <a:spLocks noEditPoints="1"/>
            </p:cNvSpPr>
            <p:nvPr/>
          </p:nvSpPr>
          <p:spPr bwMode="auto">
            <a:xfrm>
              <a:off x="12028436" y="69861"/>
              <a:ext cx="32288" cy="32923"/>
            </a:xfrm>
            <a:custGeom>
              <a:avLst/>
              <a:gdLst>
                <a:gd name="T0" fmla="*/ 7 w 69"/>
                <a:gd name="T1" fmla="*/ 66 h 80"/>
                <a:gd name="T2" fmla="*/ 26 w 69"/>
                <a:gd name="T3" fmla="*/ 40 h 80"/>
                <a:gd name="T4" fmla="*/ 44 w 69"/>
                <a:gd name="T5" fmla="*/ 54 h 80"/>
                <a:gd name="T6" fmla="*/ 25 w 69"/>
                <a:gd name="T7" fmla="*/ 80 h 80"/>
                <a:gd name="T8" fmla="*/ 7 w 69"/>
                <a:gd name="T9" fmla="*/ 66 h 80"/>
                <a:gd name="T10" fmla="*/ 0 w 69"/>
                <a:gd name="T11" fmla="*/ 36 h 80"/>
                <a:gd name="T12" fmla="*/ 69 w 69"/>
                <a:gd name="T13" fmla="*/ 0 h 80"/>
                <a:gd name="T14" fmla="*/ 57 w 69"/>
                <a:gd name="T15" fmla="*/ 76 h 80"/>
                <a:gd name="T16" fmla="*/ 0 w 69"/>
                <a:gd name="T17" fmla="*/ 36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9" h="80">
                  <a:moveTo>
                    <a:pt x="7" y="66"/>
                  </a:moveTo>
                  <a:lnTo>
                    <a:pt x="26" y="40"/>
                  </a:lnTo>
                  <a:lnTo>
                    <a:pt x="44" y="54"/>
                  </a:lnTo>
                  <a:lnTo>
                    <a:pt x="25" y="80"/>
                  </a:lnTo>
                  <a:lnTo>
                    <a:pt x="7" y="66"/>
                  </a:lnTo>
                  <a:close/>
                  <a:moveTo>
                    <a:pt x="0" y="36"/>
                  </a:moveTo>
                  <a:lnTo>
                    <a:pt x="69" y="0"/>
                  </a:lnTo>
                  <a:lnTo>
                    <a:pt x="57" y="76"/>
                  </a:lnTo>
                  <a:lnTo>
                    <a:pt x="0" y="36"/>
                  </a:lnTo>
                  <a:close/>
                </a:path>
              </a:pathLst>
            </a:custGeom>
            <a:solidFill>
              <a:srgbClr val="000000"/>
            </a:solidFill>
            <a:ln w="1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62" name="Picture 7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1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" r="3709"/>
            <a:stretch/>
          </p:blipFill>
          <p:spPr bwMode="auto">
            <a:xfrm>
              <a:off x="11842410" y="147397"/>
              <a:ext cx="248353" cy="26217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5" name="Gruppieren 487"/>
          <p:cNvGrpSpPr/>
          <p:nvPr/>
        </p:nvGrpSpPr>
        <p:grpSpPr>
          <a:xfrm>
            <a:off x="2743200" y="5105400"/>
            <a:ext cx="306973" cy="541201"/>
            <a:chOff x="11220437" y="260648"/>
            <a:chExt cx="248353" cy="437852"/>
          </a:xfrm>
        </p:grpSpPr>
        <p:pic>
          <p:nvPicPr>
            <p:cNvPr id="76" name="Picture 7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1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" r="3709"/>
            <a:stretch/>
          </p:blipFill>
          <p:spPr bwMode="auto">
            <a:xfrm>
              <a:off x="11220437" y="436322"/>
              <a:ext cx="248353" cy="262178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77" name="Gerade Verbindung 76"/>
            <p:cNvCxnSpPr>
              <a:stCxn id="76" idx="2"/>
            </p:cNvCxnSpPr>
            <p:nvPr/>
          </p:nvCxnSpPr>
          <p:spPr>
            <a:xfrm flipV="1">
              <a:off x="11220437" y="260648"/>
              <a:ext cx="0" cy="30676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 Verbindung 77"/>
            <p:cNvCxnSpPr/>
            <p:nvPr/>
          </p:nvCxnSpPr>
          <p:spPr>
            <a:xfrm flipV="1">
              <a:off x="11461483" y="260648"/>
              <a:ext cx="0" cy="306763"/>
            </a:xfrm>
            <a:prstGeom prst="line">
              <a:avLst/>
            </a:prstGeom>
            <a:ln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Gerade Verbindung mit Pfeil 78"/>
            <p:cNvCxnSpPr/>
            <p:nvPr/>
          </p:nvCxnSpPr>
          <p:spPr>
            <a:xfrm>
              <a:off x="11220437" y="260648"/>
              <a:ext cx="241046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uppieren 30"/>
          <p:cNvGrpSpPr/>
          <p:nvPr/>
        </p:nvGrpSpPr>
        <p:grpSpPr>
          <a:xfrm>
            <a:off x="3505200" y="5562600"/>
            <a:ext cx="605949" cy="596357"/>
            <a:chOff x="13169900" y="-58738"/>
            <a:chExt cx="814388" cy="808038"/>
          </a:xfrm>
        </p:grpSpPr>
        <p:sp>
          <p:nvSpPr>
            <p:cNvPr id="64" name="Freeform 80"/>
            <p:cNvSpPr>
              <a:spLocks noEditPoints="1"/>
            </p:cNvSpPr>
            <p:nvPr/>
          </p:nvSpPr>
          <p:spPr bwMode="auto">
            <a:xfrm>
              <a:off x="13557250" y="-58738"/>
              <a:ext cx="47625" cy="779463"/>
            </a:xfrm>
            <a:custGeom>
              <a:avLst/>
              <a:gdLst>
                <a:gd name="T0" fmla="*/ 17 w 58"/>
                <a:gd name="T1" fmla="*/ 983 h 983"/>
                <a:gd name="T2" fmla="*/ 19 w 58"/>
                <a:gd name="T3" fmla="*/ 48 h 983"/>
                <a:gd name="T4" fmla="*/ 38 w 58"/>
                <a:gd name="T5" fmla="*/ 48 h 983"/>
                <a:gd name="T6" fmla="*/ 36 w 58"/>
                <a:gd name="T7" fmla="*/ 983 h 983"/>
                <a:gd name="T8" fmla="*/ 17 w 58"/>
                <a:gd name="T9" fmla="*/ 983 h 983"/>
                <a:gd name="T10" fmla="*/ 0 w 58"/>
                <a:gd name="T11" fmla="*/ 58 h 983"/>
                <a:gd name="T12" fmla="*/ 29 w 58"/>
                <a:gd name="T13" fmla="*/ 0 h 983"/>
                <a:gd name="T14" fmla="*/ 58 w 58"/>
                <a:gd name="T15" fmla="*/ 58 h 983"/>
                <a:gd name="T16" fmla="*/ 0 w 58"/>
                <a:gd name="T17" fmla="*/ 58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983">
                  <a:moveTo>
                    <a:pt x="17" y="983"/>
                  </a:moveTo>
                  <a:lnTo>
                    <a:pt x="19" y="48"/>
                  </a:lnTo>
                  <a:lnTo>
                    <a:pt x="38" y="48"/>
                  </a:lnTo>
                  <a:lnTo>
                    <a:pt x="36" y="983"/>
                  </a:lnTo>
                  <a:lnTo>
                    <a:pt x="17" y="983"/>
                  </a:lnTo>
                  <a:close/>
                  <a:moveTo>
                    <a:pt x="0" y="58"/>
                  </a:moveTo>
                  <a:lnTo>
                    <a:pt x="29" y="0"/>
                  </a:lnTo>
                  <a:lnTo>
                    <a:pt x="58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5" name="Freeform 81"/>
            <p:cNvSpPr>
              <a:spLocks/>
            </p:cNvSpPr>
            <p:nvPr/>
          </p:nvSpPr>
          <p:spPr bwMode="auto">
            <a:xfrm>
              <a:off x="13563600" y="17462"/>
              <a:ext cx="339725" cy="681038"/>
            </a:xfrm>
            <a:custGeom>
              <a:avLst/>
              <a:gdLst>
                <a:gd name="T0" fmla="*/ 192 w 428"/>
                <a:gd name="T1" fmla="*/ 2 h 858"/>
                <a:gd name="T2" fmla="*/ 161 w 428"/>
                <a:gd name="T3" fmla="*/ 14 h 858"/>
                <a:gd name="T4" fmla="*/ 130 w 428"/>
                <a:gd name="T5" fmla="*/ 34 h 858"/>
                <a:gd name="T6" fmla="*/ 102 w 428"/>
                <a:gd name="T7" fmla="*/ 62 h 858"/>
                <a:gd name="T8" fmla="*/ 78 w 428"/>
                <a:gd name="T9" fmla="*/ 98 h 858"/>
                <a:gd name="T10" fmla="*/ 56 w 428"/>
                <a:gd name="T11" fmla="*/ 140 h 858"/>
                <a:gd name="T12" fmla="*/ 37 w 428"/>
                <a:gd name="T13" fmla="*/ 189 h 858"/>
                <a:gd name="T14" fmla="*/ 21 w 428"/>
                <a:gd name="T15" fmla="*/ 243 h 858"/>
                <a:gd name="T16" fmla="*/ 10 w 428"/>
                <a:gd name="T17" fmla="*/ 302 h 858"/>
                <a:gd name="T18" fmla="*/ 2 w 428"/>
                <a:gd name="T19" fmla="*/ 364 h 858"/>
                <a:gd name="T20" fmla="*/ 0 w 428"/>
                <a:gd name="T21" fmla="*/ 429 h 858"/>
                <a:gd name="T22" fmla="*/ 2 w 428"/>
                <a:gd name="T23" fmla="*/ 494 h 858"/>
                <a:gd name="T24" fmla="*/ 10 w 428"/>
                <a:gd name="T25" fmla="*/ 557 h 858"/>
                <a:gd name="T26" fmla="*/ 21 w 428"/>
                <a:gd name="T27" fmla="*/ 615 h 858"/>
                <a:gd name="T28" fmla="*/ 37 w 428"/>
                <a:gd name="T29" fmla="*/ 669 h 858"/>
                <a:gd name="T30" fmla="*/ 56 w 428"/>
                <a:gd name="T31" fmla="*/ 717 h 858"/>
                <a:gd name="T32" fmla="*/ 78 w 428"/>
                <a:gd name="T33" fmla="*/ 761 h 858"/>
                <a:gd name="T34" fmla="*/ 102 w 428"/>
                <a:gd name="T35" fmla="*/ 796 h 858"/>
                <a:gd name="T36" fmla="*/ 130 w 428"/>
                <a:gd name="T37" fmla="*/ 824 h 858"/>
                <a:gd name="T38" fmla="*/ 161 w 428"/>
                <a:gd name="T39" fmla="*/ 845 h 858"/>
                <a:gd name="T40" fmla="*/ 192 w 428"/>
                <a:gd name="T41" fmla="*/ 855 h 858"/>
                <a:gd name="T42" fmla="*/ 225 w 428"/>
                <a:gd name="T43" fmla="*/ 858 h 858"/>
                <a:gd name="T44" fmla="*/ 257 w 428"/>
                <a:gd name="T45" fmla="*/ 850 h 858"/>
                <a:gd name="T46" fmla="*/ 288 w 428"/>
                <a:gd name="T47" fmla="*/ 832 h 858"/>
                <a:gd name="T48" fmla="*/ 316 w 428"/>
                <a:gd name="T49" fmla="*/ 806 h 858"/>
                <a:gd name="T50" fmla="*/ 342 w 428"/>
                <a:gd name="T51" fmla="*/ 772 h 858"/>
                <a:gd name="T52" fmla="*/ 365 w 428"/>
                <a:gd name="T53" fmla="*/ 732 h 858"/>
                <a:gd name="T54" fmla="*/ 386 w 428"/>
                <a:gd name="T55" fmla="*/ 686 h 858"/>
                <a:gd name="T56" fmla="*/ 403 w 428"/>
                <a:gd name="T57" fmla="*/ 633 h 858"/>
                <a:gd name="T58" fmla="*/ 415 w 428"/>
                <a:gd name="T59" fmla="*/ 577 h 858"/>
                <a:gd name="T60" fmla="*/ 424 w 428"/>
                <a:gd name="T61" fmla="*/ 515 h 858"/>
                <a:gd name="T62" fmla="*/ 428 w 428"/>
                <a:gd name="T63" fmla="*/ 450 h 858"/>
                <a:gd name="T64" fmla="*/ 427 w 428"/>
                <a:gd name="T65" fmla="*/ 385 h 858"/>
                <a:gd name="T66" fmla="*/ 421 w 428"/>
                <a:gd name="T67" fmla="*/ 322 h 858"/>
                <a:gd name="T68" fmla="*/ 412 w 428"/>
                <a:gd name="T69" fmla="*/ 262 h 858"/>
                <a:gd name="T70" fmla="*/ 397 w 428"/>
                <a:gd name="T71" fmla="*/ 206 h 858"/>
                <a:gd name="T72" fmla="*/ 379 w 428"/>
                <a:gd name="T73" fmla="*/ 155 h 858"/>
                <a:gd name="T74" fmla="*/ 358 w 428"/>
                <a:gd name="T75" fmla="*/ 111 h 858"/>
                <a:gd name="T76" fmla="*/ 334 w 428"/>
                <a:gd name="T77" fmla="*/ 73 h 858"/>
                <a:gd name="T78" fmla="*/ 307 w 428"/>
                <a:gd name="T79" fmla="*/ 42 h 858"/>
                <a:gd name="T80" fmla="*/ 278 w 428"/>
                <a:gd name="T81" fmla="*/ 18 h 858"/>
                <a:gd name="T82" fmla="*/ 246 w 428"/>
                <a:gd name="T83" fmla="*/ 4 h 858"/>
                <a:gd name="T84" fmla="*/ 215 w 428"/>
                <a:gd name="T85" fmla="*/ 0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8" h="858">
                  <a:moveTo>
                    <a:pt x="215" y="0"/>
                  </a:moveTo>
                  <a:lnTo>
                    <a:pt x="203" y="0"/>
                  </a:lnTo>
                  <a:lnTo>
                    <a:pt x="192" y="2"/>
                  </a:lnTo>
                  <a:lnTo>
                    <a:pt x="182" y="4"/>
                  </a:lnTo>
                  <a:lnTo>
                    <a:pt x="171" y="8"/>
                  </a:lnTo>
                  <a:lnTo>
                    <a:pt x="161" y="14"/>
                  </a:lnTo>
                  <a:lnTo>
                    <a:pt x="150" y="18"/>
                  </a:lnTo>
                  <a:lnTo>
                    <a:pt x="140" y="25"/>
                  </a:lnTo>
                  <a:lnTo>
                    <a:pt x="130" y="34"/>
                  </a:lnTo>
                  <a:lnTo>
                    <a:pt x="121" y="42"/>
                  </a:lnTo>
                  <a:lnTo>
                    <a:pt x="112" y="51"/>
                  </a:lnTo>
                  <a:lnTo>
                    <a:pt x="102" y="62"/>
                  </a:lnTo>
                  <a:lnTo>
                    <a:pt x="94" y="73"/>
                  </a:lnTo>
                  <a:lnTo>
                    <a:pt x="86" y="85"/>
                  </a:lnTo>
                  <a:lnTo>
                    <a:pt x="78" y="98"/>
                  </a:lnTo>
                  <a:lnTo>
                    <a:pt x="70" y="111"/>
                  </a:lnTo>
                  <a:lnTo>
                    <a:pt x="63" y="125"/>
                  </a:lnTo>
                  <a:lnTo>
                    <a:pt x="56" y="140"/>
                  </a:lnTo>
                  <a:lnTo>
                    <a:pt x="49" y="155"/>
                  </a:lnTo>
                  <a:lnTo>
                    <a:pt x="43" y="172"/>
                  </a:lnTo>
                  <a:lnTo>
                    <a:pt x="37" y="189"/>
                  </a:lnTo>
                  <a:lnTo>
                    <a:pt x="31" y="206"/>
                  </a:lnTo>
                  <a:lnTo>
                    <a:pt x="25" y="224"/>
                  </a:lnTo>
                  <a:lnTo>
                    <a:pt x="21" y="243"/>
                  </a:lnTo>
                  <a:lnTo>
                    <a:pt x="17" y="262"/>
                  </a:lnTo>
                  <a:lnTo>
                    <a:pt x="12" y="281"/>
                  </a:lnTo>
                  <a:lnTo>
                    <a:pt x="10" y="302"/>
                  </a:lnTo>
                  <a:lnTo>
                    <a:pt x="7" y="322"/>
                  </a:lnTo>
                  <a:lnTo>
                    <a:pt x="4" y="343"/>
                  </a:lnTo>
                  <a:lnTo>
                    <a:pt x="2" y="364"/>
                  </a:lnTo>
                  <a:lnTo>
                    <a:pt x="1" y="385"/>
                  </a:lnTo>
                  <a:lnTo>
                    <a:pt x="1" y="407"/>
                  </a:lnTo>
                  <a:lnTo>
                    <a:pt x="0" y="429"/>
                  </a:lnTo>
                  <a:lnTo>
                    <a:pt x="1" y="450"/>
                  </a:lnTo>
                  <a:lnTo>
                    <a:pt x="1" y="473"/>
                  </a:lnTo>
                  <a:lnTo>
                    <a:pt x="2" y="494"/>
                  </a:lnTo>
                  <a:lnTo>
                    <a:pt x="4" y="515"/>
                  </a:lnTo>
                  <a:lnTo>
                    <a:pt x="7" y="536"/>
                  </a:lnTo>
                  <a:lnTo>
                    <a:pt x="10" y="557"/>
                  </a:lnTo>
                  <a:lnTo>
                    <a:pt x="12" y="577"/>
                  </a:lnTo>
                  <a:lnTo>
                    <a:pt x="17" y="596"/>
                  </a:lnTo>
                  <a:lnTo>
                    <a:pt x="21" y="615"/>
                  </a:lnTo>
                  <a:lnTo>
                    <a:pt x="25" y="633"/>
                  </a:lnTo>
                  <a:lnTo>
                    <a:pt x="31" y="652"/>
                  </a:lnTo>
                  <a:lnTo>
                    <a:pt x="37" y="669"/>
                  </a:lnTo>
                  <a:lnTo>
                    <a:pt x="43" y="686"/>
                  </a:lnTo>
                  <a:lnTo>
                    <a:pt x="49" y="702"/>
                  </a:lnTo>
                  <a:lnTo>
                    <a:pt x="56" y="717"/>
                  </a:lnTo>
                  <a:lnTo>
                    <a:pt x="63" y="732"/>
                  </a:lnTo>
                  <a:lnTo>
                    <a:pt x="70" y="747"/>
                  </a:lnTo>
                  <a:lnTo>
                    <a:pt x="78" y="761"/>
                  </a:lnTo>
                  <a:lnTo>
                    <a:pt x="86" y="772"/>
                  </a:lnTo>
                  <a:lnTo>
                    <a:pt x="94" y="785"/>
                  </a:lnTo>
                  <a:lnTo>
                    <a:pt x="102" y="796"/>
                  </a:lnTo>
                  <a:lnTo>
                    <a:pt x="112" y="806"/>
                  </a:lnTo>
                  <a:lnTo>
                    <a:pt x="121" y="816"/>
                  </a:lnTo>
                  <a:lnTo>
                    <a:pt x="130" y="824"/>
                  </a:lnTo>
                  <a:lnTo>
                    <a:pt x="140" y="832"/>
                  </a:lnTo>
                  <a:lnTo>
                    <a:pt x="150" y="839"/>
                  </a:lnTo>
                  <a:lnTo>
                    <a:pt x="161" y="845"/>
                  </a:lnTo>
                  <a:lnTo>
                    <a:pt x="171" y="850"/>
                  </a:lnTo>
                  <a:lnTo>
                    <a:pt x="182" y="853"/>
                  </a:lnTo>
                  <a:lnTo>
                    <a:pt x="192" y="855"/>
                  </a:lnTo>
                  <a:lnTo>
                    <a:pt x="203" y="858"/>
                  </a:lnTo>
                  <a:lnTo>
                    <a:pt x="215" y="858"/>
                  </a:lnTo>
                  <a:lnTo>
                    <a:pt x="225" y="858"/>
                  </a:lnTo>
                  <a:lnTo>
                    <a:pt x="236" y="855"/>
                  </a:lnTo>
                  <a:lnTo>
                    <a:pt x="246" y="853"/>
                  </a:lnTo>
                  <a:lnTo>
                    <a:pt x="257" y="850"/>
                  </a:lnTo>
                  <a:lnTo>
                    <a:pt x="267" y="845"/>
                  </a:lnTo>
                  <a:lnTo>
                    <a:pt x="278" y="839"/>
                  </a:lnTo>
                  <a:lnTo>
                    <a:pt x="288" y="832"/>
                  </a:lnTo>
                  <a:lnTo>
                    <a:pt x="297" y="824"/>
                  </a:lnTo>
                  <a:lnTo>
                    <a:pt x="307" y="816"/>
                  </a:lnTo>
                  <a:lnTo>
                    <a:pt x="316" y="806"/>
                  </a:lnTo>
                  <a:lnTo>
                    <a:pt x="325" y="796"/>
                  </a:lnTo>
                  <a:lnTo>
                    <a:pt x="334" y="785"/>
                  </a:lnTo>
                  <a:lnTo>
                    <a:pt x="342" y="772"/>
                  </a:lnTo>
                  <a:lnTo>
                    <a:pt x="350" y="761"/>
                  </a:lnTo>
                  <a:lnTo>
                    <a:pt x="358" y="747"/>
                  </a:lnTo>
                  <a:lnTo>
                    <a:pt x="365" y="732"/>
                  </a:lnTo>
                  <a:lnTo>
                    <a:pt x="372" y="717"/>
                  </a:lnTo>
                  <a:lnTo>
                    <a:pt x="379" y="702"/>
                  </a:lnTo>
                  <a:lnTo>
                    <a:pt x="386" y="686"/>
                  </a:lnTo>
                  <a:lnTo>
                    <a:pt x="392" y="669"/>
                  </a:lnTo>
                  <a:lnTo>
                    <a:pt x="397" y="652"/>
                  </a:lnTo>
                  <a:lnTo>
                    <a:pt x="403" y="633"/>
                  </a:lnTo>
                  <a:lnTo>
                    <a:pt x="407" y="615"/>
                  </a:lnTo>
                  <a:lnTo>
                    <a:pt x="412" y="596"/>
                  </a:lnTo>
                  <a:lnTo>
                    <a:pt x="415" y="577"/>
                  </a:lnTo>
                  <a:lnTo>
                    <a:pt x="419" y="557"/>
                  </a:lnTo>
                  <a:lnTo>
                    <a:pt x="421" y="536"/>
                  </a:lnTo>
                  <a:lnTo>
                    <a:pt x="424" y="515"/>
                  </a:lnTo>
                  <a:lnTo>
                    <a:pt x="426" y="494"/>
                  </a:lnTo>
                  <a:lnTo>
                    <a:pt x="427" y="473"/>
                  </a:lnTo>
                  <a:lnTo>
                    <a:pt x="428" y="450"/>
                  </a:lnTo>
                  <a:lnTo>
                    <a:pt x="428" y="429"/>
                  </a:lnTo>
                  <a:lnTo>
                    <a:pt x="428" y="407"/>
                  </a:lnTo>
                  <a:lnTo>
                    <a:pt x="427" y="385"/>
                  </a:lnTo>
                  <a:lnTo>
                    <a:pt x="426" y="364"/>
                  </a:lnTo>
                  <a:lnTo>
                    <a:pt x="424" y="343"/>
                  </a:lnTo>
                  <a:lnTo>
                    <a:pt x="421" y="322"/>
                  </a:lnTo>
                  <a:lnTo>
                    <a:pt x="419" y="302"/>
                  </a:lnTo>
                  <a:lnTo>
                    <a:pt x="415" y="281"/>
                  </a:lnTo>
                  <a:lnTo>
                    <a:pt x="412" y="262"/>
                  </a:lnTo>
                  <a:lnTo>
                    <a:pt x="407" y="243"/>
                  </a:lnTo>
                  <a:lnTo>
                    <a:pt x="403" y="224"/>
                  </a:lnTo>
                  <a:lnTo>
                    <a:pt x="397" y="206"/>
                  </a:lnTo>
                  <a:lnTo>
                    <a:pt x="392" y="189"/>
                  </a:lnTo>
                  <a:lnTo>
                    <a:pt x="386" y="172"/>
                  </a:lnTo>
                  <a:lnTo>
                    <a:pt x="379" y="155"/>
                  </a:lnTo>
                  <a:lnTo>
                    <a:pt x="372" y="140"/>
                  </a:lnTo>
                  <a:lnTo>
                    <a:pt x="365" y="125"/>
                  </a:lnTo>
                  <a:lnTo>
                    <a:pt x="358" y="111"/>
                  </a:lnTo>
                  <a:lnTo>
                    <a:pt x="350" y="98"/>
                  </a:lnTo>
                  <a:lnTo>
                    <a:pt x="342" y="85"/>
                  </a:lnTo>
                  <a:lnTo>
                    <a:pt x="334" y="73"/>
                  </a:lnTo>
                  <a:lnTo>
                    <a:pt x="325" y="62"/>
                  </a:lnTo>
                  <a:lnTo>
                    <a:pt x="316" y="51"/>
                  </a:lnTo>
                  <a:lnTo>
                    <a:pt x="307" y="42"/>
                  </a:lnTo>
                  <a:lnTo>
                    <a:pt x="297" y="34"/>
                  </a:lnTo>
                  <a:lnTo>
                    <a:pt x="288" y="25"/>
                  </a:lnTo>
                  <a:lnTo>
                    <a:pt x="278" y="18"/>
                  </a:lnTo>
                  <a:lnTo>
                    <a:pt x="267" y="14"/>
                  </a:lnTo>
                  <a:lnTo>
                    <a:pt x="257" y="8"/>
                  </a:lnTo>
                  <a:lnTo>
                    <a:pt x="246" y="4"/>
                  </a:lnTo>
                  <a:lnTo>
                    <a:pt x="236" y="2"/>
                  </a:lnTo>
                  <a:lnTo>
                    <a:pt x="225" y="0"/>
                  </a:lnTo>
                  <a:lnTo>
                    <a:pt x="215" y="0"/>
                  </a:lnTo>
                </a:path>
              </a:pathLst>
            </a:custGeom>
            <a:no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6" name="Freeform 82"/>
            <p:cNvSpPr>
              <a:spLocks/>
            </p:cNvSpPr>
            <p:nvPr/>
          </p:nvSpPr>
          <p:spPr bwMode="auto">
            <a:xfrm>
              <a:off x="13250863" y="25400"/>
              <a:ext cx="339725" cy="681038"/>
            </a:xfrm>
            <a:custGeom>
              <a:avLst/>
              <a:gdLst>
                <a:gd name="T0" fmla="*/ 192 w 429"/>
                <a:gd name="T1" fmla="*/ 2 h 859"/>
                <a:gd name="T2" fmla="*/ 160 w 429"/>
                <a:gd name="T3" fmla="*/ 14 h 859"/>
                <a:gd name="T4" fmla="*/ 131 w 429"/>
                <a:gd name="T5" fmla="*/ 34 h 859"/>
                <a:gd name="T6" fmla="*/ 103 w 429"/>
                <a:gd name="T7" fmla="*/ 62 h 859"/>
                <a:gd name="T8" fmla="*/ 77 w 429"/>
                <a:gd name="T9" fmla="*/ 98 h 859"/>
                <a:gd name="T10" fmla="*/ 55 w 429"/>
                <a:gd name="T11" fmla="*/ 141 h 859"/>
                <a:gd name="T12" fmla="*/ 36 w 429"/>
                <a:gd name="T13" fmla="*/ 190 h 859"/>
                <a:gd name="T14" fmla="*/ 21 w 429"/>
                <a:gd name="T15" fmla="*/ 244 h 859"/>
                <a:gd name="T16" fmla="*/ 9 w 429"/>
                <a:gd name="T17" fmla="*/ 302 h 859"/>
                <a:gd name="T18" fmla="*/ 2 w 429"/>
                <a:gd name="T19" fmla="*/ 364 h 859"/>
                <a:gd name="T20" fmla="*/ 0 w 429"/>
                <a:gd name="T21" fmla="*/ 430 h 859"/>
                <a:gd name="T22" fmla="*/ 2 w 429"/>
                <a:gd name="T23" fmla="*/ 495 h 859"/>
                <a:gd name="T24" fmla="*/ 9 w 429"/>
                <a:gd name="T25" fmla="*/ 557 h 859"/>
                <a:gd name="T26" fmla="*/ 21 w 429"/>
                <a:gd name="T27" fmla="*/ 616 h 859"/>
                <a:gd name="T28" fmla="*/ 36 w 429"/>
                <a:gd name="T29" fmla="*/ 670 h 859"/>
                <a:gd name="T30" fmla="*/ 55 w 429"/>
                <a:gd name="T31" fmla="*/ 718 h 859"/>
                <a:gd name="T32" fmla="*/ 77 w 429"/>
                <a:gd name="T33" fmla="*/ 761 h 859"/>
                <a:gd name="T34" fmla="*/ 103 w 429"/>
                <a:gd name="T35" fmla="*/ 796 h 859"/>
                <a:gd name="T36" fmla="*/ 131 w 429"/>
                <a:gd name="T37" fmla="*/ 825 h 859"/>
                <a:gd name="T38" fmla="*/ 160 w 429"/>
                <a:gd name="T39" fmla="*/ 845 h 859"/>
                <a:gd name="T40" fmla="*/ 192 w 429"/>
                <a:gd name="T41" fmla="*/ 857 h 859"/>
                <a:gd name="T42" fmla="*/ 224 w 429"/>
                <a:gd name="T43" fmla="*/ 858 h 859"/>
                <a:gd name="T44" fmla="*/ 257 w 429"/>
                <a:gd name="T45" fmla="*/ 850 h 859"/>
                <a:gd name="T46" fmla="*/ 287 w 429"/>
                <a:gd name="T47" fmla="*/ 832 h 859"/>
                <a:gd name="T48" fmla="*/ 317 w 429"/>
                <a:gd name="T49" fmla="*/ 807 h 859"/>
                <a:gd name="T50" fmla="*/ 342 w 429"/>
                <a:gd name="T51" fmla="*/ 774 h 859"/>
                <a:gd name="T52" fmla="*/ 366 w 429"/>
                <a:gd name="T53" fmla="*/ 733 h 859"/>
                <a:gd name="T54" fmla="*/ 385 w 429"/>
                <a:gd name="T55" fmla="*/ 686 h 859"/>
                <a:gd name="T56" fmla="*/ 402 w 429"/>
                <a:gd name="T57" fmla="*/ 635 h 859"/>
                <a:gd name="T58" fmla="*/ 415 w 429"/>
                <a:gd name="T59" fmla="*/ 577 h 859"/>
                <a:gd name="T60" fmla="*/ 424 w 429"/>
                <a:gd name="T61" fmla="*/ 516 h 859"/>
                <a:gd name="T62" fmla="*/ 428 w 429"/>
                <a:gd name="T63" fmla="*/ 452 h 859"/>
                <a:gd name="T64" fmla="*/ 428 w 429"/>
                <a:gd name="T65" fmla="*/ 386 h 859"/>
                <a:gd name="T66" fmla="*/ 422 w 429"/>
                <a:gd name="T67" fmla="*/ 322 h 859"/>
                <a:gd name="T68" fmla="*/ 411 w 429"/>
                <a:gd name="T69" fmla="*/ 262 h 859"/>
                <a:gd name="T70" fmla="*/ 397 w 429"/>
                <a:gd name="T71" fmla="*/ 207 h 859"/>
                <a:gd name="T72" fmla="*/ 380 w 429"/>
                <a:gd name="T73" fmla="*/ 157 h 859"/>
                <a:gd name="T74" fmla="*/ 357 w 429"/>
                <a:gd name="T75" fmla="*/ 112 h 859"/>
                <a:gd name="T76" fmla="*/ 334 w 429"/>
                <a:gd name="T77" fmla="*/ 74 h 859"/>
                <a:gd name="T78" fmla="*/ 307 w 429"/>
                <a:gd name="T79" fmla="*/ 42 h 859"/>
                <a:gd name="T80" fmla="*/ 278 w 429"/>
                <a:gd name="T81" fmla="*/ 20 h 859"/>
                <a:gd name="T82" fmla="*/ 247 w 429"/>
                <a:gd name="T83" fmla="*/ 5 h 859"/>
                <a:gd name="T84" fmla="*/ 214 w 429"/>
                <a:gd name="T8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9" h="859">
                  <a:moveTo>
                    <a:pt x="214" y="0"/>
                  </a:moveTo>
                  <a:lnTo>
                    <a:pt x="203" y="1"/>
                  </a:lnTo>
                  <a:lnTo>
                    <a:pt x="192" y="2"/>
                  </a:lnTo>
                  <a:lnTo>
                    <a:pt x="181" y="5"/>
                  </a:lnTo>
                  <a:lnTo>
                    <a:pt x="171" y="9"/>
                  </a:lnTo>
                  <a:lnTo>
                    <a:pt x="160" y="14"/>
                  </a:lnTo>
                  <a:lnTo>
                    <a:pt x="151" y="20"/>
                  </a:lnTo>
                  <a:lnTo>
                    <a:pt x="140" y="27"/>
                  </a:lnTo>
                  <a:lnTo>
                    <a:pt x="131" y="34"/>
                  </a:lnTo>
                  <a:lnTo>
                    <a:pt x="122" y="42"/>
                  </a:lnTo>
                  <a:lnTo>
                    <a:pt x="112" y="53"/>
                  </a:lnTo>
                  <a:lnTo>
                    <a:pt x="103" y="62"/>
                  </a:lnTo>
                  <a:lnTo>
                    <a:pt x="95" y="74"/>
                  </a:lnTo>
                  <a:lnTo>
                    <a:pt x="85" y="86"/>
                  </a:lnTo>
                  <a:lnTo>
                    <a:pt x="77" y="98"/>
                  </a:lnTo>
                  <a:lnTo>
                    <a:pt x="70" y="112"/>
                  </a:lnTo>
                  <a:lnTo>
                    <a:pt x="62" y="126"/>
                  </a:lnTo>
                  <a:lnTo>
                    <a:pt x="55" y="141"/>
                  </a:lnTo>
                  <a:lnTo>
                    <a:pt x="49" y="157"/>
                  </a:lnTo>
                  <a:lnTo>
                    <a:pt x="42" y="173"/>
                  </a:lnTo>
                  <a:lnTo>
                    <a:pt x="36" y="190"/>
                  </a:lnTo>
                  <a:lnTo>
                    <a:pt x="30" y="207"/>
                  </a:lnTo>
                  <a:lnTo>
                    <a:pt x="26" y="225"/>
                  </a:lnTo>
                  <a:lnTo>
                    <a:pt x="21" y="244"/>
                  </a:lnTo>
                  <a:lnTo>
                    <a:pt x="16" y="262"/>
                  </a:lnTo>
                  <a:lnTo>
                    <a:pt x="13" y="282"/>
                  </a:lnTo>
                  <a:lnTo>
                    <a:pt x="9" y="302"/>
                  </a:lnTo>
                  <a:lnTo>
                    <a:pt x="7" y="322"/>
                  </a:lnTo>
                  <a:lnTo>
                    <a:pt x="4" y="343"/>
                  </a:lnTo>
                  <a:lnTo>
                    <a:pt x="2" y="364"/>
                  </a:lnTo>
                  <a:lnTo>
                    <a:pt x="1" y="386"/>
                  </a:lnTo>
                  <a:lnTo>
                    <a:pt x="0" y="407"/>
                  </a:lnTo>
                  <a:lnTo>
                    <a:pt x="0" y="430"/>
                  </a:lnTo>
                  <a:lnTo>
                    <a:pt x="0" y="452"/>
                  </a:lnTo>
                  <a:lnTo>
                    <a:pt x="1" y="474"/>
                  </a:lnTo>
                  <a:lnTo>
                    <a:pt x="2" y="495"/>
                  </a:lnTo>
                  <a:lnTo>
                    <a:pt x="4" y="516"/>
                  </a:lnTo>
                  <a:lnTo>
                    <a:pt x="7" y="537"/>
                  </a:lnTo>
                  <a:lnTo>
                    <a:pt x="9" y="557"/>
                  </a:lnTo>
                  <a:lnTo>
                    <a:pt x="13" y="577"/>
                  </a:lnTo>
                  <a:lnTo>
                    <a:pt x="16" y="597"/>
                  </a:lnTo>
                  <a:lnTo>
                    <a:pt x="21" y="616"/>
                  </a:lnTo>
                  <a:lnTo>
                    <a:pt x="26" y="635"/>
                  </a:lnTo>
                  <a:lnTo>
                    <a:pt x="30" y="652"/>
                  </a:lnTo>
                  <a:lnTo>
                    <a:pt x="36" y="670"/>
                  </a:lnTo>
                  <a:lnTo>
                    <a:pt x="42" y="686"/>
                  </a:lnTo>
                  <a:lnTo>
                    <a:pt x="49" y="702"/>
                  </a:lnTo>
                  <a:lnTo>
                    <a:pt x="55" y="718"/>
                  </a:lnTo>
                  <a:lnTo>
                    <a:pt x="62" y="733"/>
                  </a:lnTo>
                  <a:lnTo>
                    <a:pt x="70" y="747"/>
                  </a:lnTo>
                  <a:lnTo>
                    <a:pt x="77" y="761"/>
                  </a:lnTo>
                  <a:lnTo>
                    <a:pt x="85" y="774"/>
                  </a:lnTo>
                  <a:lnTo>
                    <a:pt x="95" y="786"/>
                  </a:lnTo>
                  <a:lnTo>
                    <a:pt x="103" y="796"/>
                  </a:lnTo>
                  <a:lnTo>
                    <a:pt x="112" y="807"/>
                  </a:lnTo>
                  <a:lnTo>
                    <a:pt x="122" y="816"/>
                  </a:lnTo>
                  <a:lnTo>
                    <a:pt x="131" y="825"/>
                  </a:lnTo>
                  <a:lnTo>
                    <a:pt x="140" y="832"/>
                  </a:lnTo>
                  <a:lnTo>
                    <a:pt x="151" y="839"/>
                  </a:lnTo>
                  <a:lnTo>
                    <a:pt x="160" y="845"/>
                  </a:lnTo>
                  <a:lnTo>
                    <a:pt x="171" y="850"/>
                  </a:lnTo>
                  <a:lnTo>
                    <a:pt x="181" y="853"/>
                  </a:lnTo>
                  <a:lnTo>
                    <a:pt x="192" y="857"/>
                  </a:lnTo>
                  <a:lnTo>
                    <a:pt x="203" y="858"/>
                  </a:lnTo>
                  <a:lnTo>
                    <a:pt x="214" y="859"/>
                  </a:lnTo>
                  <a:lnTo>
                    <a:pt x="224" y="858"/>
                  </a:lnTo>
                  <a:lnTo>
                    <a:pt x="236" y="857"/>
                  </a:lnTo>
                  <a:lnTo>
                    <a:pt x="247" y="853"/>
                  </a:lnTo>
                  <a:lnTo>
                    <a:pt x="257" y="850"/>
                  </a:lnTo>
                  <a:lnTo>
                    <a:pt x="268" y="845"/>
                  </a:lnTo>
                  <a:lnTo>
                    <a:pt x="278" y="839"/>
                  </a:lnTo>
                  <a:lnTo>
                    <a:pt x="287" y="832"/>
                  </a:lnTo>
                  <a:lnTo>
                    <a:pt x="298" y="825"/>
                  </a:lnTo>
                  <a:lnTo>
                    <a:pt x="307" y="816"/>
                  </a:lnTo>
                  <a:lnTo>
                    <a:pt x="317" y="807"/>
                  </a:lnTo>
                  <a:lnTo>
                    <a:pt x="325" y="796"/>
                  </a:lnTo>
                  <a:lnTo>
                    <a:pt x="334" y="786"/>
                  </a:lnTo>
                  <a:lnTo>
                    <a:pt x="342" y="774"/>
                  </a:lnTo>
                  <a:lnTo>
                    <a:pt x="350" y="761"/>
                  </a:lnTo>
                  <a:lnTo>
                    <a:pt x="357" y="747"/>
                  </a:lnTo>
                  <a:lnTo>
                    <a:pt x="366" y="733"/>
                  </a:lnTo>
                  <a:lnTo>
                    <a:pt x="373" y="718"/>
                  </a:lnTo>
                  <a:lnTo>
                    <a:pt x="380" y="702"/>
                  </a:lnTo>
                  <a:lnTo>
                    <a:pt x="385" y="686"/>
                  </a:lnTo>
                  <a:lnTo>
                    <a:pt x="391" y="670"/>
                  </a:lnTo>
                  <a:lnTo>
                    <a:pt x="397" y="652"/>
                  </a:lnTo>
                  <a:lnTo>
                    <a:pt x="402" y="635"/>
                  </a:lnTo>
                  <a:lnTo>
                    <a:pt x="406" y="616"/>
                  </a:lnTo>
                  <a:lnTo>
                    <a:pt x="411" y="597"/>
                  </a:lnTo>
                  <a:lnTo>
                    <a:pt x="415" y="577"/>
                  </a:lnTo>
                  <a:lnTo>
                    <a:pt x="418" y="557"/>
                  </a:lnTo>
                  <a:lnTo>
                    <a:pt x="422" y="537"/>
                  </a:lnTo>
                  <a:lnTo>
                    <a:pt x="424" y="516"/>
                  </a:lnTo>
                  <a:lnTo>
                    <a:pt x="425" y="495"/>
                  </a:lnTo>
                  <a:lnTo>
                    <a:pt x="428" y="474"/>
                  </a:lnTo>
                  <a:lnTo>
                    <a:pt x="428" y="452"/>
                  </a:lnTo>
                  <a:lnTo>
                    <a:pt x="429" y="430"/>
                  </a:lnTo>
                  <a:lnTo>
                    <a:pt x="428" y="407"/>
                  </a:lnTo>
                  <a:lnTo>
                    <a:pt x="428" y="386"/>
                  </a:lnTo>
                  <a:lnTo>
                    <a:pt x="425" y="364"/>
                  </a:lnTo>
                  <a:lnTo>
                    <a:pt x="424" y="343"/>
                  </a:lnTo>
                  <a:lnTo>
                    <a:pt x="422" y="322"/>
                  </a:lnTo>
                  <a:lnTo>
                    <a:pt x="418" y="302"/>
                  </a:lnTo>
                  <a:lnTo>
                    <a:pt x="415" y="282"/>
                  </a:lnTo>
                  <a:lnTo>
                    <a:pt x="411" y="262"/>
                  </a:lnTo>
                  <a:lnTo>
                    <a:pt x="406" y="244"/>
                  </a:lnTo>
                  <a:lnTo>
                    <a:pt x="402" y="225"/>
                  </a:lnTo>
                  <a:lnTo>
                    <a:pt x="397" y="207"/>
                  </a:lnTo>
                  <a:lnTo>
                    <a:pt x="391" y="190"/>
                  </a:lnTo>
                  <a:lnTo>
                    <a:pt x="385" y="173"/>
                  </a:lnTo>
                  <a:lnTo>
                    <a:pt x="380" y="157"/>
                  </a:lnTo>
                  <a:lnTo>
                    <a:pt x="373" y="141"/>
                  </a:lnTo>
                  <a:lnTo>
                    <a:pt x="366" y="126"/>
                  </a:lnTo>
                  <a:lnTo>
                    <a:pt x="357" y="112"/>
                  </a:lnTo>
                  <a:lnTo>
                    <a:pt x="350" y="98"/>
                  </a:lnTo>
                  <a:lnTo>
                    <a:pt x="342" y="86"/>
                  </a:lnTo>
                  <a:lnTo>
                    <a:pt x="334" y="74"/>
                  </a:lnTo>
                  <a:lnTo>
                    <a:pt x="325" y="62"/>
                  </a:lnTo>
                  <a:lnTo>
                    <a:pt x="317" y="53"/>
                  </a:lnTo>
                  <a:lnTo>
                    <a:pt x="307" y="42"/>
                  </a:lnTo>
                  <a:lnTo>
                    <a:pt x="298" y="34"/>
                  </a:lnTo>
                  <a:lnTo>
                    <a:pt x="287" y="27"/>
                  </a:lnTo>
                  <a:lnTo>
                    <a:pt x="278" y="20"/>
                  </a:lnTo>
                  <a:lnTo>
                    <a:pt x="268" y="14"/>
                  </a:lnTo>
                  <a:lnTo>
                    <a:pt x="257" y="9"/>
                  </a:lnTo>
                  <a:lnTo>
                    <a:pt x="247" y="5"/>
                  </a:lnTo>
                  <a:lnTo>
                    <a:pt x="236" y="2"/>
                  </a:lnTo>
                  <a:lnTo>
                    <a:pt x="224" y="1"/>
                  </a:lnTo>
                  <a:lnTo>
                    <a:pt x="214" y="0"/>
                  </a:lnTo>
                </a:path>
              </a:pathLst>
            </a:custGeom>
            <a:no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7" name="Freeform 83"/>
            <p:cNvSpPr>
              <a:spLocks/>
            </p:cNvSpPr>
            <p:nvPr/>
          </p:nvSpPr>
          <p:spPr bwMode="auto">
            <a:xfrm>
              <a:off x="13558838" y="-39688"/>
              <a:ext cx="425450" cy="784225"/>
            </a:xfrm>
            <a:custGeom>
              <a:avLst/>
              <a:gdLst>
                <a:gd name="T0" fmla="*/ 253 w 535"/>
                <a:gd name="T1" fmla="*/ 0 h 989"/>
                <a:gd name="T2" fmla="*/ 234 w 535"/>
                <a:gd name="T3" fmla="*/ 4 h 989"/>
                <a:gd name="T4" fmla="*/ 214 w 535"/>
                <a:gd name="T5" fmla="*/ 9 h 989"/>
                <a:gd name="T6" fmla="*/ 188 w 535"/>
                <a:gd name="T7" fmla="*/ 22 h 989"/>
                <a:gd name="T8" fmla="*/ 152 w 535"/>
                <a:gd name="T9" fmla="*/ 48 h 989"/>
                <a:gd name="T10" fmla="*/ 118 w 535"/>
                <a:gd name="T11" fmla="*/ 84 h 989"/>
                <a:gd name="T12" fmla="*/ 88 w 535"/>
                <a:gd name="T13" fmla="*/ 128 h 989"/>
                <a:gd name="T14" fmla="*/ 61 w 535"/>
                <a:gd name="T15" fmla="*/ 179 h 989"/>
                <a:gd name="T16" fmla="*/ 39 w 535"/>
                <a:gd name="T17" fmla="*/ 238 h 989"/>
                <a:gd name="T18" fmla="*/ 21 w 535"/>
                <a:gd name="T19" fmla="*/ 302 h 989"/>
                <a:gd name="T20" fmla="*/ 8 w 535"/>
                <a:gd name="T21" fmla="*/ 371 h 989"/>
                <a:gd name="T22" fmla="*/ 1 w 535"/>
                <a:gd name="T23" fmla="*/ 444 h 989"/>
                <a:gd name="T24" fmla="*/ 0 w 535"/>
                <a:gd name="T25" fmla="*/ 520 h 989"/>
                <a:gd name="T26" fmla="*/ 6 w 535"/>
                <a:gd name="T27" fmla="*/ 595 h 989"/>
                <a:gd name="T28" fmla="*/ 16 w 535"/>
                <a:gd name="T29" fmla="*/ 665 h 989"/>
                <a:gd name="T30" fmla="*/ 33 w 535"/>
                <a:gd name="T31" fmla="*/ 731 h 989"/>
                <a:gd name="T32" fmla="*/ 54 w 535"/>
                <a:gd name="T33" fmla="*/ 790 h 989"/>
                <a:gd name="T34" fmla="*/ 78 w 535"/>
                <a:gd name="T35" fmla="*/ 844 h 989"/>
                <a:gd name="T36" fmla="*/ 107 w 535"/>
                <a:gd name="T37" fmla="*/ 891 h 989"/>
                <a:gd name="T38" fmla="*/ 140 w 535"/>
                <a:gd name="T39" fmla="*/ 930 h 989"/>
                <a:gd name="T40" fmla="*/ 175 w 535"/>
                <a:gd name="T41" fmla="*/ 960 h 989"/>
                <a:gd name="T42" fmla="*/ 208 w 535"/>
                <a:gd name="T43" fmla="*/ 976 h 989"/>
                <a:gd name="T44" fmla="*/ 227 w 535"/>
                <a:gd name="T45" fmla="*/ 983 h 989"/>
                <a:gd name="T46" fmla="*/ 248 w 535"/>
                <a:gd name="T47" fmla="*/ 988 h 989"/>
                <a:gd name="T48" fmla="*/ 267 w 535"/>
                <a:gd name="T49" fmla="*/ 989 h 989"/>
                <a:gd name="T50" fmla="*/ 288 w 535"/>
                <a:gd name="T51" fmla="*/ 988 h 989"/>
                <a:gd name="T52" fmla="*/ 308 w 535"/>
                <a:gd name="T53" fmla="*/ 983 h 989"/>
                <a:gd name="T54" fmla="*/ 328 w 535"/>
                <a:gd name="T55" fmla="*/ 976 h 989"/>
                <a:gd name="T56" fmla="*/ 360 w 535"/>
                <a:gd name="T57" fmla="*/ 960 h 989"/>
                <a:gd name="T58" fmla="*/ 395 w 535"/>
                <a:gd name="T59" fmla="*/ 930 h 989"/>
                <a:gd name="T60" fmla="*/ 427 w 535"/>
                <a:gd name="T61" fmla="*/ 891 h 989"/>
                <a:gd name="T62" fmla="*/ 457 w 535"/>
                <a:gd name="T63" fmla="*/ 844 h 989"/>
                <a:gd name="T64" fmla="*/ 482 w 535"/>
                <a:gd name="T65" fmla="*/ 790 h 989"/>
                <a:gd name="T66" fmla="*/ 503 w 535"/>
                <a:gd name="T67" fmla="*/ 731 h 989"/>
                <a:gd name="T68" fmla="*/ 520 w 535"/>
                <a:gd name="T69" fmla="*/ 665 h 989"/>
                <a:gd name="T70" fmla="*/ 530 w 535"/>
                <a:gd name="T71" fmla="*/ 595 h 989"/>
                <a:gd name="T72" fmla="*/ 535 w 535"/>
                <a:gd name="T73" fmla="*/ 520 h 989"/>
                <a:gd name="T74" fmla="*/ 534 w 535"/>
                <a:gd name="T75" fmla="*/ 444 h 989"/>
                <a:gd name="T76" fmla="*/ 527 w 535"/>
                <a:gd name="T77" fmla="*/ 371 h 989"/>
                <a:gd name="T78" fmla="*/ 514 w 535"/>
                <a:gd name="T79" fmla="*/ 302 h 989"/>
                <a:gd name="T80" fmla="*/ 496 w 535"/>
                <a:gd name="T81" fmla="*/ 238 h 989"/>
                <a:gd name="T82" fmla="*/ 474 w 535"/>
                <a:gd name="T83" fmla="*/ 179 h 989"/>
                <a:gd name="T84" fmla="*/ 447 w 535"/>
                <a:gd name="T85" fmla="*/ 128 h 989"/>
                <a:gd name="T86" fmla="*/ 417 w 535"/>
                <a:gd name="T87" fmla="*/ 84 h 989"/>
                <a:gd name="T88" fmla="*/ 384 w 535"/>
                <a:gd name="T89" fmla="*/ 48 h 989"/>
                <a:gd name="T90" fmla="*/ 347 w 535"/>
                <a:gd name="T91" fmla="*/ 22 h 989"/>
                <a:gd name="T92" fmla="*/ 321 w 535"/>
                <a:gd name="T93" fmla="*/ 9 h 989"/>
                <a:gd name="T94" fmla="*/ 301 w 535"/>
                <a:gd name="T95" fmla="*/ 4 h 989"/>
                <a:gd name="T96" fmla="*/ 281 w 535"/>
                <a:gd name="T97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5" h="989">
                  <a:moveTo>
                    <a:pt x="267" y="0"/>
                  </a:moveTo>
                  <a:lnTo>
                    <a:pt x="260" y="0"/>
                  </a:lnTo>
                  <a:lnTo>
                    <a:pt x="253" y="0"/>
                  </a:lnTo>
                  <a:lnTo>
                    <a:pt x="248" y="1"/>
                  </a:lnTo>
                  <a:lnTo>
                    <a:pt x="241" y="2"/>
                  </a:lnTo>
                  <a:lnTo>
                    <a:pt x="234" y="4"/>
                  </a:lnTo>
                  <a:lnTo>
                    <a:pt x="227" y="5"/>
                  </a:lnTo>
                  <a:lnTo>
                    <a:pt x="221" y="7"/>
                  </a:lnTo>
                  <a:lnTo>
                    <a:pt x="214" y="9"/>
                  </a:lnTo>
                  <a:lnTo>
                    <a:pt x="208" y="12"/>
                  </a:lnTo>
                  <a:lnTo>
                    <a:pt x="201" y="15"/>
                  </a:lnTo>
                  <a:lnTo>
                    <a:pt x="188" y="22"/>
                  </a:lnTo>
                  <a:lnTo>
                    <a:pt x="175" y="29"/>
                  </a:lnTo>
                  <a:lnTo>
                    <a:pt x="163" y="39"/>
                  </a:lnTo>
                  <a:lnTo>
                    <a:pt x="152" y="48"/>
                  </a:lnTo>
                  <a:lnTo>
                    <a:pt x="140" y="60"/>
                  </a:lnTo>
                  <a:lnTo>
                    <a:pt x="128" y="72"/>
                  </a:lnTo>
                  <a:lnTo>
                    <a:pt x="118" y="84"/>
                  </a:lnTo>
                  <a:lnTo>
                    <a:pt x="107" y="97"/>
                  </a:lnTo>
                  <a:lnTo>
                    <a:pt x="97" y="112"/>
                  </a:lnTo>
                  <a:lnTo>
                    <a:pt x="88" y="128"/>
                  </a:lnTo>
                  <a:lnTo>
                    <a:pt x="78" y="144"/>
                  </a:lnTo>
                  <a:lnTo>
                    <a:pt x="70" y="162"/>
                  </a:lnTo>
                  <a:lnTo>
                    <a:pt x="61" y="179"/>
                  </a:lnTo>
                  <a:lnTo>
                    <a:pt x="54" y="198"/>
                  </a:lnTo>
                  <a:lnTo>
                    <a:pt x="46" y="218"/>
                  </a:lnTo>
                  <a:lnTo>
                    <a:pt x="39" y="238"/>
                  </a:lnTo>
                  <a:lnTo>
                    <a:pt x="33" y="259"/>
                  </a:lnTo>
                  <a:lnTo>
                    <a:pt x="27" y="280"/>
                  </a:lnTo>
                  <a:lnTo>
                    <a:pt x="21" y="302"/>
                  </a:lnTo>
                  <a:lnTo>
                    <a:pt x="16" y="324"/>
                  </a:lnTo>
                  <a:lnTo>
                    <a:pt x="12" y="347"/>
                  </a:lnTo>
                  <a:lnTo>
                    <a:pt x="8" y="371"/>
                  </a:lnTo>
                  <a:lnTo>
                    <a:pt x="6" y="395"/>
                  </a:lnTo>
                  <a:lnTo>
                    <a:pt x="3" y="419"/>
                  </a:lnTo>
                  <a:lnTo>
                    <a:pt x="1" y="444"/>
                  </a:lnTo>
                  <a:lnTo>
                    <a:pt x="0" y="468"/>
                  </a:lnTo>
                  <a:lnTo>
                    <a:pt x="0" y="494"/>
                  </a:lnTo>
                  <a:lnTo>
                    <a:pt x="0" y="520"/>
                  </a:lnTo>
                  <a:lnTo>
                    <a:pt x="1" y="546"/>
                  </a:lnTo>
                  <a:lnTo>
                    <a:pt x="3" y="570"/>
                  </a:lnTo>
                  <a:lnTo>
                    <a:pt x="6" y="595"/>
                  </a:lnTo>
                  <a:lnTo>
                    <a:pt x="8" y="618"/>
                  </a:lnTo>
                  <a:lnTo>
                    <a:pt x="12" y="642"/>
                  </a:lnTo>
                  <a:lnTo>
                    <a:pt x="16" y="665"/>
                  </a:lnTo>
                  <a:lnTo>
                    <a:pt x="21" y="687"/>
                  </a:lnTo>
                  <a:lnTo>
                    <a:pt x="27" y="709"/>
                  </a:lnTo>
                  <a:lnTo>
                    <a:pt x="33" y="731"/>
                  </a:lnTo>
                  <a:lnTo>
                    <a:pt x="39" y="752"/>
                  </a:lnTo>
                  <a:lnTo>
                    <a:pt x="46" y="772"/>
                  </a:lnTo>
                  <a:lnTo>
                    <a:pt x="54" y="790"/>
                  </a:lnTo>
                  <a:lnTo>
                    <a:pt x="61" y="809"/>
                  </a:lnTo>
                  <a:lnTo>
                    <a:pt x="70" y="828"/>
                  </a:lnTo>
                  <a:lnTo>
                    <a:pt x="78" y="844"/>
                  </a:lnTo>
                  <a:lnTo>
                    <a:pt x="88" y="860"/>
                  </a:lnTo>
                  <a:lnTo>
                    <a:pt x="97" y="877"/>
                  </a:lnTo>
                  <a:lnTo>
                    <a:pt x="107" y="891"/>
                  </a:lnTo>
                  <a:lnTo>
                    <a:pt x="118" y="905"/>
                  </a:lnTo>
                  <a:lnTo>
                    <a:pt x="128" y="918"/>
                  </a:lnTo>
                  <a:lnTo>
                    <a:pt x="140" y="930"/>
                  </a:lnTo>
                  <a:lnTo>
                    <a:pt x="152" y="941"/>
                  </a:lnTo>
                  <a:lnTo>
                    <a:pt x="163" y="951"/>
                  </a:lnTo>
                  <a:lnTo>
                    <a:pt x="175" y="960"/>
                  </a:lnTo>
                  <a:lnTo>
                    <a:pt x="188" y="967"/>
                  </a:lnTo>
                  <a:lnTo>
                    <a:pt x="201" y="974"/>
                  </a:lnTo>
                  <a:lnTo>
                    <a:pt x="208" y="976"/>
                  </a:lnTo>
                  <a:lnTo>
                    <a:pt x="214" y="980"/>
                  </a:lnTo>
                  <a:lnTo>
                    <a:pt x="221" y="982"/>
                  </a:lnTo>
                  <a:lnTo>
                    <a:pt x="227" y="983"/>
                  </a:lnTo>
                  <a:lnTo>
                    <a:pt x="234" y="986"/>
                  </a:lnTo>
                  <a:lnTo>
                    <a:pt x="241" y="987"/>
                  </a:lnTo>
                  <a:lnTo>
                    <a:pt x="248" y="988"/>
                  </a:lnTo>
                  <a:lnTo>
                    <a:pt x="253" y="989"/>
                  </a:lnTo>
                  <a:lnTo>
                    <a:pt x="260" y="989"/>
                  </a:lnTo>
                  <a:lnTo>
                    <a:pt x="267" y="989"/>
                  </a:lnTo>
                  <a:lnTo>
                    <a:pt x="274" y="989"/>
                  </a:lnTo>
                  <a:lnTo>
                    <a:pt x="281" y="989"/>
                  </a:lnTo>
                  <a:lnTo>
                    <a:pt x="288" y="988"/>
                  </a:lnTo>
                  <a:lnTo>
                    <a:pt x="295" y="987"/>
                  </a:lnTo>
                  <a:lnTo>
                    <a:pt x="301" y="986"/>
                  </a:lnTo>
                  <a:lnTo>
                    <a:pt x="308" y="983"/>
                  </a:lnTo>
                  <a:lnTo>
                    <a:pt x="315" y="982"/>
                  </a:lnTo>
                  <a:lnTo>
                    <a:pt x="321" y="980"/>
                  </a:lnTo>
                  <a:lnTo>
                    <a:pt x="328" y="976"/>
                  </a:lnTo>
                  <a:lnTo>
                    <a:pt x="335" y="974"/>
                  </a:lnTo>
                  <a:lnTo>
                    <a:pt x="347" y="967"/>
                  </a:lnTo>
                  <a:lnTo>
                    <a:pt x="360" y="960"/>
                  </a:lnTo>
                  <a:lnTo>
                    <a:pt x="371" y="951"/>
                  </a:lnTo>
                  <a:lnTo>
                    <a:pt x="384" y="941"/>
                  </a:lnTo>
                  <a:lnTo>
                    <a:pt x="395" y="930"/>
                  </a:lnTo>
                  <a:lnTo>
                    <a:pt x="406" y="918"/>
                  </a:lnTo>
                  <a:lnTo>
                    <a:pt x="417" y="905"/>
                  </a:lnTo>
                  <a:lnTo>
                    <a:pt x="427" y="891"/>
                  </a:lnTo>
                  <a:lnTo>
                    <a:pt x="438" y="877"/>
                  </a:lnTo>
                  <a:lnTo>
                    <a:pt x="447" y="860"/>
                  </a:lnTo>
                  <a:lnTo>
                    <a:pt x="457" y="844"/>
                  </a:lnTo>
                  <a:lnTo>
                    <a:pt x="466" y="828"/>
                  </a:lnTo>
                  <a:lnTo>
                    <a:pt x="474" y="809"/>
                  </a:lnTo>
                  <a:lnTo>
                    <a:pt x="482" y="790"/>
                  </a:lnTo>
                  <a:lnTo>
                    <a:pt x="489" y="772"/>
                  </a:lnTo>
                  <a:lnTo>
                    <a:pt x="496" y="752"/>
                  </a:lnTo>
                  <a:lnTo>
                    <a:pt x="503" y="731"/>
                  </a:lnTo>
                  <a:lnTo>
                    <a:pt x="509" y="709"/>
                  </a:lnTo>
                  <a:lnTo>
                    <a:pt x="514" y="687"/>
                  </a:lnTo>
                  <a:lnTo>
                    <a:pt x="520" y="665"/>
                  </a:lnTo>
                  <a:lnTo>
                    <a:pt x="523" y="642"/>
                  </a:lnTo>
                  <a:lnTo>
                    <a:pt x="527" y="618"/>
                  </a:lnTo>
                  <a:lnTo>
                    <a:pt x="530" y="595"/>
                  </a:lnTo>
                  <a:lnTo>
                    <a:pt x="532" y="570"/>
                  </a:lnTo>
                  <a:lnTo>
                    <a:pt x="534" y="544"/>
                  </a:lnTo>
                  <a:lnTo>
                    <a:pt x="535" y="520"/>
                  </a:lnTo>
                  <a:lnTo>
                    <a:pt x="535" y="494"/>
                  </a:lnTo>
                  <a:lnTo>
                    <a:pt x="535" y="470"/>
                  </a:lnTo>
                  <a:lnTo>
                    <a:pt x="534" y="444"/>
                  </a:lnTo>
                  <a:lnTo>
                    <a:pt x="532" y="419"/>
                  </a:lnTo>
                  <a:lnTo>
                    <a:pt x="530" y="395"/>
                  </a:lnTo>
                  <a:lnTo>
                    <a:pt x="527" y="371"/>
                  </a:lnTo>
                  <a:lnTo>
                    <a:pt x="523" y="348"/>
                  </a:lnTo>
                  <a:lnTo>
                    <a:pt x="520" y="324"/>
                  </a:lnTo>
                  <a:lnTo>
                    <a:pt x="514" y="302"/>
                  </a:lnTo>
                  <a:lnTo>
                    <a:pt x="509" y="280"/>
                  </a:lnTo>
                  <a:lnTo>
                    <a:pt x="503" y="259"/>
                  </a:lnTo>
                  <a:lnTo>
                    <a:pt x="496" y="238"/>
                  </a:lnTo>
                  <a:lnTo>
                    <a:pt x="489" y="218"/>
                  </a:lnTo>
                  <a:lnTo>
                    <a:pt x="482" y="198"/>
                  </a:lnTo>
                  <a:lnTo>
                    <a:pt x="474" y="179"/>
                  </a:lnTo>
                  <a:lnTo>
                    <a:pt x="466" y="162"/>
                  </a:lnTo>
                  <a:lnTo>
                    <a:pt x="457" y="144"/>
                  </a:lnTo>
                  <a:lnTo>
                    <a:pt x="447" y="128"/>
                  </a:lnTo>
                  <a:lnTo>
                    <a:pt x="438" y="112"/>
                  </a:lnTo>
                  <a:lnTo>
                    <a:pt x="427" y="98"/>
                  </a:lnTo>
                  <a:lnTo>
                    <a:pt x="417" y="84"/>
                  </a:lnTo>
                  <a:lnTo>
                    <a:pt x="406" y="72"/>
                  </a:lnTo>
                  <a:lnTo>
                    <a:pt x="395" y="60"/>
                  </a:lnTo>
                  <a:lnTo>
                    <a:pt x="384" y="48"/>
                  </a:lnTo>
                  <a:lnTo>
                    <a:pt x="371" y="39"/>
                  </a:lnTo>
                  <a:lnTo>
                    <a:pt x="360" y="29"/>
                  </a:lnTo>
                  <a:lnTo>
                    <a:pt x="347" y="22"/>
                  </a:lnTo>
                  <a:lnTo>
                    <a:pt x="335" y="15"/>
                  </a:lnTo>
                  <a:lnTo>
                    <a:pt x="328" y="12"/>
                  </a:lnTo>
                  <a:lnTo>
                    <a:pt x="321" y="9"/>
                  </a:lnTo>
                  <a:lnTo>
                    <a:pt x="315" y="7"/>
                  </a:lnTo>
                  <a:lnTo>
                    <a:pt x="308" y="5"/>
                  </a:lnTo>
                  <a:lnTo>
                    <a:pt x="301" y="4"/>
                  </a:lnTo>
                  <a:lnTo>
                    <a:pt x="295" y="2"/>
                  </a:lnTo>
                  <a:lnTo>
                    <a:pt x="288" y="1"/>
                  </a:lnTo>
                  <a:lnTo>
                    <a:pt x="281" y="0"/>
                  </a:lnTo>
                  <a:lnTo>
                    <a:pt x="274" y="0"/>
                  </a:lnTo>
                  <a:lnTo>
                    <a:pt x="267" y="0"/>
                  </a:lnTo>
                </a:path>
              </a:pathLst>
            </a:custGeom>
            <a:no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8" name="Freeform 84"/>
            <p:cNvSpPr>
              <a:spLocks/>
            </p:cNvSpPr>
            <p:nvPr/>
          </p:nvSpPr>
          <p:spPr bwMode="auto">
            <a:xfrm>
              <a:off x="13169900" y="-36513"/>
              <a:ext cx="423862" cy="785813"/>
            </a:xfrm>
            <a:custGeom>
              <a:avLst/>
              <a:gdLst>
                <a:gd name="T0" fmla="*/ 255 w 535"/>
                <a:gd name="T1" fmla="*/ 0 h 990"/>
                <a:gd name="T2" fmla="*/ 234 w 535"/>
                <a:gd name="T3" fmla="*/ 3 h 990"/>
                <a:gd name="T4" fmla="*/ 214 w 535"/>
                <a:gd name="T5" fmla="*/ 9 h 990"/>
                <a:gd name="T6" fmla="*/ 188 w 535"/>
                <a:gd name="T7" fmla="*/ 22 h 990"/>
                <a:gd name="T8" fmla="*/ 152 w 535"/>
                <a:gd name="T9" fmla="*/ 48 h 990"/>
                <a:gd name="T10" fmla="*/ 118 w 535"/>
                <a:gd name="T11" fmla="*/ 84 h 990"/>
                <a:gd name="T12" fmla="*/ 88 w 535"/>
                <a:gd name="T13" fmla="*/ 127 h 990"/>
                <a:gd name="T14" fmla="*/ 62 w 535"/>
                <a:gd name="T15" fmla="*/ 179 h 990"/>
                <a:gd name="T16" fmla="*/ 39 w 535"/>
                <a:gd name="T17" fmla="*/ 237 h 990"/>
                <a:gd name="T18" fmla="*/ 21 w 535"/>
                <a:gd name="T19" fmla="*/ 302 h 990"/>
                <a:gd name="T20" fmla="*/ 9 w 535"/>
                <a:gd name="T21" fmla="*/ 371 h 990"/>
                <a:gd name="T22" fmla="*/ 2 w 535"/>
                <a:gd name="T23" fmla="*/ 443 h 990"/>
                <a:gd name="T24" fmla="*/ 2 w 535"/>
                <a:gd name="T25" fmla="*/ 520 h 990"/>
                <a:gd name="T26" fmla="*/ 6 w 535"/>
                <a:gd name="T27" fmla="*/ 594 h 990"/>
                <a:gd name="T28" fmla="*/ 17 w 535"/>
                <a:gd name="T29" fmla="*/ 665 h 990"/>
                <a:gd name="T30" fmla="*/ 33 w 535"/>
                <a:gd name="T31" fmla="*/ 730 h 990"/>
                <a:gd name="T32" fmla="*/ 54 w 535"/>
                <a:gd name="T33" fmla="*/ 791 h 990"/>
                <a:gd name="T34" fmla="*/ 79 w 535"/>
                <a:gd name="T35" fmla="*/ 845 h 990"/>
                <a:gd name="T36" fmla="*/ 108 w 535"/>
                <a:gd name="T37" fmla="*/ 891 h 990"/>
                <a:gd name="T38" fmla="*/ 140 w 535"/>
                <a:gd name="T39" fmla="*/ 929 h 990"/>
                <a:gd name="T40" fmla="*/ 177 w 535"/>
                <a:gd name="T41" fmla="*/ 960 h 990"/>
                <a:gd name="T42" fmla="*/ 208 w 535"/>
                <a:gd name="T43" fmla="*/ 977 h 990"/>
                <a:gd name="T44" fmla="*/ 228 w 535"/>
                <a:gd name="T45" fmla="*/ 984 h 990"/>
                <a:gd name="T46" fmla="*/ 248 w 535"/>
                <a:gd name="T47" fmla="*/ 988 h 990"/>
                <a:gd name="T48" fmla="*/ 269 w 535"/>
                <a:gd name="T49" fmla="*/ 990 h 990"/>
                <a:gd name="T50" fmla="*/ 289 w 535"/>
                <a:gd name="T51" fmla="*/ 988 h 990"/>
                <a:gd name="T52" fmla="*/ 309 w 535"/>
                <a:gd name="T53" fmla="*/ 984 h 990"/>
                <a:gd name="T54" fmla="*/ 328 w 535"/>
                <a:gd name="T55" fmla="*/ 977 h 990"/>
                <a:gd name="T56" fmla="*/ 360 w 535"/>
                <a:gd name="T57" fmla="*/ 960 h 990"/>
                <a:gd name="T58" fmla="*/ 396 w 535"/>
                <a:gd name="T59" fmla="*/ 929 h 990"/>
                <a:gd name="T60" fmla="*/ 429 w 535"/>
                <a:gd name="T61" fmla="*/ 891 h 990"/>
                <a:gd name="T62" fmla="*/ 457 w 535"/>
                <a:gd name="T63" fmla="*/ 845 h 990"/>
                <a:gd name="T64" fmla="*/ 483 w 535"/>
                <a:gd name="T65" fmla="*/ 791 h 990"/>
                <a:gd name="T66" fmla="*/ 504 w 535"/>
                <a:gd name="T67" fmla="*/ 730 h 990"/>
                <a:gd name="T68" fmla="*/ 520 w 535"/>
                <a:gd name="T69" fmla="*/ 665 h 990"/>
                <a:gd name="T70" fmla="*/ 531 w 535"/>
                <a:gd name="T71" fmla="*/ 594 h 990"/>
                <a:gd name="T72" fmla="*/ 535 w 535"/>
                <a:gd name="T73" fmla="*/ 520 h 990"/>
                <a:gd name="T74" fmla="*/ 534 w 535"/>
                <a:gd name="T75" fmla="*/ 443 h 990"/>
                <a:gd name="T76" fmla="*/ 527 w 535"/>
                <a:gd name="T77" fmla="*/ 371 h 990"/>
                <a:gd name="T78" fmla="*/ 515 w 535"/>
                <a:gd name="T79" fmla="*/ 302 h 990"/>
                <a:gd name="T80" fmla="*/ 497 w 535"/>
                <a:gd name="T81" fmla="*/ 237 h 990"/>
                <a:gd name="T82" fmla="*/ 474 w 535"/>
                <a:gd name="T83" fmla="*/ 180 h 990"/>
                <a:gd name="T84" fmla="*/ 449 w 535"/>
                <a:gd name="T85" fmla="*/ 127 h 990"/>
                <a:gd name="T86" fmla="*/ 418 w 535"/>
                <a:gd name="T87" fmla="*/ 84 h 990"/>
                <a:gd name="T88" fmla="*/ 385 w 535"/>
                <a:gd name="T89" fmla="*/ 48 h 990"/>
                <a:gd name="T90" fmla="*/ 348 w 535"/>
                <a:gd name="T91" fmla="*/ 22 h 990"/>
                <a:gd name="T92" fmla="*/ 323 w 535"/>
                <a:gd name="T93" fmla="*/ 9 h 990"/>
                <a:gd name="T94" fmla="*/ 303 w 535"/>
                <a:gd name="T95" fmla="*/ 3 h 990"/>
                <a:gd name="T96" fmla="*/ 282 w 535"/>
                <a:gd name="T97" fmla="*/ 0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5" h="990">
                  <a:moveTo>
                    <a:pt x="269" y="0"/>
                  </a:moveTo>
                  <a:lnTo>
                    <a:pt x="262" y="0"/>
                  </a:lnTo>
                  <a:lnTo>
                    <a:pt x="255" y="0"/>
                  </a:lnTo>
                  <a:lnTo>
                    <a:pt x="248" y="1"/>
                  </a:lnTo>
                  <a:lnTo>
                    <a:pt x="241" y="2"/>
                  </a:lnTo>
                  <a:lnTo>
                    <a:pt x="234" y="3"/>
                  </a:lnTo>
                  <a:lnTo>
                    <a:pt x="228" y="4"/>
                  </a:lnTo>
                  <a:lnTo>
                    <a:pt x="221" y="7"/>
                  </a:lnTo>
                  <a:lnTo>
                    <a:pt x="214" y="9"/>
                  </a:lnTo>
                  <a:lnTo>
                    <a:pt x="208" y="12"/>
                  </a:lnTo>
                  <a:lnTo>
                    <a:pt x="201" y="15"/>
                  </a:lnTo>
                  <a:lnTo>
                    <a:pt x="188" y="22"/>
                  </a:lnTo>
                  <a:lnTo>
                    <a:pt x="177" y="29"/>
                  </a:lnTo>
                  <a:lnTo>
                    <a:pt x="164" y="38"/>
                  </a:lnTo>
                  <a:lnTo>
                    <a:pt x="152" y="48"/>
                  </a:lnTo>
                  <a:lnTo>
                    <a:pt x="140" y="59"/>
                  </a:lnTo>
                  <a:lnTo>
                    <a:pt x="130" y="71"/>
                  </a:lnTo>
                  <a:lnTo>
                    <a:pt x="118" y="84"/>
                  </a:lnTo>
                  <a:lnTo>
                    <a:pt x="108" y="98"/>
                  </a:lnTo>
                  <a:lnTo>
                    <a:pt x="98" y="112"/>
                  </a:lnTo>
                  <a:lnTo>
                    <a:pt x="88" y="127"/>
                  </a:lnTo>
                  <a:lnTo>
                    <a:pt x="79" y="144"/>
                  </a:lnTo>
                  <a:lnTo>
                    <a:pt x="70" y="161"/>
                  </a:lnTo>
                  <a:lnTo>
                    <a:pt x="62" y="179"/>
                  </a:lnTo>
                  <a:lnTo>
                    <a:pt x="54" y="198"/>
                  </a:lnTo>
                  <a:lnTo>
                    <a:pt x="46" y="218"/>
                  </a:lnTo>
                  <a:lnTo>
                    <a:pt x="39" y="237"/>
                  </a:lnTo>
                  <a:lnTo>
                    <a:pt x="33" y="258"/>
                  </a:lnTo>
                  <a:lnTo>
                    <a:pt x="27" y="280"/>
                  </a:lnTo>
                  <a:lnTo>
                    <a:pt x="21" y="302"/>
                  </a:lnTo>
                  <a:lnTo>
                    <a:pt x="17" y="324"/>
                  </a:lnTo>
                  <a:lnTo>
                    <a:pt x="13" y="347"/>
                  </a:lnTo>
                  <a:lnTo>
                    <a:pt x="9" y="371"/>
                  </a:lnTo>
                  <a:lnTo>
                    <a:pt x="6" y="394"/>
                  </a:lnTo>
                  <a:lnTo>
                    <a:pt x="4" y="419"/>
                  </a:lnTo>
                  <a:lnTo>
                    <a:pt x="2" y="443"/>
                  </a:lnTo>
                  <a:lnTo>
                    <a:pt x="0" y="469"/>
                  </a:lnTo>
                  <a:lnTo>
                    <a:pt x="0" y="494"/>
                  </a:lnTo>
                  <a:lnTo>
                    <a:pt x="2" y="520"/>
                  </a:lnTo>
                  <a:lnTo>
                    <a:pt x="2" y="545"/>
                  </a:lnTo>
                  <a:lnTo>
                    <a:pt x="4" y="570"/>
                  </a:lnTo>
                  <a:lnTo>
                    <a:pt x="6" y="594"/>
                  </a:lnTo>
                  <a:lnTo>
                    <a:pt x="9" y="618"/>
                  </a:lnTo>
                  <a:lnTo>
                    <a:pt x="13" y="641"/>
                  </a:lnTo>
                  <a:lnTo>
                    <a:pt x="17" y="665"/>
                  </a:lnTo>
                  <a:lnTo>
                    <a:pt x="21" y="687"/>
                  </a:lnTo>
                  <a:lnTo>
                    <a:pt x="27" y="709"/>
                  </a:lnTo>
                  <a:lnTo>
                    <a:pt x="33" y="730"/>
                  </a:lnTo>
                  <a:lnTo>
                    <a:pt x="39" y="751"/>
                  </a:lnTo>
                  <a:lnTo>
                    <a:pt x="46" y="771"/>
                  </a:lnTo>
                  <a:lnTo>
                    <a:pt x="54" y="791"/>
                  </a:lnTo>
                  <a:lnTo>
                    <a:pt x="62" y="810"/>
                  </a:lnTo>
                  <a:lnTo>
                    <a:pt x="70" y="827"/>
                  </a:lnTo>
                  <a:lnTo>
                    <a:pt x="79" y="845"/>
                  </a:lnTo>
                  <a:lnTo>
                    <a:pt x="88" y="861"/>
                  </a:lnTo>
                  <a:lnTo>
                    <a:pt x="98" y="877"/>
                  </a:lnTo>
                  <a:lnTo>
                    <a:pt x="108" y="891"/>
                  </a:lnTo>
                  <a:lnTo>
                    <a:pt x="118" y="905"/>
                  </a:lnTo>
                  <a:lnTo>
                    <a:pt x="130" y="918"/>
                  </a:lnTo>
                  <a:lnTo>
                    <a:pt x="140" y="929"/>
                  </a:lnTo>
                  <a:lnTo>
                    <a:pt x="152" y="941"/>
                  </a:lnTo>
                  <a:lnTo>
                    <a:pt x="164" y="950"/>
                  </a:lnTo>
                  <a:lnTo>
                    <a:pt x="177" y="960"/>
                  </a:lnTo>
                  <a:lnTo>
                    <a:pt x="188" y="967"/>
                  </a:lnTo>
                  <a:lnTo>
                    <a:pt x="201" y="974"/>
                  </a:lnTo>
                  <a:lnTo>
                    <a:pt x="208" y="977"/>
                  </a:lnTo>
                  <a:lnTo>
                    <a:pt x="214" y="980"/>
                  </a:lnTo>
                  <a:lnTo>
                    <a:pt x="221" y="982"/>
                  </a:lnTo>
                  <a:lnTo>
                    <a:pt x="228" y="984"/>
                  </a:lnTo>
                  <a:lnTo>
                    <a:pt x="234" y="985"/>
                  </a:lnTo>
                  <a:lnTo>
                    <a:pt x="241" y="987"/>
                  </a:lnTo>
                  <a:lnTo>
                    <a:pt x="248" y="988"/>
                  </a:lnTo>
                  <a:lnTo>
                    <a:pt x="255" y="989"/>
                  </a:lnTo>
                  <a:lnTo>
                    <a:pt x="262" y="989"/>
                  </a:lnTo>
                  <a:lnTo>
                    <a:pt x="269" y="990"/>
                  </a:lnTo>
                  <a:lnTo>
                    <a:pt x="275" y="989"/>
                  </a:lnTo>
                  <a:lnTo>
                    <a:pt x="282" y="989"/>
                  </a:lnTo>
                  <a:lnTo>
                    <a:pt x="289" y="988"/>
                  </a:lnTo>
                  <a:lnTo>
                    <a:pt x="296" y="987"/>
                  </a:lnTo>
                  <a:lnTo>
                    <a:pt x="303" y="985"/>
                  </a:lnTo>
                  <a:lnTo>
                    <a:pt x="309" y="984"/>
                  </a:lnTo>
                  <a:lnTo>
                    <a:pt x="316" y="982"/>
                  </a:lnTo>
                  <a:lnTo>
                    <a:pt x="323" y="980"/>
                  </a:lnTo>
                  <a:lnTo>
                    <a:pt x="328" y="977"/>
                  </a:lnTo>
                  <a:lnTo>
                    <a:pt x="335" y="974"/>
                  </a:lnTo>
                  <a:lnTo>
                    <a:pt x="348" y="967"/>
                  </a:lnTo>
                  <a:lnTo>
                    <a:pt x="360" y="960"/>
                  </a:lnTo>
                  <a:lnTo>
                    <a:pt x="373" y="950"/>
                  </a:lnTo>
                  <a:lnTo>
                    <a:pt x="385" y="941"/>
                  </a:lnTo>
                  <a:lnTo>
                    <a:pt x="396" y="929"/>
                  </a:lnTo>
                  <a:lnTo>
                    <a:pt x="407" y="918"/>
                  </a:lnTo>
                  <a:lnTo>
                    <a:pt x="418" y="905"/>
                  </a:lnTo>
                  <a:lnTo>
                    <a:pt x="429" y="891"/>
                  </a:lnTo>
                  <a:lnTo>
                    <a:pt x="438" y="877"/>
                  </a:lnTo>
                  <a:lnTo>
                    <a:pt x="448" y="861"/>
                  </a:lnTo>
                  <a:lnTo>
                    <a:pt x="457" y="845"/>
                  </a:lnTo>
                  <a:lnTo>
                    <a:pt x="466" y="827"/>
                  </a:lnTo>
                  <a:lnTo>
                    <a:pt x="474" y="810"/>
                  </a:lnTo>
                  <a:lnTo>
                    <a:pt x="483" y="791"/>
                  </a:lnTo>
                  <a:lnTo>
                    <a:pt x="490" y="771"/>
                  </a:lnTo>
                  <a:lnTo>
                    <a:pt x="497" y="751"/>
                  </a:lnTo>
                  <a:lnTo>
                    <a:pt x="504" y="730"/>
                  </a:lnTo>
                  <a:lnTo>
                    <a:pt x="509" y="709"/>
                  </a:lnTo>
                  <a:lnTo>
                    <a:pt x="514" y="687"/>
                  </a:lnTo>
                  <a:lnTo>
                    <a:pt x="520" y="665"/>
                  </a:lnTo>
                  <a:lnTo>
                    <a:pt x="524" y="641"/>
                  </a:lnTo>
                  <a:lnTo>
                    <a:pt x="527" y="618"/>
                  </a:lnTo>
                  <a:lnTo>
                    <a:pt x="531" y="594"/>
                  </a:lnTo>
                  <a:lnTo>
                    <a:pt x="533" y="570"/>
                  </a:lnTo>
                  <a:lnTo>
                    <a:pt x="534" y="545"/>
                  </a:lnTo>
                  <a:lnTo>
                    <a:pt x="535" y="520"/>
                  </a:lnTo>
                  <a:lnTo>
                    <a:pt x="535" y="494"/>
                  </a:lnTo>
                  <a:lnTo>
                    <a:pt x="535" y="469"/>
                  </a:lnTo>
                  <a:lnTo>
                    <a:pt x="534" y="443"/>
                  </a:lnTo>
                  <a:lnTo>
                    <a:pt x="533" y="419"/>
                  </a:lnTo>
                  <a:lnTo>
                    <a:pt x="531" y="394"/>
                  </a:lnTo>
                  <a:lnTo>
                    <a:pt x="527" y="371"/>
                  </a:lnTo>
                  <a:lnTo>
                    <a:pt x="524" y="347"/>
                  </a:lnTo>
                  <a:lnTo>
                    <a:pt x="520" y="324"/>
                  </a:lnTo>
                  <a:lnTo>
                    <a:pt x="515" y="302"/>
                  </a:lnTo>
                  <a:lnTo>
                    <a:pt x="509" y="280"/>
                  </a:lnTo>
                  <a:lnTo>
                    <a:pt x="504" y="258"/>
                  </a:lnTo>
                  <a:lnTo>
                    <a:pt x="497" y="237"/>
                  </a:lnTo>
                  <a:lnTo>
                    <a:pt x="490" y="218"/>
                  </a:lnTo>
                  <a:lnTo>
                    <a:pt x="483" y="198"/>
                  </a:lnTo>
                  <a:lnTo>
                    <a:pt x="474" y="180"/>
                  </a:lnTo>
                  <a:lnTo>
                    <a:pt x="466" y="161"/>
                  </a:lnTo>
                  <a:lnTo>
                    <a:pt x="457" y="144"/>
                  </a:lnTo>
                  <a:lnTo>
                    <a:pt x="449" y="127"/>
                  </a:lnTo>
                  <a:lnTo>
                    <a:pt x="438" y="112"/>
                  </a:lnTo>
                  <a:lnTo>
                    <a:pt x="429" y="98"/>
                  </a:lnTo>
                  <a:lnTo>
                    <a:pt x="418" y="84"/>
                  </a:lnTo>
                  <a:lnTo>
                    <a:pt x="407" y="71"/>
                  </a:lnTo>
                  <a:lnTo>
                    <a:pt x="396" y="59"/>
                  </a:lnTo>
                  <a:lnTo>
                    <a:pt x="385" y="48"/>
                  </a:lnTo>
                  <a:lnTo>
                    <a:pt x="373" y="38"/>
                  </a:lnTo>
                  <a:lnTo>
                    <a:pt x="360" y="29"/>
                  </a:lnTo>
                  <a:lnTo>
                    <a:pt x="348" y="22"/>
                  </a:lnTo>
                  <a:lnTo>
                    <a:pt x="335" y="15"/>
                  </a:lnTo>
                  <a:lnTo>
                    <a:pt x="328" y="12"/>
                  </a:lnTo>
                  <a:lnTo>
                    <a:pt x="323" y="9"/>
                  </a:lnTo>
                  <a:lnTo>
                    <a:pt x="316" y="7"/>
                  </a:lnTo>
                  <a:lnTo>
                    <a:pt x="309" y="4"/>
                  </a:lnTo>
                  <a:lnTo>
                    <a:pt x="303" y="3"/>
                  </a:lnTo>
                  <a:lnTo>
                    <a:pt x="296" y="2"/>
                  </a:lnTo>
                  <a:lnTo>
                    <a:pt x="289" y="1"/>
                  </a:lnTo>
                  <a:lnTo>
                    <a:pt x="282" y="0"/>
                  </a:lnTo>
                  <a:lnTo>
                    <a:pt x="275" y="0"/>
                  </a:lnTo>
                  <a:lnTo>
                    <a:pt x="269" y="0"/>
                  </a:lnTo>
                </a:path>
              </a:pathLst>
            </a:custGeom>
            <a:no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69" name="Freeform 86"/>
            <p:cNvSpPr>
              <a:spLocks noEditPoints="1"/>
            </p:cNvSpPr>
            <p:nvPr/>
          </p:nvSpPr>
          <p:spPr bwMode="auto">
            <a:xfrm>
              <a:off x="13557250" y="-58738"/>
              <a:ext cx="47625" cy="779463"/>
            </a:xfrm>
            <a:custGeom>
              <a:avLst/>
              <a:gdLst>
                <a:gd name="T0" fmla="*/ 17 w 58"/>
                <a:gd name="T1" fmla="*/ 983 h 983"/>
                <a:gd name="T2" fmla="*/ 19 w 58"/>
                <a:gd name="T3" fmla="*/ 48 h 983"/>
                <a:gd name="T4" fmla="*/ 38 w 58"/>
                <a:gd name="T5" fmla="*/ 48 h 983"/>
                <a:gd name="T6" fmla="*/ 36 w 58"/>
                <a:gd name="T7" fmla="*/ 983 h 983"/>
                <a:gd name="T8" fmla="*/ 17 w 58"/>
                <a:gd name="T9" fmla="*/ 983 h 983"/>
                <a:gd name="T10" fmla="*/ 0 w 58"/>
                <a:gd name="T11" fmla="*/ 58 h 983"/>
                <a:gd name="T12" fmla="*/ 29 w 58"/>
                <a:gd name="T13" fmla="*/ 0 h 983"/>
                <a:gd name="T14" fmla="*/ 58 w 58"/>
                <a:gd name="T15" fmla="*/ 58 h 983"/>
                <a:gd name="T16" fmla="*/ 0 w 58"/>
                <a:gd name="T17" fmla="*/ 58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8" h="983">
                  <a:moveTo>
                    <a:pt x="17" y="983"/>
                  </a:moveTo>
                  <a:lnTo>
                    <a:pt x="19" y="48"/>
                  </a:lnTo>
                  <a:lnTo>
                    <a:pt x="38" y="48"/>
                  </a:lnTo>
                  <a:lnTo>
                    <a:pt x="36" y="983"/>
                  </a:lnTo>
                  <a:lnTo>
                    <a:pt x="17" y="983"/>
                  </a:lnTo>
                  <a:close/>
                  <a:moveTo>
                    <a:pt x="0" y="58"/>
                  </a:moveTo>
                  <a:lnTo>
                    <a:pt x="29" y="0"/>
                  </a:lnTo>
                  <a:lnTo>
                    <a:pt x="58" y="58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0000FF"/>
            </a:solidFill>
            <a:ln w="1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0" name="Freeform 87"/>
            <p:cNvSpPr>
              <a:spLocks/>
            </p:cNvSpPr>
            <p:nvPr/>
          </p:nvSpPr>
          <p:spPr bwMode="auto">
            <a:xfrm>
              <a:off x="13563600" y="17462"/>
              <a:ext cx="339725" cy="681038"/>
            </a:xfrm>
            <a:custGeom>
              <a:avLst/>
              <a:gdLst>
                <a:gd name="T0" fmla="*/ 192 w 428"/>
                <a:gd name="T1" fmla="*/ 2 h 858"/>
                <a:gd name="T2" fmla="*/ 161 w 428"/>
                <a:gd name="T3" fmla="*/ 14 h 858"/>
                <a:gd name="T4" fmla="*/ 130 w 428"/>
                <a:gd name="T5" fmla="*/ 34 h 858"/>
                <a:gd name="T6" fmla="*/ 102 w 428"/>
                <a:gd name="T7" fmla="*/ 62 h 858"/>
                <a:gd name="T8" fmla="*/ 78 w 428"/>
                <a:gd name="T9" fmla="*/ 98 h 858"/>
                <a:gd name="T10" fmla="*/ 56 w 428"/>
                <a:gd name="T11" fmla="*/ 140 h 858"/>
                <a:gd name="T12" fmla="*/ 37 w 428"/>
                <a:gd name="T13" fmla="*/ 189 h 858"/>
                <a:gd name="T14" fmla="*/ 21 w 428"/>
                <a:gd name="T15" fmla="*/ 243 h 858"/>
                <a:gd name="T16" fmla="*/ 10 w 428"/>
                <a:gd name="T17" fmla="*/ 302 h 858"/>
                <a:gd name="T18" fmla="*/ 2 w 428"/>
                <a:gd name="T19" fmla="*/ 364 h 858"/>
                <a:gd name="T20" fmla="*/ 0 w 428"/>
                <a:gd name="T21" fmla="*/ 429 h 858"/>
                <a:gd name="T22" fmla="*/ 2 w 428"/>
                <a:gd name="T23" fmla="*/ 494 h 858"/>
                <a:gd name="T24" fmla="*/ 10 w 428"/>
                <a:gd name="T25" fmla="*/ 557 h 858"/>
                <a:gd name="T26" fmla="*/ 21 w 428"/>
                <a:gd name="T27" fmla="*/ 615 h 858"/>
                <a:gd name="T28" fmla="*/ 37 w 428"/>
                <a:gd name="T29" fmla="*/ 669 h 858"/>
                <a:gd name="T30" fmla="*/ 56 w 428"/>
                <a:gd name="T31" fmla="*/ 717 h 858"/>
                <a:gd name="T32" fmla="*/ 78 w 428"/>
                <a:gd name="T33" fmla="*/ 761 h 858"/>
                <a:gd name="T34" fmla="*/ 102 w 428"/>
                <a:gd name="T35" fmla="*/ 796 h 858"/>
                <a:gd name="T36" fmla="*/ 130 w 428"/>
                <a:gd name="T37" fmla="*/ 824 h 858"/>
                <a:gd name="T38" fmla="*/ 161 w 428"/>
                <a:gd name="T39" fmla="*/ 845 h 858"/>
                <a:gd name="T40" fmla="*/ 192 w 428"/>
                <a:gd name="T41" fmla="*/ 855 h 858"/>
                <a:gd name="T42" fmla="*/ 225 w 428"/>
                <a:gd name="T43" fmla="*/ 858 h 858"/>
                <a:gd name="T44" fmla="*/ 257 w 428"/>
                <a:gd name="T45" fmla="*/ 850 h 858"/>
                <a:gd name="T46" fmla="*/ 288 w 428"/>
                <a:gd name="T47" fmla="*/ 832 h 858"/>
                <a:gd name="T48" fmla="*/ 316 w 428"/>
                <a:gd name="T49" fmla="*/ 806 h 858"/>
                <a:gd name="T50" fmla="*/ 342 w 428"/>
                <a:gd name="T51" fmla="*/ 772 h 858"/>
                <a:gd name="T52" fmla="*/ 365 w 428"/>
                <a:gd name="T53" fmla="*/ 732 h 858"/>
                <a:gd name="T54" fmla="*/ 386 w 428"/>
                <a:gd name="T55" fmla="*/ 686 h 858"/>
                <a:gd name="T56" fmla="*/ 403 w 428"/>
                <a:gd name="T57" fmla="*/ 633 h 858"/>
                <a:gd name="T58" fmla="*/ 415 w 428"/>
                <a:gd name="T59" fmla="*/ 577 h 858"/>
                <a:gd name="T60" fmla="*/ 424 w 428"/>
                <a:gd name="T61" fmla="*/ 515 h 858"/>
                <a:gd name="T62" fmla="*/ 428 w 428"/>
                <a:gd name="T63" fmla="*/ 450 h 858"/>
                <a:gd name="T64" fmla="*/ 427 w 428"/>
                <a:gd name="T65" fmla="*/ 385 h 858"/>
                <a:gd name="T66" fmla="*/ 421 w 428"/>
                <a:gd name="T67" fmla="*/ 322 h 858"/>
                <a:gd name="T68" fmla="*/ 412 w 428"/>
                <a:gd name="T69" fmla="*/ 262 h 858"/>
                <a:gd name="T70" fmla="*/ 397 w 428"/>
                <a:gd name="T71" fmla="*/ 206 h 858"/>
                <a:gd name="T72" fmla="*/ 379 w 428"/>
                <a:gd name="T73" fmla="*/ 155 h 858"/>
                <a:gd name="T74" fmla="*/ 358 w 428"/>
                <a:gd name="T75" fmla="*/ 111 h 858"/>
                <a:gd name="T76" fmla="*/ 334 w 428"/>
                <a:gd name="T77" fmla="*/ 73 h 858"/>
                <a:gd name="T78" fmla="*/ 307 w 428"/>
                <a:gd name="T79" fmla="*/ 42 h 858"/>
                <a:gd name="T80" fmla="*/ 278 w 428"/>
                <a:gd name="T81" fmla="*/ 18 h 858"/>
                <a:gd name="T82" fmla="*/ 246 w 428"/>
                <a:gd name="T83" fmla="*/ 4 h 858"/>
                <a:gd name="T84" fmla="*/ 215 w 428"/>
                <a:gd name="T85" fmla="*/ 0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8" h="858">
                  <a:moveTo>
                    <a:pt x="215" y="0"/>
                  </a:moveTo>
                  <a:lnTo>
                    <a:pt x="203" y="0"/>
                  </a:lnTo>
                  <a:lnTo>
                    <a:pt x="192" y="2"/>
                  </a:lnTo>
                  <a:lnTo>
                    <a:pt x="182" y="4"/>
                  </a:lnTo>
                  <a:lnTo>
                    <a:pt x="171" y="8"/>
                  </a:lnTo>
                  <a:lnTo>
                    <a:pt x="161" y="14"/>
                  </a:lnTo>
                  <a:lnTo>
                    <a:pt x="150" y="18"/>
                  </a:lnTo>
                  <a:lnTo>
                    <a:pt x="140" y="25"/>
                  </a:lnTo>
                  <a:lnTo>
                    <a:pt x="130" y="34"/>
                  </a:lnTo>
                  <a:lnTo>
                    <a:pt x="121" y="42"/>
                  </a:lnTo>
                  <a:lnTo>
                    <a:pt x="112" y="51"/>
                  </a:lnTo>
                  <a:lnTo>
                    <a:pt x="102" y="62"/>
                  </a:lnTo>
                  <a:lnTo>
                    <a:pt x="94" y="73"/>
                  </a:lnTo>
                  <a:lnTo>
                    <a:pt x="86" y="85"/>
                  </a:lnTo>
                  <a:lnTo>
                    <a:pt x="78" y="98"/>
                  </a:lnTo>
                  <a:lnTo>
                    <a:pt x="70" y="111"/>
                  </a:lnTo>
                  <a:lnTo>
                    <a:pt x="63" y="125"/>
                  </a:lnTo>
                  <a:lnTo>
                    <a:pt x="56" y="140"/>
                  </a:lnTo>
                  <a:lnTo>
                    <a:pt x="49" y="155"/>
                  </a:lnTo>
                  <a:lnTo>
                    <a:pt x="43" y="172"/>
                  </a:lnTo>
                  <a:lnTo>
                    <a:pt x="37" y="189"/>
                  </a:lnTo>
                  <a:lnTo>
                    <a:pt x="31" y="206"/>
                  </a:lnTo>
                  <a:lnTo>
                    <a:pt x="25" y="224"/>
                  </a:lnTo>
                  <a:lnTo>
                    <a:pt x="21" y="243"/>
                  </a:lnTo>
                  <a:lnTo>
                    <a:pt x="17" y="262"/>
                  </a:lnTo>
                  <a:lnTo>
                    <a:pt x="12" y="281"/>
                  </a:lnTo>
                  <a:lnTo>
                    <a:pt x="10" y="302"/>
                  </a:lnTo>
                  <a:lnTo>
                    <a:pt x="7" y="322"/>
                  </a:lnTo>
                  <a:lnTo>
                    <a:pt x="4" y="343"/>
                  </a:lnTo>
                  <a:lnTo>
                    <a:pt x="2" y="364"/>
                  </a:lnTo>
                  <a:lnTo>
                    <a:pt x="1" y="385"/>
                  </a:lnTo>
                  <a:lnTo>
                    <a:pt x="1" y="407"/>
                  </a:lnTo>
                  <a:lnTo>
                    <a:pt x="0" y="429"/>
                  </a:lnTo>
                  <a:lnTo>
                    <a:pt x="1" y="450"/>
                  </a:lnTo>
                  <a:lnTo>
                    <a:pt x="1" y="473"/>
                  </a:lnTo>
                  <a:lnTo>
                    <a:pt x="2" y="494"/>
                  </a:lnTo>
                  <a:lnTo>
                    <a:pt x="4" y="515"/>
                  </a:lnTo>
                  <a:lnTo>
                    <a:pt x="7" y="536"/>
                  </a:lnTo>
                  <a:lnTo>
                    <a:pt x="10" y="557"/>
                  </a:lnTo>
                  <a:lnTo>
                    <a:pt x="12" y="577"/>
                  </a:lnTo>
                  <a:lnTo>
                    <a:pt x="17" y="596"/>
                  </a:lnTo>
                  <a:lnTo>
                    <a:pt x="21" y="615"/>
                  </a:lnTo>
                  <a:lnTo>
                    <a:pt x="25" y="633"/>
                  </a:lnTo>
                  <a:lnTo>
                    <a:pt x="31" y="652"/>
                  </a:lnTo>
                  <a:lnTo>
                    <a:pt x="37" y="669"/>
                  </a:lnTo>
                  <a:lnTo>
                    <a:pt x="43" y="686"/>
                  </a:lnTo>
                  <a:lnTo>
                    <a:pt x="49" y="702"/>
                  </a:lnTo>
                  <a:lnTo>
                    <a:pt x="56" y="717"/>
                  </a:lnTo>
                  <a:lnTo>
                    <a:pt x="63" y="732"/>
                  </a:lnTo>
                  <a:lnTo>
                    <a:pt x="70" y="747"/>
                  </a:lnTo>
                  <a:lnTo>
                    <a:pt x="78" y="761"/>
                  </a:lnTo>
                  <a:lnTo>
                    <a:pt x="86" y="772"/>
                  </a:lnTo>
                  <a:lnTo>
                    <a:pt x="94" y="785"/>
                  </a:lnTo>
                  <a:lnTo>
                    <a:pt x="102" y="796"/>
                  </a:lnTo>
                  <a:lnTo>
                    <a:pt x="112" y="806"/>
                  </a:lnTo>
                  <a:lnTo>
                    <a:pt x="121" y="816"/>
                  </a:lnTo>
                  <a:lnTo>
                    <a:pt x="130" y="824"/>
                  </a:lnTo>
                  <a:lnTo>
                    <a:pt x="140" y="832"/>
                  </a:lnTo>
                  <a:lnTo>
                    <a:pt x="150" y="839"/>
                  </a:lnTo>
                  <a:lnTo>
                    <a:pt x="161" y="845"/>
                  </a:lnTo>
                  <a:lnTo>
                    <a:pt x="171" y="850"/>
                  </a:lnTo>
                  <a:lnTo>
                    <a:pt x="182" y="853"/>
                  </a:lnTo>
                  <a:lnTo>
                    <a:pt x="192" y="855"/>
                  </a:lnTo>
                  <a:lnTo>
                    <a:pt x="203" y="858"/>
                  </a:lnTo>
                  <a:lnTo>
                    <a:pt x="215" y="858"/>
                  </a:lnTo>
                  <a:lnTo>
                    <a:pt x="225" y="858"/>
                  </a:lnTo>
                  <a:lnTo>
                    <a:pt x="236" y="855"/>
                  </a:lnTo>
                  <a:lnTo>
                    <a:pt x="246" y="853"/>
                  </a:lnTo>
                  <a:lnTo>
                    <a:pt x="257" y="850"/>
                  </a:lnTo>
                  <a:lnTo>
                    <a:pt x="267" y="845"/>
                  </a:lnTo>
                  <a:lnTo>
                    <a:pt x="278" y="839"/>
                  </a:lnTo>
                  <a:lnTo>
                    <a:pt x="288" y="832"/>
                  </a:lnTo>
                  <a:lnTo>
                    <a:pt x="297" y="824"/>
                  </a:lnTo>
                  <a:lnTo>
                    <a:pt x="307" y="816"/>
                  </a:lnTo>
                  <a:lnTo>
                    <a:pt x="316" y="806"/>
                  </a:lnTo>
                  <a:lnTo>
                    <a:pt x="325" y="796"/>
                  </a:lnTo>
                  <a:lnTo>
                    <a:pt x="334" y="785"/>
                  </a:lnTo>
                  <a:lnTo>
                    <a:pt x="342" y="772"/>
                  </a:lnTo>
                  <a:lnTo>
                    <a:pt x="350" y="761"/>
                  </a:lnTo>
                  <a:lnTo>
                    <a:pt x="358" y="747"/>
                  </a:lnTo>
                  <a:lnTo>
                    <a:pt x="365" y="732"/>
                  </a:lnTo>
                  <a:lnTo>
                    <a:pt x="372" y="717"/>
                  </a:lnTo>
                  <a:lnTo>
                    <a:pt x="379" y="702"/>
                  </a:lnTo>
                  <a:lnTo>
                    <a:pt x="386" y="686"/>
                  </a:lnTo>
                  <a:lnTo>
                    <a:pt x="392" y="669"/>
                  </a:lnTo>
                  <a:lnTo>
                    <a:pt x="397" y="652"/>
                  </a:lnTo>
                  <a:lnTo>
                    <a:pt x="403" y="633"/>
                  </a:lnTo>
                  <a:lnTo>
                    <a:pt x="407" y="615"/>
                  </a:lnTo>
                  <a:lnTo>
                    <a:pt x="412" y="596"/>
                  </a:lnTo>
                  <a:lnTo>
                    <a:pt x="415" y="577"/>
                  </a:lnTo>
                  <a:lnTo>
                    <a:pt x="419" y="557"/>
                  </a:lnTo>
                  <a:lnTo>
                    <a:pt x="421" y="536"/>
                  </a:lnTo>
                  <a:lnTo>
                    <a:pt x="424" y="515"/>
                  </a:lnTo>
                  <a:lnTo>
                    <a:pt x="426" y="494"/>
                  </a:lnTo>
                  <a:lnTo>
                    <a:pt x="427" y="473"/>
                  </a:lnTo>
                  <a:lnTo>
                    <a:pt x="428" y="450"/>
                  </a:lnTo>
                  <a:lnTo>
                    <a:pt x="428" y="429"/>
                  </a:lnTo>
                  <a:lnTo>
                    <a:pt x="428" y="407"/>
                  </a:lnTo>
                  <a:lnTo>
                    <a:pt x="427" y="385"/>
                  </a:lnTo>
                  <a:lnTo>
                    <a:pt x="426" y="364"/>
                  </a:lnTo>
                  <a:lnTo>
                    <a:pt x="424" y="343"/>
                  </a:lnTo>
                  <a:lnTo>
                    <a:pt x="421" y="322"/>
                  </a:lnTo>
                  <a:lnTo>
                    <a:pt x="419" y="302"/>
                  </a:lnTo>
                  <a:lnTo>
                    <a:pt x="415" y="281"/>
                  </a:lnTo>
                  <a:lnTo>
                    <a:pt x="412" y="262"/>
                  </a:lnTo>
                  <a:lnTo>
                    <a:pt x="407" y="243"/>
                  </a:lnTo>
                  <a:lnTo>
                    <a:pt x="403" y="224"/>
                  </a:lnTo>
                  <a:lnTo>
                    <a:pt x="397" y="206"/>
                  </a:lnTo>
                  <a:lnTo>
                    <a:pt x="392" y="189"/>
                  </a:lnTo>
                  <a:lnTo>
                    <a:pt x="386" y="172"/>
                  </a:lnTo>
                  <a:lnTo>
                    <a:pt x="379" y="155"/>
                  </a:lnTo>
                  <a:lnTo>
                    <a:pt x="372" y="140"/>
                  </a:lnTo>
                  <a:lnTo>
                    <a:pt x="365" y="125"/>
                  </a:lnTo>
                  <a:lnTo>
                    <a:pt x="358" y="111"/>
                  </a:lnTo>
                  <a:lnTo>
                    <a:pt x="350" y="98"/>
                  </a:lnTo>
                  <a:lnTo>
                    <a:pt x="342" y="85"/>
                  </a:lnTo>
                  <a:lnTo>
                    <a:pt x="334" y="73"/>
                  </a:lnTo>
                  <a:lnTo>
                    <a:pt x="325" y="62"/>
                  </a:lnTo>
                  <a:lnTo>
                    <a:pt x="316" y="51"/>
                  </a:lnTo>
                  <a:lnTo>
                    <a:pt x="307" y="42"/>
                  </a:lnTo>
                  <a:lnTo>
                    <a:pt x="297" y="34"/>
                  </a:lnTo>
                  <a:lnTo>
                    <a:pt x="288" y="25"/>
                  </a:lnTo>
                  <a:lnTo>
                    <a:pt x="278" y="18"/>
                  </a:lnTo>
                  <a:lnTo>
                    <a:pt x="267" y="14"/>
                  </a:lnTo>
                  <a:lnTo>
                    <a:pt x="257" y="8"/>
                  </a:lnTo>
                  <a:lnTo>
                    <a:pt x="246" y="4"/>
                  </a:lnTo>
                  <a:lnTo>
                    <a:pt x="236" y="2"/>
                  </a:lnTo>
                  <a:lnTo>
                    <a:pt x="225" y="0"/>
                  </a:lnTo>
                  <a:lnTo>
                    <a:pt x="215" y="0"/>
                  </a:lnTo>
                </a:path>
              </a:pathLst>
            </a:custGeom>
            <a:no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1" name="Freeform 88"/>
            <p:cNvSpPr>
              <a:spLocks/>
            </p:cNvSpPr>
            <p:nvPr/>
          </p:nvSpPr>
          <p:spPr bwMode="auto">
            <a:xfrm>
              <a:off x="13250863" y="25400"/>
              <a:ext cx="339725" cy="681038"/>
            </a:xfrm>
            <a:custGeom>
              <a:avLst/>
              <a:gdLst>
                <a:gd name="T0" fmla="*/ 192 w 429"/>
                <a:gd name="T1" fmla="*/ 2 h 859"/>
                <a:gd name="T2" fmla="*/ 160 w 429"/>
                <a:gd name="T3" fmla="*/ 14 h 859"/>
                <a:gd name="T4" fmla="*/ 131 w 429"/>
                <a:gd name="T5" fmla="*/ 34 h 859"/>
                <a:gd name="T6" fmla="*/ 103 w 429"/>
                <a:gd name="T7" fmla="*/ 62 h 859"/>
                <a:gd name="T8" fmla="*/ 77 w 429"/>
                <a:gd name="T9" fmla="*/ 98 h 859"/>
                <a:gd name="T10" fmla="*/ 55 w 429"/>
                <a:gd name="T11" fmla="*/ 141 h 859"/>
                <a:gd name="T12" fmla="*/ 36 w 429"/>
                <a:gd name="T13" fmla="*/ 190 h 859"/>
                <a:gd name="T14" fmla="*/ 21 w 429"/>
                <a:gd name="T15" fmla="*/ 244 h 859"/>
                <a:gd name="T16" fmla="*/ 9 w 429"/>
                <a:gd name="T17" fmla="*/ 302 h 859"/>
                <a:gd name="T18" fmla="*/ 2 w 429"/>
                <a:gd name="T19" fmla="*/ 364 h 859"/>
                <a:gd name="T20" fmla="*/ 0 w 429"/>
                <a:gd name="T21" fmla="*/ 430 h 859"/>
                <a:gd name="T22" fmla="*/ 2 w 429"/>
                <a:gd name="T23" fmla="*/ 495 h 859"/>
                <a:gd name="T24" fmla="*/ 9 w 429"/>
                <a:gd name="T25" fmla="*/ 557 h 859"/>
                <a:gd name="T26" fmla="*/ 21 w 429"/>
                <a:gd name="T27" fmla="*/ 616 h 859"/>
                <a:gd name="T28" fmla="*/ 36 w 429"/>
                <a:gd name="T29" fmla="*/ 670 h 859"/>
                <a:gd name="T30" fmla="*/ 55 w 429"/>
                <a:gd name="T31" fmla="*/ 718 h 859"/>
                <a:gd name="T32" fmla="*/ 77 w 429"/>
                <a:gd name="T33" fmla="*/ 761 h 859"/>
                <a:gd name="T34" fmla="*/ 103 w 429"/>
                <a:gd name="T35" fmla="*/ 796 h 859"/>
                <a:gd name="T36" fmla="*/ 131 w 429"/>
                <a:gd name="T37" fmla="*/ 825 h 859"/>
                <a:gd name="T38" fmla="*/ 160 w 429"/>
                <a:gd name="T39" fmla="*/ 845 h 859"/>
                <a:gd name="T40" fmla="*/ 192 w 429"/>
                <a:gd name="T41" fmla="*/ 857 h 859"/>
                <a:gd name="T42" fmla="*/ 224 w 429"/>
                <a:gd name="T43" fmla="*/ 858 h 859"/>
                <a:gd name="T44" fmla="*/ 257 w 429"/>
                <a:gd name="T45" fmla="*/ 850 h 859"/>
                <a:gd name="T46" fmla="*/ 287 w 429"/>
                <a:gd name="T47" fmla="*/ 832 h 859"/>
                <a:gd name="T48" fmla="*/ 317 w 429"/>
                <a:gd name="T49" fmla="*/ 807 h 859"/>
                <a:gd name="T50" fmla="*/ 342 w 429"/>
                <a:gd name="T51" fmla="*/ 774 h 859"/>
                <a:gd name="T52" fmla="*/ 366 w 429"/>
                <a:gd name="T53" fmla="*/ 733 h 859"/>
                <a:gd name="T54" fmla="*/ 385 w 429"/>
                <a:gd name="T55" fmla="*/ 686 h 859"/>
                <a:gd name="T56" fmla="*/ 402 w 429"/>
                <a:gd name="T57" fmla="*/ 635 h 859"/>
                <a:gd name="T58" fmla="*/ 415 w 429"/>
                <a:gd name="T59" fmla="*/ 577 h 859"/>
                <a:gd name="T60" fmla="*/ 424 w 429"/>
                <a:gd name="T61" fmla="*/ 516 h 859"/>
                <a:gd name="T62" fmla="*/ 428 w 429"/>
                <a:gd name="T63" fmla="*/ 452 h 859"/>
                <a:gd name="T64" fmla="*/ 428 w 429"/>
                <a:gd name="T65" fmla="*/ 386 h 859"/>
                <a:gd name="T66" fmla="*/ 422 w 429"/>
                <a:gd name="T67" fmla="*/ 322 h 859"/>
                <a:gd name="T68" fmla="*/ 411 w 429"/>
                <a:gd name="T69" fmla="*/ 262 h 859"/>
                <a:gd name="T70" fmla="*/ 397 w 429"/>
                <a:gd name="T71" fmla="*/ 207 h 859"/>
                <a:gd name="T72" fmla="*/ 380 w 429"/>
                <a:gd name="T73" fmla="*/ 157 h 859"/>
                <a:gd name="T74" fmla="*/ 357 w 429"/>
                <a:gd name="T75" fmla="*/ 112 h 859"/>
                <a:gd name="T76" fmla="*/ 334 w 429"/>
                <a:gd name="T77" fmla="*/ 74 h 859"/>
                <a:gd name="T78" fmla="*/ 307 w 429"/>
                <a:gd name="T79" fmla="*/ 42 h 859"/>
                <a:gd name="T80" fmla="*/ 278 w 429"/>
                <a:gd name="T81" fmla="*/ 20 h 859"/>
                <a:gd name="T82" fmla="*/ 247 w 429"/>
                <a:gd name="T83" fmla="*/ 5 h 859"/>
                <a:gd name="T84" fmla="*/ 214 w 429"/>
                <a:gd name="T85" fmla="*/ 0 h 8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29" h="859">
                  <a:moveTo>
                    <a:pt x="214" y="0"/>
                  </a:moveTo>
                  <a:lnTo>
                    <a:pt x="203" y="1"/>
                  </a:lnTo>
                  <a:lnTo>
                    <a:pt x="192" y="2"/>
                  </a:lnTo>
                  <a:lnTo>
                    <a:pt x="181" y="5"/>
                  </a:lnTo>
                  <a:lnTo>
                    <a:pt x="171" y="9"/>
                  </a:lnTo>
                  <a:lnTo>
                    <a:pt x="160" y="14"/>
                  </a:lnTo>
                  <a:lnTo>
                    <a:pt x="151" y="20"/>
                  </a:lnTo>
                  <a:lnTo>
                    <a:pt x="140" y="27"/>
                  </a:lnTo>
                  <a:lnTo>
                    <a:pt x="131" y="34"/>
                  </a:lnTo>
                  <a:lnTo>
                    <a:pt x="122" y="42"/>
                  </a:lnTo>
                  <a:lnTo>
                    <a:pt x="112" y="53"/>
                  </a:lnTo>
                  <a:lnTo>
                    <a:pt x="103" y="62"/>
                  </a:lnTo>
                  <a:lnTo>
                    <a:pt x="95" y="74"/>
                  </a:lnTo>
                  <a:lnTo>
                    <a:pt x="85" y="86"/>
                  </a:lnTo>
                  <a:lnTo>
                    <a:pt x="77" y="98"/>
                  </a:lnTo>
                  <a:lnTo>
                    <a:pt x="70" y="112"/>
                  </a:lnTo>
                  <a:lnTo>
                    <a:pt x="62" y="126"/>
                  </a:lnTo>
                  <a:lnTo>
                    <a:pt x="55" y="141"/>
                  </a:lnTo>
                  <a:lnTo>
                    <a:pt x="49" y="157"/>
                  </a:lnTo>
                  <a:lnTo>
                    <a:pt x="42" y="173"/>
                  </a:lnTo>
                  <a:lnTo>
                    <a:pt x="36" y="190"/>
                  </a:lnTo>
                  <a:lnTo>
                    <a:pt x="30" y="207"/>
                  </a:lnTo>
                  <a:lnTo>
                    <a:pt x="26" y="225"/>
                  </a:lnTo>
                  <a:lnTo>
                    <a:pt x="21" y="244"/>
                  </a:lnTo>
                  <a:lnTo>
                    <a:pt x="16" y="262"/>
                  </a:lnTo>
                  <a:lnTo>
                    <a:pt x="13" y="282"/>
                  </a:lnTo>
                  <a:lnTo>
                    <a:pt x="9" y="302"/>
                  </a:lnTo>
                  <a:lnTo>
                    <a:pt x="7" y="322"/>
                  </a:lnTo>
                  <a:lnTo>
                    <a:pt x="4" y="343"/>
                  </a:lnTo>
                  <a:lnTo>
                    <a:pt x="2" y="364"/>
                  </a:lnTo>
                  <a:lnTo>
                    <a:pt x="1" y="386"/>
                  </a:lnTo>
                  <a:lnTo>
                    <a:pt x="0" y="407"/>
                  </a:lnTo>
                  <a:lnTo>
                    <a:pt x="0" y="430"/>
                  </a:lnTo>
                  <a:lnTo>
                    <a:pt x="0" y="452"/>
                  </a:lnTo>
                  <a:lnTo>
                    <a:pt x="1" y="474"/>
                  </a:lnTo>
                  <a:lnTo>
                    <a:pt x="2" y="495"/>
                  </a:lnTo>
                  <a:lnTo>
                    <a:pt x="4" y="516"/>
                  </a:lnTo>
                  <a:lnTo>
                    <a:pt x="7" y="537"/>
                  </a:lnTo>
                  <a:lnTo>
                    <a:pt x="9" y="557"/>
                  </a:lnTo>
                  <a:lnTo>
                    <a:pt x="13" y="577"/>
                  </a:lnTo>
                  <a:lnTo>
                    <a:pt x="16" y="597"/>
                  </a:lnTo>
                  <a:lnTo>
                    <a:pt x="21" y="616"/>
                  </a:lnTo>
                  <a:lnTo>
                    <a:pt x="26" y="635"/>
                  </a:lnTo>
                  <a:lnTo>
                    <a:pt x="30" y="652"/>
                  </a:lnTo>
                  <a:lnTo>
                    <a:pt x="36" y="670"/>
                  </a:lnTo>
                  <a:lnTo>
                    <a:pt x="42" y="686"/>
                  </a:lnTo>
                  <a:lnTo>
                    <a:pt x="49" y="702"/>
                  </a:lnTo>
                  <a:lnTo>
                    <a:pt x="55" y="718"/>
                  </a:lnTo>
                  <a:lnTo>
                    <a:pt x="62" y="733"/>
                  </a:lnTo>
                  <a:lnTo>
                    <a:pt x="70" y="747"/>
                  </a:lnTo>
                  <a:lnTo>
                    <a:pt x="77" y="761"/>
                  </a:lnTo>
                  <a:lnTo>
                    <a:pt x="85" y="774"/>
                  </a:lnTo>
                  <a:lnTo>
                    <a:pt x="95" y="786"/>
                  </a:lnTo>
                  <a:lnTo>
                    <a:pt x="103" y="796"/>
                  </a:lnTo>
                  <a:lnTo>
                    <a:pt x="112" y="807"/>
                  </a:lnTo>
                  <a:lnTo>
                    <a:pt x="122" y="816"/>
                  </a:lnTo>
                  <a:lnTo>
                    <a:pt x="131" y="825"/>
                  </a:lnTo>
                  <a:lnTo>
                    <a:pt x="140" y="832"/>
                  </a:lnTo>
                  <a:lnTo>
                    <a:pt x="151" y="839"/>
                  </a:lnTo>
                  <a:lnTo>
                    <a:pt x="160" y="845"/>
                  </a:lnTo>
                  <a:lnTo>
                    <a:pt x="171" y="850"/>
                  </a:lnTo>
                  <a:lnTo>
                    <a:pt x="181" y="853"/>
                  </a:lnTo>
                  <a:lnTo>
                    <a:pt x="192" y="857"/>
                  </a:lnTo>
                  <a:lnTo>
                    <a:pt x="203" y="858"/>
                  </a:lnTo>
                  <a:lnTo>
                    <a:pt x="214" y="859"/>
                  </a:lnTo>
                  <a:lnTo>
                    <a:pt x="224" y="858"/>
                  </a:lnTo>
                  <a:lnTo>
                    <a:pt x="236" y="857"/>
                  </a:lnTo>
                  <a:lnTo>
                    <a:pt x="247" y="853"/>
                  </a:lnTo>
                  <a:lnTo>
                    <a:pt x="257" y="850"/>
                  </a:lnTo>
                  <a:lnTo>
                    <a:pt x="268" y="845"/>
                  </a:lnTo>
                  <a:lnTo>
                    <a:pt x="278" y="839"/>
                  </a:lnTo>
                  <a:lnTo>
                    <a:pt x="287" y="832"/>
                  </a:lnTo>
                  <a:lnTo>
                    <a:pt x="298" y="825"/>
                  </a:lnTo>
                  <a:lnTo>
                    <a:pt x="307" y="816"/>
                  </a:lnTo>
                  <a:lnTo>
                    <a:pt x="317" y="807"/>
                  </a:lnTo>
                  <a:lnTo>
                    <a:pt x="325" y="796"/>
                  </a:lnTo>
                  <a:lnTo>
                    <a:pt x="334" y="786"/>
                  </a:lnTo>
                  <a:lnTo>
                    <a:pt x="342" y="774"/>
                  </a:lnTo>
                  <a:lnTo>
                    <a:pt x="350" y="761"/>
                  </a:lnTo>
                  <a:lnTo>
                    <a:pt x="357" y="747"/>
                  </a:lnTo>
                  <a:lnTo>
                    <a:pt x="366" y="733"/>
                  </a:lnTo>
                  <a:lnTo>
                    <a:pt x="373" y="718"/>
                  </a:lnTo>
                  <a:lnTo>
                    <a:pt x="380" y="702"/>
                  </a:lnTo>
                  <a:lnTo>
                    <a:pt x="385" y="686"/>
                  </a:lnTo>
                  <a:lnTo>
                    <a:pt x="391" y="670"/>
                  </a:lnTo>
                  <a:lnTo>
                    <a:pt x="397" y="652"/>
                  </a:lnTo>
                  <a:lnTo>
                    <a:pt x="402" y="635"/>
                  </a:lnTo>
                  <a:lnTo>
                    <a:pt x="406" y="616"/>
                  </a:lnTo>
                  <a:lnTo>
                    <a:pt x="411" y="597"/>
                  </a:lnTo>
                  <a:lnTo>
                    <a:pt x="415" y="577"/>
                  </a:lnTo>
                  <a:lnTo>
                    <a:pt x="418" y="557"/>
                  </a:lnTo>
                  <a:lnTo>
                    <a:pt x="422" y="537"/>
                  </a:lnTo>
                  <a:lnTo>
                    <a:pt x="424" y="516"/>
                  </a:lnTo>
                  <a:lnTo>
                    <a:pt x="425" y="495"/>
                  </a:lnTo>
                  <a:lnTo>
                    <a:pt x="428" y="474"/>
                  </a:lnTo>
                  <a:lnTo>
                    <a:pt x="428" y="452"/>
                  </a:lnTo>
                  <a:lnTo>
                    <a:pt x="429" y="430"/>
                  </a:lnTo>
                  <a:lnTo>
                    <a:pt x="428" y="407"/>
                  </a:lnTo>
                  <a:lnTo>
                    <a:pt x="428" y="386"/>
                  </a:lnTo>
                  <a:lnTo>
                    <a:pt x="425" y="364"/>
                  </a:lnTo>
                  <a:lnTo>
                    <a:pt x="424" y="343"/>
                  </a:lnTo>
                  <a:lnTo>
                    <a:pt x="422" y="322"/>
                  </a:lnTo>
                  <a:lnTo>
                    <a:pt x="418" y="302"/>
                  </a:lnTo>
                  <a:lnTo>
                    <a:pt x="415" y="282"/>
                  </a:lnTo>
                  <a:lnTo>
                    <a:pt x="411" y="262"/>
                  </a:lnTo>
                  <a:lnTo>
                    <a:pt x="406" y="244"/>
                  </a:lnTo>
                  <a:lnTo>
                    <a:pt x="402" y="225"/>
                  </a:lnTo>
                  <a:lnTo>
                    <a:pt x="397" y="207"/>
                  </a:lnTo>
                  <a:lnTo>
                    <a:pt x="391" y="190"/>
                  </a:lnTo>
                  <a:lnTo>
                    <a:pt x="385" y="173"/>
                  </a:lnTo>
                  <a:lnTo>
                    <a:pt x="380" y="157"/>
                  </a:lnTo>
                  <a:lnTo>
                    <a:pt x="373" y="141"/>
                  </a:lnTo>
                  <a:lnTo>
                    <a:pt x="366" y="126"/>
                  </a:lnTo>
                  <a:lnTo>
                    <a:pt x="357" y="112"/>
                  </a:lnTo>
                  <a:lnTo>
                    <a:pt x="350" y="98"/>
                  </a:lnTo>
                  <a:lnTo>
                    <a:pt x="342" y="86"/>
                  </a:lnTo>
                  <a:lnTo>
                    <a:pt x="334" y="74"/>
                  </a:lnTo>
                  <a:lnTo>
                    <a:pt x="325" y="62"/>
                  </a:lnTo>
                  <a:lnTo>
                    <a:pt x="317" y="53"/>
                  </a:lnTo>
                  <a:lnTo>
                    <a:pt x="307" y="42"/>
                  </a:lnTo>
                  <a:lnTo>
                    <a:pt x="298" y="34"/>
                  </a:lnTo>
                  <a:lnTo>
                    <a:pt x="287" y="27"/>
                  </a:lnTo>
                  <a:lnTo>
                    <a:pt x="278" y="20"/>
                  </a:lnTo>
                  <a:lnTo>
                    <a:pt x="268" y="14"/>
                  </a:lnTo>
                  <a:lnTo>
                    <a:pt x="257" y="9"/>
                  </a:lnTo>
                  <a:lnTo>
                    <a:pt x="247" y="5"/>
                  </a:lnTo>
                  <a:lnTo>
                    <a:pt x="236" y="2"/>
                  </a:lnTo>
                  <a:lnTo>
                    <a:pt x="224" y="1"/>
                  </a:lnTo>
                  <a:lnTo>
                    <a:pt x="214" y="0"/>
                  </a:lnTo>
                </a:path>
              </a:pathLst>
            </a:custGeom>
            <a:no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2" name="Freeform 89"/>
            <p:cNvSpPr>
              <a:spLocks/>
            </p:cNvSpPr>
            <p:nvPr/>
          </p:nvSpPr>
          <p:spPr bwMode="auto">
            <a:xfrm>
              <a:off x="13558838" y="-39688"/>
              <a:ext cx="425450" cy="784225"/>
            </a:xfrm>
            <a:custGeom>
              <a:avLst/>
              <a:gdLst>
                <a:gd name="T0" fmla="*/ 253 w 535"/>
                <a:gd name="T1" fmla="*/ 0 h 989"/>
                <a:gd name="T2" fmla="*/ 234 w 535"/>
                <a:gd name="T3" fmla="*/ 4 h 989"/>
                <a:gd name="T4" fmla="*/ 214 w 535"/>
                <a:gd name="T5" fmla="*/ 9 h 989"/>
                <a:gd name="T6" fmla="*/ 188 w 535"/>
                <a:gd name="T7" fmla="*/ 22 h 989"/>
                <a:gd name="T8" fmla="*/ 152 w 535"/>
                <a:gd name="T9" fmla="*/ 48 h 989"/>
                <a:gd name="T10" fmla="*/ 118 w 535"/>
                <a:gd name="T11" fmla="*/ 84 h 989"/>
                <a:gd name="T12" fmla="*/ 88 w 535"/>
                <a:gd name="T13" fmla="*/ 128 h 989"/>
                <a:gd name="T14" fmla="*/ 61 w 535"/>
                <a:gd name="T15" fmla="*/ 179 h 989"/>
                <a:gd name="T16" fmla="*/ 39 w 535"/>
                <a:gd name="T17" fmla="*/ 238 h 989"/>
                <a:gd name="T18" fmla="*/ 21 w 535"/>
                <a:gd name="T19" fmla="*/ 302 h 989"/>
                <a:gd name="T20" fmla="*/ 8 w 535"/>
                <a:gd name="T21" fmla="*/ 371 h 989"/>
                <a:gd name="T22" fmla="*/ 1 w 535"/>
                <a:gd name="T23" fmla="*/ 444 h 989"/>
                <a:gd name="T24" fmla="*/ 0 w 535"/>
                <a:gd name="T25" fmla="*/ 520 h 989"/>
                <a:gd name="T26" fmla="*/ 6 w 535"/>
                <a:gd name="T27" fmla="*/ 595 h 989"/>
                <a:gd name="T28" fmla="*/ 16 w 535"/>
                <a:gd name="T29" fmla="*/ 665 h 989"/>
                <a:gd name="T30" fmla="*/ 33 w 535"/>
                <a:gd name="T31" fmla="*/ 731 h 989"/>
                <a:gd name="T32" fmla="*/ 54 w 535"/>
                <a:gd name="T33" fmla="*/ 790 h 989"/>
                <a:gd name="T34" fmla="*/ 78 w 535"/>
                <a:gd name="T35" fmla="*/ 844 h 989"/>
                <a:gd name="T36" fmla="*/ 107 w 535"/>
                <a:gd name="T37" fmla="*/ 891 h 989"/>
                <a:gd name="T38" fmla="*/ 140 w 535"/>
                <a:gd name="T39" fmla="*/ 930 h 989"/>
                <a:gd name="T40" fmla="*/ 175 w 535"/>
                <a:gd name="T41" fmla="*/ 960 h 989"/>
                <a:gd name="T42" fmla="*/ 208 w 535"/>
                <a:gd name="T43" fmla="*/ 976 h 989"/>
                <a:gd name="T44" fmla="*/ 227 w 535"/>
                <a:gd name="T45" fmla="*/ 983 h 989"/>
                <a:gd name="T46" fmla="*/ 248 w 535"/>
                <a:gd name="T47" fmla="*/ 988 h 989"/>
                <a:gd name="T48" fmla="*/ 267 w 535"/>
                <a:gd name="T49" fmla="*/ 989 h 989"/>
                <a:gd name="T50" fmla="*/ 288 w 535"/>
                <a:gd name="T51" fmla="*/ 988 h 989"/>
                <a:gd name="T52" fmla="*/ 308 w 535"/>
                <a:gd name="T53" fmla="*/ 983 h 989"/>
                <a:gd name="T54" fmla="*/ 328 w 535"/>
                <a:gd name="T55" fmla="*/ 976 h 989"/>
                <a:gd name="T56" fmla="*/ 360 w 535"/>
                <a:gd name="T57" fmla="*/ 960 h 989"/>
                <a:gd name="T58" fmla="*/ 395 w 535"/>
                <a:gd name="T59" fmla="*/ 930 h 989"/>
                <a:gd name="T60" fmla="*/ 427 w 535"/>
                <a:gd name="T61" fmla="*/ 891 h 989"/>
                <a:gd name="T62" fmla="*/ 457 w 535"/>
                <a:gd name="T63" fmla="*/ 844 h 989"/>
                <a:gd name="T64" fmla="*/ 482 w 535"/>
                <a:gd name="T65" fmla="*/ 790 h 989"/>
                <a:gd name="T66" fmla="*/ 503 w 535"/>
                <a:gd name="T67" fmla="*/ 731 h 989"/>
                <a:gd name="T68" fmla="*/ 520 w 535"/>
                <a:gd name="T69" fmla="*/ 665 h 989"/>
                <a:gd name="T70" fmla="*/ 530 w 535"/>
                <a:gd name="T71" fmla="*/ 595 h 989"/>
                <a:gd name="T72" fmla="*/ 535 w 535"/>
                <a:gd name="T73" fmla="*/ 520 h 989"/>
                <a:gd name="T74" fmla="*/ 534 w 535"/>
                <a:gd name="T75" fmla="*/ 444 h 989"/>
                <a:gd name="T76" fmla="*/ 527 w 535"/>
                <a:gd name="T77" fmla="*/ 371 h 989"/>
                <a:gd name="T78" fmla="*/ 514 w 535"/>
                <a:gd name="T79" fmla="*/ 302 h 989"/>
                <a:gd name="T80" fmla="*/ 496 w 535"/>
                <a:gd name="T81" fmla="*/ 238 h 989"/>
                <a:gd name="T82" fmla="*/ 474 w 535"/>
                <a:gd name="T83" fmla="*/ 179 h 989"/>
                <a:gd name="T84" fmla="*/ 447 w 535"/>
                <a:gd name="T85" fmla="*/ 128 h 989"/>
                <a:gd name="T86" fmla="*/ 417 w 535"/>
                <a:gd name="T87" fmla="*/ 84 h 989"/>
                <a:gd name="T88" fmla="*/ 384 w 535"/>
                <a:gd name="T89" fmla="*/ 48 h 989"/>
                <a:gd name="T90" fmla="*/ 347 w 535"/>
                <a:gd name="T91" fmla="*/ 22 h 989"/>
                <a:gd name="T92" fmla="*/ 321 w 535"/>
                <a:gd name="T93" fmla="*/ 9 h 989"/>
                <a:gd name="T94" fmla="*/ 301 w 535"/>
                <a:gd name="T95" fmla="*/ 4 h 989"/>
                <a:gd name="T96" fmla="*/ 281 w 535"/>
                <a:gd name="T97" fmla="*/ 0 h 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5" h="989">
                  <a:moveTo>
                    <a:pt x="267" y="0"/>
                  </a:moveTo>
                  <a:lnTo>
                    <a:pt x="260" y="0"/>
                  </a:lnTo>
                  <a:lnTo>
                    <a:pt x="253" y="0"/>
                  </a:lnTo>
                  <a:lnTo>
                    <a:pt x="248" y="1"/>
                  </a:lnTo>
                  <a:lnTo>
                    <a:pt x="241" y="2"/>
                  </a:lnTo>
                  <a:lnTo>
                    <a:pt x="234" y="4"/>
                  </a:lnTo>
                  <a:lnTo>
                    <a:pt x="227" y="5"/>
                  </a:lnTo>
                  <a:lnTo>
                    <a:pt x="221" y="7"/>
                  </a:lnTo>
                  <a:lnTo>
                    <a:pt x="214" y="9"/>
                  </a:lnTo>
                  <a:lnTo>
                    <a:pt x="208" y="12"/>
                  </a:lnTo>
                  <a:lnTo>
                    <a:pt x="201" y="15"/>
                  </a:lnTo>
                  <a:lnTo>
                    <a:pt x="188" y="22"/>
                  </a:lnTo>
                  <a:lnTo>
                    <a:pt x="175" y="29"/>
                  </a:lnTo>
                  <a:lnTo>
                    <a:pt x="163" y="39"/>
                  </a:lnTo>
                  <a:lnTo>
                    <a:pt x="152" y="48"/>
                  </a:lnTo>
                  <a:lnTo>
                    <a:pt x="140" y="60"/>
                  </a:lnTo>
                  <a:lnTo>
                    <a:pt x="128" y="72"/>
                  </a:lnTo>
                  <a:lnTo>
                    <a:pt x="118" y="84"/>
                  </a:lnTo>
                  <a:lnTo>
                    <a:pt x="107" y="97"/>
                  </a:lnTo>
                  <a:lnTo>
                    <a:pt x="97" y="112"/>
                  </a:lnTo>
                  <a:lnTo>
                    <a:pt x="88" y="128"/>
                  </a:lnTo>
                  <a:lnTo>
                    <a:pt x="78" y="144"/>
                  </a:lnTo>
                  <a:lnTo>
                    <a:pt x="70" y="162"/>
                  </a:lnTo>
                  <a:lnTo>
                    <a:pt x="61" y="179"/>
                  </a:lnTo>
                  <a:lnTo>
                    <a:pt x="54" y="198"/>
                  </a:lnTo>
                  <a:lnTo>
                    <a:pt x="46" y="218"/>
                  </a:lnTo>
                  <a:lnTo>
                    <a:pt x="39" y="238"/>
                  </a:lnTo>
                  <a:lnTo>
                    <a:pt x="33" y="259"/>
                  </a:lnTo>
                  <a:lnTo>
                    <a:pt x="27" y="280"/>
                  </a:lnTo>
                  <a:lnTo>
                    <a:pt x="21" y="302"/>
                  </a:lnTo>
                  <a:lnTo>
                    <a:pt x="16" y="324"/>
                  </a:lnTo>
                  <a:lnTo>
                    <a:pt x="12" y="347"/>
                  </a:lnTo>
                  <a:lnTo>
                    <a:pt x="8" y="371"/>
                  </a:lnTo>
                  <a:lnTo>
                    <a:pt x="6" y="395"/>
                  </a:lnTo>
                  <a:lnTo>
                    <a:pt x="3" y="419"/>
                  </a:lnTo>
                  <a:lnTo>
                    <a:pt x="1" y="444"/>
                  </a:lnTo>
                  <a:lnTo>
                    <a:pt x="0" y="468"/>
                  </a:lnTo>
                  <a:lnTo>
                    <a:pt x="0" y="494"/>
                  </a:lnTo>
                  <a:lnTo>
                    <a:pt x="0" y="520"/>
                  </a:lnTo>
                  <a:lnTo>
                    <a:pt x="1" y="546"/>
                  </a:lnTo>
                  <a:lnTo>
                    <a:pt x="3" y="570"/>
                  </a:lnTo>
                  <a:lnTo>
                    <a:pt x="6" y="595"/>
                  </a:lnTo>
                  <a:lnTo>
                    <a:pt x="8" y="618"/>
                  </a:lnTo>
                  <a:lnTo>
                    <a:pt x="12" y="642"/>
                  </a:lnTo>
                  <a:lnTo>
                    <a:pt x="16" y="665"/>
                  </a:lnTo>
                  <a:lnTo>
                    <a:pt x="21" y="687"/>
                  </a:lnTo>
                  <a:lnTo>
                    <a:pt x="27" y="709"/>
                  </a:lnTo>
                  <a:lnTo>
                    <a:pt x="33" y="731"/>
                  </a:lnTo>
                  <a:lnTo>
                    <a:pt x="39" y="752"/>
                  </a:lnTo>
                  <a:lnTo>
                    <a:pt x="46" y="772"/>
                  </a:lnTo>
                  <a:lnTo>
                    <a:pt x="54" y="790"/>
                  </a:lnTo>
                  <a:lnTo>
                    <a:pt x="61" y="809"/>
                  </a:lnTo>
                  <a:lnTo>
                    <a:pt x="70" y="828"/>
                  </a:lnTo>
                  <a:lnTo>
                    <a:pt x="78" y="844"/>
                  </a:lnTo>
                  <a:lnTo>
                    <a:pt x="88" y="860"/>
                  </a:lnTo>
                  <a:lnTo>
                    <a:pt x="97" y="877"/>
                  </a:lnTo>
                  <a:lnTo>
                    <a:pt x="107" y="891"/>
                  </a:lnTo>
                  <a:lnTo>
                    <a:pt x="118" y="905"/>
                  </a:lnTo>
                  <a:lnTo>
                    <a:pt x="128" y="918"/>
                  </a:lnTo>
                  <a:lnTo>
                    <a:pt x="140" y="930"/>
                  </a:lnTo>
                  <a:lnTo>
                    <a:pt x="152" y="941"/>
                  </a:lnTo>
                  <a:lnTo>
                    <a:pt x="163" y="951"/>
                  </a:lnTo>
                  <a:lnTo>
                    <a:pt x="175" y="960"/>
                  </a:lnTo>
                  <a:lnTo>
                    <a:pt x="188" y="967"/>
                  </a:lnTo>
                  <a:lnTo>
                    <a:pt x="201" y="974"/>
                  </a:lnTo>
                  <a:lnTo>
                    <a:pt x="208" y="976"/>
                  </a:lnTo>
                  <a:lnTo>
                    <a:pt x="214" y="980"/>
                  </a:lnTo>
                  <a:lnTo>
                    <a:pt x="221" y="982"/>
                  </a:lnTo>
                  <a:lnTo>
                    <a:pt x="227" y="983"/>
                  </a:lnTo>
                  <a:lnTo>
                    <a:pt x="234" y="986"/>
                  </a:lnTo>
                  <a:lnTo>
                    <a:pt x="241" y="987"/>
                  </a:lnTo>
                  <a:lnTo>
                    <a:pt x="248" y="988"/>
                  </a:lnTo>
                  <a:lnTo>
                    <a:pt x="253" y="989"/>
                  </a:lnTo>
                  <a:lnTo>
                    <a:pt x="260" y="989"/>
                  </a:lnTo>
                  <a:lnTo>
                    <a:pt x="267" y="989"/>
                  </a:lnTo>
                  <a:lnTo>
                    <a:pt x="274" y="989"/>
                  </a:lnTo>
                  <a:lnTo>
                    <a:pt x="281" y="989"/>
                  </a:lnTo>
                  <a:lnTo>
                    <a:pt x="288" y="988"/>
                  </a:lnTo>
                  <a:lnTo>
                    <a:pt x="295" y="987"/>
                  </a:lnTo>
                  <a:lnTo>
                    <a:pt x="301" y="986"/>
                  </a:lnTo>
                  <a:lnTo>
                    <a:pt x="308" y="983"/>
                  </a:lnTo>
                  <a:lnTo>
                    <a:pt x="315" y="982"/>
                  </a:lnTo>
                  <a:lnTo>
                    <a:pt x="321" y="980"/>
                  </a:lnTo>
                  <a:lnTo>
                    <a:pt x="328" y="976"/>
                  </a:lnTo>
                  <a:lnTo>
                    <a:pt x="335" y="974"/>
                  </a:lnTo>
                  <a:lnTo>
                    <a:pt x="347" y="967"/>
                  </a:lnTo>
                  <a:lnTo>
                    <a:pt x="360" y="960"/>
                  </a:lnTo>
                  <a:lnTo>
                    <a:pt x="371" y="951"/>
                  </a:lnTo>
                  <a:lnTo>
                    <a:pt x="384" y="941"/>
                  </a:lnTo>
                  <a:lnTo>
                    <a:pt x="395" y="930"/>
                  </a:lnTo>
                  <a:lnTo>
                    <a:pt x="406" y="918"/>
                  </a:lnTo>
                  <a:lnTo>
                    <a:pt x="417" y="905"/>
                  </a:lnTo>
                  <a:lnTo>
                    <a:pt x="427" y="891"/>
                  </a:lnTo>
                  <a:lnTo>
                    <a:pt x="438" y="877"/>
                  </a:lnTo>
                  <a:lnTo>
                    <a:pt x="447" y="860"/>
                  </a:lnTo>
                  <a:lnTo>
                    <a:pt x="457" y="844"/>
                  </a:lnTo>
                  <a:lnTo>
                    <a:pt x="466" y="828"/>
                  </a:lnTo>
                  <a:lnTo>
                    <a:pt x="474" y="809"/>
                  </a:lnTo>
                  <a:lnTo>
                    <a:pt x="482" y="790"/>
                  </a:lnTo>
                  <a:lnTo>
                    <a:pt x="489" y="772"/>
                  </a:lnTo>
                  <a:lnTo>
                    <a:pt x="496" y="752"/>
                  </a:lnTo>
                  <a:lnTo>
                    <a:pt x="503" y="731"/>
                  </a:lnTo>
                  <a:lnTo>
                    <a:pt x="509" y="709"/>
                  </a:lnTo>
                  <a:lnTo>
                    <a:pt x="514" y="687"/>
                  </a:lnTo>
                  <a:lnTo>
                    <a:pt x="520" y="665"/>
                  </a:lnTo>
                  <a:lnTo>
                    <a:pt x="523" y="642"/>
                  </a:lnTo>
                  <a:lnTo>
                    <a:pt x="527" y="618"/>
                  </a:lnTo>
                  <a:lnTo>
                    <a:pt x="530" y="595"/>
                  </a:lnTo>
                  <a:lnTo>
                    <a:pt x="532" y="570"/>
                  </a:lnTo>
                  <a:lnTo>
                    <a:pt x="534" y="544"/>
                  </a:lnTo>
                  <a:lnTo>
                    <a:pt x="535" y="520"/>
                  </a:lnTo>
                  <a:lnTo>
                    <a:pt x="535" y="494"/>
                  </a:lnTo>
                  <a:lnTo>
                    <a:pt x="535" y="470"/>
                  </a:lnTo>
                  <a:lnTo>
                    <a:pt x="534" y="444"/>
                  </a:lnTo>
                  <a:lnTo>
                    <a:pt x="532" y="419"/>
                  </a:lnTo>
                  <a:lnTo>
                    <a:pt x="530" y="395"/>
                  </a:lnTo>
                  <a:lnTo>
                    <a:pt x="527" y="371"/>
                  </a:lnTo>
                  <a:lnTo>
                    <a:pt x="523" y="348"/>
                  </a:lnTo>
                  <a:lnTo>
                    <a:pt x="520" y="324"/>
                  </a:lnTo>
                  <a:lnTo>
                    <a:pt x="514" y="302"/>
                  </a:lnTo>
                  <a:lnTo>
                    <a:pt x="509" y="280"/>
                  </a:lnTo>
                  <a:lnTo>
                    <a:pt x="503" y="259"/>
                  </a:lnTo>
                  <a:lnTo>
                    <a:pt x="496" y="238"/>
                  </a:lnTo>
                  <a:lnTo>
                    <a:pt x="489" y="218"/>
                  </a:lnTo>
                  <a:lnTo>
                    <a:pt x="482" y="198"/>
                  </a:lnTo>
                  <a:lnTo>
                    <a:pt x="474" y="179"/>
                  </a:lnTo>
                  <a:lnTo>
                    <a:pt x="466" y="162"/>
                  </a:lnTo>
                  <a:lnTo>
                    <a:pt x="457" y="144"/>
                  </a:lnTo>
                  <a:lnTo>
                    <a:pt x="447" y="128"/>
                  </a:lnTo>
                  <a:lnTo>
                    <a:pt x="438" y="112"/>
                  </a:lnTo>
                  <a:lnTo>
                    <a:pt x="427" y="98"/>
                  </a:lnTo>
                  <a:lnTo>
                    <a:pt x="417" y="84"/>
                  </a:lnTo>
                  <a:lnTo>
                    <a:pt x="406" y="72"/>
                  </a:lnTo>
                  <a:lnTo>
                    <a:pt x="395" y="60"/>
                  </a:lnTo>
                  <a:lnTo>
                    <a:pt x="384" y="48"/>
                  </a:lnTo>
                  <a:lnTo>
                    <a:pt x="371" y="39"/>
                  </a:lnTo>
                  <a:lnTo>
                    <a:pt x="360" y="29"/>
                  </a:lnTo>
                  <a:lnTo>
                    <a:pt x="347" y="22"/>
                  </a:lnTo>
                  <a:lnTo>
                    <a:pt x="335" y="15"/>
                  </a:lnTo>
                  <a:lnTo>
                    <a:pt x="328" y="12"/>
                  </a:lnTo>
                  <a:lnTo>
                    <a:pt x="321" y="9"/>
                  </a:lnTo>
                  <a:lnTo>
                    <a:pt x="315" y="7"/>
                  </a:lnTo>
                  <a:lnTo>
                    <a:pt x="308" y="5"/>
                  </a:lnTo>
                  <a:lnTo>
                    <a:pt x="301" y="4"/>
                  </a:lnTo>
                  <a:lnTo>
                    <a:pt x="295" y="2"/>
                  </a:lnTo>
                  <a:lnTo>
                    <a:pt x="288" y="1"/>
                  </a:lnTo>
                  <a:lnTo>
                    <a:pt x="281" y="0"/>
                  </a:lnTo>
                  <a:lnTo>
                    <a:pt x="274" y="0"/>
                  </a:lnTo>
                  <a:lnTo>
                    <a:pt x="267" y="0"/>
                  </a:lnTo>
                </a:path>
              </a:pathLst>
            </a:custGeom>
            <a:no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73" name="Freeform 90"/>
            <p:cNvSpPr>
              <a:spLocks/>
            </p:cNvSpPr>
            <p:nvPr/>
          </p:nvSpPr>
          <p:spPr bwMode="auto">
            <a:xfrm>
              <a:off x="13169900" y="-36513"/>
              <a:ext cx="423862" cy="785813"/>
            </a:xfrm>
            <a:custGeom>
              <a:avLst/>
              <a:gdLst>
                <a:gd name="T0" fmla="*/ 255 w 535"/>
                <a:gd name="T1" fmla="*/ 0 h 990"/>
                <a:gd name="T2" fmla="*/ 234 w 535"/>
                <a:gd name="T3" fmla="*/ 3 h 990"/>
                <a:gd name="T4" fmla="*/ 214 w 535"/>
                <a:gd name="T5" fmla="*/ 9 h 990"/>
                <a:gd name="T6" fmla="*/ 188 w 535"/>
                <a:gd name="T7" fmla="*/ 22 h 990"/>
                <a:gd name="T8" fmla="*/ 152 w 535"/>
                <a:gd name="T9" fmla="*/ 48 h 990"/>
                <a:gd name="T10" fmla="*/ 118 w 535"/>
                <a:gd name="T11" fmla="*/ 84 h 990"/>
                <a:gd name="T12" fmla="*/ 88 w 535"/>
                <a:gd name="T13" fmla="*/ 127 h 990"/>
                <a:gd name="T14" fmla="*/ 62 w 535"/>
                <a:gd name="T15" fmla="*/ 179 h 990"/>
                <a:gd name="T16" fmla="*/ 39 w 535"/>
                <a:gd name="T17" fmla="*/ 237 h 990"/>
                <a:gd name="T18" fmla="*/ 21 w 535"/>
                <a:gd name="T19" fmla="*/ 302 h 990"/>
                <a:gd name="T20" fmla="*/ 9 w 535"/>
                <a:gd name="T21" fmla="*/ 371 h 990"/>
                <a:gd name="T22" fmla="*/ 2 w 535"/>
                <a:gd name="T23" fmla="*/ 443 h 990"/>
                <a:gd name="T24" fmla="*/ 2 w 535"/>
                <a:gd name="T25" fmla="*/ 520 h 990"/>
                <a:gd name="T26" fmla="*/ 6 w 535"/>
                <a:gd name="T27" fmla="*/ 594 h 990"/>
                <a:gd name="T28" fmla="*/ 17 w 535"/>
                <a:gd name="T29" fmla="*/ 665 h 990"/>
                <a:gd name="T30" fmla="*/ 33 w 535"/>
                <a:gd name="T31" fmla="*/ 730 h 990"/>
                <a:gd name="T32" fmla="*/ 54 w 535"/>
                <a:gd name="T33" fmla="*/ 791 h 990"/>
                <a:gd name="T34" fmla="*/ 79 w 535"/>
                <a:gd name="T35" fmla="*/ 845 h 990"/>
                <a:gd name="T36" fmla="*/ 108 w 535"/>
                <a:gd name="T37" fmla="*/ 891 h 990"/>
                <a:gd name="T38" fmla="*/ 140 w 535"/>
                <a:gd name="T39" fmla="*/ 929 h 990"/>
                <a:gd name="T40" fmla="*/ 177 w 535"/>
                <a:gd name="T41" fmla="*/ 960 h 990"/>
                <a:gd name="T42" fmla="*/ 208 w 535"/>
                <a:gd name="T43" fmla="*/ 977 h 990"/>
                <a:gd name="T44" fmla="*/ 228 w 535"/>
                <a:gd name="T45" fmla="*/ 984 h 990"/>
                <a:gd name="T46" fmla="*/ 248 w 535"/>
                <a:gd name="T47" fmla="*/ 988 h 990"/>
                <a:gd name="T48" fmla="*/ 269 w 535"/>
                <a:gd name="T49" fmla="*/ 990 h 990"/>
                <a:gd name="T50" fmla="*/ 289 w 535"/>
                <a:gd name="T51" fmla="*/ 988 h 990"/>
                <a:gd name="T52" fmla="*/ 309 w 535"/>
                <a:gd name="T53" fmla="*/ 984 h 990"/>
                <a:gd name="T54" fmla="*/ 328 w 535"/>
                <a:gd name="T55" fmla="*/ 977 h 990"/>
                <a:gd name="T56" fmla="*/ 360 w 535"/>
                <a:gd name="T57" fmla="*/ 960 h 990"/>
                <a:gd name="T58" fmla="*/ 396 w 535"/>
                <a:gd name="T59" fmla="*/ 929 h 990"/>
                <a:gd name="T60" fmla="*/ 429 w 535"/>
                <a:gd name="T61" fmla="*/ 891 h 990"/>
                <a:gd name="T62" fmla="*/ 457 w 535"/>
                <a:gd name="T63" fmla="*/ 845 h 990"/>
                <a:gd name="T64" fmla="*/ 483 w 535"/>
                <a:gd name="T65" fmla="*/ 791 h 990"/>
                <a:gd name="T66" fmla="*/ 504 w 535"/>
                <a:gd name="T67" fmla="*/ 730 h 990"/>
                <a:gd name="T68" fmla="*/ 520 w 535"/>
                <a:gd name="T69" fmla="*/ 665 h 990"/>
                <a:gd name="T70" fmla="*/ 531 w 535"/>
                <a:gd name="T71" fmla="*/ 594 h 990"/>
                <a:gd name="T72" fmla="*/ 535 w 535"/>
                <a:gd name="T73" fmla="*/ 520 h 990"/>
                <a:gd name="T74" fmla="*/ 534 w 535"/>
                <a:gd name="T75" fmla="*/ 443 h 990"/>
                <a:gd name="T76" fmla="*/ 527 w 535"/>
                <a:gd name="T77" fmla="*/ 371 h 990"/>
                <a:gd name="T78" fmla="*/ 515 w 535"/>
                <a:gd name="T79" fmla="*/ 302 h 990"/>
                <a:gd name="T80" fmla="*/ 497 w 535"/>
                <a:gd name="T81" fmla="*/ 237 h 990"/>
                <a:gd name="T82" fmla="*/ 474 w 535"/>
                <a:gd name="T83" fmla="*/ 180 h 990"/>
                <a:gd name="T84" fmla="*/ 449 w 535"/>
                <a:gd name="T85" fmla="*/ 127 h 990"/>
                <a:gd name="T86" fmla="*/ 418 w 535"/>
                <a:gd name="T87" fmla="*/ 84 h 990"/>
                <a:gd name="T88" fmla="*/ 385 w 535"/>
                <a:gd name="T89" fmla="*/ 48 h 990"/>
                <a:gd name="T90" fmla="*/ 348 w 535"/>
                <a:gd name="T91" fmla="*/ 22 h 990"/>
                <a:gd name="T92" fmla="*/ 323 w 535"/>
                <a:gd name="T93" fmla="*/ 9 h 990"/>
                <a:gd name="T94" fmla="*/ 303 w 535"/>
                <a:gd name="T95" fmla="*/ 3 h 990"/>
                <a:gd name="T96" fmla="*/ 282 w 535"/>
                <a:gd name="T97" fmla="*/ 0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35" h="990">
                  <a:moveTo>
                    <a:pt x="269" y="0"/>
                  </a:moveTo>
                  <a:lnTo>
                    <a:pt x="262" y="0"/>
                  </a:lnTo>
                  <a:lnTo>
                    <a:pt x="255" y="0"/>
                  </a:lnTo>
                  <a:lnTo>
                    <a:pt x="248" y="1"/>
                  </a:lnTo>
                  <a:lnTo>
                    <a:pt x="241" y="2"/>
                  </a:lnTo>
                  <a:lnTo>
                    <a:pt x="234" y="3"/>
                  </a:lnTo>
                  <a:lnTo>
                    <a:pt x="228" y="4"/>
                  </a:lnTo>
                  <a:lnTo>
                    <a:pt x="221" y="7"/>
                  </a:lnTo>
                  <a:lnTo>
                    <a:pt x="214" y="9"/>
                  </a:lnTo>
                  <a:lnTo>
                    <a:pt x="208" y="12"/>
                  </a:lnTo>
                  <a:lnTo>
                    <a:pt x="201" y="15"/>
                  </a:lnTo>
                  <a:lnTo>
                    <a:pt x="188" y="22"/>
                  </a:lnTo>
                  <a:lnTo>
                    <a:pt x="177" y="29"/>
                  </a:lnTo>
                  <a:lnTo>
                    <a:pt x="164" y="38"/>
                  </a:lnTo>
                  <a:lnTo>
                    <a:pt x="152" y="48"/>
                  </a:lnTo>
                  <a:lnTo>
                    <a:pt x="140" y="59"/>
                  </a:lnTo>
                  <a:lnTo>
                    <a:pt x="130" y="71"/>
                  </a:lnTo>
                  <a:lnTo>
                    <a:pt x="118" y="84"/>
                  </a:lnTo>
                  <a:lnTo>
                    <a:pt x="108" y="98"/>
                  </a:lnTo>
                  <a:lnTo>
                    <a:pt x="98" y="112"/>
                  </a:lnTo>
                  <a:lnTo>
                    <a:pt x="88" y="127"/>
                  </a:lnTo>
                  <a:lnTo>
                    <a:pt x="79" y="144"/>
                  </a:lnTo>
                  <a:lnTo>
                    <a:pt x="70" y="161"/>
                  </a:lnTo>
                  <a:lnTo>
                    <a:pt x="62" y="179"/>
                  </a:lnTo>
                  <a:lnTo>
                    <a:pt x="54" y="198"/>
                  </a:lnTo>
                  <a:lnTo>
                    <a:pt x="46" y="218"/>
                  </a:lnTo>
                  <a:lnTo>
                    <a:pt x="39" y="237"/>
                  </a:lnTo>
                  <a:lnTo>
                    <a:pt x="33" y="258"/>
                  </a:lnTo>
                  <a:lnTo>
                    <a:pt x="27" y="280"/>
                  </a:lnTo>
                  <a:lnTo>
                    <a:pt x="21" y="302"/>
                  </a:lnTo>
                  <a:lnTo>
                    <a:pt x="17" y="324"/>
                  </a:lnTo>
                  <a:lnTo>
                    <a:pt x="13" y="347"/>
                  </a:lnTo>
                  <a:lnTo>
                    <a:pt x="9" y="371"/>
                  </a:lnTo>
                  <a:lnTo>
                    <a:pt x="6" y="394"/>
                  </a:lnTo>
                  <a:lnTo>
                    <a:pt x="4" y="419"/>
                  </a:lnTo>
                  <a:lnTo>
                    <a:pt x="2" y="443"/>
                  </a:lnTo>
                  <a:lnTo>
                    <a:pt x="0" y="469"/>
                  </a:lnTo>
                  <a:lnTo>
                    <a:pt x="0" y="494"/>
                  </a:lnTo>
                  <a:lnTo>
                    <a:pt x="2" y="520"/>
                  </a:lnTo>
                  <a:lnTo>
                    <a:pt x="2" y="545"/>
                  </a:lnTo>
                  <a:lnTo>
                    <a:pt x="4" y="570"/>
                  </a:lnTo>
                  <a:lnTo>
                    <a:pt x="6" y="594"/>
                  </a:lnTo>
                  <a:lnTo>
                    <a:pt x="9" y="618"/>
                  </a:lnTo>
                  <a:lnTo>
                    <a:pt x="13" y="641"/>
                  </a:lnTo>
                  <a:lnTo>
                    <a:pt x="17" y="665"/>
                  </a:lnTo>
                  <a:lnTo>
                    <a:pt x="21" y="687"/>
                  </a:lnTo>
                  <a:lnTo>
                    <a:pt x="27" y="709"/>
                  </a:lnTo>
                  <a:lnTo>
                    <a:pt x="33" y="730"/>
                  </a:lnTo>
                  <a:lnTo>
                    <a:pt x="39" y="751"/>
                  </a:lnTo>
                  <a:lnTo>
                    <a:pt x="46" y="771"/>
                  </a:lnTo>
                  <a:lnTo>
                    <a:pt x="54" y="791"/>
                  </a:lnTo>
                  <a:lnTo>
                    <a:pt x="62" y="810"/>
                  </a:lnTo>
                  <a:lnTo>
                    <a:pt x="70" y="827"/>
                  </a:lnTo>
                  <a:lnTo>
                    <a:pt x="79" y="845"/>
                  </a:lnTo>
                  <a:lnTo>
                    <a:pt x="88" y="861"/>
                  </a:lnTo>
                  <a:lnTo>
                    <a:pt x="98" y="877"/>
                  </a:lnTo>
                  <a:lnTo>
                    <a:pt x="108" y="891"/>
                  </a:lnTo>
                  <a:lnTo>
                    <a:pt x="118" y="905"/>
                  </a:lnTo>
                  <a:lnTo>
                    <a:pt x="130" y="918"/>
                  </a:lnTo>
                  <a:lnTo>
                    <a:pt x="140" y="929"/>
                  </a:lnTo>
                  <a:lnTo>
                    <a:pt x="152" y="941"/>
                  </a:lnTo>
                  <a:lnTo>
                    <a:pt x="164" y="950"/>
                  </a:lnTo>
                  <a:lnTo>
                    <a:pt x="177" y="960"/>
                  </a:lnTo>
                  <a:lnTo>
                    <a:pt x="188" y="967"/>
                  </a:lnTo>
                  <a:lnTo>
                    <a:pt x="201" y="974"/>
                  </a:lnTo>
                  <a:lnTo>
                    <a:pt x="208" y="977"/>
                  </a:lnTo>
                  <a:lnTo>
                    <a:pt x="214" y="980"/>
                  </a:lnTo>
                  <a:lnTo>
                    <a:pt x="221" y="982"/>
                  </a:lnTo>
                  <a:lnTo>
                    <a:pt x="228" y="984"/>
                  </a:lnTo>
                  <a:lnTo>
                    <a:pt x="234" y="985"/>
                  </a:lnTo>
                  <a:lnTo>
                    <a:pt x="241" y="987"/>
                  </a:lnTo>
                  <a:lnTo>
                    <a:pt x="248" y="988"/>
                  </a:lnTo>
                  <a:lnTo>
                    <a:pt x="255" y="989"/>
                  </a:lnTo>
                  <a:lnTo>
                    <a:pt x="262" y="989"/>
                  </a:lnTo>
                  <a:lnTo>
                    <a:pt x="269" y="990"/>
                  </a:lnTo>
                  <a:lnTo>
                    <a:pt x="275" y="989"/>
                  </a:lnTo>
                  <a:lnTo>
                    <a:pt x="282" y="989"/>
                  </a:lnTo>
                  <a:lnTo>
                    <a:pt x="289" y="988"/>
                  </a:lnTo>
                  <a:lnTo>
                    <a:pt x="296" y="987"/>
                  </a:lnTo>
                  <a:lnTo>
                    <a:pt x="303" y="985"/>
                  </a:lnTo>
                  <a:lnTo>
                    <a:pt x="309" y="984"/>
                  </a:lnTo>
                  <a:lnTo>
                    <a:pt x="316" y="982"/>
                  </a:lnTo>
                  <a:lnTo>
                    <a:pt x="323" y="980"/>
                  </a:lnTo>
                  <a:lnTo>
                    <a:pt x="328" y="977"/>
                  </a:lnTo>
                  <a:lnTo>
                    <a:pt x="335" y="974"/>
                  </a:lnTo>
                  <a:lnTo>
                    <a:pt x="348" y="967"/>
                  </a:lnTo>
                  <a:lnTo>
                    <a:pt x="360" y="960"/>
                  </a:lnTo>
                  <a:lnTo>
                    <a:pt x="373" y="950"/>
                  </a:lnTo>
                  <a:lnTo>
                    <a:pt x="385" y="941"/>
                  </a:lnTo>
                  <a:lnTo>
                    <a:pt x="396" y="929"/>
                  </a:lnTo>
                  <a:lnTo>
                    <a:pt x="407" y="918"/>
                  </a:lnTo>
                  <a:lnTo>
                    <a:pt x="418" y="905"/>
                  </a:lnTo>
                  <a:lnTo>
                    <a:pt x="429" y="891"/>
                  </a:lnTo>
                  <a:lnTo>
                    <a:pt x="438" y="877"/>
                  </a:lnTo>
                  <a:lnTo>
                    <a:pt x="448" y="861"/>
                  </a:lnTo>
                  <a:lnTo>
                    <a:pt x="457" y="845"/>
                  </a:lnTo>
                  <a:lnTo>
                    <a:pt x="466" y="827"/>
                  </a:lnTo>
                  <a:lnTo>
                    <a:pt x="474" y="810"/>
                  </a:lnTo>
                  <a:lnTo>
                    <a:pt x="483" y="791"/>
                  </a:lnTo>
                  <a:lnTo>
                    <a:pt x="490" y="771"/>
                  </a:lnTo>
                  <a:lnTo>
                    <a:pt x="497" y="751"/>
                  </a:lnTo>
                  <a:lnTo>
                    <a:pt x="504" y="730"/>
                  </a:lnTo>
                  <a:lnTo>
                    <a:pt x="509" y="709"/>
                  </a:lnTo>
                  <a:lnTo>
                    <a:pt x="514" y="687"/>
                  </a:lnTo>
                  <a:lnTo>
                    <a:pt x="520" y="665"/>
                  </a:lnTo>
                  <a:lnTo>
                    <a:pt x="524" y="641"/>
                  </a:lnTo>
                  <a:lnTo>
                    <a:pt x="527" y="618"/>
                  </a:lnTo>
                  <a:lnTo>
                    <a:pt x="531" y="594"/>
                  </a:lnTo>
                  <a:lnTo>
                    <a:pt x="533" y="570"/>
                  </a:lnTo>
                  <a:lnTo>
                    <a:pt x="534" y="545"/>
                  </a:lnTo>
                  <a:lnTo>
                    <a:pt x="535" y="520"/>
                  </a:lnTo>
                  <a:lnTo>
                    <a:pt x="535" y="494"/>
                  </a:lnTo>
                  <a:lnTo>
                    <a:pt x="535" y="469"/>
                  </a:lnTo>
                  <a:lnTo>
                    <a:pt x="534" y="443"/>
                  </a:lnTo>
                  <a:lnTo>
                    <a:pt x="533" y="419"/>
                  </a:lnTo>
                  <a:lnTo>
                    <a:pt x="531" y="394"/>
                  </a:lnTo>
                  <a:lnTo>
                    <a:pt x="527" y="371"/>
                  </a:lnTo>
                  <a:lnTo>
                    <a:pt x="524" y="347"/>
                  </a:lnTo>
                  <a:lnTo>
                    <a:pt x="520" y="324"/>
                  </a:lnTo>
                  <a:lnTo>
                    <a:pt x="515" y="302"/>
                  </a:lnTo>
                  <a:lnTo>
                    <a:pt x="509" y="280"/>
                  </a:lnTo>
                  <a:lnTo>
                    <a:pt x="504" y="258"/>
                  </a:lnTo>
                  <a:lnTo>
                    <a:pt x="497" y="237"/>
                  </a:lnTo>
                  <a:lnTo>
                    <a:pt x="490" y="218"/>
                  </a:lnTo>
                  <a:lnTo>
                    <a:pt x="483" y="198"/>
                  </a:lnTo>
                  <a:lnTo>
                    <a:pt x="474" y="180"/>
                  </a:lnTo>
                  <a:lnTo>
                    <a:pt x="466" y="161"/>
                  </a:lnTo>
                  <a:lnTo>
                    <a:pt x="457" y="144"/>
                  </a:lnTo>
                  <a:lnTo>
                    <a:pt x="449" y="127"/>
                  </a:lnTo>
                  <a:lnTo>
                    <a:pt x="438" y="112"/>
                  </a:lnTo>
                  <a:lnTo>
                    <a:pt x="429" y="98"/>
                  </a:lnTo>
                  <a:lnTo>
                    <a:pt x="418" y="84"/>
                  </a:lnTo>
                  <a:lnTo>
                    <a:pt x="407" y="71"/>
                  </a:lnTo>
                  <a:lnTo>
                    <a:pt x="396" y="59"/>
                  </a:lnTo>
                  <a:lnTo>
                    <a:pt x="385" y="48"/>
                  </a:lnTo>
                  <a:lnTo>
                    <a:pt x="373" y="38"/>
                  </a:lnTo>
                  <a:lnTo>
                    <a:pt x="360" y="29"/>
                  </a:lnTo>
                  <a:lnTo>
                    <a:pt x="348" y="22"/>
                  </a:lnTo>
                  <a:lnTo>
                    <a:pt x="335" y="15"/>
                  </a:lnTo>
                  <a:lnTo>
                    <a:pt x="328" y="12"/>
                  </a:lnTo>
                  <a:lnTo>
                    <a:pt x="323" y="9"/>
                  </a:lnTo>
                  <a:lnTo>
                    <a:pt x="316" y="7"/>
                  </a:lnTo>
                  <a:lnTo>
                    <a:pt x="309" y="4"/>
                  </a:lnTo>
                  <a:lnTo>
                    <a:pt x="303" y="3"/>
                  </a:lnTo>
                  <a:lnTo>
                    <a:pt x="296" y="2"/>
                  </a:lnTo>
                  <a:lnTo>
                    <a:pt x="289" y="1"/>
                  </a:lnTo>
                  <a:lnTo>
                    <a:pt x="282" y="0"/>
                  </a:lnTo>
                  <a:lnTo>
                    <a:pt x="275" y="0"/>
                  </a:lnTo>
                  <a:lnTo>
                    <a:pt x="269" y="0"/>
                  </a:lnTo>
                </a:path>
              </a:pathLst>
            </a:custGeom>
            <a:noFill/>
            <a:ln w="1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pic>
          <p:nvPicPr>
            <p:cNvPr id="74" name="Picture 7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-1000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2" r="3709"/>
            <a:stretch/>
          </p:blipFill>
          <p:spPr bwMode="auto">
            <a:xfrm>
              <a:off x="13353390" y="147396"/>
              <a:ext cx="449326" cy="474339"/>
            </a:xfrm>
            <a:prstGeom prst="ellips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BA160-7482-4174-A6EC-F31382417D83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90" name="Rechteck 89"/>
          <p:cNvSpPr/>
          <p:nvPr/>
        </p:nvSpPr>
        <p:spPr>
          <a:xfrm>
            <a:off x="6096000" y="990600"/>
            <a:ext cx="3024336" cy="1800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Textfeld 90"/>
          <p:cNvSpPr txBox="1"/>
          <p:nvPr/>
        </p:nvSpPr>
        <p:spPr>
          <a:xfrm>
            <a:off x="6168008" y="106260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principle</a:t>
            </a:r>
            <a:endParaRPr lang="de-DE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Rechteck 92"/>
          <p:cNvSpPr/>
          <p:nvPr/>
        </p:nvSpPr>
        <p:spPr>
          <a:xfrm>
            <a:off x="6096000" y="1494656"/>
            <a:ext cx="3024336" cy="1296144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Textfeld 93"/>
          <p:cNvSpPr txBox="1"/>
          <p:nvPr/>
        </p:nvSpPr>
        <p:spPr>
          <a:xfrm>
            <a:off x="6097343" y="1494656"/>
            <a:ext cx="27558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31763" indent="-263525">
              <a:lnSpc>
                <a:spcPts val="2400"/>
              </a:lnSpc>
              <a:buFont typeface="Wingdings" pitchFamily="2" charset="2"/>
              <a:buChar char="§"/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resonant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laser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excitation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 marL="131763" indent="-263525">
              <a:lnSpc>
                <a:spcPts val="2400"/>
              </a:lnSpc>
              <a:buFont typeface="Wingdings" pitchFamily="2" charset="2"/>
              <a:buChar char="§"/>
            </a:pP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flourescence</a:t>
            </a:r>
            <a:r>
              <a:rPr lang="de-DE" sz="1600" dirty="0" smtClean="0"/>
              <a:t> </a:t>
            </a:r>
            <a:r>
              <a:rPr lang="de-DE" sz="1600" dirty="0" err="1" smtClean="0"/>
              <a:t>detection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 marL="131763" indent="-263525">
              <a:lnSpc>
                <a:spcPts val="2400"/>
              </a:lnSpc>
              <a:buFont typeface="Wingdings" pitchFamily="2" charset="2"/>
              <a:buChar char="§"/>
            </a:pPr>
            <a:r>
              <a:rPr lang="de-DE" sz="1600" dirty="0" err="1">
                <a:latin typeface="Arial" pitchFamily="34" charset="0"/>
                <a:cs typeface="Arial" pitchFamily="34" charset="0"/>
              </a:rPr>
              <a:t>d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opplertuning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ts val="2400"/>
              </a:lnSpc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        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energy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levels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ion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/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atom</a:t>
            </a:r>
            <a:endParaRPr lang="de-DE" sz="1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Pfeil nach rechts 94"/>
          <p:cNvSpPr/>
          <p:nvPr/>
        </p:nvSpPr>
        <p:spPr>
          <a:xfrm>
            <a:off x="6434336" y="2538633"/>
            <a:ext cx="216024" cy="144016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613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R:\User\Simon\Vorträge\DetektorWorkshopGiessen\weltkarte_Cls_aus_rodriguez_EurPhysJSpecialTopics183_2010.ep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4"/>
          <a:stretch/>
        </p:blipFill>
        <p:spPr bwMode="auto">
          <a:xfrm>
            <a:off x="457200" y="1069647"/>
            <a:ext cx="8077200" cy="5483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collinear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laser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12700" y="6535579"/>
            <a:ext cx="91313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 D. </a:t>
            </a:r>
            <a:r>
              <a:rPr lang="en-US" sz="1000" dirty="0" smtClean="0"/>
              <a:t>Rodriguez, et al.:  </a:t>
            </a:r>
            <a:r>
              <a:rPr lang="en-US" sz="1000" dirty="0"/>
              <a:t>“</a:t>
            </a:r>
            <a:r>
              <a:rPr lang="en-US" sz="1000" dirty="0" smtClean="0"/>
              <a:t>MATS and </a:t>
            </a:r>
            <a:r>
              <a:rPr lang="en-US" sz="1000" dirty="0" err="1"/>
              <a:t>LaSpec</a:t>
            </a:r>
            <a:r>
              <a:rPr lang="en-US" sz="1000" dirty="0"/>
              <a:t>: High-precision </a:t>
            </a:r>
            <a:r>
              <a:rPr lang="en-US" sz="1000" dirty="0" smtClean="0"/>
              <a:t>experiments using </a:t>
            </a:r>
            <a:r>
              <a:rPr lang="en-US" sz="1000" dirty="0"/>
              <a:t>ion traps and lasers at </a:t>
            </a:r>
            <a:r>
              <a:rPr lang="en-US" sz="1000" dirty="0" smtClean="0"/>
              <a:t>FAIR”, </a:t>
            </a:r>
            <a:r>
              <a:rPr lang="de-DE" sz="1000" dirty="0"/>
              <a:t>Eur. Phys. J. Special Topics 183, 1–123 (2010)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228600" y="4419600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2010</a:t>
            </a:r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1101437" y="1600200"/>
            <a:ext cx="692727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981200" y="2045970"/>
            <a:ext cx="457200" cy="2514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1787237" y="2895600"/>
            <a:ext cx="692727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3006090" y="2667000"/>
            <a:ext cx="92202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4323248" y="1219200"/>
            <a:ext cx="629752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/>
          <p:cNvSpPr/>
          <p:nvPr/>
        </p:nvSpPr>
        <p:spPr>
          <a:xfrm>
            <a:off x="3962400" y="1752601"/>
            <a:ext cx="1166883" cy="2286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2473325" y="1752600"/>
            <a:ext cx="803275" cy="2400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Rechteck 13"/>
          <p:cNvSpPr/>
          <p:nvPr/>
        </p:nvSpPr>
        <p:spPr>
          <a:xfrm>
            <a:off x="5334000" y="2389909"/>
            <a:ext cx="685800" cy="277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 14"/>
          <p:cNvSpPr/>
          <p:nvPr/>
        </p:nvSpPr>
        <p:spPr>
          <a:xfrm>
            <a:off x="6899563" y="2590800"/>
            <a:ext cx="762000" cy="3048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3547110" y="3048000"/>
            <a:ext cx="491490" cy="2770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BA160-7482-4174-A6EC-F31382417D83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351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FAIR_neueslayout_MH_e"/>
          <p:cNvPicPr>
            <a:picLocks noChangeAspect="1" noChangeArrowheads="1"/>
          </p:cNvPicPr>
          <p:nvPr/>
        </p:nvPicPr>
        <p:blipFill>
          <a:blip r:embed="rId3" cstate="print"/>
          <a:srcRect l="3433" t="4803" r="6865" b="1601"/>
          <a:stretch>
            <a:fillRect/>
          </a:stretch>
        </p:blipFill>
        <p:spPr bwMode="auto">
          <a:xfrm>
            <a:off x="88538" y="1714488"/>
            <a:ext cx="6643702" cy="4951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hteck 52"/>
          <p:cNvSpPr/>
          <p:nvPr/>
        </p:nvSpPr>
        <p:spPr>
          <a:xfrm>
            <a:off x="6084168" y="3645024"/>
            <a:ext cx="792088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itel 1"/>
          <p:cNvSpPr>
            <a:spLocks noGrp="1"/>
          </p:cNvSpPr>
          <p:nvPr>
            <p:ph type="title"/>
          </p:nvPr>
        </p:nvSpPr>
        <p:spPr>
          <a:xfrm>
            <a:off x="-457200" y="-76200"/>
            <a:ext cx="8153400" cy="990600"/>
          </a:xfrm>
        </p:spPr>
        <p:txBody>
          <a:bodyPr/>
          <a:lstStyle/>
          <a:p>
            <a:r>
              <a:rPr lang="de-DE" dirty="0" err="1" smtClean="0">
                <a:latin typeface="Arial" pitchFamily="34" charset="0"/>
                <a:cs typeface="Arial" pitchFamily="34" charset="0"/>
              </a:rPr>
              <a:t>collinear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laser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latin typeface="Arial" pitchFamily="34" charset="0"/>
                <a:cs typeface="Arial" pitchFamily="34" charset="0"/>
              </a:rPr>
              <a:t>spectroscopy</a:t>
            </a:r>
            <a:r>
              <a:rPr lang="de-DE" dirty="0" smtClean="0">
                <a:latin typeface="Arial" pitchFamily="34" charset="0"/>
                <a:cs typeface="Arial" pitchFamily="34" charset="0"/>
              </a:rPr>
              <a:t> - at FAIR</a:t>
            </a:r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hteck 11"/>
          <p:cNvSpPr/>
          <p:nvPr/>
        </p:nvSpPr>
        <p:spPr bwMode="auto">
          <a:xfrm>
            <a:off x="4214778" y="4786322"/>
            <a:ext cx="714380" cy="14287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 bwMode="auto">
          <a:xfrm>
            <a:off x="4929158" y="4714884"/>
            <a:ext cx="1143008" cy="428628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14" name="Abgerundetes Rechteck 6"/>
          <p:cNvSpPr>
            <a:spLocks noChangeArrowheads="1"/>
          </p:cNvSpPr>
          <p:nvPr/>
        </p:nvSpPr>
        <p:spPr bwMode="auto">
          <a:xfrm rot="1313158">
            <a:off x="4130917" y="4828040"/>
            <a:ext cx="522125" cy="438830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 b="0">
              <a:latin typeface="Arial" pitchFamily="34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71406" y="6093296"/>
            <a:ext cx="500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further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information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see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Technical Design Report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MATS &amp;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LaSpec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D. Rodriguez, EPJ  Special Topics 183 (2010) 1-123</a:t>
            </a:r>
          </a:p>
          <a:p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27141" y="1196752"/>
            <a:ext cx="2337347" cy="180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BA160-7482-4174-A6EC-F31382417D83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143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uppieren 24"/>
          <p:cNvGrpSpPr/>
          <p:nvPr/>
        </p:nvGrpSpPr>
        <p:grpSpPr>
          <a:xfrm>
            <a:off x="107504" y="1700808"/>
            <a:ext cx="6431032" cy="5014701"/>
            <a:chOff x="-7643898" y="1714487"/>
            <a:chExt cx="6431032" cy="5014701"/>
          </a:xfrm>
        </p:grpSpPr>
        <p:pic>
          <p:nvPicPr>
            <p:cNvPr id="18" name="Picture 1" descr="C:\Dokumente und Einstellungen\Christopher\Eigene Dateien\Eigene Daten\GSI\Projekte\FAIRundLASPEC\Laspec MATS Raumplanung\Bilder\Everything _ top view.jpg"/>
            <p:cNvPicPr>
              <a:picLocks noChangeAspect="1" noChangeArrowheads="1"/>
            </p:cNvPicPr>
            <p:nvPr/>
          </p:nvPicPr>
          <p:blipFill>
            <a:blip r:embed="rId2" cstate="print"/>
            <a:srcRect t="11152" b="1859"/>
            <a:stretch>
              <a:fillRect/>
            </a:stretch>
          </p:blipFill>
          <p:spPr bwMode="auto">
            <a:xfrm>
              <a:off x="-7643898" y="1714487"/>
              <a:ext cx="6431032" cy="5014701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</p:pic>
        <p:sp>
          <p:nvSpPr>
            <p:cNvPr id="19" name="Textfeld 18"/>
            <p:cNvSpPr txBox="1"/>
            <p:nvPr/>
          </p:nvSpPr>
          <p:spPr>
            <a:xfrm>
              <a:off x="-4429188" y="4407107"/>
              <a:ext cx="20842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RFQ -cooler &amp; -</a:t>
              </a:r>
              <a:r>
                <a:rPr lang="en-US" sz="1400" dirty="0" err="1" smtClean="0"/>
                <a:t>buncher</a:t>
              </a:r>
              <a:endParaRPr lang="en-US" sz="14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-4756863" y="4121355"/>
              <a:ext cx="7743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MR-TOF</a:t>
              </a:r>
              <a:endParaRPr lang="en-US" sz="140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-7384370" y="4857760"/>
              <a:ext cx="5977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smtClean="0"/>
                <a:t>MATS</a:t>
              </a:r>
              <a:endParaRPr lang="en-US" sz="140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-5643634" y="5143512"/>
              <a:ext cx="50366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EBIT</a:t>
              </a:r>
              <a:endParaRPr lang="en-US" sz="14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-6072262" y="2428868"/>
              <a:ext cx="167706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laser spectroscopy</a:t>
              </a:r>
              <a:endParaRPr lang="en-US" sz="1400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-3399541" y="5072074"/>
              <a:ext cx="13179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dipole-magnet</a:t>
              </a:r>
              <a:endParaRPr lang="en-US" sz="1400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-3247141" y="6286520"/>
              <a:ext cx="7922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g</a:t>
              </a:r>
              <a:r>
                <a:rPr lang="en-US" sz="1400" dirty="0" smtClean="0"/>
                <a:t>as cell</a:t>
              </a:r>
              <a:endParaRPr lang="en-US" sz="1400" dirty="0"/>
            </a:p>
          </p:txBody>
        </p:sp>
      </p:grpSp>
      <p:sp>
        <p:nvSpPr>
          <p:cNvPr id="12" name="Rechteck 11"/>
          <p:cNvSpPr/>
          <p:nvPr/>
        </p:nvSpPr>
        <p:spPr bwMode="auto">
          <a:xfrm>
            <a:off x="4214778" y="4786322"/>
            <a:ext cx="714380" cy="14287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de-DE"/>
          </a:p>
        </p:txBody>
      </p:sp>
      <p:sp>
        <p:nvSpPr>
          <p:cNvPr id="26" name="Textfeld 25"/>
          <p:cNvSpPr txBox="1"/>
          <p:nvPr/>
        </p:nvSpPr>
        <p:spPr>
          <a:xfrm>
            <a:off x="71406" y="6093296"/>
            <a:ext cx="5004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further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information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see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Technical Design Report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 MATS &amp; </a:t>
            </a:r>
            <a:r>
              <a:rPr lang="de-DE" sz="1200" dirty="0" err="1" smtClean="0">
                <a:latin typeface="Arial" pitchFamily="34" charset="0"/>
                <a:cs typeface="Arial" pitchFamily="34" charset="0"/>
              </a:rPr>
              <a:t>LaSpec</a:t>
            </a:r>
            <a:r>
              <a:rPr lang="de-DE" sz="12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de-DE" sz="1200" dirty="0" smtClean="0">
                <a:latin typeface="Arial" pitchFamily="34" charset="0"/>
                <a:cs typeface="Arial" pitchFamily="34" charset="0"/>
              </a:rPr>
              <a:t>D. Rodriguez, EPJ  Special Topics 183 (2010) 1-123</a:t>
            </a:r>
          </a:p>
          <a:p>
            <a:endParaRPr lang="de-DE" sz="1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27141" y="1196752"/>
            <a:ext cx="2337347" cy="1805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Titel 1"/>
          <p:cNvSpPr txBox="1">
            <a:spLocks/>
          </p:cNvSpPr>
          <p:nvPr/>
        </p:nvSpPr>
        <p:spPr bwMode="auto">
          <a:xfrm>
            <a:off x="-457200" y="-762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bg1"/>
                </a:solidFill>
                <a:latin typeface="Comic Sans MS" pitchFamily="66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2"/>
                </a:solidFill>
                <a:latin typeface="Comic Sans MS" pitchFamily="66" charset="0"/>
              </a:defRPr>
            </a:lvl9pPr>
          </a:lstStyle>
          <a:p>
            <a:r>
              <a:rPr lang="de-DE" kern="0" dirty="0" err="1" smtClean="0">
                <a:latin typeface="Arial" pitchFamily="34" charset="0"/>
                <a:cs typeface="Arial" pitchFamily="34" charset="0"/>
              </a:rPr>
              <a:t>collinear</a:t>
            </a:r>
            <a:r>
              <a:rPr lang="de-DE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kern="0" dirty="0" err="1" smtClean="0">
                <a:latin typeface="Arial" pitchFamily="34" charset="0"/>
                <a:cs typeface="Arial" pitchFamily="34" charset="0"/>
              </a:rPr>
              <a:t>laser</a:t>
            </a:r>
            <a:r>
              <a:rPr lang="de-DE" kern="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kern="0" dirty="0" err="1" smtClean="0">
                <a:latin typeface="Arial" pitchFamily="34" charset="0"/>
                <a:cs typeface="Arial" pitchFamily="34" charset="0"/>
              </a:rPr>
              <a:t>spectroscopy</a:t>
            </a:r>
            <a:r>
              <a:rPr lang="de-DE" kern="0" dirty="0" smtClean="0">
                <a:latin typeface="Arial" pitchFamily="34" charset="0"/>
                <a:cs typeface="Arial" pitchFamily="34" charset="0"/>
              </a:rPr>
              <a:t> - at FAIR</a:t>
            </a:r>
            <a:endParaRPr lang="de-DE" kern="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625450" y="1196752"/>
            <a:ext cx="3946518" cy="2639288"/>
            <a:chOff x="625450" y="1196752"/>
            <a:chExt cx="3946518" cy="2639288"/>
          </a:xfrm>
        </p:grpSpPr>
        <p:sp>
          <p:nvSpPr>
            <p:cNvPr id="4" name="Rechteck 3"/>
            <p:cNvSpPr/>
            <p:nvPr/>
          </p:nvSpPr>
          <p:spPr>
            <a:xfrm rot="1696249">
              <a:off x="625450" y="3275026"/>
              <a:ext cx="1961906" cy="561014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Rechteck 27"/>
            <p:cNvSpPr/>
            <p:nvPr/>
          </p:nvSpPr>
          <p:spPr>
            <a:xfrm>
              <a:off x="2141475" y="1196752"/>
              <a:ext cx="2430493" cy="708248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prototype </a:t>
              </a:r>
              <a:r>
                <a:rPr lang="de-DE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build</a:t>
              </a:r>
              <a:r>
                <a:rPr lang="de-DE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at </a:t>
              </a:r>
              <a:r>
                <a:rPr lang="de-DE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de-DE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TRIGA </a:t>
              </a:r>
              <a:r>
                <a:rPr lang="de-DE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facility</a:t>
              </a:r>
              <a:r>
                <a:rPr lang="de-DE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Mainz</a:t>
              </a:r>
              <a:endParaRPr lang="de-DE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9" name="Gerade Verbindung 8"/>
            <p:cNvCxnSpPr>
              <a:stCxn id="28" idx="1"/>
              <a:endCxn id="4" idx="0"/>
            </p:cNvCxnSpPr>
            <p:nvPr/>
          </p:nvCxnSpPr>
          <p:spPr>
            <a:xfrm flipH="1">
              <a:off x="1739262" y="1550876"/>
              <a:ext cx="402213" cy="175760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3BA160-7482-4174-A6EC-F31382417D83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2546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1419</Words>
  <Application>Microsoft Office PowerPoint</Application>
  <PresentationFormat>Bildschirmpräsentation (4:3)</PresentationFormat>
  <Paragraphs>424</Paragraphs>
  <Slides>37</Slides>
  <Notes>19</Notes>
  <HiddenSlides>1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37</vt:i4>
      </vt:variant>
    </vt:vector>
  </HeadingPairs>
  <TitlesOfParts>
    <vt:vector size="41" baseType="lpstr">
      <vt:lpstr>Default Design</vt:lpstr>
      <vt:lpstr>Formel</vt:lpstr>
      <vt:lpstr>Graph</vt:lpstr>
      <vt:lpstr>Origin Grafik</vt:lpstr>
      <vt:lpstr>Time and Energy resolved Photon detection for bunched beam  collinear Laser spectroscopy  at  TRIGA-MAINZ</vt:lpstr>
      <vt:lpstr>Outline</vt:lpstr>
      <vt:lpstr>collinear laser spectroscopy – basic principle</vt:lpstr>
      <vt:lpstr>collinear laser spectroscopy – basic principle</vt:lpstr>
      <vt:lpstr>collinear laser spectroscopy – basic principle</vt:lpstr>
      <vt:lpstr>collinear laser spectroscopy – basic principle</vt:lpstr>
      <vt:lpstr>collinear laser experiments</vt:lpstr>
      <vt:lpstr>collinear laser spectroscopy - at FAIR</vt:lpstr>
      <vt:lpstr>PowerPoint-Präsentation</vt:lpstr>
      <vt:lpstr>TRIGA –SPEC</vt:lpstr>
      <vt:lpstr>TRIGA-SPEC - Overview</vt:lpstr>
      <vt:lpstr>TRIGA-SPEC - Overview</vt:lpstr>
      <vt:lpstr>radio frequency quadrupole - cooling</vt:lpstr>
      <vt:lpstr>radio frequency quadrupole - cooling</vt:lpstr>
      <vt:lpstr>radio frequency quadrupole - bunching</vt:lpstr>
      <vt:lpstr>radio frequency quadrupole - bunching</vt:lpstr>
      <vt:lpstr>anticollinear laser spectroscopy  on bunched ion beams</vt:lpstr>
      <vt:lpstr>anticollinear laser spectroscopy  on bunched ion beams</vt:lpstr>
      <vt:lpstr>anticollinear laser spectroscopy  on bunched ion beams</vt:lpstr>
      <vt:lpstr>anticollinear laser spectroscopy  on bunched ion beams</vt:lpstr>
      <vt:lpstr>PowerPoint-Präsentation</vt:lpstr>
      <vt:lpstr>First results with cls on bunched beams at TRIGA-SPEC</vt:lpstr>
      <vt:lpstr>First results with cls on bunched beams at TRIGA-SPEC</vt:lpstr>
      <vt:lpstr>First results with cls on bunched beams at TRIGA-SPEC</vt:lpstr>
      <vt:lpstr>First results with cls on bunched beams at TRIGA-SPEC</vt:lpstr>
      <vt:lpstr>Outlook</vt:lpstr>
      <vt:lpstr>PowerPoint-Präsentation</vt:lpstr>
      <vt:lpstr>Kollineare Laserspektroskopie radioaktiver Isotope</vt:lpstr>
      <vt:lpstr>PowerPoint-Präsentation</vt:lpstr>
      <vt:lpstr>PowerPoint-Präsentation</vt:lpstr>
      <vt:lpstr>PowerPoint-Präsentation</vt:lpstr>
      <vt:lpstr>gasflow variation</vt:lpstr>
      <vt:lpstr>number of Ions</vt:lpstr>
      <vt:lpstr>ions/bunch</vt:lpstr>
      <vt:lpstr>Variation der Kühlzeit</vt:lpstr>
      <vt:lpstr>Variation der Kühlzeit</vt:lpstr>
      <vt:lpstr>Vergleich: Spektren an ISCOOL</vt:lpstr>
    </vt:vector>
  </TitlesOfParts>
  <Company>GSI Darmstadt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Highlights from ISOLDE</dc:title>
  <dc:creator>Wilfried Noertershaeuser</dc:creator>
  <cp:lastModifiedBy>Kaufmann, Simon</cp:lastModifiedBy>
  <cp:revision>262</cp:revision>
  <cp:lastPrinted>2014-02-20T08:53:32Z</cp:lastPrinted>
  <dcterms:created xsi:type="dcterms:W3CDTF">2009-11-26T16:21:02Z</dcterms:created>
  <dcterms:modified xsi:type="dcterms:W3CDTF">2014-02-20T17:28:49Z</dcterms:modified>
</cp:coreProperties>
</file>