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7D26-B609-4381-BDFB-D77DF086F05B}" type="datetimeFigureOut">
              <a:rPr lang="de-DE" smtClean="0"/>
              <a:t>19.02.2014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9CB4-03F6-49C5-8A9D-CC0561771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37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7D26-B609-4381-BDFB-D77DF086F05B}" type="datetimeFigureOut">
              <a:rPr lang="de-DE" smtClean="0"/>
              <a:t>19.02.2014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9CB4-03F6-49C5-8A9D-CC0561771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53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7D26-B609-4381-BDFB-D77DF086F05B}" type="datetimeFigureOut">
              <a:rPr lang="de-DE" smtClean="0"/>
              <a:t>19.02.2014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9CB4-03F6-49C5-8A9D-CC0561771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87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7D26-B609-4381-BDFB-D77DF086F05B}" type="datetimeFigureOut">
              <a:rPr lang="de-DE" smtClean="0"/>
              <a:t>19.02.2014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9CB4-03F6-49C5-8A9D-CC0561771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95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7D26-B609-4381-BDFB-D77DF086F05B}" type="datetimeFigureOut">
              <a:rPr lang="de-DE" smtClean="0"/>
              <a:t>19.02.2014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9CB4-03F6-49C5-8A9D-CC0561771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57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7D26-B609-4381-BDFB-D77DF086F05B}" type="datetimeFigureOut">
              <a:rPr lang="de-DE" smtClean="0"/>
              <a:t>19.02.2014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9CB4-03F6-49C5-8A9D-CC0561771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42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7D26-B609-4381-BDFB-D77DF086F05B}" type="datetimeFigureOut">
              <a:rPr lang="de-DE" smtClean="0"/>
              <a:t>19.02.2014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9CB4-03F6-49C5-8A9D-CC0561771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98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7D26-B609-4381-BDFB-D77DF086F05B}" type="datetimeFigureOut">
              <a:rPr lang="de-DE" smtClean="0"/>
              <a:t>19.02.2014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9CB4-03F6-49C5-8A9D-CC0561771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96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7D26-B609-4381-BDFB-D77DF086F05B}" type="datetimeFigureOut">
              <a:rPr lang="de-DE" smtClean="0"/>
              <a:t>19.02.2014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9CB4-03F6-49C5-8A9D-CC0561771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35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7D26-B609-4381-BDFB-D77DF086F05B}" type="datetimeFigureOut">
              <a:rPr lang="de-DE" smtClean="0"/>
              <a:t>19.02.2014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9CB4-03F6-49C5-8A9D-CC0561771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97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7D26-B609-4381-BDFB-D77DF086F05B}" type="datetimeFigureOut">
              <a:rPr lang="de-DE" smtClean="0"/>
              <a:t>19.02.2014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9CB4-03F6-49C5-8A9D-CC0561771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02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C7D26-B609-4381-BDFB-D77DF086F05B}" type="datetimeFigureOut">
              <a:rPr lang="de-DE" smtClean="0"/>
              <a:t>19.02.2014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9CB4-03F6-49C5-8A9D-CC0561771E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74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ainer.Novotny@exp2.physik.uni-giessen.de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331640" y="126876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Welcome to the</a:t>
            </a:r>
          </a:p>
          <a:p>
            <a:r>
              <a:rPr lang="en-US" b="1" dirty="0" smtClean="0"/>
              <a:t>4th </a:t>
            </a:r>
            <a:r>
              <a:rPr lang="en-US" b="1" dirty="0"/>
              <a:t>HIC for FAIR Detector Systems Networking Workshop</a:t>
            </a:r>
            <a:endParaRPr lang="de-DE" dirty="0"/>
          </a:p>
        </p:txBody>
      </p:sp>
      <p:pic>
        <p:nvPicPr>
          <p:cNvPr id="5" name="Picture 11" descr="HIC-Logo-290509-R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2780928"/>
            <a:ext cx="356265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484040" y="4964975"/>
            <a:ext cx="6472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Speakers: </a:t>
            </a:r>
          </a:p>
          <a:p>
            <a:r>
              <a:rPr lang="en-US" b="1" dirty="0" smtClean="0"/>
              <a:t>Please upload your talk previously to the session to the presentation laptop (operated by Semen </a:t>
            </a:r>
            <a:r>
              <a:rPr lang="en-US" b="1" dirty="0" err="1" smtClean="0"/>
              <a:t>Lebedev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Talks will be made available on the </a:t>
            </a:r>
            <a:r>
              <a:rPr lang="en-US" b="1" dirty="0" err="1" smtClean="0"/>
              <a:t>Indico</a:t>
            </a:r>
            <a:r>
              <a:rPr lang="en-US" b="1" dirty="0" smtClean="0"/>
              <a:t> page later.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9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1"/>
            <a:ext cx="4855988" cy="66247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/>
          <p:cNvSpPr txBox="1"/>
          <p:nvPr/>
        </p:nvSpPr>
        <p:spPr>
          <a:xfrm>
            <a:off x="5508104" y="548680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a reduced conference fee for H4F members please contact Rainer Novotny:</a:t>
            </a:r>
            <a:endParaRPr lang="de-DE" dirty="0"/>
          </a:p>
          <a:p>
            <a:r>
              <a:rPr lang="en-US" u="sng" dirty="0" smtClean="0">
                <a:hlinkClick r:id="rId3"/>
              </a:rPr>
              <a:t>Rainer.Novotny@exp2.physik.uni-giessen.de</a:t>
            </a:r>
            <a:endParaRPr lang="en-US" u="sng" dirty="0" smtClean="0"/>
          </a:p>
          <a:p>
            <a:endParaRPr lang="de-DE" dirty="0"/>
          </a:p>
          <a:p>
            <a:r>
              <a:rPr lang="en-US" dirty="0"/>
              <a:t>(…. and also if you missed the abstract submission deadline and still would like to submit one.)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78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1259492" y="2060849"/>
            <a:ext cx="7056923" cy="4711559"/>
            <a:chOff x="0" y="0"/>
            <a:chExt cx="7992888" cy="53331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6184" y="288031"/>
              <a:ext cx="4248472" cy="4023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Gerade Verbindung mit Pfeil 5"/>
            <p:cNvCxnSpPr/>
            <p:nvPr/>
          </p:nvCxnSpPr>
          <p:spPr>
            <a:xfrm>
              <a:off x="936104" y="432048"/>
              <a:ext cx="1512168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mit Pfeil 6"/>
            <p:cNvCxnSpPr/>
            <p:nvPr/>
          </p:nvCxnSpPr>
          <p:spPr>
            <a:xfrm flipH="1" flipV="1">
              <a:off x="4104456" y="2592288"/>
              <a:ext cx="2016224" cy="720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mit Pfeil 7"/>
            <p:cNvCxnSpPr/>
            <p:nvPr/>
          </p:nvCxnSpPr>
          <p:spPr>
            <a:xfrm flipV="1">
              <a:off x="1008112" y="1800200"/>
              <a:ext cx="2016224" cy="25117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feld 11"/>
            <p:cNvSpPr txBox="1"/>
            <p:nvPr/>
          </p:nvSpPr>
          <p:spPr>
            <a:xfrm>
              <a:off x="0" y="0"/>
              <a:ext cx="1656185" cy="688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6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Bäckerei </a:t>
              </a:r>
              <a:r>
                <a:rPr lang="de-DE" sz="16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Künkel</a:t>
              </a:r>
              <a:endParaRPr lang="de-DE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Textfeld 13"/>
            <p:cNvSpPr txBox="1"/>
            <p:nvPr/>
          </p:nvSpPr>
          <p:spPr>
            <a:xfrm>
              <a:off x="108011" y="4392487"/>
              <a:ext cx="7380821" cy="940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6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Mensa im IFZ</a:t>
              </a:r>
              <a:endParaRPr lang="de-DE" sz="16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de-DE" sz="16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Lunch ticket beinhaltet: eines der angebotenen Essen + Beilage, ein Softdrink  </a:t>
              </a:r>
              <a:endParaRPr lang="de-DE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Textfeld 14"/>
            <p:cNvSpPr txBox="1"/>
            <p:nvPr/>
          </p:nvSpPr>
          <p:spPr>
            <a:xfrm>
              <a:off x="6144523" y="2479630"/>
              <a:ext cx="1848365" cy="383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6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Hörsaalgebäude</a:t>
              </a:r>
              <a:endParaRPr lang="de-DE" sz="16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2" name="Gerade Verbindung 11"/>
            <p:cNvCxnSpPr/>
            <p:nvPr/>
          </p:nvCxnSpPr>
          <p:spPr>
            <a:xfrm flipH="1" flipV="1">
              <a:off x="2952328" y="1080120"/>
              <a:ext cx="576064" cy="115212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6"/>
            <p:cNvSpPr txBox="1"/>
            <p:nvPr/>
          </p:nvSpPr>
          <p:spPr>
            <a:xfrm rot="3828563">
              <a:off x="2913936" y="1491426"/>
              <a:ext cx="815469" cy="346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8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Fußweg</a:t>
              </a:r>
              <a:endParaRPr lang="de-DE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14" name="Textfeld 13"/>
          <p:cNvSpPr txBox="1"/>
          <p:nvPr/>
        </p:nvSpPr>
        <p:spPr>
          <a:xfrm>
            <a:off x="539552" y="40466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Lunch: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pre-ordered</a:t>
            </a:r>
            <a:r>
              <a:rPr lang="de-DE" dirty="0" smtClean="0"/>
              <a:t> a lunch ticket (8 Euro), </a:t>
            </a:r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visit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coffee</a:t>
            </a:r>
            <a:r>
              <a:rPr lang="de-DE" dirty="0" smtClean="0"/>
              <a:t> break </a:t>
            </a:r>
            <a:r>
              <a:rPr lang="de-DE" dirty="0" err="1" smtClean="0"/>
              <a:t>and</a:t>
            </a:r>
            <a:r>
              <a:rPr lang="de-DE" dirty="0" smtClean="0"/>
              <a:t> pick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dirty="0" err="1" smtClean="0"/>
              <a:t>If</a:t>
            </a:r>
            <a:r>
              <a:rPr lang="de-DE" dirty="0" smtClean="0"/>
              <a:t> not: sorry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;-)  …. but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bakery</a:t>
            </a:r>
            <a:r>
              <a:rPr lang="de-DE" dirty="0" smtClean="0"/>
              <a:t> </a:t>
            </a:r>
            <a:r>
              <a:rPr lang="de-DE" dirty="0" err="1" smtClean="0"/>
              <a:t>close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in </a:t>
            </a:r>
            <a:r>
              <a:rPr lang="de-DE" dirty="0" err="1" smtClean="0"/>
              <a:t>walking</a:t>
            </a:r>
            <a:r>
              <a:rPr lang="de-DE" dirty="0" smtClean="0"/>
              <a:t> </a:t>
            </a:r>
            <a:r>
              <a:rPr lang="de-DE" dirty="0" err="1" smtClean="0"/>
              <a:t>distance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31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Bildschirmpräsentation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 Höhne</dc:creator>
  <cp:lastModifiedBy>Claudia Höhne</cp:lastModifiedBy>
  <cp:revision>3</cp:revision>
  <dcterms:created xsi:type="dcterms:W3CDTF">2014-02-19T12:10:12Z</dcterms:created>
  <dcterms:modified xsi:type="dcterms:W3CDTF">2014-02-19T12:25:56Z</dcterms:modified>
</cp:coreProperties>
</file>