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org&amp;utm_campaign=index&amp;utm_content=thumbnail" ContentType="image/jpeg"/>
  <Default Extension="png" ContentType="image/png"/>
  <Default Extension="png&amp;sgn=3CljDJFv274gGsI3s7zdri9PiiGK7jQ2nDZ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94" r:id="rId2"/>
  </p:sldMasterIdLst>
  <p:notesMasterIdLst>
    <p:notesMasterId r:id="rId26"/>
  </p:notesMasterIdLst>
  <p:handoutMasterIdLst>
    <p:handoutMasterId r:id="rId27"/>
  </p:handoutMasterIdLst>
  <p:sldIdLst>
    <p:sldId id="256" r:id="rId3"/>
    <p:sldId id="258" r:id="rId4"/>
    <p:sldId id="259" r:id="rId5"/>
    <p:sldId id="261" r:id="rId6"/>
    <p:sldId id="262" r:id="rId7"/>
    <p:sldId id="265" r:id="rId8"/>
    <p:sldId id="280" r:id="rId9"/>
    <p:sldId id="283" r:id="rId10"/>
    <p:sldId id="290" r:id="rId11"/>
    <p:sldId id="282" r:id="rId12"/>
    <p:sldId id="284" r:id="rId13"/>
    <p:sldId id="285" r:id="rId14"/>
    <p:sldId id="266" r:id="rId15"/>
    <p:sldId id="275" r:id="rId16"/>
    <p:sldId id="287" r:id="rId17"/>
    <p:sldId id="274" r:id="rId18"/>
    <p:sldId id="286" r:id="rId19"/>
    <p:sldId id="291" r:id="rId20"/>
    <p:sldId id="276" r:id="rId21"/>
    <p:sldId id="267" r:id="rId22"/>
    <p:sldId id="292" r:id="rId23"/>
    <p:sldId id="288" r:id="rId24"/>
    <p:sldId id="289" r:id="rId25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  <p188:author id="{9B6C450D-A462-1B37-0F4D-95BEDC928031}" name="Pieter Deceuninck" initials="PD" userId="S::pieter.deceuninck1@student.kuleuven.be::3591f333-0962-4932-a17b-7651e1225e62" providerId="AD"/>
  <p188:author id="{277B2BC3-00BD-C29D-6B5E-7ECB87167B7D}" name="Lander Deckers" initials="LD" userId="S::lander.deckers@student.kuleuven.be::21d631f4-8965-43fe-849f-c9b25e903a16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2F4D5D"/>
    <a:srgbClr val="DCE7F0"/>
    <a:srgbClr val="1D8DB0"/>
    <a:srgbClr val="005E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9A505F3-7BAF-4FD7-939E-EC7472EACD3F}" v="376" dt="2026-09-16T10:04:31.6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02" autoAdjust="0"/>
    <p:restoredTop sz="94660"/>
  </p:normalViewPr>
  <p:slideViewPr>
    <p:cSldViewPr snapToGrid="0">
      <p:cViewPr>
        <p:scale>
          <a:sx n="66" d="100"/>
          <a:sy n="66" d="100"/>
        </p:scale>
        <p:origin x="922" y="317"/>
      </p:cViewPr>
      <p:guideLst/>
    </p:cSldViewPr>
  </p:slideViewPr>
  <p:notesTextViewPr>
    <p:cViewPr>
      <p:scale>
        <a:sx n="3" d="2"/>
        <a:sy n="3" d="2"/>
      </p:scale>
      <p:origin x="0" y="-5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microsoft.com/office/2018/10/relationships/authors" Target="author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ieter Deceuninck" userId="3591f333-0962-4932-a17b-7651e1225e62" providerId="ADAL" clId="{4AF79B10-181B-400D-85A1-D32D8948062C}"/>
    <pc:docChg chg="undo custSel addSld delSld modSld sldOrd">
      <pc:chgData name="Pieter Deceuninck" userId="3591f333-0962-4932-a17b-7651e1225e62" providerId="ADAL" clId="{4AF79B10-181B-400D-85A1-D32D8948062C}" dt="2026-09-16T10:33:10.938" v="3969" actId="20577"/>
      <pc:docMkLst>
        <pc:docMk/>
      </pc:docMkLst>
      <pc:sldChg chg="addSp modSp">
        <pc:chgData name="Pieter Deceuninck" userId="3591f333-0962-4932-a17b-7651e1225e62" providerId="ADAL" clId="{4AF79B10-181B-400D-85A1-D32D8948062C}" dt="2026-09-11T07:47:12.809" v="2"/>
        <pc:sldMkLst>
          <pc:docMk/>
          <pc:sldMk cId="1996437405" sldId="256"/>
        </pc:sldMkLst>
        <pc:spChg chg="mod">
          <ac:chgData name="Pieter Deceuninck" userId="3591f333-0962-4932-a17b-7651e1225e62" providerId="ADAL" clId="{4AF79B10-181B-400D-85A1-D32D8948062C}" dt="2026-09-11T07:41:27.340" v="0"/>
          <ac:spMkLst>
            <pc:docMk/>
            <pc:sldMk cId="1996437405" sldId="256"/>
            <ac:spMk id="2" creationId="{B54BFC09-D369-B2BE-A2BC-9643F66F995A}"/>
          </ac:spMkLst>
        </pc:spChg>
        <pc:picChg chg="add">
          <ac:chgData name="Pieter Deceuninck" userId="3591f333-0962-4932-a17b-7651e1225e62" providerId="ADAL" clId="{4AF79B10-181B-400D-85A1-D32D8948062C}" dt="2026-09-11T07:47:12.809" v="2"/>
          <ac:picMkLst>
            <pc:docMk/>
            <pc:sldMk cId="1996437405" sldId="256"/>
            <ac:picMk id="5" creationId="{35C4035B-77D7-2C2E-8F8C-E41D270C8020}"/>
          </ac:picMkLst>
        </pc:picChg>
      </pc:sldChg>
      <pc:sldChg chg="addSp modSp mod modAnim">
        <pc:chgData name="Pieter Deceuninck" userId="3591f333-0962-4932-a17b-7651e1225e62" providerId="ADAL" clId="{4AF79B10-181B-400D-85A1-D32D8948062C}" dt="2026-09-16T08:41:29.549" v="3782" actId="20577"/>
        <pc:sldMkLst>
          <pc:docMk/>
          <pc:sldMk cId="1658688519" sldId="258"/>
        </pc:sldMkLst>
        <pc:spChg chg="mod">
          <ac:chgData name="Pieter Deceuninck" userId="3591f333-0962-4932-a17b-7651e1225e62" providerId="ADAL" clId="{4AF79B10-181B-400D-85A1-D32D8948062C}" dt="2026-09-16T08:41:29.549" v="3782" actId="20577"/>
          <ac:spMkLst>
            <pc:docMk/>
            <pc:sldMk cId="1658688519" sldId="258"/>
            <ac:spMk id="2" creationId="{049E4672-1637-576D-C6C8-8CE2DBA4C720}"/>
          </ac:spMkLst>
        </pc:spChg>
        <pc:spChg chg="mod">
          <ac:chgData name="Pieter Deceuninck" userId="3591f333-0962-4932-a17b-7651e1225e62" providerId="ADAL" clId="{4AF79B10-181B-400D-85A1-D32D8948062C}" dt="2026-09-16T08:27:15.830" v="3515" actId="20577"/>
          <ac:spMkLst>
            <pc:docMk/>
            <pc:sldMk cId="1658688519" sldId="258"/>
            <ac:spMk id="4" creationId="{04BCD517-35BA-6069-CE33-FCFD77F07D38}"/>
          </ac:spMkLst>
        </pc:spChg>
        <pc:spChg chg="add mod">
          <ac:chgData name="Pieter Deceuninck" userId="3591f333-0962-4932-a17b-7651e1225e62" providerId="ADAL" clId="{4AF79B10-181B-400D-85A1-D32D8948062C}" dt="2026-09-15T10:32:55.738" v="2862" actId="1076"/>
          <ac:spMkLst>
            <pc:docMk/>
            <pc:sldMk cId="1658688519" sldId="258"/>
            <ac:spMk id="7" creationId="{CE1F8670-A9E0-EB20-C203-7B5F5BA9384E}"/>
          </ac:spMkLst>
        </pc:spChg>
        <pc:picChg chg="add mod modCrop">
          <ac:chgData name="Pieter Deceuninck" userId="3591f333-0962-4932-a17b-7651e1225e62" providerId="ADAL" clId="{4AF79B10-181B-400D-85A1-D32D8948062C}" dt="2026-09-15T13:29:02.153" v="3222" actId="1076"/>
          <ac:picMkLst>
            <pc:docMk/>
            <pc:sldMk cId="1658688519" sldId="258"/>
            <ac:picMk id="9" creationId="{FA364390-6EBF-6BC8-39F4-749F66BE3D06}"/>
          </ac:picMkLst>
        </pc:picChg>
      </pc:sldChg>
      <pc:sldChg chg="addSp delSp modSp add mod delAnim modAnim">
        <pc:chgData name="Pieter Deceuninck" userId="3591f333-0962-4932-a17b-7651e1225e62" providerId="ADAL" clId="{4AF79B10-181B-400D-85A1-D32D8948062C}" dt="2026-09-16T08:43:01.440" v="3785" actId="14100"/>
        <pc:sldMkLst>
          <pc:docMk/>
          <pc:sldMk cId="2121338516" sldId="259"/>
        </pc:sldMkLst>
        <pc:spChg chg="add del mod">
          <ac:chgData name="Pieter Deceuninck" userId="3591f333-0962-4932-a17b-7651e1225e62" providerId="ADAL" clId="{4AF79B10-181B-400D-85A1-D32D8948062C}" dt="2026-09-15T09:43:53.068" v="2826" actId="21"/>
          <ac:spMkLst>
            <pc:docMk/>
            <pc:sldMk cId="2121338516" sldId="259"/>
            <ac:spMk id="8" creationId="{3C762FFD-FA73-4AE1-810D-59B231BFF46B}"/>
          </ac:spMkLst>
        </pc:spChg>
        <pc:spChg chg="add del mod">
          <ac:chgData name="Pieter Deceuninck" userId="3591f333-0962-4932-a17b-7651e1225e62" providerId="ADAL" clId="{4AF79B10-181B-400D-85A1-D32D8948062C}" dt="2026-09-15T09:46:43.271" v="2858" actId="478"/>
          <ac:spMkLst>
            <pc:docMk/>
            <pc:sldMk cId="2121338516" sldId="259"/>
            <ac:spMk id="20" creationId="{55F36D77-8E55-E560-F8D2-50F3BF2A42EE}"/>
          </ac:spMkLst>
        </pc:spChg>
        <pc:picChg chg="add del mod">
          <ac:chgData name="Pieter Deceuninck" userId="3591f333-0962-4932-a17b-7651e1225e62" providerId="ADAL" clId="{4AF79B10-181B-400D-85A1-D32D8948062C}" dt="2026-09-16T08:27:39.427" v="3516" actId="21"/>
          <ac:picMkLst>
            <pc:docMk/>
            <pc:sldMk cId="2121338516" sldId="259"/>
            <ac:picMk id="2" creationId="{C9C719CA-BB2A-1F9C-0F7A-379B457F65CD}"/>
          </ac:picMkLst>
        </pc:picChg>
        <pc:picChg chg="add mod ord">
          <ac:chgData name="Pieter Deceuninck" userId="3591f333-0962-4932-a17b-7651e1225e62" providerId="ADAL" clId="{4AF79B10-181B-400D-85A1-D32D8948062C}" dt="2026-09-16T08:42:58.157" v="3784" actId="14100"/>
          <ac:picMkLst>
            <pc:docMk/>
            <pc:sldMk cId="2121338516" sldId="259"/>
            <ac:picMk id="7" creationId="{ED78FC91-08B1-9FA8-942B-4F7E096D07B4}"/>
          </ac:picMkLst>
        </pc:picChg>
        <pc:picChg chg="add del mod">
          <ac:chgData name="Pieter Deceuninck" userId="3591f333-0962-4932-a17b-7651e1225e62" providerId="ADAL" clId="{4AF79B10-181B-400D-85A1-D32D8948062C}" dt="2026-09-16T08:27:39.427" v="3516" actId="21"/>
          <ac:picMkLst>
            <pc:docMk/>
            <pc:sldMk cId="2121338516" sldId="259"/>
            <ac:picMk id="15" creationId="{A19F5AFD-01AF-3599-0534-25BBF34230CC}"/>
          </ac:picMkLst>
        </pc:picChg>
        <pc:picChg chg="add del mod">
          <ac:chgData name="Pieter Deceuninck" userId="3591f333-0962-4932-a17b-7651e1225e62" providerId="ADAL" clId="{4AF79B10-181B-400D-85A1-D32D8948062C}" dt="2026-09-16T08:27:39.427" v="3516" actId="21"/>
          <ac:picMkLst>
            <pc:docMk/>
            <pc:sldMk cId="2121338516" sldId="259"/>
            <ac:picMk id="17" creationId="{08259147-2A0B-41BB-CD97-DDB67B924EDB}"/>
          </ac:picMkLst>
        </pc:picChg>
        <pc:picChg chg="add del mod">
          <ac:chgData name="Pieter Deceuninck" userId="3591f333-0962-4932-a17b-7651e1225e62" providerId="ADAL" clId="{4AF79B10-181B-400D-85A1-D32D8948062C}" dt="2026-09-16T08:27:39.427" v="3516" actId="21"/>
          <ac:picMkLst>
            <pc:docMk/>
            <pc:sldMk cId="2121338516" sldId="259"/>
            <ac:picMk id="19" creationId="{052D1BD4-9DE0-E07D-3222-659600181D3C}"/>
          </ac:picMkLst>
        </pc:picChg>
        <pc:picChg chg="add mod">
          <ac:chgData name="Pieter Deceuninck" userId="3591f333-0962-4932-a17b-7651e1225e62" providerId="ADAL" clId="{4AF79B10-181B-400D-85A1-D32D8948062C}" dt="2026-09-16T08:43:01.440" v="3785" actId="14100"/>
          <ac:picMkLst>
            <pc:docMk/>
            <pc:sldMk cId="2121338516" sldId="259"/>
            <ac:picMk id="22" creationId="{53216278-04F5-ABE2-B1DC-5135CFC5B2B6}"/>
          </ac:picMkLst>
        </pc:picChg>
        <pc:inkChg chg="add del mod">
          <ac:chgData name="Pieter Deceuninck" userId="3591f333-0962-4932-a17b-7651e1225e62" providerId="ADAL" clId="{4AF79B10-181B-400D-85A1-D32D8948062C}" dt="2026-09-16T08:27:39.427" v="3516" actId="21"/>
          <ac:inkMkLst>
            <pc:docMk/>
            <pc:sldMk cId="2121338516" sldId="259"/>
            <ac:inkMk id="5" creationId="{1CEB72FE-C60C-F2CE-5CD2-D7E477248857}"/>
          </ac:inkMkLst>
        </pc:inkChg>
        <pc:inkChg chg="add del mod">
          <ac:chgData name="Pieter Deceuninck" userId="3591f333-0962-4932-a17b-7651e1225e62" providerId="ADAL" clId="{4AF79B10-181B-400D-85A1-D32D8948062C}" dt="2026-09-16T08:27:39.427" v="3516" actId="21"/>
          <ac:inkMkLst>
            <pc:docMk/>
            <pc:sldMk cId="2121338516" sldId="259"/>
            <ac:inkMk id="9" creationId="{4DE73900-62B2-6F8D-9092-2B85225CC045}"/>
          </ac:inkMkLst>
        </pc:inkChg>
        <pc:inkChg chg="add del mod">
          <ac:chgData name="Pieter Deceuninck" userId="3591f333-0962-4932-a17b-7651e1225e62" providerId="ADAL" clId="{4AF79B10-181B-400D-85A1-D32D8948062C}" dt="2026-09-16T08:27:39.427" v="3516" actId="21"/>
          <ac:inkMkLst>
            <pc:docMk/>
            <pc:sldMk cId="2121338516" sldId="259"/>
            <ac:inkMk id="10" creationId="{604D2833-B15C-15C1-072F-413873FA499B}"/>
          </ac:inkMkLst>
        </pc:inkChg>
        <pc:inkChg chg="add del mod">
          <ac:chgData name="Pieter Deceuninck" userId="3591f333-0962-4932-a17b-7651e1225e62" providerId="ADAL" clId="{4AF79B10-181B-400D-85A1-D32D8948062C}" dt="2026-09-16T08:27:39.427" v="3516" actId="21"/>
          <ac:inkMkLst>
            <pc:docMk/>
            <pc:sldMk cId="2121338516" sldId="259"/>
            <ac:inkMk id="11" creationId="{ECEE84FC-FA79-8DB9-3D37-8CB20A154765}"/>
          </ac:inkMkLst>
        </pc:inkChg>
        <pc:inkChg chg="add del mod">
          <ac:chgData name="Pieter Deceuninck" userId="3591f333-0962-4932-a17b-7651e1225e62" providerId="ADAL" clId="{4AF79B10-181B-400D-85A1-D32D8948062C}" dt="2026-09-16T08:27:39.427" v="3516" actId="21"/>
          <ac:inkMkLst>
            <pc:docMk/>
            <pc:sldMk cId="2121338516" sldId="259"/>
            <ac:inkMk id="12" creationId="{ECD5189F-DE91-640C-9434-3ADC3B5F4BCE}"/>
          </ac:inkMkLst>
        </pc:inkChg>
        <pc:inkChg chg="add del mod">
          <ac:chgData name="Pieter Deceuninck" userId="3591f333-0962-4932-a17b-7651e1225e62" providerId="ADAL" clId="{4AF79B10-181B-400D-85A1-D32D8948062C}" dt="2026-09-16T08:27:39.427" v="3516" actId="21"/>
          <ac:inkMkLst>
            <pc:docMk/>
            <pc:sldMk cId="2121338516" sldId="259"/>
            <ac:inkMk id="13" creationId="{FCEB9D16-824F-F5C5-9842-7DC0E9F14BF3}"/>
          </ac:inkMkLst>
        </pc:inkChg>
        <pc:inkChg chg="add del mod">
          <ac:chgData name="Pieter Deceuninck" userId="3591f333-0962-4932-a17b-7651e1225e62" providerId="ADAL" clId="{4AF79B10-181B-400D-85A1-D32D8948062C}" dt="2026-09-15T09:41:11.726" v="2556" actId="478"/>
          <ac:inkMkLst>
            <pc:docMk/>
            <pc:sldMk cId="2121338516" sldId="259"/>
            <ac:inkMk id="14" creationId="{E9EC804B-2016-A9E3-F10C-CB9403E3C6B2}"/>
          </ac:inkMkLst>
        </pc:inkChg>
      </pc:sldChg>
      <pc:sldChg chg="modSp add mod">
        <pc:chgData name="Pieter Deceuninck" userId="3591f333-0962-4932-a17b-7651e1225e62" providerId="ADAL" clId="{4AF79B10-181B-400D-85A1-D32D8948062C}" dt="2026-09-14T07:22:28.034" v="464" actId="5793"/>
        <pc:sldMkLst>
          <pc:docMk/>
          <pc:sldMk cId="3538716518" sldId="261"/>
        </pc:sldMkLst>
        <pc:spChg chg="mod">
          <ac:chgData name="Pieter Deceuninck" userId="3591f333-0962-4932-a17b-7651e1225e62" providerId="ADAL" clId="{4AF79B10-181B-400D-85A1-D32D8948062C}" dt="2026-09-14T07:22:28.034" v="464" actId="5793"/>
          <ac:spMkLst>
            <pc:docMk/>
            <pc:sldMk cId="3538716518" sldId="261"/>
            <ac:spMk id="2" creationId="{1331954A-46B5-6070-DDEF-8759D5EEA79C}"/>
          </ac:spMkLst>
        </pc:spChg>
      </pc:sldChg>
      <pc:sldChg chg="addSp delSp modSp add mod addAnim delAnim modAnim modNotesTx">
        <pc:chgData name="Pieter Deceuninck" userId="3591f333-0962-4932-a17b-7651e1225e62" providerId="ADAL" clId="{4AF79B10-181B-400D-85A1-D32D8948062C}" dt="2026-09-16T08:53:58.411" v="3812" actId="732"/>
        <pc:sldMkLst>
          <pc:docMk/>
          <pc:sldMk cId="3559273858" sldId="262"/>
        </pc:sldMkLst>
        <pc:spChg chg="mod">
          <ac:chgData name="Pieter Deceuninck" userId="3591f333-0962-4932-a17b-7651e1225e62" providerId="ADAL" clId="{4AF79B10-181B-400D-85A1-D32D8948062C}" dt="2026-09-16T08:49:51.756" v="3801" actId="21"/>
          <ac:spMkLst>
            <pc:docMk/>
            <pc:sldMk cId="3559273858" sldId="262"/>
            <ac:spMk id="2" creationId="{BD45FDEE-0B47-E188-E572-C0AA6CE2CBE9}"/>
          </ac:spMkLst>
        </pc:spChg>
        <pc:spChg chg="add mod">
          <ac:chgData name="Pieter Deceuninck" userId="3591f333-0962-4932-a17b-7651e1225e62" providerId="ADAL" clId="{4AF79B10-181B-400D-85A1-D32D8948062C}" dt="2026-09-16T08:36:40.100" v="3714" actId="20577"/>
          <ac:spMkLst>
            <pc:docMk/>
            <pc:sldMk cId="3559273858" sldId="262"/>
            <ac:spMk id="9" creationId="{A6D189B2-EAB0-2ECA-348E-72E8B1298690}"/>
          </ac:spMkLst>
        </pc:spChg>
        <pc:spChg chg="add mod">
          <ac:chgData name="Pieter Deceuninck" userId="3591f333-0962-4932-a17b-7651e1225e62" providerId="ADAL" clId="{4AF79B10-181B-400D-85A1-D32D8948062C}" dt="2026-09-16T08:50:08.543" v="3803" actId="1076"/>
          <ac:spMkLst>
            <pc:docMk/>
            <pc:sldMk cId="3559273858" sldId="262"/>
            <ac:spMk id="10" creationId="{4287F43C-3B98-8BDB-5BCD-BACD03082628}"/>
          </ac:spMkLst>
        </pc:spChg>
        <pc:spChg chg="add mod">
          <ac:chgData name="Pieter Deceuninck" userId="3591f333-0962-4932-a17b-7651e1225e62" providerId="ADAL" clId="{4AF79B10-181B-400D-85A1-D32D8948062C}" dt="2026-09-16T08:50:08.543" v="3803" actId="1076"/>
          <ac:spMkLst>
            <pc:docMk/>
            <pc:sldMk cId="3559273858" sldId="262"/>
            <ac:spMk id="13" creationId="{B0E5864F-E626-EEA3-7A15-FF213028725F}"/>
          </ac:spMkLst>
        </pc:spChg>
        <pc:spChg chg="add mod">
          <ac:chgData name="Pieter Deceuninck" userId="3591f333-0962-4932-a17b-7651e1225e62" providerId="ADAL" clId="{4AF79B10-181B-400D-85A1-D32D8948062C}" dt="2026-09-15T12:03:14.949" v="2926" actId="1076"/>
          <ac:spMkLst>
            <pc:docMk/>
            <pc:sldMk cId="3559273858" sldId="262"/>
            <ac:spMk id="16" creationId="{9F2C8BF1-6CCA-5AFD-C7CE-470ED6D0AA83}"/>
          </ac:spMkLst>
        </pc:spChg>
        <pc:spChg chg="add mod">
          <ac:chgData name="Pieter Deceuninck" userId="3591f333-0962-4932-a17b-7651e1225e62" providerId="ADAL" clId="{4AF79B10-181B-400D-85A1-D32D8948062C}" dt="2026-09-16T08:50:08.543" v="3803" actId="1076"/>
          <ac:spMkLst>
            <pc:docMk/>
            <pc:sldMk cId="3559273858" sldId="262"/>
            <ac:spMk id="26" creationId="{91705B9C-DE7C-A62D-34AD-474F3E5839D1}"/>
          </ac:spMkLst>
        </pc:spChg>
        <pc:spChg chg="add mod">
          <ac:chgData name="Pieter Deceuninck" userId="3591f333-0962-4932-a17b-7651e1225e62" providerId="ADAL" clId="{4AF79B10-181B-400D-85A1-D32D8948062C}" dt="2026-09-16T08:34:39.058" v="3690" actId="20577"/>
          <ac:spMkLst>
            <pc:docMk/>
            <pc:sldMk cId="3559273858" sldId="262"/>
            <ac:spMk id="28" creationId="{6EE09E00-F283-13E3-F4EE-05D67B2F36E4}"/>
          </ac:spMkLst>
        </pc:spChg>
        <pc:spChg chg="add mod">
          <ac:chgData name="Pieter Deceuninck" userId="3591f333-0962-4932-a17b-7651e1225e62" providerId="ADAL" clId="{4AF79B10-181B-400D-85A1-D32D8948062C}" dt="2026-09-16T08:34:47.901" v="3694" actId="20577"/>
          <ac:spMkLst>
            <pc:docMk/>
            <pc:sldMk cId="3559273858" sldId="262"/>
            <ac:spMk id="30" creationId="{9E971044-DDA5-E971-2767-A56ECD26F62A}"/>
          </ac:spMkLst>
        </pc:spChg>
        <pc:spChg chg="add del">
          <ac:chgData name="Pieter Deceuninck" userId="3591f333-0962-4932-a17b-7651e1225e62" providerId="ADAL" clId="{4AF79B10-181B-400D-85A1-D32D8948062C}" dt="2026-09-16T08:50:37.984" v="3806" actId="478"/>
          <ac:spMkLst>
            <pc:docMk/>
            <pc:sldMk cId="3559273858" sldId="262"/>
            <ac:spMk id="32" creationId="{CBE941F9-8630-3CFD-E197-B3515EB5805E}"/>
          </ac:spMkLst>
        </pc:spChg>
        <pc:spChg chg="add mod">
          <ac:chgData name="Pieter Deceuninck" userId="3591f333-0962-4932-a17b-7651e1225e62" providerId="ADAL" clId="{4AF79B10-181B-400D-85A1-D32D8948062C}" dt="2026-09-16T08:50:19.841" v="3805" actId="1076"/>
          <ac:spMkLst>
            <pc:docMk/>
            <pc:sldMk cId="3559273858" sldId="262"/>
            <ac:spMk id="34" creationId="{73F70D94-9311-47EF-70E2-20EC5635AF19}"/>
          </ac:spMkLst>
        </pc:spChg>
        <pc:picChg chg="add mod ord">
          <ac:chgData name="Pieter Deceuninck" userId="3591f333-0962-4932-a17b-7651e1225e62" providerId="ADAL" clId="{4AF79B10-181B-400D-85A1-D32D8948062C}" dt="2026-09-16T08:53:40.210" v="3810" actId="1076"/>
          <ac:picMkLst>
            <pc:docMk/>
            <pc:sldMk cId="3559273858" sldId="262"/>
            <ac:picMk id="7" creationId="{E68848CE-4B52-D291-DFC8-FCACEA176FF1}"/>
          </ac:picMkLst>
        </pc:picChg>
        <pc:picChg chg="add mod">
          <ac:chgData name="Pieter Deceuninck" userId="3591f333-0962-4932-a17b-7651e1225e62" providerId="ADAL" clId="{4AF79B10-181B-400D-85A1-D32D8948062C}" dt="2026-09-15T12:03:50.335" v="2931" actId="14100"/>
          <ac:picMkLst>
            <pc:docMk/>
            <pc:sldMk cId="3559273858" sldId="262"/>
            <ac:picMk id="8" creationId="{D1A8C722-9C38-470B-51EB-DFB71B141EE3}"/>
          </ac:picMkLst>
        </pc:picChg>
        <pc:picChg chg="add mod modCrop">
          <ac:chgData name="Pieter Deceuninck" userId="3591f333-0962-4932-a17b-7651e1225e62" providerId="ADAL" clId="{4AF79B10-181B-400D-85A1-D32D8948062C}" dt="2026-09-16T08:53:58.411" v="3812" actId="732"/>
          <ac:picMkLst>
            <pc:docMk/>
            <pc:sldMk cId="3559273858" sldId="262"/>
            <ac:picMk id="11" creationId="{C9C719CA-BB2A-1F9C-0F7A-379B457F65CD}"/>
          </ac:picMkLst>
        </pc:picChg>
        <pc:picChg chg="add mod">
          <ac:chgData name="Pieter Deceuninck" userId="3591f333-0962-4932-a17b-7651e1225e62" providerId="ADAL" clId="{4AF79B10-181B-400D-85A1-D32D8948062C}" dt="2026-09-16T08:53:50.228" v="3811" actId="14100"/>
          <ac:picMkLst>
            <pc:docMk/>
            <pc:sldMk cId="3559273858" sldId="262"/>
            <ac:picMk id="15" creationId="{86F9A188-0D46-0A2A-F0B4-39E23825AF91}"/>
          </ac:picMkLst>
        </pc:picChg>
        <pc:picChg chg="add mod">
          <ac:chgData name="Pieter Deceuninck" userId="3591f333-0962-4932-a17b-7651e1225e62" providerId="ADAL" clId="{4AF79B10-181B-400D-85A1-D32D8948062C}" dt="2026-09-16T08:50:08.543" v="3803" actId="1076"/>
          <ac:picMkLst>
            <pc:docMk/>
            <pc:sldMk cId="3559273858" sldId="262"/>
            <ac:picMk id="18" creationId="{F07D82D3-784B-C0C6-3950-981C73EB7288}"/>
          </ac:picMkLst>
        </pc:picChg>
        <pc:picChg chg="add mod">
          <ac:chgData name="Pieter Deceuninck" userId="3591f333-0962-4932-a17b-7651e1225e62" providerId="ADAL" clId="{4AF79B10-181B-400D-85A1-D32D8948062C}" dt="2026-09-16T08:28:10.762" v="3518" actId="1076"/>
          <ac:picMkLst>
            <pc:docMk/>
            <pc:sldMk cId="3559273858" sldId="262"/>
            <ac:picMk id="23" creationId="{A19F5AFD-01AF-3599-0534-25BBF34230CC}"/>
          </ac:picMkLst>
        </pc:picChg>
        <pc:picChg chg="add mod">
          <ac:chgData name="Pieter Deceuninck" userId="3591f333-0962-4932-a17b-7651e1225e62" providerId="ADAL" clId="{4AF79B10-181B-400D-85A1-D32D8948062C}" dt="2026-09-16T08:28:10.762" v="3518" actId="1076"/>
          <ac:picMkLst>
            <pc:docMk/>
            <pc:sldMk cId="3559273858" sldId="262"/>
            <ac:picMk id="24" creationId="{08259147-2A0B-41BB-CD97-DDB67B924EDB}"/>
          </ac:picMkLst>
        </pc:picChg>
        <pc:picChg chg="add mod">
          <ac:chgData name="Pieter Deceuninck" userId="3591f333-0962-4932-a17b-7651e1225e62" providerId="ADAL" clId="{4AF79B10-181B-400D-85A1-D32D8948062C}" dt="2026-09-16T08:28:10.762" v="3518" actId="1076"/>
          <ac:picMkLst>
            <pc:docMk/>
            <pc:sldMk cId="3559273858" sldId="262"/>
            <ac:picMk id="25" creationId="{052D1BD4-9DE0-E07D-3222-659600181D3C}"/>
          </ac:picMkLst>
        </pc:picChg>
        <pc:inkChg chg="add mod">
          <ac:chgData name="Pieter Deceuninck" userId="3591f333-0962-4932-a17b-7651e1225e62" providerId="ADAL" clId="{4AF79B10-181B-400D-85A1-D32D8948062C}" dt="2026-09-16T08:28:10.762" v="3518" actId="1076"/>
          <ac:inkMkLst>
            <pc:docMk/>
            <pc:sldMk cId="3559273858" sldId="262"/>
            <ac:inkMk id="14" creationId="{1CEB72FE-C60C-F2CE-5CD2-D7E477248857}"/>
          </ac:inkMkLst>
        </pc:inkChg>
        <pc:inkChg chg="add mod">
          <ac:chgData name="Pieter Deceuninck" userId="3591f333-0962-4932-a17b-7651e1225e62" providerId="ADAL" clId="{4AF79B10-181B-400D-85A1-D32D8948062C}" dt="2026-09-16T08:28:10.762" v="3518" actId="1076"/>
          <ac:inkMkLst>
            <pc:docMk/>
            <pc:sldMk cId="3559273858" sldId="262"/>
            <ac:inkMk id="17" creationId="{4DE73900-62B2-6F8D-9092-2B85225CC045}"/>
          </ac:inkMkLst>
        </pc:inkChg>
        <pc:inkChg chg="add mod">
          <ac:chgData name="Pieter Deceuninck" userId="3591f333-0962-4932-a17b-7651e1225e62" providerId="ADAL" clId="{4AF79B10-181B-400D-85A1-D32D8948062C}" dt="2026-09-16T08:28:10.762" v="3518" actId="1076"/>
          <ac:inkMkLst>
            <pc:docMk/>
            <pc:sldMk cId="3559273858" sldId="262"/>
            <ac:inkMk id="19" creationId="{604D2833-B15C-15C1-072F-413873FA499B}"/>
          </ac:inkMkLst>
        </pc:inkChg>
        <pc:inkChg chg="add mod">
          <ac:chgData name="Pieter Deceuninck" userId="3591f333-0962-4932-a17b-7651e1225e62" providerId="ADAL" clId="{4AF79B10-181B-400D-85A1-D32D8948062C}" dt="2026-09-16T08:28:10.762" v="3518" actId="1076"/>
          <ac:inkMkLst>
            <pc:docMk/>
            <pc:sldMk cId="3559273858" sldId="262"/>
            <ac:inkMk id="20" creationId="{ECEE84FC-FA79-8DB9-3D37-8CB20A154765}"/>
          </ac:inkMkLst>
        </pc:inkChg>
        <pc:inkChg chg="add mod">
          <ac:chgData name="Pieter Deceuninck" userId="3591f333-0962-4932-a17b-7651e1225e62" providerId="ADAL" clId="{4AF79B10-181B-400D-85A1-D32D8948062C}" dt="2026-09-16T08:28:10.762" v="3518" actId="1076"/>
          <ac:inkMkLst>
            <pc:docMk/>
            <pc:sldMk cId="3559273858" sldId="262"/>
            <ac:inkMk id="21" creationId="{ECD5189F-DE91-640C-9434-3ADC3B5F4BCE}"/>
          </ac:inkMkLst>
        </pc:inkChg>
        <pc:inkChg chg="add mod">
          <ac:chgData name="Pieter Deceuninck" userId="3591f333-0962-4932-a17b-7651e1225e62" providerId="ADAL" clId="{4AF79B10-181B-400D-85A1-D32D8948062C}" dt="2026-09-16T08:28:10.762" v="3518" actId="1076"/>
          <ac:inkMkLst>
            <pc:docMk/>
            <pc:sldMk cId="3559273858" sldId="262"/>
            <ac:inkMk id="22" creationId="{FCEB9D16-824F-F5C5-9842-7DC0E9F14BF3}"/>
          </ac:inkMkLst>
        </pc:inkChg>
        <pc:cxnChg chg="add mod ord">
          <ac:chgData name="Pieter Deceuninck" userId="3591f333-0962-4932-a17b-7651e1225e62" providerId="ADAL" clId="{4AF79B10-181B-400D-85A1-D32D8948062C}" dt="2026-09-16T08:50:08.543" v="3803" actId="1076"/>
          <ac:cxnSpMkLst>
            <pc:docMk/>
            <pc:sldMk cId="3559273858" sldId="262"/>
            <ac:cxnSpMk id="12" creationId="{49B86735-6397-4256-16AD-B2C58B43155C}"/>
          </ac:cxnSpMkLst>
        </pc:cxnChg>
      </pc:sldChg>
      <pc:sldChg chg="addSp delSp modSp add mod ord modAnim">
        <pc:chgData name="Pieter Deceuninck" userId="3591f333-0962-4932-a17b-7651e1225e62" providerId="ADAL" clId="{4AF79B10-181B-400D-85A1-D32D8948062C}" dt="2026-09-16T09:00:33.790" v="3842" actId="478"/>
        <pc:sldMkLst>
          <pc:docMk/>
          <pc:sldMk cId="2447606647" sldId="265"/>
        </pc:sldMkLst>
        <pc:spChg chg="mod">
          <ac:chgData name="Pieter Deceuninck" userId="3591f333-0962-4932-a17b-7651e1225e62" providerId="ADAL" clId="{4AF79B10-181B-400D-85A1-D32D8948062C}" dt="2026-09-15T09:17:55.387" v="2455" actId="20577"/>
          <ac:spMkLst>
            <pc:docMk/>
            <pc:sldMk cId="2447606647" sldId="265"/>
            <ac:spMk id="4" creationId="{826F455C-94B3-4341-8506-6A167154CD22}"/>
          </ac:spMkLst>
        </pc:spChg>
        <pc:spChg chg="add del mod">
          <ac:chgData name="Pieter Deceuninck" userId="3591f333-0962-4932-a17b-7651e1225e62" providerId="ADAL" clId="{4AF79B10-181B-400D-85A1-D32D8948062C}" dt="2026-09-16T09:00:33.790" v="3842" actId="478"/>
          <ac:spMkLst>
            <pc:docMk/>
            <pc:sldMk cId="2447606647" sldId="265"/>
            <ac:spMk id="10" creationId="{1004340B-8F09-E425-5C36-3CDC46F4825C}"/>
          </ac:spMkLst>
        </pc:spChg>
        <pc:picChg chg="add mod">
          <ac:chgData name="Pieter Deceuninck" userId="3591f333-0962-4932-a17b-7651e1225e62" providerId="ADAL" clId="{4AF79B10-181B-400D-85A1-D32D8948062C}" dt="2026-09-14T15:08:32.612" v="871" actId="1076"/>
          <ac:picMkLst>
            <pc:docMk/>
            <pc:sldMk cId="2447606647" sldId="265"/>
            <ac:picMk id="5" creationId="{1385B3A1-7EE8-0CC5-23A1-AA7A5BC47935}"/>
          </ac:picMkLst>
        </pc:picChg>
        <pc:picChg chg="mod">
          <ac:chgData name="Pieter Deceuninck" userId="3591f333-0962-4932-a17b-7651e1225e62" providerId="ADAL" clId="{4AF79B10-181B-400D-85A1-D32D8948062C}" dt="2026-09-14T15:08:29.214" v="870" actId="14100"/>
          <ac:picMkLst>
            <pc:docMk/>
            <pc:sldMk cId="2447606647" sldId="265"/>
            <ac:picMk id="7" creationId="{9CD0D184-A34E-5376-7E40-B45495DD42C7}"/>
          </ac:picMkLst>
        </pc:picChg>
        <pc:cxnChg chg="add mod">
          <ac:chgData name="Pieter Deceuninck" userId="3591f333-0962-4932-a17b-7651e1225e62" providerId="ADAL" clId="{4AF79B10-181B-400D-85A1-D32D8948062C}" dt="2026-09-16T09:00:27.403" v="3841" actId="14100"/>
          <ac:cxnSpMkLst>
            <pc:docMk/>
            <pc:sldMk cId="2447606647" sldId="265"/>
            <ac:cxnSpMk id="8" creationId="{20FE1036-203A-FCFC-28B1-2203B162D369}"/>
          </ac:cxnSpMkLst>
        </pc:cxnChg>
      </pc:sldChg>
      <pc:sldChg chg="addSp delSp modSp add mod">
        <pc:chgData name="Pieter Deceuninck" userId="3591f333-0962-4932-a17b-7651e1225e62" providerId="ADAL" clId="{4AF79B10-181B-400D-85A1-D32D8948062C}" dt="2026-09-15T13:36:30.871" v="3240" actId="20577"/>
        <pc:sldMkLst>
          <pc:docMk/>
          <pc:sldMk cId="341713140" sldId="266"/>
        </pc:sldMkLst>
        <pc:spChg chg="del">
          <ac:chgData name="Pieter Deceuninck" userId="3591f333-0962-4932-a17b-7651e1225e62" providerId="ADAL" clId="{4AF79B10-181B-400D-85A1-D32D8948062C}" dt="2026-09-15T13:34:25.718" v="3224"/>
          <ac:spMkLst>
            <pc:docMk/>
            <pc:sldMk cId="341713140" sldId="266"/>
            <ac:spMk id="2" creationId="{FD3623FB-AD0E-1D34-559C-CB636EAF8439}"/>
          </ac:spMkLst>
        </pc:spChg>
        <pc:spChg chg="mod">
          <ac:chgData name="Pieter Deceuninck" userId="3591f333-0962-4932-a17b-7651e1225e62" providerId="ADAL" clId="{4AF79B10-181B-400D-85A1-D32D8948062C}" dt="2026-09-14T16:24:15.910" v="1852" actId="20577"/>
          <ac:spMkLst>
            <pc:docMk/>
            <pc:sldMk cId="341713140" sldId="266"/>
            <ac:spMk id="4" creationId="{D953FB57-88AD-8472-3C38-69A19A4F815F}"/>
          </ac:spMkLst>
        </pc:spChg>
        <pc:spChg chg="add mod">
          <ac:chgData name="Pieter Deceuninck" userId="3591f333-0962-4932-a17b-7651e1225e62" providerId="ADAL" clId="{4AF79B10-181B-400D-85A1-D32D8948062C}" dt="2026-09-15T13:36:30.871" v="3240" actId="20577"/>
          <ac:spMkLst>
            <pc:docMk/>
            <pc:sldMk cId="341713140" sldId="266"/>
            <ac:spMk id="8" creationId="{D6699104-EF02-DAFF-422B-C1130D6816EC}"/>
          </ac:spMkLst>
        </pc:spChg>
        <pc:picChg chg="add mod ord">
          <ac:chgData name="Pieter Deceuninck" userId="3591f333-0962-4932-a17b-7651e1225e62" providerId="ADAL" clId="{4AF79B10-181B-400D-85A1-D32D8948062C}" dt="2026-09-15T13:34:34.466" v="3227" actId="14100"/>
          <ac:picMkLst>
            <pc:docMk/>
            <pc:sldMk cId="341713140" sldId="266"/>
            <ac:picMk id="7" creationId="{11DCCC51-B199-85FA-FC4F-C69B5EC34EC0}"/>
          </ac:picMkLst>
        </pc:picChg>
      </pc:sldChg>
      <pc:sldChg chg="addSp delSp modSp add mod modAnim">
        <pc:chgData name="Pieter Deceuninck" userId="3591f333-0962-4932-a17b-7651e1225e62" providerId="ADAL" clId="{4AF79B10-181B-400D-85A1-D32D8948062C}" dt="2026-09-16T08:37:25.984" v="3731"/>
        <pc:sldMkLst>
          <pc:docMk/>
          <pc:sldMk cId="4253329053" sldId="267"/>
        </pc:sldMkLst>
        <pc:spChg chg="mod">
          <ac:chgData name="Pieter Deceuninck" userId="3591f333-0962-4932-a17b-7651e1225e62" providerId="ADAL" clId="{4AF79B10-181B-400D-85A1-D32D8948062C}" dt="2026-09-16T08:37:25.984" v="3731"/>
          <ac:spMkLst>
            <pc:docMk/>
            <pc:sldMk cId="4253329053" sldId="267"/>
            <ac:spMk id="2" creationId="{728F4E8C-A920-A857-ACBF-2078753056C2}"/>
          </ac:spMkLst>
        </pc:spChg>
        <pc:spChg chg="mod">
          <ac:chgData name="Pieter Deceuninck" userId="3591f333-0962-4932-a17b-7651e1225e62" providerId="ADAL" clId="{4AF79B10-181B-400D-85A1-D32D8948062C}" dt="2026-09-16T08:36:54.304" v="3717" actId="20577"/>
          <ac:spMkLst>
            <pc:docMk/>
            <pc:sldMk cId="4253329053" sldId="267"/>
            <ac:spMk id="4" creationId="{4838A6EC-C1DD-ED99-0A21-B3A531E78836}"/>
          </ac:spMkLst>
        </pc:spChg>
      </pc:sldChg>
      <pc:sldChg chg="modSp add del mod">
        <pc:chgData name="Pieter Deceuninck" userId="3591f333-0962-4932-a17b-7651e1225e62" providerId="ADAL" clId="{4AF79B10-181B-400D-85A1-D32D8948062C}" dt="2026-09-15T09:27:02.836" v="2526" actId="47"/>
        <pc:sldMkLst>
          <pc:docMk/>
          <pc:sldMk cId="3334946973" sldId="268"/>
        </pc:sldMkLst>
        <pc:spChg chg="mod">
          <ac:chgData name="Pieter Deceuninck" userId="3591f333-0962-4932-a17b-7651e1225e62" providerId="ADAL" clId="{4AF79B10-181B-400D-85A1-D32D8948062C}" dt="2026-09-15T09:20:38.564" v="2500" actId="21"/>
          <ac:spMkLst>
            <pc:docMk/>
            <pc:sldMk cId="3334946973" sldId="268"/>
            <ac:spMk id="2" creationId="{30AD99F8-88CA-5E0A-01CD-A8A7B6EAB33A}"/>
          </ac:spMkLst>
        </pc:spChg>
      </pc:sldChg>
      <pc:sldChg chg="addSp delSp modSp add del mod">
        <pc:chgData name="Pieter Deceuninck" userId="3591f333-0962-4932-a17b-7651e1225e62" providerId="ADAL" clId="{4AF79B10-181B-400D-85A1-D32D8948062C}" dt="2026-09-15T09:27:21.009" v="2527" actId="47"/>
        <pc:sldMkLst>
          <pc:docMk/>
          <pc:sldMk cId="3390256954" sldId="269"/>
        </pc:sldMkLst>
        <pc:spChg chg="del">
          <ac:chgData name="Pieter Deceuninck" userId="3591f333-0962-4932-a17b-7651e1225e62" providerId="ADAL" clId="{4AF79B10-181B-400D-85A1-D32D8948062C}" dt="2026-09-15T09:06:41.381" v="2118"/>
          <ac:spMkLst>
            <pc:docMk/>
            <pc:sldMk cId="3390256954" sldId="269"/>
            <ac:spMk id="2" creationId="{B357679A-908D-4A83-CFAB-A8A36AED9FA3}"/>
          </ac:spMkLst>
        </pc:spChg>
        <pc:spChg chg="mod">
          <ac:chgData name="Pieter Deceuninck" userId="3591f333-0962-4932-a17b-7651e1225e62" providerId="ADAL" clId="{4AF79B10-181B-400D-85A1-D32D8948062C}" dt="2026-09-15T09:05:42.797" v="2116" actId="313"/>
          <ac:spMkLst>
            <pc:docMk/>
            <pc:sldMk cId="3390256954" sldId="269"/>
            <ac:spMk id="4" creationId="{1E5D9E6B-9C87-16D2-41AD-EF689737749D}"/>
          </ac:spMkLst>
        </pc:spChg>
        <pc:spChg chg="add mod">
          <ac:chgData name="Pieter Deceuninck" userId="3591f333-0962-4932-a17b-7651e1225e62" providerId="ADAL" clId="{4AF79B10-181B-400D-85A1-D32D8948062C}" dt="2026-09-15T09:08:25.843" v="2135" actId="478"/>
          <ac:spMkLst>
            <pc:docMk/>
            <pc:sldMk cId="3390256954" sldId="269"/>
            <ac:spMk id="9" creationId="{13257BA9-FCB4-ADA0-2937-7A3C1C448C5B}"/>
          </ac:spMkLst>
        </pc:spChg>
        <pc:picChg chg="add del mod ord">
          <ac:chgData name="Pieter Deceuninck" userId="3591f333-0962-4932-a17b-7651e1225e62" providerId="ADAL" clId="{4AF79B10-181B-400D-85A1-D32D8948062C}" dt="2026-09-15T09:08:25.843" v="2135" actId="478"/>
          <ac:picMkLst>
            <pc:docMk/>
            <pc:sldMk cId="3390256954" sldId="269"/>
            <ac:picMk id="7" creationId="{A55BCF78-3312-51D3-53FF-2003CBF4C45A}"/>
          </ac:picMkLst>
        </pc:picChg>
      </pc:sldChg>
      <pc:sldChg chg="addSp delSp modSp add mod ord modNotesTx">
        <pc:chgData name="Pieter Deceuninck" userId="3591f333-0962-4932-a17b-7651e1225e62" providerId="ADAL" clId="{4AF79B10-181B-400D-85A1-D32D8948062C}" dt="2026-09-15T11:05:21.336" v="2870" actId="20577"/>
        <pc:sldMkLst>
          <pc:docMk/>
          <pc:sldMk cId="3111100645" sldId="274"/>
        </pc:sldMkLst>
        <pc:spChg chg="del">
          <ac:chgData name="Pieter Deceuninck" userId="3591f333-0962-4932-a17b-7651e1225e62" providerId="ADAL" clId="{4AF79B10-181B-400D-85A1-D32D8948062C}" dt="2026-09-15T08:24:32.009" v="1854"/>
          <ac:spMkLst>
            <pc:docMk/>
            <pc:sldMk cId="3111100645" sldId="274"/>
            <ac:spMk id="2" creationId="{924410E0-5FE7-168E-C58A-D5223BDDE4FC}"/>
          </ac:spMkLst>
        </pc:spChg>
        <pc:spChg chg="mod">
          <ac:chgData name="Pieter Deceuninck" userId="3591f333-0962-4932-a17b-7651e1225e62" providerId="ADAL" clId="{4AF79B10-181B-400D-85A1-D32D8948062C}" dt="2026-09-15T08:24:50.740" v="1872" actId="20577"/>
          <ac:spMkLst>
            <pc:docMk/>
            <pc:sldMk cId="3111100645" sldId="274"/>
            <ac:spMk id="4" creationId="{92A9239B-AD42-D114-CEB4-C0DBF97365A8}"/>
          </ac:spMkLst>
        </pc:spChg>
        <pc:picChg chg="add mod ord">
          <ac:chgData name="Pieter Deceuninck" userId="3591f333-0962-4932-a17b-7651e1225e62" providerId="ADAL" clId="{4AF79B10-181B-400D-85A1-D32D8948062C}" dt="2026-09-15T08:24:38.163" v="1856" actId="1076"/>
          <ac:picMkLst>
            <pc:docMk/>
            <pc:sldMk cId="3111100645" sldId="274"/>
            <ac:picMk id="7" creationId="{AEAF26EB-CB77-D245-5DF8-2F4EED4349A7}"/>
          </ac:picMkLst>
        </pc:picChg>
      </pc:sldChg>
      <pc:sldChg chg="addSp delSp modSp add mod">
        <pc:chgData name="Pieter Deceuninck" userId="3591f333-0962-4932-a17b-7651e1225e62" providerId="ADAL" clId="{4AF79B10-181B-400D-85A1-D32D8948062C}" dt="2026-09-15T13:36:57.809" v="3245" actId="1076"/>
        <pc:sldMkLst>
          <pc:docMk/>
          <pc:sldMk cId="897923443" sldId="275"/>
        </pc:sldMkLst>
        <pc:spChg chg="mod">
          <ac:chgData name="Pieter Deceuninck" userId="3591f333-0962-4932-a17b-7651e1225e62" providerId="ADAL" clId="{4AF79B10-181B-400D-85A1-D32D8948062C}" dt="2026-09-14T16:21:23.637" v="1844" actId="20577"/>
          <ac:spMkLst>
            <pc:docMk/>
            <pc:sldMk cId="897923443" sldId="275"/>
            <ac:spMk id="4" creationId="{2EF35718-ABB4-7C51-640A-5BD5BA752FA1}"/>
          </ac:spMkLst>
        </pc:spChg>
        <pc:spChg chg="add mod">
          <ac:chgData name="Pieter Deceuninck" userId="3591f333-0962-4932-a17b-7651e1225e62" providerId="ADAL" clId="{4AF79B10-181B-400D-85A1-D32D8948062C}" dt="2026-09-14T16:20:39.511" v="1833" actId="1076"/>
          <ac:spMkLst>
            <pc:docMk/>
            <pc:sldMk cId="897923443" sldId="275"/>
            <ac:spMk id="12" creationId="{A6A1EE81-1E7E-1D9C-ECD5-335AAB9E4797}"/>
          </ac:spMkLst>
        </pc:spChg>
        <pc:spChg chg="add mod">
          <ac:chgData name="Pieter Deceuninck" userId="3591f333-0962-4932-a17b-7651e1225e62" providerId="ADAL" clId="{4AF79B10-181B-400D-85A1-D32D8948062C}" dt="2026-09-14T16:20:23.360" v="1830" actId="1076"/>
          <ac:spMkLst>
            <pc:docMk/>
            <pc:sldMk cId="897923443" sldId="275"/>
            <ac:spMk id="14" creationId="{C31E4812-453E-9933-AD0A-05F4403BF454}"/>
          </ac:spMkLst>
        </pc:spChg>
        <pc:spChg chg="add mod">
          <ac:chgData name="Pieter Deceuninck" userId="3591f333-0962-4932-a17b-7651e1225e62" providerId="ADAL" clId="{4AF79B10-181B-400D-85A1-D32D8948062C}" dt="2026-09-14T16:20:32.905" v="1832" actId="1076"/>
          <ac:spMkLst>
            <pc:docMk/>
            <pc:sldMk cId="897923443" sldId="275"/>
            <ac:spMk id="16" creationId="{3C9735EE-2319-694E-5F55-F4F36FFA05DB}"/>
          </ac:spMkLst>
        </pc:spChg>
        <pc:spChg chg="add mod">
          <ac:chgData name="Pieter Deceuninck" userId="3591f333-0962-4932-a17b-7651e1225e62" providerId="ADAL" clId="{4AF79B10-181B-400D-85A1-D32D8948062C}" dt="2026-09-14T16:20:54.881" v="1843" actId="1076"/>
          <ac:spMkLst>
            <pc:docMk/>
            <pc:sldMk cId="897923443" sldId="275"/>
            <ac:spMk id="18" creationId="{6E3392C4-305C-8D95-1F6E-11F518458C55}"/>
          </ac:spMkLst>
        </pc:spChg>
        <pc:spChg chg="add mod">
          <ac:chgData name="Pieter Deceuninck" userId="3591f333-0962-4932-a17b-7651e1225e62" providerId="ADAL" clId="{4AF79B10-181B-400D-85A1-D32D8948062C}" dt="2026-09-15T13:36:57.809" v="3245" actId="1076"/>
          <ac:spMkLst>
            <pc:docMk/>
            <pc:sldMk cId="897923443" sldId="275"/>
            <ac:spMk id="20" creationId="{C953A86E-7A58-EC32-1277-18CD64F1DC9C}"/>
          </ac:spMkLst>
        </pc:spChg>
        <pc:picChg chg="add mod ord">
          <ac:chgData name="Pieter Deceuninck" userId="3591f333-0962-4932-a17b-7651e1225e62" providerId="ADAL" clId="{4AF79B10-181B-400D-85A1-D32D8948062C}" dt="2026-09-14T16:19:17.661" v="1796" actId="1076"/>
          <ac:picMkLst>
            <pc:docMk/>
            <pc:sldMk cId="897923443" sldId="275"/>
            <ac:picMk id="11" creationId="{CF6F85A7-86AC-854F-EED9-0C25778299A1}"/>
          </ac:picMkLst>
        </pc:picChg>
      </pc:sldChg>
      <pc:sldChg chg="addSp delSp modSp add mod ord">
        <pc:chgData name="Pieter Deceuninck" userId="3591f333-0962-4932-a17b-7651e1225e62" providerId="ADAL" clId="{4AF79B10-181B-400D-85A1-D32D8948062C}" dt="2026-09-15T13:43:40.590" v="3266" actId="1076"/>
        <pc:sldMkLst>
          <pc:docMk/>
          <pc:sldMk cId="3961683871" sldId="276"/>
        </pc:sldMkLst>
        <pc:spChg chg="del">
          <ac:chgData name="Pieter Deceuninck" userId="3591f333-0962-4932-a17b-7651e1225e62" providerId="ADAL" clId="{4AF79B10-181B-400D-85A1-D32D8948062C}" dt="2026-09-15T13:37:52.952" v="3248" actId="22"/>
          <ac:spMkLst>
            <pc:docMk/>
            <pc:sldMk cId="3961683871" sldId="276"/>
            <ac:spMk id="2" creationId="{333D241E-146C-092D-8F26-3AF4728A1B75}"/>
          </ac:spMkLst>
        </pc:spChg>
        <pc:spChg chg="mod">
          <ac:chgData name="Pieter Deceuninck" userId="3591f333-0962-4932-a17b-7651e1225e62" providerId="ADAL" clId="{4AF79B10-181B-400D-85A1-D32D8948062C}" dt="2026-09-14T15:46:29.503" v="1601" actId="20577"/>
          <ac:spMkLst>
            <pc:docMk/>
            <pc:sldMk cId="3961683871" sldId="276"/>
            <ac:spMk id="4" creationId="{BAA15A37-D8D8-308C-C0C1-3795751FD024}"/>
          </ac:spMkLst>
        </pc:spChg>
        <pc:picChg chg="add mod">
          <ac:chgData name="Pieter Deceuninck" userId="3591f333-0962-4932-a17b-7651e1225e62" providerId="ADAL" clId="{4AF79B10-181B-400D-85A1-D32D8948062C}" dt="2026-09-15T13:43:36.503" v="3265" actId="14100"/>
          <ac:picMkLst>
            <pc:docMk/>
            <pc:sldMk cId="3961683871" sldId="276"/>
            <ac:picMk id="7" creationId="{18B812F9-D5A3-DC8D-42A9-88601B2CD2DD}"/>
          </ac:picMkLst>
        </pc:picChg>
        <pc:picChg chg="add mod modCrop">
          <ac:chgData name="Pieter Deceuninck" userId="3591f333-0962-4932-a17b-7651e1225e62" providerId="ADAL" clId="{4AF79B10-181B-400D-85A1-D32D8948062C}" dt="2026-09-15T13:43:40.590" v="3266" actId="1076"/>
          <ac:picMkLst>
            <pc:docMk/>
            <pc:sldMk cId="3961683871" sldId="276"/>
            <ac:picMk id="9" creationId="{AAAFF6AE-7267-B86A-E6C4-705121BA4010}"/>
          </ac:picMkLst>
        </pc:picChg>
      </pc:sldChg>
      <pc:sldChg chg="add del">
        <pc:chgData name="Pieter Deceuninck" userId="3591f333-0962-4932-a17b-7651e1225e62" providerId="ADAL" clId="{4AF79B10-181B-400D-85A1-D32D8948062C}" dt="2026-09-15T08:24:58.542" v="1873" actId="47"/>
        <pc:sldMkLst>
          <pc:docMk/>
          <pc:sldMk cId="827765413" sldId="277"/>
        </pc:sldMkLst>
      </pc:sldChg>
      <pc:sldChg chg="add del">
        <pc:chgData name="Pieter Deceuninck" userId="3591f333-0962-4932-a17b-7651e1225e62" providerId="ADAL" clId="{4AF79B10-181B-400D-85A1-D32D8948062C}" dt="2026-09-15T08:25:00.547" v="1874" actId="47"/>
        <pc:sldMkLst>
          <pc:docMk/>
          <pc:sldMk cId="3484552141" sldId="278"/>
        </pc:sldMkLst>
      </pc:sldChg>
      <pc:sldChg chg="addSp delSp modSp add del mod">
        <pc:chgData name="Pieter Deceuninck" userId="3591f333-0962-4932-a17b-7651e1225e62" providerId="ADAL" clId="{4AF79B10-181B-400D-85A1-D32D8948062C}" dt="2026-09-15T08:53:29.450" v="2115" actId="47"/>
        <pc:sldMkLst>
          <pc:docMk/>
          <pc:sldMk cId="3473783091" sldId="279"/>
        </pc:sldMkLst>
        <pc:spChg chg="mod">
          <ac:chgData name="Pieter Deceuninck" userId="3591f333-0962-4932-a17b-7651e1225e62" providerId="ADAL" clId="{4AF79B10-181B-400D-85A1-D32D8948062C}" dt="2026-09-15T08:26:26.133" v="1895" actId="20577"/>
          <ac:spMkLst>
            <pc:docMk/>
            <pc:sldMk cId="3473783091" sldId="279"/>
            <ac:spMk id="4" creationId="{F204086F-C6D6-347B-3430-F5D10430C089}"/>
          </ac:spMkLst>
        </pc:spChg>
      </pc:sldChg>
      <pc:sldChg chg="addSp delSp modSp add mod">
        <pc:chgData name="Pieter Deceuninck" userId="3591f333-0962-4932-a17b-7651e1225e62" providerId="ADAL" clId="{4AF79B10-181B-400D-85A1-D32D8948062C}" dt="2026-09-15T09:18:02.876" v="2463" actId="20577"/>
        <pc:sldMkLst>
          <pc:docMk/>
          <pc:sldMk cId="3357599124" sldId="280"/>
        </pc:sldMkLst>
        <pc:spChg chg="mod">
          <ac:chgData name="Pieter Deceuninck" userId="3591f333-0962-4932-a17b-7651e1225e62" providerId="ADAL" clId="{4AF79B10-181B-400D-85A1-D32D8948062C}" dt="2026-09-15T09:18:02.876" v="2463" actId="20577"/>
          <ac:spMkLst>
            <pc:docMk/>
            <pc:sldMk cId="3357599124" sldId="280"/>
            <ac:spMk id="4" creationId="{1C832380-FEA7-F071-EC0A-B4492EFB401D}"/>
          </ac:spMkLst>
        </pc:spChg>
        <pc:picChg chg="mod">
          <ac:chgData name="Pieter Deceuninck" userId="3591f333-0962-4932-a17b-7651e1225e62" providerId="ADAL" clId="{4AF79B10-181B-400D-85A1-D32D8948062C}" dt="2026-09-14T14:58:16.424" v="810" actId="14100"/>
          <ac:picMkLst>
            <pc:docMk/>
            <pc:sldMk cId="3357599124" sldId="280"/>
            <ac:picMk id="9" creationId="{CD91EF4C-9402-92CF-E829-8C7AB3C140F9}"/>
          </ac:picMkLst>
        </pc:picChg>
        <pc:picChg chg="add mod ord">
          <ac:chgData name="Pieter Deceuninck" userId="3591f333-0962-4932-a17b-7651e1225e62" providerId="ADAL" clId="{4AF79B10-181B-400D-85A1-D32D8948062C}" dt="2026-09-14T14:58:20.575" v="811" actId="14100"/>
          <ac:picMkLst>
            <pc:docMk/>
            <pc:sldMk cId="3357599124" sldId="280"/>
            <ac:picMk id="10" creationId="{1416810F-BD14-8B9F-706D-4A4A0D83BFD1}"/>
          </ac:picMkLst>
        </pc:picChg>
      </pc:sldChg>
      <pc:sldChg chg="addSp delSp modSp add mod modAnim">
        <pc:chgData name="Pieter Deceuninck" userId="3591f333-0962-4932-a17b-7651e1225e62" providerId="ADAL" clId="{4AF79B10-181B-400D-85A1-D32D8948062C}" dt="2026-09-15T09:18:17.499" v="2476" actId="20577"/>
        <pc:sldMkLst>
          <pc:docMk/>
          <pc:sldMk cId="1802241296" sldId="282"/>
        </pc:sldMkLst>
        <pc:spChg chg="mod">
          <ac:chgData name="Pieter Deceuninck" userId="3591f333-0962-4932-a17b-7651e1225e62" providerId="ADAL" clId="{4AF79B10-181B-400D-85A1-D32D8948062C}" dt="2026-09-15T09:18:17.499" v="2476" actId="20577"/>
          <ac:spMkLst>
            <pc:docMk/>
            <pc:sldMk cId="1802241296" sldId="282"/>
            <ac:spMk id="4" creationId="{A5D9D6C3-2711-C6A2-9689-1886A6DC6DAE}"/>
          </ac:spMkLst>
        </pc:spChg>
        <pc:spChg chg="add mod">
          <ac:chgData name="Pieter Deceuninck" userId="3591f333-0962-4932-a17b-7651e1225e62" providerId="ADAL" clId="{4AF79B10-181B-400D-85A1-D32D8948062C}" dt="2026-09-14T15:11:05.446" v="911" actId="1076"/>
          <ac:spMkLst>
            <pc:docMk/>
            <pc:sldMk cId="1802241296" sldId="282"/>
            <ac:spMk id="10" creationId="{56AFACFC-E3A1-22B2-D525-863F867C48E1}"/>
          </ac:spMkLst>
        </pc:spChg>
        <pc:spChg chg="add mod">
          <ac:chgData name="Pieter Deceuninck" userId="3591f333-0962-4932-a17b-7651e1225e62" providerId="ADAL" clId="{4AF79B10-181B-400D-85A1-D32D8948062C}" dt="2026-09-14T15:11:43.759" v="933" actId="1076"/>
          <ac:spMkLst>
            <pc:docMk/>
            <pc:sldMk cId="1802241296" sldId="282"/>
            <ac:spMk id="19" creationId="{27B0DBFC-F0C5-D576-2938-9D7D9F35150F}"/>
          </ac:spMkLst>
        </pc:spChg>
        <pc:spChg chg="add mod">
          <ac:chgData name="Pieter Deceuninck" userId="3591f333-0962-4932-a17b-7651e1225e62" providerId="ADAL" clId="{4AF79B10-181B-400D-85A1-D32D8948062C}" dt="2026-09-14T15:13:21.797" v="941" actId="14100"/>
          <ac:spMkLst>
            <pc:docMk/>
            <pc:sldMk cId="1802241296" sldId="282"/>
            <ac:spMk id="20" creationId="{2EAEEB90-4DDD-3FF8-E8E0-1748033C4072}"/>
          </ac:spMkLst>
        </pc:spChg>
        <pc:spChg chg="add mod">
          <ac:chgData name="Pieter Deceuninck" userId="3591f333-0962-4932-a17b-7651e1225e62" providerId="ADAL" clId="{4AF79B10-181B-400D-85A1-D32D8948062C}" dt="2026-09-14T15:13:44.339" v="948" actId="688"/>
          <ac:spMkLst>
            <pc:docMk/>
            <pc:sldMk cId="1802241296" sldId="282"/>
            <ac:spMk id="22" creationId="{575B45A5-0F0C-D276-7F8B-686DEB5B9A38}"/>
          </ac:spMkLst>
        </pc:spChg>
        <pc:picChg chg="add mod ord">
          <ac:chgData name="Pieter Deceuninck" userId="3591f333-0962-4932-a17b-7651e1225e62" providerId="ADAL" clId="{4AF79B10-181B-400D-85A1-D32D8948062C}" dt="2026-09-14T15:09:14.562" v="890" actId="1076"/>
          <ac:picMkLst>
            <pc:docMk/>
            <pc:sldMk cId="1802241296" sldId="282"/>
            <ac:picMk id="5" creationId="{F5F1F7DA-36D8-F7D2-0175-B172EFAB0FCC}"/>
          </ac:picMkLst>
        </pc:picChg>
        <pc:picChg chg="mod modCrop">
          <ac:chgData name="Pieter Deceuninck" userId="3591f333-0962-4932-a17b-7651e1225e62" providerId="ADAL" clId="{4AF79B10-181B-400D-85A1-D32D8948062C}" dt="2026-09-14T15:09:38.203" v="894" actId="1076"/>
          <ac:picMkLst>
            <pc:docMk/>
            <pc:sldMk cId="1802241296" sldId="282"/>
            <ac:picMk id="7" creationId="{BCD15595-39AF-4707-05EE-2F296EEFD566}"/>
          </ac:picMkLst>
        </pc:picChg>
        <pc:picChg chg="add mod">
          <ac:chgData name="Pieter Deceuninck" userId="3591f333-0962-4932-a17b-7651e1225e62" providerId="ADAL" clId="{4AF79B10-181B-400D-85A1-D32D8948062C}" dt="2026-09-14T15:09:24.203" v="891" actId="1076"/>
          <ac:picMkLst>
            <pc:docMk/>
            <pc:sldMk cId="1802241296" sldId="282"/>
            <ac:picMk id="8" creationId="{72521953-D55E-9213-8883-13C5CF1B6F2A}"/>
          </ac:picMkLst>
        </pc:picChg>
        <pc:cxnChg chg="add mod">
          <ac:chgData name="Pieter Deceuninck" userId="3591f333-0962-4932-a17b-7651e1225e62" providerId="ADAL" clId="{4AF79B10-181B-400D-85A1-D32D8948062C}" dt="2026-09-14T15:10:47.006" v="906" actId="14100"/>
          <ac:cxnSpMkLst>
            <pc:docMk/>
            <pc:sldMk cId="1802241296" sldId="282"/>
            <ac:cxnSpMk id="2" creationId="{50486847-0B68-03D9-ABE3-246DAF84ED45}"/>
          </ac:cxnSpMkLst>
        </pc:cxnChg>
        <pc:cxnChg chg="add mod">
          <ac:chgData name="Pieter Deceuninck" userId="3591f333-0962-4932-a17b-7651e1225e62" providerId="ADAL" clId="{4AF79B10-181B-400D-85A1-D32D8948062C}" dt="2026-09-14T15:11:08.399" v="912" actId="14100"/>
          <ac:cxnSpMkLst>
            <pc:docMk/>
            <pc:sldMk cId="1802241296" sldId="282"/>
            <ac:cxnSpMk id="12" creationId="{08E13C4A-3ECD-3263-1218-1326A626D503}"/>
          </ac:cxnSpMkLst>
        </pc:cxnChg>
        <pc:cxnChg chg="add mod">
          <ac:chgData name="Pieter Deceuninck" userId="3591f333-0962-4932-a17b-7651e1225e62" providerId="ADAL" clId="{4AF79B10-181B-400D-85A1-D32D8948062C}" dt="2026-09-14T15:11:24.831" v="915" actId="14100"/>
          <ac:cxnSpMkLst>
            <pc:docMk/>
            <pc:sldMk cId="1802241296" sldId="282"/>
            <ac:cxnSpMk id="16" creationId="{9796E808-F768-85B5-ECA8-6A3B5598DA0D}"/>
          </ac:cxnSpMkLst>
        </pc:cxnChg>
      </pc:sldChg>
      <pc:sldChg chg="addSp delSp modSp add mod">
        <pc:chgData name="Pieter Deceuninck" userId="3591f333-0962-4932-a17b-7651e1225e62" providerId="ADAL" clId="{4AF79B10-181B-400D-85A1-D32D8948062C}" dt="2026-09-14T15:27:46.940" v="1259" actId="27636"/>
        <pc:sldMkLst>
          <pc:docMk/>
          <pc:sldMk cId="1173607192" sldId="283"/>
        </pc:sldMkLst>
        <pc:spChg chg="mod">
          <ac:chgData name="Pieter Deceuninck" userId="3591f333-0962-4932-a17b-7651e1225e62" providerId="ADAL" clId="{4AF79B10-181B-400D-85A1-D32D8948062C}" dt="2026-09-14T15:16:09.287" v="983" actId="20577"/>
          <ac:spMkLst>
            <pc:docMk/>
            <pc:sldMk cId="1173607192" sldId="283"/>
            <ac:spMk id="4" creationId="{78C33779-D702-DC84-F83E-5DE3C9187981}"/>
          </ac:spMkLst>
        </pc:spChg>
        <pc:spChg chg="add mod">
          <ac:chgData name="Pieter Deceuninck" userId="3591f333-0962-4932-a17b-7651e1225e62" providerId="ADAL" clId="{4AF79B10-181B-400D-85A1-D32D8948062C}" dt="2026-09-14T15:27:46.940" v="1259" actId="27636"/>
          <ac:spMkLst>
            <pc:docMk/>
            <pc:sldMk cId="1173607192" sldId="283"/>
            <ac:spMk id="5" creationId="{4B4403F4-A39A-7A2E-0EBE-01C6A339E462}"/>
          </ac:spMkLst>
        </pc:spChg>
        <pc:spChg chg="add mod">
          <ac:chgData name="Pieter Deceuninck" userId="3591f333-0962-4932-a17b-7651e1225e62" providerId="ADAL" clId="{4AF79B10-181B-400D-85A1-D32D8948062C}" dt="2026-09-14T15:27:06.387" v="1243" actId="14100"/>
          <ac:spMkLst>
            <pc:docMk/>
            <pc:sldMk cId="1173607192" sldId="283"/>
            <ac:spMk id="11" creationId="{9B08157D-CC4D-CF88-ACEE-124F2013BFA1}"/>
          </ac:spMkLst>
        </pc:spChg>
        <pc:picChg chg="add mod">
          <ac:chgData name="Pieter Deceuninck" userId="3591f333-0962-4932-a17b-7651e1225e62" providerId="ADAL" clId="{4AF79B10-181B-400D-85A1-D32D8948062C}" dt="2026-09-14T15:19:33.429" v="1120" actId="1076"/>
          <ac:picMkLst>
            <pc:docMk/>
            <pc:sldMk cId="1173607192" sldId="283"/>
            <ac:picMk id="8" creationId="{CD4736FB-1532-9C61-7276-5C78A5F4EE85}"/>
          </ac:picMkLst>
        </pc:picChg>
      </pc:sldChg>
      <pc:sldChg chg="addSp delSp modSp add mod addAnim delAnim modAnim">
        <pc:chgData name="Pieter Deceuninck" userId="3591f333-0962-4932-a17b-7651e1225e62" providerId="ADAL" clId="{4AF79B10-181B-400D-85A1-D32D8948062C}" dt="2026-09-14T15:45:08.960" v="1598" actId="20577"/>
        <pc:sldMkLst>
          <pc:docMk/>
          <pc:sldMk cId="3637848237" sldId="284"/>
        </pc:sldMkLst>
        <pc:spChg chg="mod">
          <ac:chgData name="Pieter Deceuninck" userId="3591f333-0962-4932-a17b-7651e1225e62" providerId="ADAL" clId="{4AF79B10-181B-400D-85A1-D32D8948062C}" dt="2026-09-14T15:44:45.374" v="1574" actId="20577"/>
          <ac:spMkLst>
            <pc:docMk/>
            <pc:sldMk cId="3637848237" sldId="284"/>
            <ac:spMk id="4" creationId="{3678B222-2DF7-32A3-D4C0-13091B400243}"/>
          </ac:spMkLst>
        </pc:spChg>
        <pc:spChg chg="add mod">
          <ac:chgData name="Pieter Deceuninck" userId="3591f333-0962-4932-a17b-7651e1225e62" providerId="ADAL" clId="{4AF79B10-181B-400D-85A1-D32D8948062C}" dt="2026-09-14T15:45:08.960" v="1598" actId="20577"/>
          <ac:spMkLst>
            <pc:docMk/>
            <pc:sldMk cId="3637848237" sldId="284"/>
            <ac:spMk id="9" creationId="{64F6101D-19DD-484A-8C1F-B3340891B9C3}"/>
          </ac:spMkLst>
        </pc:spChg>
        <pc:spChg chg="add mod">
          <ac:chgData name="Pieter Deceuninck" userId="3591f333-0962-4932-a17b-7651e1225e62" providerId="ADAL" clId="{4AF79B10-181B-400D-85A1-D32D8948062C}" dt="2026-09-14T15:34:19.859" v="1489" actId="1076"/>
          <ac:spMkLst>
            <pc:docMk/>
            <pc:sldMk cId="3637848237" sldId="284"/>
            <ac:spMk id="13" creationId="{03E5034D-58AE-BFDE-D948-B8B847A58D97}"/>
          </ac:spMkLst>
        </pc:spChg>
        <pc:spChg chg="add mod">
          <ac:chgData name="Pieter Deceuninck" userId="3591f333-0962-4932-a17b-7651e1225e62" providerId="ADAL" clId="{4AF79B10-181B-400D-85A1-D32D8948062C}" dt="2026-09-14T15:35:50.617" v="1507" actId="208"/>
          <ac:spMkLst>
            <pc:docMk/>
            <pc:sldMk cId="3637848237" sldId="284"/>
            <ac:spMk id="14" creationId="{775D4380-DCFD-DF2A-FF04-A9C1536A7344}"/>
          </ac:spMkLst>
        </pc:spChg>
        <pc:spChg chg="add mod">
          <ac:chgData name="Pieter Deceuninck" userId="3591f333-0962-4932-a17b-7651e1225e62" providerId="ADAL" clId="{4AF79B10-181B-400D-85A1-D32D8948062C}" dt="2026-09-14T15:36:06.328" v="1511" actId="14100"/>
          <ac:spMkLst>
            <pc:docMk/>
            <pc:sldMk cId="3637848237" sldId="284"/>
            <ac:spMk id="15" creationId="{FA196CF7-6A78-8993-BB06-DC7ECDC2FCD7}"/>
          </ac:spMkLst>
        </pc:spChg>
        <pc:spChg chg="add mod">
          <ac:chgData name="Pieter Deceuninck" userId="3591f333-0962-4932-a17b-7651e1225e62" providerId="ADAL" clId="{4AF79B10-181B-400D-85A1-D32D8948062C}" dt="2026-09-14T15:42:57.437" v="1558" actId="14100"/>
          <ac:spMkLst>
            <pc:docMk/>
            <pc:sldMk cId="3637848237" sldId="284"/>
            <ac:spMk id="18" creationId="{DB8FF603-2E04-209C-AE2E-23C232F94E84}"/>
          </ac:spMkLst>
        </pc:spChg>
        <pc:spChg chg="add mod">
          <ac:chgData name="Pieter Deceuninck" userId="3591f333-0962-4932-a17b-7651e1225e62" providerId="ADAL" clId="{4AF79B10-181B-400D-85A1-D32D8948062C}" dt="2026-09-14T15:36:47.900" v="1520" actId="14100"/>
          <ac:spMkLst>
            <pc:docMk/>
            <pc:sldMk cId="3637848237" sldId="284"/>
            <ac:spMk id="21" creationId="{A508799E-41AD-3EF7-516E-211E3EED4C85}"/>
          </ac:spMkLst>
        </pc:spChg>
        <pc:spChg chg="add mod">
          <ac:chgData name="Pieter Deceuninck" userId="3591f333-0962-4932-a17b-7651e1225e62" providerId="ADAL" clId="{4AF79B10-181B-400D-85A1-D32D8948062C}" dt="2026-09-14T15:37:30.734" v="1535" actId="1076"/>
          <ac:spMkLst>
            <pc:docMk/>
            <pc:sldMk cId="3637848237" sldId="284"/>
            <ac:spMk id="23" creationId="{49A3DF3E-A53D-DED8-38CC-E7E8EE1C1109}"/>
          </ac:spMkLst>
        </pc:spChg>
        <pc:spChg chg="add mod">
          <ac:chgData name="Pieter Deceuninck" userId="3591f333-0962-4932-a17b-7651e1225e62" providerId="ADAL" clId="{4AF79B10-181B-400D-85A1-D32D8948062C}" dt="2026-09-14T15:37:56.935" v="1543" actId="14100"/>
          <ac:spMkLst>
            <pc:docMk/>
            <pc:sldMk cId="3637848237" sldId="284"/>
            <ac:spMk id="24" creationId="{12086004-B3AA-2441-5AF1-3395C10C1842}"/>
          </ac:spMkLst>
        </pc:spChg>
        <pc:spChg chg="add mod">
          <ac:chgData name="Pieter Deceuninck" userId="3591f333-0962-4932-a17b-7651e1225e62" providerId="ADAL" clId="{4AF79B10-181B-400D-85A1-D32D8948062C}" dt="2026-09-14T15:38:18.814" v="1546" actId="14100"/>
          <ac:spMkLst>
            <pc:docMk/>
            <pc:sldMk cId="3637848237" sldId="284"/>
            <ac:spMk id="25" creationId="{75C59F3E-47F3-913B-7A02-623A59F50C58}"/>
          </ac:spMkLst>
        </pc:spChg>
        <pc:picChg chg="mod">
          <ac:chgData name="Pieter Deceuninck" userId="3591f333-0962-4932-a17b-7651e1225e62" providerId="ADAL" clId="{4AF79B10-181B-400D-85A1-D32D8948062C}" dt="2026-09-14T15:37:18.153" v="1531" actId="1076"/>
          <ac:picMkLst>
            <pc:docMk/>
            <pc:sldMk cId="3637848237" sldId="284"/>
            <ac:picMk id="5" creationId="{59214526-8BC4-CACE-C945-C0C2BF807976}"/>
          </ac:picMkLst>
        </pc:picChg>
        <pc:picChg chg="mod">
          <ac:chgData name="Pieter Deceuninck" userId="3591f333-0962-4932-a17b-7651e1225e62" providerId="ADAL" clId="{4AF79B10-181B-400D-85A1-D32D8948062C}" dt="2026-09-14T15:32:36.932" v="1473" actId="14100"/>
          <ac:picMkLst>
            <pc:docMk/>
            <pc:sldMk cId="3637848237" sldId="284"/>
            <ac:picMk id="7" creationId="{31CFA94A-C208-1C43-203D-B717DF6AC3E2}"/>
          </ac:picMkLst>
        </pc:picChg>
        <pc:cxnChg chg="add mod">
          <ac:chgData name="Pieter Deceuninck" userId="3591f333-0962-4932-a17b-7651e1225e62" providerId="ADAL" clId="{4AF79B10-181B-400D-85A1-D32D8948062C}" dt="2026-09-14T15:34:19.859" v="1489" actId="1076"/>
          <ac:cxnSpMkLst>
            <pc:docMk/>
            <pc:sldMk cId="3637848237" sldId="284"/>
            <ac:cxnSpMk id="11" creationId="{9AAA2980-1B02-2957-0CD0-420AEE0323D8}"/>
          </ac:cxnSpMkLst>
        </pc:cxnChg>
      </pc:sldChg>
      <pc:sldChg chg="addSp delSp modSp add mod modNotesTx">
        <pc:chgData name="Pieter Deceuninck" userId="3591f333-0962-4932-a17b-7651e1225e62" providerId="ADAL" clId="{4AF79B10-181B-400D-85A1-D32D8948062C}" dt="2026-09-16T10:05:46.149" v="3965" actId="1076"/>
        <pc:sldMkLst>
          <pc:docMk/>
          <pc:sldMk cId="3417364437" sldId="285"/>
        </pc:sldMkLst>
        <pc:spChg chg="mod">
          <ac:chgData name="Pieter Deceuninck" userId="3591f333-0962-4932-a17b-7651e1225e62" providerId="ADAL" clId="{4AF79B10-181B-400D-85A1-D32D8948062C}" dt="2026-09-14T16:00:59.324" v="1607" actId="20577"/>
          <ac:spMkLst>
            <pc:docMk/>
            <pc:sldMk cId="3417364437" sldId="285"/>
            <ac:spMk id="4" creationId="{A26F4F8D-D5EB-515C-430D-36A3A79127FE}"/>
          </ac:spMkLst>
        </pc:spChg>
        <pc:picChg chg="add mod ord">
          <ac:chgData name="Pieter Deceuninck" userId="3591f333-0962-4932-a17b-7651e1225e62" providerId="ADAL" clId="{4AF79B10-181B-400D-85A1-D32D8948062C}" dt="2026-09-16T10:04:23.666" v="3951" actId="1076"/>
          <ac:picMkLst>
            <pc:docMk/>
            <pc:sldMk cId="3417364437" sldId="285"/>
            <ac:picMk id="7" creationId="{D07E6E8A-930C-EAA6-F701-D4F93B5D500F}"/>
          </ac:picMkLst>
        </pc:picChg>
        <pc:picChg chg="add del mod">
          <ac:chgData name="Pieter Deceuninck" userId="3591f333-0962-4932-a17b-7651e1225e62" providerId="ADAL" clId="{4AF79B10-181B-400D-85A1-D32D8948062C}" dt="2026-09-16T10:05:46.149" v="3965" actId="1076"/>
          <ac:picMkLst>
            <pc:docMk/>
            <pc:sldMk cId="3417364437" sldId="285"/>
            <ac:picMk id="9" creationId="{1C5054BC-46F1-FAE7-301B-FBD9FF5F781A}"/>
          </ac:picMkLst>
        </pc:picChg>
        <pc:picChg chg="add mod">
          <ac:chgData name="Pieter Deceuninck" userId="3591f333-0962-4932-a17b-7651e1225e62" providerId="ADAL" clId="{4AF79B10-181B-400D-85A1-D32D8948062C}" dt="2026-09-16T10:05:42.853" v="3964" actId="1076"/>
          <ac:picMkLst>
            <pc:docMk/>
            <pc:sldMk cId="3417364437" sldId="285"/>
            <ac:picMk id="11" creationId="{ACA98B87-39D2-92C1-8975-0AA4244EECEB}"/>
          </ac:picMkLst>
        </pc:picChg>
        <pc:picChg chg="add mod modCrop">
          <ac:chgData name="Pieter Deceuninck" userId="3591f333-0962-4932-a17b-7651e1225e62" providerId="ADAL" clId="{4AF79B10-181B-400D-85A1-D32D8948062C}" dt="2026-09-16T10:04:54.313" v="3959" actId="1076"/>
          <ac:picMkLst>
            <pc:docMk/>
            <pc:sldMk cId="3417364437" sldId="285"/>
            <ac:picMk id="12" creationId="{C8DD09A8-BB99-3898-82C7-F8B79FD6EF25}"/>
          </ac:picMkLst>
        </pc:picChg>
      </pc:sldChg>
      <pc:sldChg chg="addSp delSp modSp add mod ord addAnim delAnim modAnim">
        <pc:chgData name="Pieter Deceuninck" userId="3591f333-0962-4932-a17b-7651e1225e62" providerId="ADAL" clId="{4AF79B10-181B-400D-85A1-D32D8948062C}" dt="2026-09-15T15:21:38.641" v="3352"/>
        <pc:sldMkLst>
          <pc:docMk/>
          <pc:sldMk cId="1348810935" sldId="286"/>
        </pc:sldMkLst>
        <pc:spChg chg="mod">
          <ac:chgData name="Pieter Deceuninck" userId="3591f333-0962-4932-a17b-7651e1225e62" providerId="ADAL" clId="{4AF79B10-181B-400D-85A1-D32D8948062C}" dt="2026-09-15T08:43:58.836" v="1947" actId="20577"/>
          <ac:spMkLst>
            <pc:docMk/>
            <pc:sldMk cId="1348810935" sldId="286"/>
            <ac:spMk id="4" creationId="{55FE1243-2B27-790E-8881-77F3A4410336}"/>
          </ac:spMkLst>
        </pc:spChg>
        <pc:spChg chg="add del mod">
          <ac:chgData name="Pieter Deceuninck" userId="3591f333-0962-4932-a17b-7651e1225e62" providerId="ADAL" clId="{4AF79B10-181B-400D-85A1-D32D8948062C}" dt="2026-09-15T13:54:43.205" v="3316"/>
          <ac:spMkLst>
            <pc:docMk/>
            <pc:sldMk cId="1348810935" sldId="286"/>
            <ac:spMk id="5" creationId="{47EDBDEF-1500-4307-02D3-5880AD69DF3D}"/>
          </ac:spMkLst>
        </pc:spChg>
        <pc:spChg chg="add del mod">
          <ac:chgData name="Pieter Deceuninck" userId="3591f333-0962-4932-a17b-7651e1225e62" providerId="ADAL" clId="{4AF79B10-181B-400D-85A1-D32D8948062C}" dt="2026-09-15T15:20:01.976" v="3340" actId="478"/>
          <ac:spMkLst>
            <pc:docMk/>
            <pc:sldMk cId="1348810935" sldId="286"/>
            <ac:spMk id="8" creationId="{6F283B1B-F09C-2B22-1F3C-9988453C20FD}"/>
          </ac:spMkLst>
        </pc:spChg>
        <pc:spChg chg="add del mod">
          <ac:chgData name="Pieter Deceuninck" userId="3591f333-0962-4932-a17b-7651e1225e62" providerId="ADAL" clId="{4AF79B10-181B-400D-85A1-D32D8948062C}" dt="2026-09-15T13:55:24.317" v="3320"/>
          <ac:spMkLst>
            <pc:docMk/>
            <pc:sldMk cId="1348810935" sldId="286"/>
            <ac:spMk id="11" creationId="{2833EE87-CD82-0B3C-5BFB-0A2A8E41E258}"/>
          </ac:spMkLst>
        </pc:spChg>
        <pc:spChg chg="add mod">
          <ac:chgData name="Pieter Deceuninck" userId="3591f333-0962-4932-a17b-7651e1225e62" providerId="ADAL" clId="{4AF79B10-181B-400D-85A1-D32D8948062C}" dt="2026-09-15T13:55:54.870" v="3326" actId="14100"/>
          <ac:spMkLst>
            <pc:docMk/>
            <pc:sldMk cId="1348810935" sldId="286"/>
            <ac:spMk id="12" creationId="{0EF74291-28F7-87BA-4047-0FEDB5AF3808}"/>
          </ac:spMkLst>
        </pc:spChg>
        <pc:spChg chg="add mod">
          <ac:chgData name="Pieter Deceuninck" userId="3591f333-0962-4932-a17b-7651e1225e62" providerId="ADAL" clId="{4AF79B10-181B-400D-85A1-D32D8948062C}" dt="2026-09-15T13:56:03.808" v="3328" actId="1076"/>
          <ac:spMkLst>
            <pc:docMk/>
            <pc:sldMk cId="1348810935" sldId="286"/>
            <ac:spMk id="13" creationId="{EB19416D-C292-714C-0940-BF11B33C695E}"/>
          </ac:spMkLst>
        </pc:spChg>
        <pc:spChg chg="add del mod">
          <ac:chgData name="Pieter Deceuninck" userId="3591f333-0962-4932-a17b-7651e1225e62" providerId="ADAL" clId="{4AF79B10-181B-400D-85A1-D32D8948062C}" dt="2026-09-15T13:57:09.667" v="3339"/>
          <ac:spMkLst>
            <pc:docMk/>
            <pc:sldMk cId="1348810935" sldId="286"/>
            <ac:spMk id="14" creationId="{7C784709-2F5E-C5AE-9CE5-947097EA5B67}"/>
          </ac:spMkLst>
        </pc:spChg>
        <pc:spChg chg="add mod">
          <ac:chgData name="Pieter Deceuninck" userId="3591f333-0962-4932-a17b-7651e1225e62" providerId="ADAL" clId="{4AF79B10-181B-400D-85A1-D32D8948062C}" dt="2026-09-15T15:21:23.716" v="3349" actId="208"/>
          <ac:spMkLst>
            <pc:docMk/>
            <pc:sldMk cId="1348810935" sldId="286"/>
            <ac:spMk id="15" creationId="{ED595EF4-6B7D-3EEC-CC21-B35A68015D1E}"/>
          </ac:spMkLst>
        </pc:spChg>
        <pc:spChg chg="add mod">
          <ac:chgData name="Pieter Deceuninck" userId="3591f333-0962-4932-a17b-7651e1225e62" providerId="ADAL" clId="{4AF79B10-181B-400D-85A1-D32D8948062C}" dt="2026-09-15T15:21:30.602" v="3351" actId="1076"/>
          <ac:spMkLst>
            <pc:docMk/>
            <pc:sldMk cId="1348810935" sldId="286"/>
            <ac:spMk id="16" creationId="{FB485B12-5ADF-D842-D134-29D5C5C8A1FE}"/>
          </ac:spMkLst>
        </pc:spChg>
        <pc:picChg chg="del">
          <ac:chgData name="Pieter Deceuninck" userId="3591f333-0962-4932-a17b-7651e1225e62" providerId="ADAL" clId="{4AF79B10-181B-400D-85A1-D32D8948062C}" dt="2026-09-15T08:44:02.773" v="1948" actId="478"/>
          <ac:picMkLst>
            <pc:docMk/>
            <pc:sldMk cId="1348810935" sldId="286"/>
            <ac:picMk id="7" creationId="{09C826DB-CEE4-F11B-691A-7CFC12426A4E}"/>
          </ac:picMkLst>
        </pc:picChg>
        <pc:picChg chg="add mod ord">
          <ac:chgData name="Pieter Deceuninck" userId="3591f333-0962-4932-a17b-7651e1225e62" providerId="ADAL" clId="{4AF79B10-181B-400D-85A1-D32D8948062C}" dt="2026-09-15T13:54:46.225" v="3317" actId="1076"/>
          <ac:picMkLst>
            <pc:docMk/>
            <pc:sldMk cId="1348810935" sldId="286"/>
            <ac:picMk id="10" creationId="{71C6FA6B-D85C-EFFB-419A-6BF4CC927A2F}"/>
          </ac:picMkLst>
        </pc:picChg>
      </pc:sldChg>
      <pc:sldChg chg="addSp delSp modSp new mod modNotesTx">
        <pc:chgData name="Pieter Deceuninck" userId="3591f333-0962-4932-a17b-7651e1225e62" providerId="ADAL" clId="{4AF79B10-181B-400D-85A1-D32D8948062C}" dt="2026-09-15T11:04:46.791" v="2866" actId="20577"/>
        <pc:sldMkLst>
          <pc:docMk/>
          <pc:sldMk cId="340772692" sldId="287"/>
        </pc:sldMkLst>
        <pc:spChg chg="del">
          <ac:chgData name="Pieter Deceuninck" userId="3591f333-0962-4932-a17b-7651e1225e62" providerId="ADAL" clId="{4AF79B10-181B-400D-85A1-D32D8948062C}" dt="2026-09-15T08:44:43.237" v="1967"/>
          <ac:spMkLst>
            <pc:docMk/>
            <pc:sldMk cId="340772692" sldId="287"/>
            <ac:spMk id="2" creationId="{FBCACDDF-C56B-EECD-BD8E-8EB62BCDA894}"/>
          </ac:spMkLst>
        </pc:spChg>
        <pc:spChg chg="mod">
          <ac:chgData name="Pieter Deceuninck" userId="3591f333-0962-4932-a17b-7651e1225e62" providerId="ADAL" clId="{4AF79B10-181B-400D-85A1-D32D8948062C}" dt="2026-09-15T08:44:33.229" v="1966" actId="20577"/>
          <ac:spMkLst>
            <pc:docMk/>
            <pc:sldMk cId="340772692" sldId="287"/>
            <ac:spMk id="4" creationId="{708A1685-70B0-E028-5855-CD48A4FD7DAA}"/>
          </ac:spMkLst>
        </pc:spChg>
        <pc:spChg chg="add mod">
          <ac:chgData name="Pieter Deceuninck" userId="3591f333-0962-4932-a17b-7651e1225e62" providerId="ADAL" clId="{4AF79B10-181B-400D-85A1-D32D8948062C}" dt="2026-09-15T09:11:50.040" v="2350" actId="1076"/>
          <ac:spMkLst>
            <pc:docMk/>
            <pc:sldMk cId="340772692" sldId="287"/>
            <ac:spMk id="7" creationId="{0D9A972F-5428-436A-206B-F4ED9987B212}"/>
          </ac:spMkLst>
        </pc:spChg>
        <pc:spChg chg="add mod">
          <ac:chgData name="Pieter Deceuninck" userId="3591f333-0962-4932-a17b-7651e1225e62" providerId="ADAL" clId="{4AF79B10-181B-400D-85A1-D32D8948062C}" dt="2026-09-15T08:52:58.697" v="2111" actId="207"/>
          <ac:spMkLst>
            <pc:docMk/>
            <pc:sldMk cId="340772692" sldId="287"/>
            <ac:spMk id="10" creationId="{E5CC6653-FD6D-D95B-4E13-5C2A727EC254}"/>
          </ac:spMkLst>
        </pc:spChg>
        <pc:spChg chg="add mod">
          <ac:chgData name="Pieter Deceuninck" userId="3591f333-0962-4932-a17b-7651e1225e62" providerId="ADAL" clId="{4AF79B10-181B-400D-85A1-D32D8948062C}" dt="2026-09-15T08:53:04.262" v="2113" actId="207"/>
          <ac:spMkLst>
            <pc:docMk/>
            <pc:sldMk cId="340772692" sldId="287"/>
            <ac:spMk id="11" creationId="{8EADD4C1-D406-4DFA-A806-A5B41E2C52A2}"/>
          </ac:spMkLst>
        </pc:spChg>
        <pc:spChg chg="add mod">
          <ac:chgData name="Pieter Deceuninck" userId="3591f333-0962-4932-a17b-7651e1225e62" providerId="ADAL" clId="{4AF79B10-181B-400D-85A1-D32D8948062C}" dt="2026-09-15T08:53:12.478" v="2114" actId="1076"/>
          <ac:spMkLst>
            <pc:docMk/>
            <pc:sldMk cId="340772692" sldId="287"/>
            <ac:spMk id="15" creationId="{B5CE5F7F-B394-05FF-89BB-5F0AFC8491E4}"/>
          </ac:spMkLst>
        </pc:spChg>
        <pc:spChg chg="add mod">
          <ac:chgData name="Pieter Deceuninck" userId="3591f333-0962-4932-a17b-7651e1225e62" providerId="ADAL" clId="{4AF79B10-181B-400D-85A1-D32D8948062C}" dt="2026-09-15T09:12:05.280" v="2356" actId="1076"/>
          <ac:spMkLst>
            <pc:docMk/>
            <pc:sldMk cId="340772692" sldId="287"/>
            <ac:spMk id="17" creationId="{EE339A63-3490-345B-FD0E-57ED3797B75E}"/>
          </ac:spMkLst>
        </pc:spChg>
        <pc:picChg chg="add mod">
          <ac:chgData name="Pieter Deceuninck" userId="3591f333-0962-4932-a17b-7651e1225e62" providerId="ADAL" clId="{4AF79B10-181B-400D-85A1-D32D8948062C}" dt="2026-09-15T08:49:28.927" v="2067" actId="14100"/>
          <ac:picMkLst>
            <pc:docMk/>
            <pc:sldMk cId="340772692" sldId="287"/>
            <ac:picMk id="5" creationId="{1F819177-3901-3CF6-1E0B-83EA2B903005}"/>
          </ac:picMkLst>
        </pc:picChg>
        <pc:picChg chg="add mod">
          <ac:chgData name="Pieter Deceuninck" userId="3591f333-0962-4932-a17b-7651e1225e62" providerId="ADAL" clId="{4AF79B10-181B-400D-85A1-D32D8948062C}" dt="2026-09-15T08:48:40.326" v="1980" actId="14100"/>
          <ac:picMkLst>
            <pc:docMk/>
            <pc:sldMk cId="340772692" sldId="287"/>
            <ac:picMk id="9" creationId="{5ECC2D59-9AE4-6272-51EE-6C9D3455C3C0}"/>
          </ac:picMkLst>
        </pc:picChg>
        <pc:picChg chg="add mod">
          <ac:chgData name="Pieter Deceuninck" userId="3591f333-0962-4932-a17b-7651e1225e62" providerId="ADAL" clId="{4AF79B10-181B-400D-85A1-D32D8948062C}" dt="2026-09-15T08:52:41.116" v="2108" actId="1076"/>
          <ac:picMkLst>
            <pc:docMk/>
            <pc:sldMk cId="340772692" sldId="287"/>
            <ac:picMk id="12" creationId="{DD368442-248C-AC4A-3416-E4B8787A9954}"/>
          </ac:picMkLst>
        </pc:picChg>
        <pc:picChg chg="add mod">
          <ac:chgData name="Pieter Deceuninck" userId="3591f333-0962-4932-a17b-7651e1225e62" providerId="ADAL" clId="{4AF79B10-181B-400D-85A1-D32D8948062C}" dt="2026-09-15T08:52:43.884" v="2109" actId="1076"/>
          <ac:picMkLst>
            <pc:docMk/>
            <pc:sldMk cId="340772692" sldId="287"/>
            <ac:picMk id="14" creationId="{B0ECFDDF-A4C0-F594-FFB4-C27D76BBD1BA}"/>
          </ac:picMkLst>
        </pc:picChg>
      </pc:sldChg>
      <pc:sldChg chg="addSp delSp modSp new mod modAnim">
        <pc:chgData name="Pieter Deceuninck" userId="3591f333-0962-4932-a17b-7651e1225e62" providerId="ADAL" clId="{4AF79B10-181B-400D-85A1-D32D8948062C}" dt="2026-09-15T11:06:06.634" v="2884" actId="22"/>
        <pc:sldMkLst>
          <pc:docMk/>
          <pc:sldMk cId="2651828407" sldId="288"/>
        </pc:sldMkLst>
        <pc:spChg chg="del">
          <ac:chgData name="Pieter Deceuninck" userId="3591f333-0962-4932-a17b-7651e1225e62" providerId="ADAL" clId="{4AF79B10-181B-400D-85A1-D32D8948062C}" dt="2026-09-15T09:07:44.431" v="2121"/>
          <ac:spMkLst>
            <pc:docMk/>
            <pc:sldMk cId="2651828407" sldId="288"/>
            <ac:spMk id="2" creationId="{3A2B2857-9242-BD56-2A3A-21C4AB033CDD}"/>
          </ac:spMkLst>
        </pc:spChg>
        <pc:spChg chg="mod">
          <ac:chgData name="Pieter Deceuninck" userId="3591f333-0962-4932-a17b-7651e1225e62" providerId="ADAL" clId="{4AF79B10-181B-400D-85A1-D32D8948062C}" dt="2026-09-15T09:26:20.443" v="2525" actId="20577"/>
          <ac:spMkLst>
            <pc:docMk/>
            <pc:sldMk cId="2651828407" sldId="288"/>
            <ac:spMk id="4" creationId="{438A867A-607A-0B0B-6ABB-10222ECE4C3F}"/>
          </ac:spMkLst>
        </pc:spChg>
        <pc:picChg chg="add mod">
          <ac:chgData name="Pieter Deceuninck" userId="3591f333-0962-4932-a17b-7651e1225e62" providerId="ADAL" clId="{4AF79B10-181B-400D-85A1-D32D8948062C}" dt="2026-09-15T09:24:45.783" v="2521" actId="14100"/>
          <ac:picMkLst>
            <pc:docMk/>
            <pc:sldMk cId="2651828407" sldId="288"/>
            <ac:picMk id="5" creationId="{87D11776-C6BB-95CE-8D5F-CF7EF7445479}"/>
          </ac:picMkLst>
        </pc:picChg>
        <pc:picChg chg="add mod modCrop">
          <ac:chgData name="Pieter Deceuninck" userId="3591f333-0962-4932-a17b-7651e1225e62" providerId="ADAL" clId="{4AF79B10-181B-400D-85A1-D32D8948062C}" dt="2026-09-15T09:24:53.652" v="2522" actId="732"/>
          <ac:picMkLst>
            <pc:docMk/>
            <pc:sldMk cId="2651828407" sldId="288"/>
            <ac:picMk id="6" creationId="{07173453-6E32-C2D6-3C75-9D1BBDEB9395}"/>
          </ac:picMkLst>
        </pc:picChg>
        <pc:picChg chg="add">
          <ac:chgData name="Pieter Deceuninck" userId="3591f333-0962-4932-a17b-7651e1225e62" providerId="ADAL" clId="{4AF79B10-181B-400D-85A1-D32D8948062C}" dt="2026-09-15T11:06:06.634" v="2884" actId="22"/>
          <ac:picMkLst>
            <pc:docMk/>
            <pc:sldMk cId="2651828407" sldId="288"/>
            <ac:picMk id="8" creationId="{C7CBE6CF-EDE3-F982-2C0C-EC563AA16525}"/>
          </ac:picMkLst>
        </pc:picChg>
      </pc:sldChg>
      <pc:sldChg chg="addSp delSp modSp new mod">
        <pc:chgData name="Pieter Deceuninck" userId="3591f333-0962-4932-a17b-7651e1225e62" providerId="ADAL" clId="{4AF79B10-181B-400D-85A1-D32D8948062C}" dt="2026-09-15T11:06:26.428" v="2910" actId="20577"/>
        <pc:sldMkLst>
          <pc:docMk/>
          <pc:sldMk cId="1630001372" sldId="289"/>
        </pc:sldMkLst>
        <pc:spChg chg="del">
          <ac:chgData name="Pieter Deceuninck" userId="3591f333-0962-4932-a17b-7651e1225e62" providerId="ADAL" clId="{4AF79B10-181B-400D-85A1-D32D8948062C}" dt="2026-09-15T11:06:17.859" v="2887"/>
          <ac:spMkLst>
            <pc:docMk/>
            <pc:sldMk cId="1630001372" sldId="289"/>
            <ac:spMk id="2" creationId="{2437C26A-8BC3-D699-0BD3-B6B4E9E5753D}"/>
          </ac:spMkLst>
        </pc:spChg>
        <pc:spChg chg="mod">
          <ac:chgData name="Pieter Deceuninck" userId="3591f333-0962-4932-a17b-7651e1225e62" providerId="ADAL" clId="{4AF79B10-181B-400D-85A1-D32D8948062C}" dt="2026-09-15T11:06:26.428" v="2910" actId="20577"/>
          <ac:spMkLst>
            <pc:docMk/>
            <pc:sldMk cId="1630001372" sldId="289"/>
            <ac:spMk id="4" creationId="{C1D81BE7-2A2D-CB9B-743B-0EB999641CDB}"/>
          </ac:spMkLst>
        </pc:spChg>
        <pc:picChg chg="add">
          <ac:chgData name="Pieter Deceuninck" userId="3591f333-0962-4932-a17b-7651e1225e62" providerId="ADAL" clId="{4AF79B10-181B-400D-85A1-D32D8948062C}" dt="2026-09-15T11:06:09.818" v="2885" actId="22"/>
          <ac:picMkLst>
            <pc:docMk/>
            <pc:sldMk cId="1630001372" sldId="289"/>
            <ac:picMk id="6" creationId="{4D0F6858-B2C6-3FC6-709D-248FA0EDA991}"/>
          </ac:picMkLst>
        </pc:picChg>
        <pc:picChg chg="add mod ord">
          <ac:chgData name="Pieter Deceuninck" userId="3591f333-0962-4932-a17b-7651e1225e62" providerId="ADAL" clId="{4AF79B10-181B-400D-85A1-D32D8948062C}" dt="2026-09-15T11:06:17.859" v="2887"/>
          <ac:picMkLst>
            <pc:docMk/>
            <pc:sldMk cId="1630001372" sldId="289"/>
            <ac:picMk id="8" creationId="{0DCE9E26-3D1B-705F-20B4-81A82C1C971E}"/>
          </ac:picMkLst>
        </pc:picChg>
      </pc:sldChg>
      <pc:sldChg chg="add del">
        <pc:chgData name="Pieter Deceuninck" userId="3591f333-0962-4932-a17b-7651e1225e62" providerId="ADAL" clId="{4AF79B10-181B-400D-85A1-D32D8948062C}" dt="2026-09-15T12:05:04.789" v="2934" actId="47"/>
        <pc:sldMkLst>
          <pc:docMk/>
          <pc:sldMk cId="1232774548" sldId="290"/>
        </pc:sldMkLst>
      </pc:sldChg>
      <pc:sldChg chg="addSp delSp modSp add mod ord modAnim">
        <pc:chgData name="Pieter Deceuninck" userId="3591f333-0962-4932-a17b-7651e1225e62" providerId="ADAL" clId="{4AF79B10-181B-400D-85A1-D32D8948062C}" dt="2026-09-16T09:58:56.348" v="3950"/>
        <pc:sldMkLst>
          <pc:docMk/>
          <pc:sldMk cId="1460991327" sldId="290"/>
        </pc:sldMkLst>
        <pc:spChg chg="mod">
          <ac:chgData name="Pieter Deceuninck" userId="3591f333-0962-4932-a17b-7651e1225e62" providerId="ADAL" clId="{4AF79B10-181B-400D-85A1-D32D8948062C}" dt="2026-09-16T08:28:52.728" v="3551" actId="20577"/>
          <ac:spMkLst>
            <pc:docMk/>
            <pc:sldMk cId="1460991327" sldId="290"/>
            <ac:spMk id="4" creationId="{A71E8E88-DAF6-400D-3F4C-322710EA7F4D}"/>
          </ac:spMkLst>
        </pc:spChg>
        <pc:spChg chg="add mod">
          <ac:chgData name="Pieter Deceuninck" userId="3591f333-0962-4932-a17b-7651e1225e62" providerId="ADAL" clId="{4AF79B10-181B-400D-85A1-D32D8948062C}" dt="2026-09-16T09:07:35.042" v="3911" actId="1076"/>
          <ac:spMkLst>
            <pc:docMk/>
            <pc:sldMk cId="1460991327" sldId="290"/>
            <ac:spMk id="5" creationId="{3618F749-D66E-6FAB-9922-BC0F44E96A5F}"/>
          </ac:spMkLst>
        </pc:spChg>
        <pc:spChg chg="add mod">
          <ac:chgData name="Pieter Deceuninck" userId="3591f333-0962-4932-a17b-7651e1225e62" providerId="ADAL" clId="{4AF79B10-181B-400D-85A1-D32D8948062C}" dt="2026-09-16T08:34:05.247" v="3681" actId="14100"/>
          <ac:spMkLst>
            <pc:docMk/>
            <pc:sldMk cId="1460991327" sldId="290"/>
            <ac:spMk id="12" creationId="{DA5E2C00-EDBB-8C16-6A18-0DEF2B0312A1}"/>
          </ac:spMkLst>
        </pc:spChg>
        <pc:spChg chg="add mod">
          <ac:chgData name="Pieter Deceuninck" userId="3591f333-0962-4932-a17b-7651e1225e62" providerId="ADAL" clId="{4AF79B10-181B-400D-85A1-D32D8948062C}" dt="2026-09-16T09:58:22.626" v="3933" actId="20577"/>
          <ac:spMkLst>
            <pc:docMk/>
            <pc:sldMk cId="1460991327" sldId="290"/>
            <ac:spMk id="13" creationId="{442AAB61-2368-A9CC-546B-F4327823A4AF}"/>
          </ac:spMkLst>
        </pc:spChg>
        <pc:spChg chg="add mod">
          <ac:chgData name="Pieter Deceuninck" userId="3591f333-0962-4932-a17b-7651e1225e62" providerId="ADAL" clId="{4AF79B10-181B-400D-85A1-D32D8948062C}" dt="2026-09-16T09:56:53.766" v="3925"/>
          <ac:spMkLst>
            <pc:docMk/>
            <pc:sldMk cId="1460991327" sldId="290"/>
            <ac:spMk id="15" creationId="{283649C4-1151-28B7-9B5B-07E19B6D5A9F}"/>
          </ac:spMkLst>
        </pc:spChg>
        <pc:spChg chg="add mod">
          <ac:chgData name="Pieter Deceuninck" userId="3591f333-0962-4932-a17b-7651e1225e62" providerId="ADAL" clId="{4AF79B10-181B-400D-85A1-D32D8948062C}" dt="2026-09-16T09:58:19.840" v="3930" actId="14100"/>
          <ac:spMkLst>
            <pc:docMk/>
            <pc:sldMk cId="1460991327" sldId="290"/>
            <ac:spMk id="16" creationId="{B30DDA4C-CCFB-5816-F598-4522BA5A0F82}"/>
          </ac:spMkLst>
        </pc:spChg>
        <pc:spChg chg="add mod">
          <ac:chgData name="Pieter Deceuninck" userId="3591f333-0962-4932-a17b-7651e1225e62" providerId="ADAL" clId="{4AF79B10-181B-400D-85A1-D32D8948062C}" dt="2026-09-16T09:58:35.640" v="3947" actId="1076"/>
          <ac:spMkLst>
            <pc:docMk/>
            <pc:sldMk cId="1460991327" sldId="290"/>
            <ac:spMk id="17" creationId="{806B3927-1DDF-442B-7166-51C53B62B88E}"/>
          </ac:spMkLst>
        </pc:spChg>
        <pc:picChg chg="del">
          <ac:chgData name="Pieter Deceuninck" userId="3591f333-0962-4932-a17b-7651e1225e62" providerId="ADAL" clId="{4AF79B10-181B-400D-85A1-D32D8948062C}" dt="2026-09-15T12:05:35.507" v="2976" actId="478"/>
          <ac:picMkLst>
            <pc:docMk/>
            <pc:sldMk cId="1460991327" sldId="290"/>
            <ac:picMk id="7" creationId="{E327D80B-FBDB-713A-C405-3F1DAB7514D4}"/>
          </ac:picMkLst>
        </pc:picChg>
        <pc:picChg chg="add mod">
          <ac:chgData name="Pieter Deceuninck" userId="3591f333-0962-4932-a17b-7651e1225e62" providerId="ADAL" clId="{4AF79B10-181B-400D-85A1-D32D8948062C}" dt="2026-09-16T09:05:11.392" v="3844" actId="14100"/>
          <ac:picMkLst>
            <pc:docMk/>
            <pc:sldMk cId="1460991327" sldId="290"/>
            <ac:picMk id="8" creationId="{A1473827-DF53-D0B0-A8A7-C24AB028B6E8}"/>
          </ac:picMkLst>
        </pc:picChg>
        <pc:picChg chg="del">
          <ac:chgData name="Pieter Deceuninck" userId="3591f333-0962-4932-a17b-7651e1225e62" providerId="ADAL" clId="{4AF79B10-181B-400D-85A1-D32D8948062C}" dt="2026-09-15T12:06:26.972" v="3053" actId="478"/>
          <ac:picMkLst>
            <pc:docMk/>
            <pc:sldMk cId="1460991327" sldId="290"/>
            <ac:picMk id="9" creationId="{24EC42CE-6580-038E-0221-F49F18290782}"/>
          </ac:picMkLst>
        </pc:picChg>
        <pc:picChg chg="del">
          <ac:chgData name="Pieter Deceuninck" userId="3591f333-0962-4932-a17b-7651e1225e62" providerId="ADAL" clId="{4AF79B10-181B-400D-85A1-D32D8948062C}" dt="2026-09-15T12:06:26.972" v="3053" actId="478"/>
          <ac:picMkLst>
            <pc:docMk/>
            <pc:sldMk cId="1460991327" sldId="290"/>
            <ac:picMk id="11" creationId="{C6444E18-AE6E-36CD-FE0E-0762BEC046CA}"/>
          </ac:picMkLst>
        </pc:picChg>
      </pc:sldChg>
      <pc:sldChg chg="addSp delSp modSp add mod delAnim">
        <pc:chgData name="Pieter Deceuninck" userId="3591f333-0962-4932-a17b-7651e1225e62" providerId="ADAL" clId="{4AF79B10-181B-400D-85A1-D32D8948062C}" dt="2026-09-15T15:38:27.565" v="3511" actId="20577"/>
        <pc:sldMkLst>
          <pc:docMk/>
          <pc:sldMk cId="3306635975" sldId="291"/>
        </pc:sldMkLst>
        <pc:spChg chg="add del mod">
          <ac:chgData name="Pieter Deceuninck" userId="3591f333-0962-4932-a17b-7651e1225e62" providerId="ADAL" clId="{4AF79B10-181B-400D-85A1-D32D8948062C}" dt="2026-09-15T15:22:25.794" v="3356"/>
          <ac:spMkLst>
            <pc:docMk/>
            <pc:sldMk cId="3306635975" sldId="291"/>
            <ac:spMk id="5" creationId="{4FAE73A8-4971-9103-659C-14CC91E3FC02}"/>
          </ac:spMkLst>
        </pc:spChg>
        <pc:spChg chg="del">
          <ac:chgData name="Pieter Deceuninck" userId="3591f333-0962-4932-a17b-7651e1225e62" providerId="ADAL" clId="{4AF79B10-181B-400D-85A1-D32D8948062C}" dt="2026-09-15T15:23:10.707" v="3366" actId="478"/>
          <ac:spMkLst>
            <pc:docMk/>
            <pc:sldMk cId="3306635975" sldId="291"/>
            <ac:spMk id="12" creationId="{75D9C04D-3A69-0472-0971-6E0B544BE81B}"/>
          </ac:spMkLst>
        </pc:spChg>
        <pc:spChg chg="del">
          <ac:chgData name="Pieter Deceuninck" userId="3591f333-0962-4932-a17b-7651e1225e62" providerId="ADAL" clId="{4AF79B10-181B-400D-85A1-D32D8948062C}" dt="2026-09-15T15:23:12.401" v="3367" actId="478"/>
          <ac:spMkLst>
            <pc:docMk/>
            <pc:sldMk cId="3306635975" sldId="291"/>
            <ac:spMk id="13" creationId="{3076F43D-15C6-8DD2-FBB7-CD3F0F063C53}"/>
          </ac:spMkLst>
        </pc:spChg>
        <pc:spChg chg="del">
          <ac:chgData name="Pieter Deceuninck" userId="3591f333-0962-4932-a17b-7651e1225e62" providerId="ADAL" clId="{4AF79B10-181B-400D-85A1-D32D8948062C}" dt="2026-09-15T15:23:09.501" v="3365" actId="478"/>
          <ac:spMkLst>
            <pc:docMk/>
            <pc:sldMk cId="3306635975" sldId="291"/>
            <ac:spMk id="15" creationId="{35EBC709-2DE0-CDC6-9D6A-B66798957BE7}"/>
          </ac:spMkLst>
        </pc:spChg>
        <pc:spChg chg="del mod">
          <ac:chgData name="Pieter Deceuninck" userId="3591f333-0962-4932-a17b-7651e1225e62" providerId="ADAL" clId="{4AF79B10-181B-400D-85A1-D32D8948062C}" dt="2026-09-15T15:23:07.384" v="3364" actId="478"/>
          <ac:spMkLst>
            <pc:docMk/>
            <pc:sldMk cId="3306635975" sldId="291"/>
            <ac:spMk id="16" creationId="{D690A111-75D8-2578-6176-7F4DCA4C99D7}"/>
          </ac:spMkLst>
        </pc:spChg>
        <pc:spChg chg="add mod">
          <ac:chgData name="Pieter Deceuninck" userId="3591f333-0962-4932-a17b-7651e1225e62" providerId="ADAL" clId="{4AF79B10-181B-400D-85A1-D32D8948062C}" dt="2026-09-15T15:32:21.604" v="3439" actId="1076"/>
          <ac:spMkLst>
            <pc:docMk/>
            <pc:sldMk cId="3306635975" sldId="291"/>
            <ac:spMk id="17" creationId="{AC9F8733-AFE3-2C93-9A2F-C765520B78C6}"/>
          </ac:spMkLst>
        </pc:spChg>
        <pc:spChg chg="add mod">
          <ac:chgData name="Pieter Deceuninck" userId="3591f333-0962-4932-a17b-7651e1225e62" providerId="ADAL" clId="{4AF79B10-181B-400D-85A1-D32D8948062C}" dt="2026-09-15T15:32:11.476" v="3438" actId="1076"/>
          <ac:spMkLst>
            <pc:docMk/>
            <pc:sldMk cId="3306635975" sldId="291"/>
            <ac:spMk id="21" creationId="{C2803A5C-F2B3-09B2-0911-3D8461ACB9BA}"/>
          </ac:spMkLst>
        </pc:spChg>
        <pc:spChg chg="add del mod">
          <ac:chgData name="Pieter Deceuninck" userId="3591f333-0962-4932-a17b-7651e1225e62" providerId="ADAL" clId="{4AF79B10-181B-400D-85A1-D32D8948062C}" dt="2026-09-15T15:26:25.395" v="3391"/>
          <ac:spMkLst>
            <pc:docMk/>
            <pc:sldMk cId="3306635975" sldId="291"/>
            <ac:spMk id="23" creationId="{A242CD79-39E8-50A1-7945-94680C0A8D70}"/>
          </ac:spMkLst>
        </pc:spChg>
        <pc:spChg chg="add del mod">
          <ac:chgData name="Pieter Deceuninck" userId="3591f333-0962-4932-a17b-7651e1225e62" providerId="ADAL" clId="{4AF79B10-181B-400D-85A1-D32D8948062C}" dt="2026-09-15T15:27:46.901" v="3409" actId="478"/>
          <ac:spMkLst>
            <pc:docMk/>
            <pc:sldMk cId="3306635975" sldId="291"/>
            <ac:spMk id="29" creationId="{10AE952C-3954-B0C2-8FDD-50CD4D149312}"/>
          </ac:spMkLst>
        </pc:spChg>
        <pc:spChg chg="add mod">
          <ac:chgData name="Pieter Deceuninck" userId="3591f333-0962-4932-a17b-7651e1225e62" providerId="ADAL" clId="{4AF79B10-181B-400D-85A1-D32D8948062C}" dt="2026-09-15T15:37:42.565" v="3483" actId="1076"/>
          <ac:spMkLst>
            <pc:docMk/>
            <pc:sldMk cId="3306635975" sldId="291"/>
            <ac:spMk id="35" creationId="{D9D2481D-6D6D-BB5B-E8BB-D2D7514D1A59}"/>
          </ac:spMkLst>
        </pc:spChg>
        <pc:spChg chg="add mod">
          <ac:chgData name="Pieter Deceuninck" userId="3591f333-0962-4932-a17b-7651e1225e62" providerId="ADAL" clId="{4AF79B10-181B-400D-85A1-D32D8948062C}" dt="2026-09-15T15:38:07.783" v="3488" actId="1076"/>
          <ac:spMkLst>
            <pc:docMk/>
            <pc:sldMk cId="3306635975" sldId="291"/>
            <ac:spMk id="37" creationId="{0B9149D9-4BE4-C2C6-5CD8-9BC4EC37EFDC}"/>
          </ac:spMkLst>
        </pc:spChg>
        <pc:spChg chg="add del mod">
          <ac:chgData name="Pieter Deceuninck" userId="3591f333-0962-4932-a17b-7651e1225e62" providerId="ADAL" clId="{4AF79B10-181B-400D-85A1-D32D8948062C}" dt="2026-09-15T15:36:48.418" v="3471" actId="478"/>
          <ac:spMkLst>
            <pc:docMk/>
            <pc:sldMk cId="3306635975" sldId="291"/>
            <ac:spMk id="38" creationId="{16A17FF7-F499-37BC-5613-7686666B62D9}"/>
          </ac:spMkLst>
        </pc:spChg>
        <pc:spChg chg="add mod">
          <ac:chgData name="Pieter Deceuninck" userId="3591f333-0962-4932-a17b-7651e1225e62" providerId="ADAL" clId="{4AF79B10-181B-400D-85A1-D32D8948062C}" dt="2026-09-15T15:37:39.069" v="3482" actId="14100"/>
          <ac:spMkLst>
            <pc:docMk/>
            <pc:sldMk cId="3306635975" sldId="291"/>
            <ac:spMk id="39" creationId="{ED504663-F50E-5F86-299F-E74BD19AB8F9}"/>
          </ac:spMkLst>
        </pc:spChg>
        <pc:spChg chg="add mod">
          <ac:chgData name="Pieter Deceuninck" userId="3591f333-0962-4932-a17b-7651e1225e62" providerId="ADAL" clId="{4AF79B10-181B-400D-85A1-D32D8948062C}" dt="2026-09-15T15:38:04.084" v="3487" actId="14100"/>
          <ac:spMkLst>
            <pc:docMk/>
            <pc:sldMk cId="3306635975" sldId="291"/>
            <ac:spMk id="41" creationId="{91D48C4B-9B90-A973-BAB7-17C3438C6E8B}"/>
          </ac:spMkLst>
        </pc:spChg>
        <pc:spChg chg="add mod">
          <ac:chgData name="Pieter Deceuninck" userId="3591f333-0962-4932-a17b-7651e1225e62" providerId="ADAL" clId="{4AF79B10-181B-400D-85A1-D32D8948062C}" dt="2026-09-15T15:38:22.949" v="3502" actId="20577"/>
          <ac:spMkLst>
            <pc:docMk/>
            <pc:sldMk cId="3306635975" sldId="291"/>
            <ac:spMk id="42" creationId="{E99A5FBB-88C1-0DAA-33A1-4629306F0AA8}"/>
          </ac:spMkLst>
        </pc:spChg>
        <pc:spChg chg="add mod">
          <ac:chgData name="Pieter Deceuninck" userId="3591f333-0962-4932-a17b-7651e1225e62" providerId="ADAL" clId="{4AF79B10-181B-400D-85A1-D32D8948062C}" dt="2026-09-15T15:38:27.565" v="3511" actId="20577"/>
          <ac:spMkLst>
            <pc:docMk/>
            <pc:sldMk cId="3306635975" sldId="291"/>
            <ac:spMk id="43" creationId="{426AE876-448C-0F5F-DBF3-4DCD804C0069}"/>
          </ac:spMkLst>
        </pc:spChg>
        <pc:picChg chg="add del mod ord modCrop">
          <ac:chgData name="Pieter Deceuninck" userId="3591f333-0962-4932-a17b-7651e1225e62" providerId="ADAL" clId="{4AF79B10-181B-400D-85A1-D32D8948062C}" dt="2026-09-15T15:26:03.939" v="3389" actId="478"/>
          <ac:picMkLst>
            <pc:docMk/>
            <pc:sldMk cId="3306635975" sldId="291"/>
            <ac:picMk id="8" creationId="{EDF23B43-38A3-C08A-A22D-EEB0AAD908AF}"/>
          </ac:picMkLst>
        </pc:picChg>
        <pc:picChg chg="del">
          <ac:chgData name="Pieter Deceuninck" userId="3591f333-0962-4932-a17b-7651e1225e62" providerId="ADAL" clId="{4AF79B10-181B-400D-85A1-D32D8948062C}" dt="2026-09-15T15:22:16.231" v="3354" actId="478"/>
          <ac:picMkLst>
            <pc:docMk/>
            <pc:sldMk cId="3306635975" sldId="291"/>
            <ac:picMk id="10" creationId="{4C78A68B-B03E-4311-7BE3-8EDB5CA15D4D}"/>
          </ac:picMkLst>
        </pc:picChg>
        <pc:picChg chg="add del mod ord">
          <ac:chgData name="Pieter Deceuninck" userId="3591f333-0962-4932-a17b-7651e1225e62" providerId="ADAL" clId="{4AF79B10-181B-400D-85A1-D32D8948062C}" dt="2026-09-15T15:27:43.833" v="3408" actId="478"/>
          <ac:picMkLst>
            <pc:docMk/>
            <pc:sldMk cId="3306635975" sldId="291"/>
            <ac:picMk id="25" creationId="{7428B97D-FBC6-700E-7323-FB1E338381EF}"/>
          </ac:picMkLst>
        </pc:picChg>
        <pc:picChg chg="add mod ord">
          <ac:chgData name="Pieter Deceuninck" userId="3591f333-0962-4932-a17b-7651e1225e62" providerId="ADAL" clId="{4AF79B10-181B-400D-85A1-D32D8948062C}" dt="2026-09-15T15:31:44.650" v="3433" actId="1076"/>
          <ac:picMkLst>
            <pc:docMk/>
            <pc:sldMk cId="3306635975" sldId="291"/>
            <ac:picMk id="27" creationId="{41F71380-F595-2DED-EA6F-C137189878DD}"/>
          </ac:picMkLst>
        </pc:picChg>
        <pc:picChg chg="add mod">
          <ac:chgData name="Pieter Deceuninck" userId="3591f333-0962-4932-a17b-7651e1225e62" providerId="ADAL" clId="{4AF79B10-181B-400D-85A1-D32D8948062C}" dt="2026-09-15T15:36:28.528" v="3467" actId="1076"/>
          <ac:picMkLst>
            <pc:docMk/>
            <pc:sldMk cId="3306635975" sldId="291"/>
            <ac:picMk id="31" creationId="{24109AA5-4308-C1BE-826C-2457A474FEFB}"/>
          </ac:picMkLst>
        </pc:picChg>
        <pc:cxnChg chg="add mod">
          <ac:chgData name="Pieter Deceuninck" userId="3591f333-0962-4932-a17b-7651e1225e62" providerId="ADAL" clId="{4AF79B10-181B-400D-85A1-D32D8948062C}" dt="2026-09-15T15:32:21.604" v="3439" actId="1076"/>
          <ac:cxnSpMkLst>
            <pc:docMk/>
            <pc:sldMk cId="3306635975" sldId="291"/>
            <ac:cxnSpMk id="11" creationId="{A38CBAA3-B841-C1A4-09C5-0024F879B776}"/>
          </ac:cxnSpMkLst>
        </pc:cxnChg>
        <pc:cxnChg chg="add mod">
          <ac:chgData name="Pieter Deceuninck" userId="3591f333-0962-4932-a17b-7651e1225e62" providerId="ADAL" clId="{4AF79B10-181B-400D-85A1-D32D8948062C}" dt="2026-09-15T15:32:11.476" v="3438" actId="1076"/>
          <ac:cxnSpMkLst>
            <pc:docMk/>
            <pc:sldMk cId="3306635975" sldId="291"/>
            <ac:cxnSpMk id="18" creationId="{254FFBD9-272C-2033-40B0-AB4AC2B30052}"/>
          </ac:cxnSpMkLst>
        </pc:cxnChg>
        <pc:cxnChg chg="add del mod">
          <ac:chgData name="Pieter Deceuninck" userId="3591f333-0962-4932-a17b-7651e1225e62" providerId="ADAL" clId="{4AF79B10-181B-400D-85A1-D32D8948062C}" dt="2026-09-15T15:35:56.432" v="3443" actId="478"/>
          <ac:cxnSpMkLst>
            <pc:docMk/>
            <pc:sldMk cId="3306635975" sldId="291"/>
            <ac:cxnSpMk id="32" creationId="{CB115E3F-DC53-D999-990E-F4D60C9A27CE}"/>
          </ac:cxnSpMkLst>
        </pc:cxnChg>
      </pc:sldChg>
      <pc:sldChg chg="modSp add mod">
        <pc:chgData name="Pieter Deceuninck" userId="3591f333-0962-4932-a17b-7651e1225e62" providerId="ADAL" clId="{4AF79B10-181B-400D-85A1-D32D8948062C}" dt="2026-09-16T10:33:10.938" v="3969" actId="20577"/>
        <pc:sldMkLst>
          <pc:docMk/>
          <pc:sldMk cId="565125973" sldId="292"/>
        </pc:sldMkLst>
        <pc:spChg chg="mod">
          <ac:chgData name="Pieter Deceuninck" userId="3591f333-0962-4932-a17b-7651e1225e62" providerId="ADAL" clId="{4AF79B10-181B-400D-85A1-D32D8948062C}" dt="2026-09-16T10:33:10.938" v="3969" actId="20577"/>
          <ac:spMkLst>
            <pc:docMk/>
            <pc:sldMk cId="565125973" sldId="292"/>
            <ac:spMk id="2" creationId="{BD8845A7-1225-E281-175C-2B3629617FE8}"/>
          </ac:spMkLst>
        </pc:spChg>
        <pc:spChg chg="mod">
          <ac:chgData name="Pieter Deceuninck" userId="3591f333-0962-4932-a17b-7651e1225e62" providerId="ADAL" clId="{4AF79B10-181B-400D-85A1-D32D8948062C}" dt="2026-09-16T08:37:48.812" v="3749" actId="313"/>
          <ac:spMkLst>
            <pc:docMk/>
            <pc:sldMk cId="565125973" sldId="292"/>
            <ac:spMk id="4" creationId="{B364AE84-FC33-56F3-23F7-92A14CD37EB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591CCF-F6FD-734B-854A-5BC033593B1E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152A6D4-CD3D-5148-8B70-A84796F20135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589163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9:38:18.38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456 497 24575,'-1'-8'0,"-1"0"0,0 0 0,0 0 0,-1 0 0,0 1 0,-7-13 0,6 10 0,-58-98 0,42 75 0,-30-63 0,42 82 0,0 0 0,-1 0 0,-1 1 0,0 0 0,0 1 0,-2 0 0,1 1 0,-22-16 0,31 25 0,-1 0 0,1 0 0,-1 0 0,0 0 0,0 1 0,0-1 0,0 1 0,0 0 0,0 0 0,0 0 0,0 0 0,0 1 0,0-1 0,0 1 0,-1 0 0,1 0 0,0 0 0,-4 1 0,2 0 0,1 0 0,-1 0 0,1 1 0,0 0 0,-1 0 0,1 0 0,0 1 0,0-1 0,1 1 0,-1 0 0,-5 5 0,2 0 0,0 0 0,0 1 0,1-1 0,0 2 0,0-1 0,1 0 0,0 1 0,1 0 0,0 0 0,-3 15 0,4-12 0,1 1 0,1-1 0,0 1 0,1 0 0,1 0 0,4 25 0,-4-30 0,1-1 0,0 0 0,1 0 0,0 0 0,0 0 0,1 0 0,0 0 0,0-1 0,1 0 0,-1 0 0,2 0 0,7 8 0,-1-3 0,1-1 0,1 0 0,0-1 0,0 0 0,21 11 0,-32-20 0,0 0 0,0 0 0,0 0 0,0 0 0,0 0 0,1-1 0,-1 1 0,0-1 0,0 0 0,1 0 0,-1 0 0,0 0 0,0 0 0,0-1 0,4-1 0,-4 1 0,0 0 0,0-1 0,-1 0 0,1 0 0,-1 0 0,1 0 0,-1 0 0,0 0 0,1-1 0,-1 1 0,-1-1 0,1 1 0,0-1 0,-1 0 0,1 0 0,-1 0 0,0 0 0,2-5 0,61-150 0,-61 152 0,0 0 0,0 0 0,-1 0 0,0 0 0,0-1 0,0 1 0,-1-1 0,0 1 0,0-1 0,0 1 0,-1-1 0,0 0 0,0 1 0,-1-1 0,0 0 0,0 1 0,-1-1 0,0 1 0,0 0 0,0-1 0,-1 1 0,0 0 0,0 0 0,0 1 0,-1-1 0,0 1 0,-7-8 0,-9-15 0,-18-20 0,36 46 0,0 0 0,0 0 0,0 0 0,0 0 0,-1 0 0,1 1 0,-1-1 0,1 1 0,-1-1 0,1 1 0,-1 0 0,0 0 0,0 0 0,0 1 0,1-1 0,-4 0 0,4 2 0,0-1 0,0 0 0,0 1 0,0-1 0,0 1 0,0-1 0,1 1 0,-1 0 0,0 0 0,0 0 0,1 0 0,-1 0 0,0 0 0,1 0 0,0 1 0,-1-1 0,1 0 0,0 1 0,-1-1 0,1 1 0,0 0 0,0-1 0,0 1 0,0 0 0,1 0 0,-1-1 0,0 1 0,1 0 0,-1 0 0,1 0 0,-1 4 0,0 0 0,1 0 0,-1 0 0,1 1 0,0-1 0,1 0 0,-1 0 0,1 1 0,4 11 0,-3-11 0,1 0 0,1-1 0,-1 1 0,1 0 0,0-1 0,1 0 0,-1 0 0,1 0 0,0-1 0,1 1 0,-1-1 0,1-1 0,0 1 0,8 4 0,7 2 0,1-1 0,0-1 0,27 8 0,-25-9 0,0 1 0,31 16 0,-41-17 23,3 1-221,0 0-1,0 2 1,-1 0 0,0 0 0,-1 2-1,26 27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9:38:21.4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205 0 24575,'-1'1'0,"0"-1"0,0 1 0,0-1 0,0 1 0,0 0 0,0-1 0,0 1 0,0 0 0,0 0 0,0-1 0,0 1 0,0 0 0,0 0 0,1 0 0,-1 0 0,0 1 0,1-1 0,-1 0 0,1 0 0,-1 0 0,1 0 0,0 0 0,-1 1 0,1-1 0,0 0 0,0 3 0,-6 40 0,6-38 0,-2 9 0,2 0 0,-1 0 0,2 0 0,0 0 0,1-1 0,4 18 0,-5-28 0,0 0 0,1 1 0,-1-1 0,1 0 0,0 0 0,0 0 0,1-1 0,-1 1 0,1 0 0,0-1 0,0 1 0,0-1 0,0 0 0,1 0 0,-1-1 0,1 1 0,0-1 0,-1 1 0,1-1 0,0 0 0,1 0 0,-1-1 0,0 1 0,8 0 0,-12-1 0,1-1 0,0 0 0,-1 0 0,1 1 0,0-1 0,0 0 0,-1 0 0,1 0 0,0 0 0,0 0 0,-1 0 0,1 0 0,0 0 0,-1 0 0,1-1 0,0 1 0,0 0 0,-1 0 0,1-1 0,0 1 0,-1 0 0,1-1 0,0 1 0,-1-1 0,1 1 0,-1 0 0,1-1 0,-1 0 0,1 1 0,0-1 0,-1-1 0,0 1 0,1-1 0,-1 1 0,0 0 0,0-1 0,0 1 0,0-1 0,0 1 0,0-1 0,-1 1 0,1 0 0,0-1 0,-1 1 0,0-2 0,-1-3 0,0 1 0,-1-1 0,0 1 0,0 0 0,0 0 0,-7-8 0,3 8 0,0 1 0,1-1 0,-2 1 0,1 1 0,0-1 0,-1 1 0,1 1 0,-1-1 0,0 1 0,0 1 0,-15-2 0,13 2 0,1 0 0,-1 1 0,0 1 0,1-1 0,-1 1 0,1 1 0,-1 0 0,1 0 0,-16 7 0,21-7 0,1 0 0,0 1 0,0-1 0,0 1 0,0 0 0,0 0 0,0 0 0,1 0 0,-1 0 0,1 0 0,0 1 0,0-1 0,0 1 0,1 0 0,-1-1 0,1 1 0,0 0 0,0 0 0,0 0 0,1 0 0,-1 0 0,1 0 0,0 0 0,0 0 0,0 0 0,2 4 0,-2 0 0,1 0 0,0-1 0,1 1 0,0-1 0,0 0 0,1 1 0,0-1 0,0 0 0,0 0 0,1-1 0,0 1 0,9 10 0,-5-9 0,0-1 0,0 0 0,1 0 0,-1-1 0,1 0 0,1-1 0,-1 0 0,1 0 0,0-1 0,0 0 0,1-1 0,-1 0 0,1-1 0,-1 0 0,1 0 0,0-1 0,-1-1 0,1 0 0,21-3 0,-28 3 9,-1-1-1,0 0 0,1 0 0,-1 0 1,0 0-1,0 0 0,0-1 0,0 0 1,0 1-1,-1-1 0,1 0 0,0 0 1,-1-1-1,1 1 0,-1-1 0,0 1 1,0-1-1,0 1 0,2-6 0,18-18-1538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9:38:28.46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359 166 24575,'-8'-15'0,"-1"0"0,-1 1 0,-1 0 0,0 1 0,0 0 0,-1 1 0,-1 0 0,0 1 0,-1 1 0,-17-11 0,28 19 0,-1-1 0,0 2 0,0-1 0,0 0 0,-1 1 0,1 0 0,0 0 0,0 0 0,-1 0 0,1 1 0,-1-1 0,1 1 0,0 0 0,-1 1 0,1-1 0,-1 1 0,1 0 0,-8 2 0,7 0 0,0-1 0,1 1 0,-1-1 0,1 2 0,-1-1 0,1 0 0,0 1 0,1 0 0,-1-1 0,1 2 0,-1-1 0,1 0 0,0 1 0,1-1 0,-4 7 0,2-2 0,0 1 0,1-1 0,0 0 0,1 1 0,0 0 0,0 0 0,1-1 0,0 1 0,1 12 0,0-19 0,0 0 0,0 0 0,1 0 0,-1 1 0,1-1 0,0 0 0,0 0 0,0 0 0,0 0 0,0 0 0,1 0 0,-1 0 0,1-1 0,0 1 0,0 0 0,0-1 0,0 1 0,0-1 0,0 0 0,1 0 0,-1 0 0,1 0 0,0 0 0,-1-1 0,1 1 0,0-1 0,0 1 0,0-1 0,0 0 0,6 1 0,37 0 0,-38-2 0,0 0 0,0 0 0,0 1 0,1 0 0,11 3 0,-17-3 0,-1 0 0,0 0 0,0 0 0,1 1 0,-1-1 0,0 0 0,0 1 0,-1-1 0,1 1 0,0 0 0,0 0 0,-1 0 0,1-1 0,-1 1 0,0 1 0,1-1 0,-1 0 0,0 0 0,0 0 0,-1 1 0,1-1 0,0 0 0,0 4 0,22 81 0,-23-86 0,0-1 0,1 1 0,-1-1 0,0 1 0,0-1 0,0 1 0,0-1 0,0 1 0,1-1 0,-1 1 0,0-1 0,0 1 0,0-1 0,0 1 0,-1-1 0,1 1 0,0-1 0,0 1 0,0-1 0,0 1 0,0-1 0,-1 1 0,1-1 0,0 1 0,0-1 0,-1 1 0,1-1 0,0 0 0,-1 1 0,1-1 0,0 1 0,-1-1 0,1 0 0,-1 1 0,1-1 0,0 0 0,-1 0 0,1 1 0,-1-1 0,1 0 0,-1 0 0,1 0 0,-1 0 0,1 0 0,-1 1 0,1-1 0,-1 0 0,1 0 0,-1 0 0,1 0 0,-1 0 0,1-1 0,-1 1 0,1 0 0,-1 0 0,1 0 0,-1-1 0,-32-10 0,0-11 170,-39-33-1,43 31-1021,-60-37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9:38:32.29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107 2 24575,'-1'22'0,"0"-17"0,1 1 0,0-1 0,-1 1 0,2-1 0,-1 1 0,1-1 0,0 0 0,0 1 0,0-1 0,1 0 0,-1 1 0,1-1 0,1 0 0,-1 0 0,1 0 0,4 5 0,-5-7 0,-1-1 0,1 0 0,0 1 0,-1-1 0,0 1 0,0 0 0,0-1 0,0 1 0,0 0 0,0 0 0,-1 0 0,1-1 0,-1 1 0,0 0 0,0 0 0,0 0 0,0 0 0,0 0 0,-1 0 0,1 0 0,-1-1 0,0 1 0,0 0 0,-2 4 0,-3 6 0,0-1 0,-2 1 0,-15 20 0,11-16 0,4-7 0,-1 0 0,0 0 0,0-1 0,-15 11 0,7-5 0,12-8 0,14-6 0,18-9 0,-12 3 0,1-2 0,-1 0 0,0 0 0,-1-2 0,0 1 0,0-2 0,14-12 0,-23 16 0,1 0 0,-1 0 0,0 0 0,0 0 0,0-1 0,-1 0 0,0 0 0,-1 0 0,1-1 0,-1 1 0,-1-1 0,1 0 0,-2 0 0,1 0 0,-1 0 0,1-15 0,-4-10 0,1 23 0,0 0 0,1 0 0,0 1 0,1-1 0,2-12 0,-3 20 0,1 0 0,0 0 0,-1 0 0,1 0 0,0 0 0,0 0 0,0 1 0,0-1 0,0 0 0,1 0 0,-1 1 0,0-1 0,1 1 0,-1-1 0,1 1 0,0 0 0,-1 0 0,1-1 0,0 1 0,0 0 0,0 0 0,0 1 0,0-1 0,0 0 0,0 1 0,0-1 0,0 1 0,0 0 0,3-1 0,-2 1 0,0 0 0,0 1 0,0-1 0,0 0 0,-1 1 0,1 0 0,0 0 0,0 0 0,0 0 0,-1 0 0,1 0 0,0 1 0,-1-1 0,1 1 0,-1 0 0,0-1 0,1 1 0,-1 0 0,0 1 0,0-1 0,0 0 0,-1 1 0,1-1 0,2 5 0,3 6 0,-1 1 0,0 0 0,7 23 0,-9-24 0,1 6 0,0 0 0,-2 0 0,3 39 0,-5-47 0,-1 0 0,0 1 0,-1-1 0,-1 1 0,0-1 0,0 0 0,-1 0 0,-4 12 0,4-18 23,0 0 0,-1-1 0,1 1-1,-1-1 1,0 0 0,0 0 0,0 0-1,-1 0 1,0-1 0,1 0 0,-1 0-1,0 0 1,0-1 0,-6 3 0,-10 3-592,0 0 0,-25 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9:38:43.75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27 171 24575,'7'-2'0,"-1"1"0,0-1 0,0 0 0,0 0 0,0 0 0,0-1 0,0 0 0,-1 0 0,7-5 0,8-4 0,-7 4 0,-1 0 0,21-18 0,17-11 0,-47 36 0,0 0 0,0 0 0,-1 0 0,1 1 0,0-1 0,0 1 0,0-1 0,0 1 0,0 0 0,0 0 0,0 1 0,0-1 0,-1 0 0,1 1 0,0 0 0,0 0 0,0 0 0,-1 0 0,1 0 0,0 0 0,-1 1 0,1-1 0,-1 1 0,0 0 0,4 3 0,1 1 0,0 0 0,-1 1 0,1-1 0,-1 2 0,-1-1 0,10 16 0,-14-21 0,1 1 0,-1-1 0,0 1 0,0-1 0,0 1 0,0 0 0,-1-1 0,1 1 0,-1 0 0,1 0 0,-1 0 0,0-1 0,0 1 0,0 0 0,-1 0 0,1 0 0,-1-1 0,1 1 0,-3 4 0,2-4 0,-1 0 0,0-1 0,0 1 0,0 0 0,0-1 0,-1 1 0,1-1 0,-1 0 0,1 1 0,-1-1 0,0-1 0,0 1 0,0 0 0,0-1 0,-5 3 0,-39 18 0,36-16 0,0 0 0,-1-1 0,0-1 0,1 0 0,-1 0 0,-14 2 0,-15-4 0,24-2 0,0 1 0,-22 4 0,36-5 0,0 1 0,0 0 0,0-1 0,0 1 0,0 0 0,1 1 0,-1-1 0,0 0 0,0 1 0,1 0 0,-1-1 0,1 1 0,0 0 0,-1 1 0,1-1 0,0 0 0,0 0 0,-2 4 0,4-5 0,-1 0 0,1 0 0,-1 0 0,1 0 0,0 1 0,0-1 0,-1 0 0,1 0 0,0 0 0,0 0 0,0 0 0,0 0 0,1 0 0,-1 1 0,0-1 0,0 0 0,1 0 0,-1 0 0,0 0 0,1 0 0,-1 0 0,1 0 0,0 0 0,-1 0 0,1 0 0,0-1 0,-1 1 0,1 0 0,0 0 0,0 0 0,0-1 0,0 1 0,0-1 0,-1 1 0,1 0 0,0-1 0,0 0 0,1 1 0,-1-1 0,0 0 0,0 1 0,2-1 0,6 3 0,-1-1 0,1 0 0,17 1 0,-17-2 0,5 1 0,0-1 0,0 0 0,1-1 0,-1 0 0,0-2 0,1 1 0,19-6 0,-31 5 0,-1 1 0,1 0 0,-1-1 0,1 1 0,-1-1 0,0 0 0,0 0 0,0 0 0,0 0 0,0 0 0,-1 0 0,1-1 0,0 1 0,-1-1 0,0 1 0,0-1 0,0 1 0,0-1 0,0 0 0,0 1 0,0-7 0,1-5 0,-1-1 0,0 0 0,-2-18 0,2-25 0,1 44 0,1 0 0,0 0 0,2 0 0,5-13 0,-8 23 0,0 0 0,0 0 0,1 0 0,-1 0 0,1 1 0,0-1 0,0 1 0,0 0 0,1 0 0,-1 0 0,1 0 0,-1 1 0,1-1 0,0 1 0,0 0 0,0 0 0,6-1 0,14-6 0,0 2 0,1 1 0,-1 0 0,2 2 0,-1 1 0,0 1 0,46 3 0,-68-1 0,-1 0 0,0 0 0,0 0 0,1 1 0,-1-1 0,0 1 0,0 0 0,0-1 0,0 1 0,0 0 0,0 0 0,0 0 0,0 1 0,0-1 0,0 0 0,0 1 0,-1-1 0,1 1 0,-1 0 0,1-1 0,-1 1 0,1 0 0,-1 0 0,0 0 0,0 0 0,0 0 0,0 0 0,0 0 0,-1 0 0,1 1 0,-1-1 0,1 0 0,-1 3 0,0-1 0,0 1 0,0-1 0,-1 0 0,0 1 0,0-1 0,0 0 0,0 0 0,-1 1 0,1-1 0,-1 0 0,0-1 0,0 1 0,-1 0 0,1 0 0,-1-1 0,-4 5 0,-1 1 0,-7 6 0,-1 0 0,-23 18 0,33-29 0,-1 0 0,0 0 0,0 0 0,0-1 0,0 0 0,0-1 0,-1 1 0,1-2 0,-1 1 0,-9 0 0,-25 5 0,0 1 0,-46 15 0,36-9 0,23-1 0,24-5 0,20-1 0,17-3 0,0-1 0,1-2 0,36-2 0,-18-1 0,-40 2-273,0-1 0,0 0 0,-1-1 0,22-5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15T09:38:50.23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783 49 24575,'-56'0'0,"-150"-3"0,165 0 0,1-2 0,-80-20 0,120 24 0,-9-1 0,0-1 0,0 1 0,0 0 0,0 1 0,-13 0 0,21 1 0,-1 0 0,1 0 0,0 0 0,-1 0 0,1 1 0,0-1 0,0 0 0,-1 1 0,1-1 0,0 1 0,0-1 0,0 1 0,0 0 0,0 0 0,0-1 0,0 1 0,0 0 0,-2 2 0,2-2 0,1 1 0,-1 0 0,0-1 0,1 1 0,0 0 0,-1 0 0,1-1 0,0 1 0,0 0 0,-1 0 0,2 0 0,-1-1 0,0 1 0,0 0 0,0 0 0,1 0 0,0 2 0,12 33 0,1-1 0,1 0 0,39 62 0,-29-54 0,-14-26 0,1 0 0,15 16 0,21 31 0,-45-59 0,1 1 0,-1-1 0,0 1 0,-1 0 0,0-1 0,0 1 0,0 0 0,-1 0 0,1 8 0,-2-14 0,0 0 0,1 0 0,-1-1 0,0 1 0,0 0 0,0 0 0,0 0 0,0 0 0,0-1 0,-1 1 0,1 0 0,0 0 0,0 0 0,0-1 0,-1 1 0,1 0 0,-1 0 0,1-1 0,0 1 0,-1 0 0,1 0 0,-1-1 0,1 1 0,-1-1 0,-1 2 0,1-2 0,0 0 0,0 0 0,0 0 0,0 0 0,0 0 0,0 0 0,0 0 0,0 0 0,0 0 0,0 0 0,0-1 0,0 1 0,0-1 0,0 1 0,0 0 0,0-1 0,-1 0 0,-38-32 0,39 32 0,-31-34 0,-53-73 0,16 17 0,44 61 0,-4-7 0,-3 1 0,0 1 0,-51-40 0,69 61 0,13 14 0,1-1 0,0 1 0,0 0 0,0 0 0,0 0 0,0 0 0,0-1 0,0 1 0,0 0 0,0 0 0,0 0 0,0 0 0,0-1 0,0 1 0,0 0 0,0 0 0,0 0 0,0 0 0,0-1 0,0 1 0,0 0 0,0 0 0,0 0 0,0 0 0,0 0 0,0-1 0,0 1 0,1 0 0,-1 0 0,0 0 0,0 0 0,0 0 0,0-1 0,0 1 0,0 0 0,0 0 0,1 0 0,-1 0 0,0 0 0,0 0 0,0 0 0,0 0 0,1 0 0,-1 0 0,0 0 0,0 0 0,0-1 0,3 2 0,-1-1 0,1 0 0,-1 0 0,0 1 0,1-1 0,-1 1 0,0 0 0,1 0 0,-1 0 0,0 0 0,0 0 0,4 3 0,24 17 0,0 2 0,-2 2 0,42 46 0,62 97 0,-37-18 0,-93-147 0,0 1 0,0-1 0,0 1 0,-1 0 0,1 0 0,-1-1 0,0 1 0,0 0 0,-1 0 0,1 0 0,-1 0 0,0 0 0,0 7 0,-1-9 0,1 0 0,-1-1 0,0 1 0,0 0 0,1 0 0,-1-1 0,0 1 0,0-1 0,-1 1 0,1-1 0,0 1 0,0-1 0,-1 0 0,1 1 0,-1-1 0,1 0 0,-1 0 0,1 0 0,-1 0 0,0 0 0,0-1 0,1 1 0,-1 0 0,0-1 0,0 1 0,0-1 0,0 0 0,1 0 0,-1 0 0,-3 0 0,0 0 0,-1 0 0,0-1 0,0 0 0,1 0 0,-1-1 0,1 1 0,-1-1 0,1 0 0,0-1 0,0 1 0,0-1 0,-5-4 0,-56-43 0,61 46 0,-4-3 0,-1-1 0,2-1 0,-1 1 0,1-1 0,0-1 0,1 0 0,0 0 0,-6-12 0,9 16 0,0 0 0,0 0 0,0 0 0,-1 1 0,-8-8 0,-14-19 0,27 31 0,0 1 0,0 0 0,0-1 0,0 1 0,0 0 0,0 0 0,0-1 0,0 1 0,0 0 0,0-1 0,0 1 0,0 0 0,0-1 0,0 1 0,1 0 0,-1 0 0,0-1 0,0 1 0,0 0 0,0 0 0,1-1 0,-1 1 0,0 0 0,0 0 0,0 0 0,1-1 0,-1 1 0,0 0 0,0 0 0,1 0 0,-1 0 0,0-1 0,0 1 0,1 0 0,-1 0 0,0 0 0,1 0 0,-1 0 0,0 0 0,1 0 0,-1 0 0,0 0 0,0 0 0,1 0 0,0 0 0,17-1 0,-17 1 0,8 0 0,1 1 0,-1 0 0,1 0 0,-1 1 0,0 1 0,0-1 0,0 2 0,0-1 0,-1 1 0,1 0 0,-1 1 0,0 0 0,0 0 0,7 7 0,12 12 0,0 1 0,30 38 0,-22-24 0,0-1 0,-3 2 0,29 44 0,-8-9 0,23 37 0,-23-23 0,-30-52 0,-1 0 0,-1 1 0,-3 1 0,19 56 0,-33-78 0,1 0 0,1 0 0,0-1 0,1 0 0,1 0 0,1 0 0,0-1 0,17 20 0,-7-9 0,0-1 0,23 44 0,-17-25 0,-13-25 0,0 1 0,0 1 0,15 36 0,-22-42 0,-1-4 0,0 0 0,0 0 0,1 0 0,1 0 0,0-1 0,0 1 0,1-1 0,9 10 0,-2-6 0,-1-1 0,-1 2 0,-1-1 0,0 2 0,-1-1 0,0 2 0,-2-1 0,0 1 0,0 0 0,-2 1 0,0 0 0,-1 0 0,-1 0 0,-1 1 0,0-1 0,-1 1 0,-1 0 0,-3 37 0,1-53 0,0 0 0,1 0 0,-1 0 0,0 0 0,-1 0 0,1 0 0,0 0 0,-1-1 0,0 1 0,1 0 0,-1-1 0,0 1 0,0-1 0,-1 0 0,1 0 0,0 0 0,-1 0 0,0 0 0,1 0 0,-6 2 0,-2 3 0,10-7 0,-1 0 0,1 1 0,-1-1 0,0 0 0,1 1 0,-1-1 0,1 1 0,-1-1 0,1 1 0,-1-1 0,1 1 0,0-1 0,-1 1 0,1-1 0,0 1 0,-1 0 0,1-1 0,0 1 0,0 0 0,-1-1 0,1 1 0,0 0 0,0-1 0,0 1 0,0 0 0,0-1 0,0 1 0,0 1 0,1-1 0,0 0 0,-1 1 0,1-1 0,0 0 0,0 0 0,0 0 0,0 0 0,0 0 0,0 0 0,0 0 0,0 0 0,0 0 0,2 0 0,49 23 0,-40-20 0,23 13 0,45 29 0,-62-34 0,-5-5 0,-1 1 0,1-2 0,1 0 0,-1 0 0,1-1 0,21 4 0,-32-8 0,1-1 0,-1 1 0,0-1 0,0 0 0,1 1 0,-1-2 0,0 1 0,1 0 0,-1-1 0,0 1 0,0-1 0,0 0 0,1 0 0,-1 0 0,0-1 0,0 1 0,-1-1 0,1 0 0,0 1 0,0-1 0,-1 0 0,1-1 0,-1 1 0,0 0 0,0-1 0,1 1 0,-2-1 0,1 0 0,0 0 0,0 0 0,-1 1 0,0-2 0,1 1 0,0-4 0,0-2 0,0 0 0,0 1 0,-1-2 0,0 1 0,-1 0 0,0 0 0,-2-13 0,-14-68 0,7 48 0,6 27 0,0 0 0,-1 1 0,-1 0 0,0 0 0,-11-19 0,14 28 0,-1 1 0,1-1 0,-1 1 0,0 0 0,-1 0 0,1 0 0,-1 0 0,1 1 0,-1 0 0,0-1 0,0 1 0,-1 1 0,1-1 0,-1 1 0,1-1 0,-1 1 0,0 0 0,0 1 0,-6-2 0,7 3 0,-1 0 0,1 0 0,0 1 0,-1-1 0,1 1 0,0 0 0,0 1 0,0-1 0,0 0 0,0 1 0,0 0 0,0 0 0,0 0 0,1 1 0,-5 3 0,-7 7 0,-26 27 0,39-38 0,-2 2 0,0 0 0,0 1 0,0 0 0,1 0 0,0 0 0,0 0 0,0 0 0,1 1 0,0-1 0,0 1 0,0 0 0,1 0 0,0 0 0,0-1 0,0 1 0,1 12 0,0-11 0,1 1 0,1-1 0,0 0 0,0 1 0,0-1 0,0 0 0,1-1 0,1 1 0,-1 0 0,1-1 0,0 0 0,0 0 0,6 6 0,3 7 0,0 0 0,-1 1 0,-2 0 0,0 1 0,13 39 0,-23-59 0,1 1 0,0 0 0,-1 0 0,0-1 0,1 1 0,-1 0 0,0 0 0,0 0 0,0 0 0,0 0 0,0-1 0,-1 1 0,1 0 0,-1 0 0,1 0 0,-1-1 0,1 1 0,-1 0 0,0 0 0,0-1 0,-2 3 0,1-1 0,-1 0 0,1-1 0,-1 1 0,0-1 0,0 0 0,0 1 0,0-2 0,0 1 0,-1 0 0,-4 1 0,0 0 0,1 0 0,-1-1 0,1-1 0,-1 1 0,1-1 0,-1 0 0,0-1 0,0 0 0,0 0 0,-9-2 0,10-1 0,0 0 0,0 0 0,0-1 0,1 0 0,-1 0 0,1-1 0,0 0 0,0 0 0,-9-11 0,-22-16 0,20 19-1365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C66214-DB21-4647-B5DA-0D17CA592867}" type="datetimeFigureOut">
              <a:rPr lang="nl-NL" smtClean="0"/>
              <a:t>14-9-2026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54E32A-327F-AF4B-8E1F-209FBF93D26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64046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modified cyclotron motion with frequency ω+ (which is the free-space</a:t>
            </a:r>
          </a:p>
          <a:p>
            <a:r>
              <a:rPr lang="en-US" dirty="0"/>
              <a:t>cyclotron frequency with a correction from the electrostatic field</a:t>
            </a:r>
          </a:p>
          <a:p>
            <a:endParaRPr lang="en-US" dirty="0"/>
          </a:p>
          <a:p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97376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02C23A-08FF-AC4A-1040-1006E393F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1A705E-B457-CFD4-E735-8B0B46349B5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C1D706-23A0-EDD1-59F2-CFDF1C75893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 hear you all thinking: this is like a day and night difference. But actually… no. This is like a day and night difference. </a:t>
            </a:r>
            <a:endParaRPr lang="en-B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765A81-138B-EB7E-A98A-36EB998A81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963690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I hear you all thinking: this is like a day and night difference. But actually… no. This is like a day and night difference. 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447156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4T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27851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3,5s</a:t>
            </a:r>
            <a:endParaRPr lang="en-B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954E32A-327F-AF4B-8E1F-209FBF93D26D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479241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10" name="Rechthoek 9"/>
          <p:cNvSpPr/>
          <p:nvPr userDrawn="1"/>
        </p:nvSpPr>
        <p:spPr>
          <a:xfrm>
            <a:off x="0" y="648000"/>
            <a:ext cx="12193200" cy="6210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 userDrawn="1"/>
        </p:nvSpPr>
        <p:spPr>
          <a:xfrm>
            <a:off x="0" y="647998"/>
            <a:ext cx="12193200" cy="4456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575999" y="1080000"/>
            <a:ext cx="6096524" cy="4024798"/>
          </a:xfrm>
        </p:spPr>
        <p:txBody>
          <a:bodyPr anchor="ctr" anchorCtr="0">
            <a:normAutofit/>
          </a:bodyPr>
          <a:lstStyle>
            <a:lvl1pPr algn="l">
              <a:defRPr sz="4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575999" y="5392801"/>
            <a:ext cx="6096524" cy="730188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l-NL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248525" y="1654175"/>
            <a:ext cx="4368673" cy="4468813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2861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26">
          <p15:clr>
            <a:srgbClr val="FBAE40"/>
          </p15:clr>
        </p15:guide>
        <p15:guide id="2" pos="4203">
          <p15:clr>
            <a:srgbClr val="FBAE40"/>
          </p15:clr>
        </p15:guide>
        <p15:guide id="3" orient="horz" pos="3974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A619E-4932-4C65-BC7B-205080AD99DE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21021808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524" cy="2386800"/>
          </a:xfrm>
        </p:spPr>
        <p:txBody>
          <a:bodyPr anchor="b"/>
          <a:lstStyle>
            <a:lvl1pPr>
              <a:defRPr sz="400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58D4AA-EEEA-41BA-A4EB-70E7A0791958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8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237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  <p:sp>
        <p:nvSpPr>
          <p:cNvPr id="9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7248262" y="3248513"/>
            <a:ext cx="4368673" cy="237600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521485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43">
          <p15:clr>
            <a:srgbClr val="FBAE40"/>
          </p15:clr>
        </p15:guide>
        <p15:guide id="2" pos="4203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5999" y="1800000"/>
            <a:ext cx="6096264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999" y="4359600"/>
            <a:ext cx="6096264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5D0871-A599-4F3B-8E18-6AB789219992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7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7248525" y="584201"/>
            <a:ext cx="4368673" cy="504031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nl-NL"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43" userDrawn="1">
          <p15:clr>
            <a:srgbClr val="FBAE40"/>
          </p15:clr>
        </p15:guide>
        <p15:guide id="2" pos="4203" userDrawn="1">
          <p15:clr>
            <a:srgbClr val="FBAE40"/>
          </p15:clr>
        </p15:guide>
        <p15:guide id="3" orient="horz" pos="36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ee objec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8C4AC1-145A-4236-9D66-A4D584202AE0}" type="datetime1">
              <a:rPr lang="nl-BE" smtClean="0"/>
              <a:t>14/09/2026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9" name="Tijdelijke aanduiding voor tekst 2"/>
          <p:cNvSpPr>
            <a:spLocks noGrp="1"/>
          </p:cNvSpPr>
          <p:nvPr>
            <p:ph idx="1"/>
          </p:nvPr>
        </p:nvSpPr>
        <p:spPr>
          <a:xfrm>
            <a:off x="576000" y="1656000"/>
            <a:ext cx="54000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3"/>
          </p:nvPr>
        </p:nvSpPr>
        <p:spPr>
          <a:xfrm>
            <a:off x="6217200" y="1656000"/>
            <a:ext cx="5400000" cy="446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85958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5421575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576000" y="2276271"/>
            <a:ext cx="5421575" cy="38376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56000"/>
            <a:ext cx="5445000" cy="540000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276271"/>
            <a:ext cx="5445000" cy="383765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AA1A8D-59B1-479F-A1FD-5B694FDDBAAE}" type="datetime1">
              <a:rPr lang="nl-BE" smtClean="0"/>
              <a:t>14/09/2026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BE"/>
          </a:p>
        </p:txBody>
      </p:sp>
    </p:spTree>
    <p:extLst>
      <p:ext uri="{BB962C8B-B14F-4D97-AF65-F5344CB8AC3E}">
        <p14:creationId xmlns:p14="http://schemas.microsoft.com/office/powerpoint/2010/main" val="17840015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43D17-73BA-402B-8C2F-42E564662FCC}" type="datetime1">
              <a:rPr lang="nl-BE" smtClean="0"/>
              <a:t>14/09/2026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466319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8950B-DBA6-4AF8-81A9-2B526AA84059}" type="datetime1">
              <a:rPr lang="nl-BE" smtClean="0"/>
              <a:t>14/09/2026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772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ekopSl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 userDrawn="1"/>
        </p:nvSpPr>
        <p:spPr>
          <a:xfrm>
            <a:off x="0" y="0"/>
            <a:ext cx="12193200" cy="6209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79120" y="510988"/>
            <a:ext cx="11039793" cy="5184424"/>
          </a:xfrm>
        </p:spPr>
        <p:txBody>
          <a:bodyPr anchor="ctr" anchorCtr="0">
            <a:noAutofit/>
          </a:bodyPr>
          <a:lstStyle>
            <a:lvl1pPr algn="ctr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7DEB7E-DBC9-49C3-B8B7-976FB303AB7B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‹#›</a:t>
            </a:fld>
            <a:endParaRPr lang="nl-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8" name="Rechthoek 7"/>
          <p:cNvSpPr/>
          <p:nvPr/>
        </p:nvSpPr>
        <p:spPr>
          <a:xfrm>
            <a:off x="0" y="647998"/>
            <a:ext cx="12193200" cy="621000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9" name="Afbeelding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2018135" cy="7200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1350253"/>
            <a:ext cx="4648209" cy="5507747"/>
          </a:xfrm>
          <a:prstGeom prst="rect">
            <a:avLst/>
          </a:prstGeom>
        </p:spPr>
      </p:pic>
      <p:sp>
        <p:nvSpPr>
          <p:cNvPr id="12" name="Ondertitel 2"/>
          <p:cNvSpPr>
            <a:spLocks noGrp="1"/>
          </p:cNvSpPr>
          <p:nvPr>
            <p:ph type="subTitle" idx="1"/>
          </p:nvPr>
        </p:nvSpPr>
        <p:spPr>
          <a:xfrm>
            <a:off x="576003" y="4359604"/>
            <a:ext cx="8333999" cy="1655999"/>
          </a:xfrm>
        </p:spPr>
        <p:txBody>
          <a:bodyPr lIns="0" tIns="0" rIns="0" bIns="0"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76000" y="1800000"/>
            <a:ext cx="8334000" cy="2386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33203803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0"/>
            <a:ext cx="12193200" cy="62075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270D9-E01A-48D1-85CF-E9CF037F0963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9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 baseline="0">
                <a:solidFill>
                  <a:srgbClr val="1D8DB0"/>
                </a:solidFill>
              </a:defRPr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10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005E77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3227703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W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D5817F-CFF6-4710-9507-83DC37A7120C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179DAE-D0A6-40C3-B8BC-6A97C268D03A}" type="slidenum">
              <a:rPr lang="nl-NL" smtClean="0"/>
              <a:t>‹#›</a:t>
            </a:fld>
            <a:endParaRPr lang="nl-NL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91" y="675126"/>
            <a:ext cx="4648209" cy="5507747"/>
          </a:xfrm>
          <a:prstGeom prst="rect">
            <a:avLst/>
          </a:prstGeom>
        </p:spPr>
      </p:pic>
      <p:sp>
        <p:nvSpPr>
          <p:cNvPr id="8" name="Titel 1"/>
          <p:cNvSpPr>
            <a:spLocks noGrp="1"/>
          </p:cNvSpPr>
          <p:nvPr>
            <p:ph type="title"/>
          </p:nvPr>
        </p:nvSpPr>
        <p:spPr>
          <a:xfrm>
            <a:off x="576003" y="1800000"/>
            <a:ext cx="8333999" cy="2386800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nl-NL"/>
              <a:t>Klik om de stijl te bewerken</a:t>
            </a:r>
          </a:p>
        </p:txBody>
      </p:sp>
      <p:sp>
        <p:nvSpPr>
          <p:cNvPr id="9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3" y="4359600"/>
            <a:ext cx="8333999" cy="1501200"/>
          </a:xfrm>
        </p:spPr>
        <p:txBody>
          <a:bodyPr lIns="0" tIns="0" rIns="0" bIns="0"/>
          <a:lstStyle>
            <a:lvl1pPr marL="0" indent="0">
              <a:buNone/>
              <a:defRPr sz="2400" baseline="0">
                <a:solidFill>
                  <a:srgbClr val="2F4D5D"/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</p:spTree>
    <p:extLst>
      <p:ext uri="{BB962C8B-B14F-4D97-AF65-F5344CB8AC3E}">
        <p14:creationId xmlns:p14="http://schemas.microsoft.com/office/powerpoint/2010/main" val="32706911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 userDrawn="1"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07036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FB8D5636-ECE5-45B1-BBD4-9CE9DBAF4D42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76000" y="6210000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37559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0" r:id="rId4"/>
    <p:sldLayoutId id="2147483652" r:id="rId5"/>
    <p:sldLayoutId id="2147483653" r:id="rId6"/>
    <p:sldLayoutId id="2147483654" r:id="rId7"/>
    <p:sldLayoutId id="2147483655" r:id="rId8"/>
    <p:sldLayoutId id="2147483661" r:id="rId9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042" userDrawn="1">
          <p15:clr>
            <a:srgbClr val="F26B43"/>
          </p15:clr>
        </p15:guide>
        <p15:guide id="2" pos="7319" userDrawn="1">
          <p15:clr>
            <a:srgbClr val="F26B43"/>
          </p15:clr>
        </p15:guide>
        <p15:guide id="3" orient="horz" pos="3857" userDrawn="1">
          <p15:clr>
            <a:srgbClr val="F26B43"/>
          </p15:clr>
        </p15:guide>
        <p15:guide id="4" pos="36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/>
          <p:cNvSpPr/>
          <p:nvPr/>
        </p:nvSpPr>
        <p:spPr>
          <a:xfrm>
            <a:off x="0" y="6210000"/>
            <a:ext cx="12192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nl-BE"/>
          </a:p>
        </p:txBody>
      </p:sp>
      <p:pic>
        <p:nvPicPr>
          <p:cNvPr id="8" name="Afbeelding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1200" y="6353999"/>
            <a:ext cx="1008305" cy="360000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6000" y="216000"/>
            <a:ext cx="11041200" cy="1152000"/>
          </a:xfrm>
          <a:prstGeom prst="rect">
            <a:avLst/>
          </a:prstGeom>
        </p:spPr>
        <p:txBody>
          <a:bodyPr vert="horz" lIns="0" tIns="0" rIns="0" bIns="0" rtlCol="0" anchor="ctr" anchorCtr="0">
            <a:normAutofit/>
          </a:bodyPr>
          <a:lstStyle/>
          <a:p>
            <a:r>
              <a:rPr lang="nl-NL"/>
              <a:t>Titelstijl van model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6000" y="1656000"/>
            <a:ext cx="11041200" cy="446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1440000" y="6210000"/>
            <a:ext cx="720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45C397D4-259E-425D-BD42-33805AAF38CE}" type="datetime1">
              <a:rPr lang="nl-BE" smtClean="0"/>
              <a:t>14/09/2026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033600" y="6210000"/>
            <a:ext cx="4993200" cy="648000"/>
          </a:xfrm>
          <a:prstGeom prst="rect">
            <a:avLst/>
          </a:prstGeom>
        </p:spPr>
        <p:txBody>
          <a:bodyPr vert="horz" lIns="0" tIns="0" rIns="180000" bIns="0" rtlCol="0" anchor="ctr"/>
          <a:lstStyle>
            <a:lvl1pPr algn="r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r>
              <a:rPr lang="nl-NL"/>
              <a:t>Faculteit, departement, dienst …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576000" y="6210000"/>
            <a:ext cx="648000" cy="648000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l">
              <a:defRPr sz="1000" baseline="0">
                <a:solidFill>
                  <a:schemeClr val="bg1"/>
                </a:solidFill>
                <a:latin typeface="Arial" charset="0"/>
              </a:defRPr>
            </a:lvl1pPr>
          </a:lstStyle>
          <a:p>
            <a:fld id="{0A297500-7527-634B-90F4-69D0994C32B4}" type="slidenum">
              <a:rPr lang="nl-NL" smtClean="0"/>
              <a:pPr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32523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</p:sldLayoutIdLst>
  <p:hf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000" kern="1200" baseline="0">
          <a:solidFill>
            <a:schemeClr val="tx2"/>
          </a:solidFill>
          <a:latin typeface="Arial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400" kern="1200" baseline="0">
          <a:solidFill>
            <a:schemeClr val="tx1"/>
          </a:solidFill>
          <a:latin typeface="Arial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2000" kern="1200" baseline="0">
          <a:solidFill>
            <a:schemeClr val="tx1"/>
          </a:solidFill>
          <a:latin typeface="Arial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buFont typeface="Arial"/>
        <a:buChar char="•"/>
        <a:defRPr sz="1800" kern="1200" baseline="0">
          <a:solidFill>
            <a:schemeClr val="tx1"/>
          </a:solidFill>
          <a:latin typeface="Arial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7.png"/><Relationship Id="rId18" Type="http://schemas.openxmlformats.org/officeDocument/2006/relationships/customXml" Target="../ink/ink5.xml"/><Relationship Id="rId3" Type="http://schemas.openxmlformats.org/officeDocument/2006/relationships/image" Target="../media/image10.png"/><Relationship Id="rId21" Type="http://schemas.openxmlformats.org/officeDocument/2006/relationships/image" Target="../media/image21.png"/><Relationship Id="rId7" Type="http://schemas.openxmlformats.org/officeDocument/2006/relationships/image" Target="../media/image13.png"/><Relationship Id="rId12" Type="http://schemas.openxmlformats.org/officeDocument/2006/relationships/customXml" Target="../ink/ink2.xml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1.xml"/><Relationship Id="rId16" Type="http://schemas.openxmlformats.org/officeDocument/2006/relationships/customXml" Target="../ink/ink4.xml"/><Relationship Id="rId20" Type="http://schemas.openxmlformats.org/officeDocument/2006/relationships/customXml" Target="../ink/ink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11" Type="http://schemas.openxmlformats.org/officeDocument/2006/relationships/image" Target="../media/image16.png"/><Relationship Id="rId5" Type="http://schemas.openxmlformats.org/officeDocument/2006/relationships/image" Target="../media/image11.png"/><Relationship Id="rId15" Type="http://schemas.openxmlformats.org/officeDocument/2006/relationships/image" Target="../media/image18.png"/><Relationship Id="rId23" Type="http://schemas.openxmlformats.org/officeDocument/2006/relationships/image" Target="../media/image23.png"/><Relationship Id="rId10" Type="http://schemas.openxmlformats.org/officeDocument/2006/relationships/customXml" Target="../ink/ink1.xml"/><Relationship Id="rId19" Type="http://schemas.openxmlformats.org/officeDocument/2006/relationships/image" Target="../media/image20.png"/><Relationship Id="rId4" Type="http://schemas.openxmlformats.org/officeDocument/2006/relationships/image" Target="../media/image6.jpg"/><Relationship Id="rId9" Type="http://schemas.openxmlformats.org/officeDocument/2006/relationships/image" Target="../media/image15.png"/><Relationship Id="rId14" Type="http://schemas.openxmlformats.org/officeDocument/2006/relationships/customXml" Target="../ink/ink3.xml"/><Relationship Id="rId22" Type="http://schemas.openxmlformats.org/officeDocument/2006/relationships/image" Target="../media/image22.org&amp;utm_campaign=index&amp;utm_content=thumbnai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&amp;sgn=3CljDJFv274gGsI3s7zdri9PiiGK7jQ2nDZ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42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6" Type="http://schemas.openxmlformats.org/officeDocument/2006/relationships/image" Target="../media/image52.jpg"/><Relationship Id="rId5" Type="http://schemas.openxmlformats.org/officeDocument/2006/relationships/image" Target="../media/image51.png"/><Relationship Id="rId4" Type="http://schemas.openxmlformats.org/officeDocument/2006/relationships/image" Target="../media/image50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ndertitel 1">
            <a:extLst>
              <a:ext uri="{FF2B5EF4-FFF2-40B4-BE49-F238E27FC236}">
                <a16:creationId xmlns:a16="http://schemas.microsoft.com/office/drawing/2014/main" id="{B54BFC09-D369-B2BE-A2BC-9643F66F99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Pieter Deceuninck </a:t>
            </a:r>
            <a:br>
              <a:rPr lang="en-US" dirty="0"/>
            </a:br>
            <a:r>
              <a:rPr lang="en-US" dirty="0"/>
              <a:t>Supervisor:  Dr. Rima Sch</a:t>
            </a:r>
            <a:r>
              <a:rPr lang="en-BE" dirty="0" err="1"/>
              <a:t>üß</a:t>
            </a:r>
            <a:r>
              <a:rPr lang="en-US" dirty="0" err="1"/>
              <a:t>ler</a:t>
            </a:r>
            <a:endParaRPr lang="en-US" dirty="0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60E7AF18-3448-BDEA-A8C6-5F07131F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field fluctuations at HITRAP in GSI</a:t>
            </a:r>
            <a:endParaRPr lang="nl-BE" dirty="0"/>
          </a:p>
        </p:txBody>
      </p:sp>
      <p:pic>
        <p:nvPicPr>
          <p:cNvPr id="5" name="Picture 4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35C4035B-77D7-2C2E-8F8C-E41D270C80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4658" y="249184"/>
            <a:ext cx="2453148" cy="8177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374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49E4672-1637-576D-C6C8-8CE2DBA4C7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6000" y="1259840"/>
            <a:ext cx="11041200" cy="486016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Magnetic field fluctuations</a:t>
            </a:r>
          </a:p>
          <a:p>
            <a:r>
              <a:rPr lang="en-US" dirty="0"/>
              <a:t>Why are we interested?</a:t>
            </a:r>
          </a:p>
          <a:p>
            <a:pPr lvl="1"/>
            <a:r>
              <a:rPr lang="en-US" dirty="0"/>
              <a:t>Penning trap</a:t>
            </a:r>
          </a:p>
          <a:p>
            <a:r>
              <a:rPr lang="en-US" dirty="0"/>
              <a:t>Setup</a:t>
            </a:r>
          </a:p>
          <a:p>
            <a:pPr lvl="1"/>
            <a:r>
              <a:rPr lang="en-US" dirty="0"/>
              <a:t>Fluxgate</a:t>
            </a:r>
          </a:p>
          <a:p>
            <a:pPr lvl="1"/>
            <a:r>
              <a:rPr lang="en-US" dirty="0"/>
              <a:t>Holder</a:t>
            </a:r>
          </a:p>
          <a:p>
            <a:pPr lvl="1"/>
            <a:r>
              <a:rPr lang="en-US" dirty="0"/>
              <a:t>Electronics</a:t>
            </a:r>
          </a:p>
          <a:p>
            <a:r>
              <a:rPr lang="en-US" dirty="0"/>
              <a:t>Results</a:t>
            </a:r>
          </a:p>
          <a:p>
            <a:pPr lvl="1"/>
            <a:r>
              <a:rPr lang="en-US" dirty="0"/>
              <a:t>Day / night</a:t>
            </a:r>
          </a:p>
          <a:p>
            <a:pPr lvl="1"/>
            <a:r>
              <a:rPr lang="en-US" dirty="0"/>
              <a:t>Weekend / workday</a:t>
            </a:r>
          </a:p>
          <a:p>
            <a:pPr lvl="1"/>
            <a:r>
              <a:rPr lang="en-US" dirty="0"/>
              <a:t>Special events</a:t>
            </a:r>
          </a:p>
          <a:p>
            <a:r>
              <a:rPr lang="en-US" dirty="0"/>
              <a:t>Outlook</a:t>
            </a:r>
          </a:p>
          <a:p>
            <a:pPr lvl="1"/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F02EBD1-7B59-C1AE-DD50-BF45852FE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4BCD517-35BA-6069-CE33-FCFD77F07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AC318A9F-BC30-DA60-D985-E1244F015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1F8670-A9E0-EB20-C203-7B5F5BA9384E}"/>
              </a:ext>
            </a:extLst>
          </p:cNvPr>
          <p:cNvSpPr txBox="1"/>
          <p:nvPr/>
        </p:nvSpPr>
        <p:spPr>
          <a:xfrm>
            <a:off x="6873076" y="3059668"/>
            <a:ext cx="56535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Plot of magnetic field in 3 dimensions</a:t>
            </a:r>
            <a:endParaRPr lang="en-BE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A364390-6EBF-6BC8-39F4-749F66BE3D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973" r="8993"/>
          <a:stretch>
            <a:fillRect/>
          </a:stretch>
        </p:blipFill>
        <p:spPr>
          <a:xfrm>
            <a:off x="3880349" y="1570566"/>
            <a:ext cx="8191563" cy="4337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6885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020DD8-7328-132F-929B-C678FD4383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24EA27-4001-5CA0-9413-085C899A0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3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C6CDFE6-9FBE-00A3-EF69-916D379B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Magnetic field oscillations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D5866EA4-1EDF-A619-00CB-4010A993C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7" name="VID20260911104915">
            <a:hlinkClick r:id="" action="ppaction://media"/>
            <a:extLst>
              <a:ext uri="{FF2B5EF4-FFF2-40B4-BE49-F238E27FC236}">
                <a16:creationId xmlns:a16="http://schemas.microsoft.com/office/drawing/2014/main" id="{ED78FC91-08B1-9FA8-942B-4F7E096D07B4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34306" t="8282" r="32803" b="60277"/>
          <a:stretch>
            <a:fillRect/>
          </a:stretch>
        </p:blipFill>
        <p:spPr>
          <a:xfrm>
            <a:off x="8564880" y="-8983"/>
            <a:ext cx="3658881" cy="621792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53216278-04F5-ABE2-B1DC-5135CFC5B2B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1183299"/>
            <a:ext cx="7731760" cy="5025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1338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219B40-385F-CC09-7D83-8F01984A4D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331954A-46B5-6070-DDEF-8759D5EEA79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 = mc</a:t>
            </a:r>
            <a:r>
              <a:rPr lang="en-US" baseline="30000" dirty="0"/>
              <a:t>2</a:t>
            </a:r>
          </a:p>
          <a:p>
            <a:r>
              <a:rPr lang="en-US" dirty="0"/>
              <a:t>g-factors</a:t>
            </a:r>
          </a:p>
          <a:p>
            <a:r>
              <a:rPr lang="en-US" dirty="0"/>
              <a:t>Fine structure constant</a:t>
            </a:r>
          </a:p>
          <a:p>
            <a:r>
              <a:rPr lang="en-US" dirty="0"/>
              <a:t>Q-values</a:t>
            </a:r>
          </a:p>
          <a:p>
            <a:pPr lvl="1"/>
            <a:r>
              <a:rPr lang="en-US" dirty="0"/>
              <a:t>Neutrino mass</a:t>
            </a:r>
          </a:p>
          <a:p>
            <a:pPr lvl="1"/>
            <a:r>
              <a:rPr lang="en-US" dirty="0"/>
              <a:t>Neutrino-less double beta decay</a:t>
            </a:r>
          </a:p>
          <a:p>
            <a:r>
              <a:rPr lang="en-US" dirty="0"/>
              <a:t>QED tests in highly charged ions</a:t>
            </a:r>
          </a:p>
          <a:p>
            <a:r>
              <a:rPr lang="en-US" dirty="0"/>
              <a:t>…</a:t>
            </a:r>
            <a:endParaRPr lang="en-B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175067-7558-92C0-2083-6B5CFDEEF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4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572F6D3-A15E-E4B7-4FB1-0B1BD64E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interested? 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D35F0070-558D-9462-D92D-26ED8828D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716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33672-3A0D-6794-26A0-06EF73D69F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E68848CE-4B52-D291-DFC8-FCACEA176F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1" y="819150"/>
            <a:ext cx="5902455" cy="3146791"/>
          </a:xfrm>
          <a:prstGeom prst="rect">
            <a:avLst/>
          </a:prstGeom>
        </p:spPr>
      </p:pic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49B86735-6397-4256-16AD-B2C58B43155C}"/>
              </a:ext>
            </a:extLst>
          </p:cNvPr>
          <p:cNvCxnSpPr/>
          <p:nvPr/>
        </p:nvCxnSpPr>
        <p:spPr>
          <a:xfrm>
            <a:off x="233597" y="3379721"/>
            <a:ext cx="5633884" cy="0"/>
          </a:xfrm>
          <a:prstGeom prst="straightConnector1">
            <a:avLst/>
          </a:prstGeom>
          <a:ln w="76200">
            <a:solidFill>
              <a:schemeClr val="accent1">
                <a:lumMod val="60000"/>
                <a:lumOff val="4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45FDEE-0B47-E188-E572-C0AA6CE2C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0" dirty="0"/>
          </a:p>
          <a:p>
            <a:endParaRPr lang="en-US" b="0" dirty="0"/>
          </a:p>
          <a:p>
            <a:endParaRPr lang="en-B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50E0F9E-D6D7-5A4B-9415-BDE2598037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5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134AC6-2B1C-71C4-A5A7-C30ADA34D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Penning trap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773DB7F1-AF0B-6176-F722-082338E037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6D189B2-EAB0-2ECA-348E-72E8B1298690}"/>
              </a:ext>
            </a:extLst>
          </p:cNvPr>
          <p:cNvSpPr txBox="1"/>
          <p:nvPr/>
        </p:nvSpPr>
        <p:spPr>
          <a:xfrm>
            <a:off x="741680" y="6167297"/>
            <a:ext cx="8186010" cy="7463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850" dirty="0">
                <a:solidFill>
                  <a:schemeClr val="bg1"/>
                </a:solidFill>
              </a:rPr>
              <a:t>[1]</a:t>
            </a:r>
            <a:r>
              <a:rPr lang="en-US" sz="850" dirty="0">
                <a:solidFill>
                  <a:schemeClr val="bg1"/>
                </a:solidFill>
              </a:rPr>
              <a:t> </a:t>
            </a:r>
            <a:r>
              <a:rPr lang="en-BE" sz="850" dirty="0">
                <a:solidFill>
                  <a:schemeClr val="bg1"/>
                </a:solidFill>
              </a:rPr>
              <a:t>Roux, C., “The trap design of PENTATRAP”, &lt;</a:t>
            </a:r>
            <a:r>
              <a:rPr lang="en-BE" sz="850" dirty="0" err="1">
                <a:solidFill>
                  <a:schemeClr val="bg1"/>
                </a:solidFill>
              </a:rPr>
              <a:t>i</a:t>
            </a:r>
            <a:r>
              <a:rPr lang="en-BE" sz="850" dirty="0">
                <a:solidFill>
                  <a:schemeClr val="bg1"/>
                </a:solidFill>
              </a:rPr>
              <a:t>&gt;Applied Physics B: Lasers and Optics&lt;/</a:t>
            </a:r>
            <a:r>
              <a:rPr lang="en-BE" sz="850" dirty="0" err="1">
                <a:solidFill>
                  <a:schemeClr val="bg1"/>
                </a:solidFill>
              </a:rPr>
              <a:t>i</a:t>
            </a:r>
            <a:r>
              <a:rPr lang="en-BE" sz="850" dirty="0">
                <a:solidFill>
                  <a:schemeClr val="bg1"/>
                </a:solidFill>
              </a:rPr>
              <a:t>&gt;, vol. 107, no. 4, Springer, pp. 997–1005, 2012. doi:10.1007/s00340-011-4825-4.</a:t>
            </a:r>
            <a:endParaRPr lang="en-US" sz="850" dirty="0">
              <a:solidFill>
                <a:schemeClr val="bg1"/>
              </a:solidFill>
            </a:endParaRPr>
          </a:p>
          <a:p>
            <a:r>
              <a:rPr lang="en-GB" sz="850" dirty="0">
                <a:solidFill>
                  <a:schemeClr val="bg1"/>
                </a:solidFill>
              </a:rPr>
              <a:t>[2] K. Kromer, Environmentally-induced systematic effects at the high-precision mass spectrometer PENTATRAP, Master’s thesis, Max Planck Institute for Nuclear Physics in Heidelberg (2019).</a:t>
            </a:r>
          </a:p>
          <a:p>
            <a:r>
              <a:rPr lang="en-GB" sz="850" dirty="0">
                <a:solidFill>
                  <a:schemeClr val="bg1"/>
                </a:solidFill>
              </a:rPr>
              <a:t>[3] https://leadlifewell.com/blog/7-tips-to-help-you-juggle-like-a-pro/</a:t>
            </a:r>
            <a:endParaRPr lang="en-BE" sz="850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287F43C-3B98-8BDB-5BCD-BACD03082628}"/>
              </a:ext>
            </a:extLst>
          </p:cNvPr>
          <p:cNvSpPr txBox="1"/>
          <p:nvPr/>
        </p:nvSpPr>
        <p:spPr>
          <a:xfrm>
            <a:off x="99312" y="3965941"/>
            <a:ext cx="27943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 = ring electrode</a:t>
            </a:r>
          </a:p>
          <a:p>
            <a:r>
              <a:rPr lang="en-US" dirty="0"/>
              <a:t>CE = correction electrode</a:t>
            </a:r>
          </a:p>
          <a:p>
            <a:r>
              <a:rPr lang="en-US" dirty="0"/>
              <a:t>EC = end cap</a:t>
            </a:r>
            <a:endParaRPr lang="en-B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5864F-E626-EEA3-7A15-FF213028725F}"/>
                  </a:ext>
                </a:extLst>
              </p:cNvPr>
              <p:cNvSpPr txBox="1"/>
              <p:nvPr/>
            </p:nvSpPr>
            <p:spPr>
              <a:xfrm>
                <a:off x="5828701" y="3232021"/>
                <a:ext cx="457176" cy="5064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acc>
                        <m:accPr>
                          <m:chr m:val="⃗"/>
                          <m:ctrlPr>
                            <a:rPr lang="en-US" sz="2400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m:rPr>
                              <m:sty m:val="p"/>
                            </m:rPr>
                            <a:rPr lang="en-US" sz="2400" b="0" i="1" smtClean="0">
                              <a:solidFill>
                                <a:schemeClr val="accent1">
                                  <a:lumMod val="60000"/>
                                  <a:lumOff val="4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B</m:t>
                          </m:r>
                        </m:e>
                      </m:acc>
                    </m:oMath>
                  </m:oMathPara>
                </a14:m>
                <a:endParaRPr lang="en-BE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B0E5864F-E626-EEA3-7A15-FF21302872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28701" y="3232021"/>
                <a:ext cx="457176" cy="50642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86F9A188-0D46-0A2A-F0B4-39E23825AF9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32333" y="993058"/>
            <a:ext cx="3068084" cy="259420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9F2C8BF1-6CCA-5AFD-C7CE-470ED6D0AA83}"/>
              </a:ext>
            </a:extLst>
          </p:cNvPr>
          <p:cNvSpPr txBox="1"/>
          <p:nvPr/>
        </p:nvSpPr>
        <p:spPr>
          <a:xfrm>
            <a:off x="9370469" y="226534"/>
            <a:ext cx="280076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70C0"/>
                </a:solidFill>
              </a:rPr>
              <a:t>modified cyclotron motion</a:t>
            </a:r>
          </a:p>
          <a:p>
            <a:r>
              <a:rPr lang="en-GB" dirty="0">
                <a:solidFill>
                  <a:srgbClr val="FF0000"/>
                </a:solidFill>
              </a:rPr>
              <a:t>magnetron motion</a:t>
            </a:r>
          </a:p>
          <a:p>
            <a:r>
              <a:rPr lang="en-GB" dirty="0">
                <a:solidFill>
                  <a:srgbClr val="00B050"/>
                </a:solidFill>
              </a:rPr>
              <a:t>axial motion</a:t>
            </a:r>
            <a:endParaRPr lang="en-BE" dirty="0">
              <a:solidFill>
                <a:srgbClr val="00B050"/>
              </a:solidFill>
            </a:endParaRP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07D82D3-784B-C0C6-3950-981C73EB728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70581" y="3909450"/>
            <a:ext cx="3243546" cy="97982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1A8C722-9C38-470B-51EB-DFB71B141EE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28281" y="144671"/>
            <a:ext cx="2065496" cy="5861995"/>
          </a:xfrm>
          <a:prstGeom prst="rect">
            <a:avLst/>
          </a:prstGeom>
        </p:spPr>
      </p:pic>
      <p:pic>
        <p:nvPicPr>
          <p:cNvPr id="11" name="Picture 10" descr="7 Tips to Help You Juggle Like a Pro - Lead Life Well">
            <a:extLst>
              <a:ext uri="{FF2B5EF4-FFF2-40B4-BE49-F238E27FC236}">
                <a16:creationId xmlns:a16="http://schemas.microsoft.com/office/drawing/2014/main" id="{C9C719CA-BB2A-1F9C-0F7A-379B457F65CD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t="11686"/>
          <a:stretch>
            <a:fillRect/>
          </a:stretch>
        </p:blipFill>
        <p:spPr>
          <a:xfrm>
            <a:off x="8802310" y="3676202"/>
            <a:ext cx="3023080" cy="2547980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10">
            <p14:nvContentPartPr>
              <p14:cNvPr id="14" name="Ink 13">
                <a:extLst>
                  <a:ext uri="{FF2B5EF4-FFF2-40B4-BE49-F238E27FC236}">
                    <a16:creationId xmlns:a16="http://schemas.microsoft.com/office/drawing/2014/main" id="{1CEB72FE-C60C-F2CE-5CD2-D7E477248857}"/>
                  </a:ext>
                </a:extLst>
              </p14:cNvPr>
              <p14:cNvContentPartPr/>
              <p14:nvPr/>
            </p14:nvContentPartPr>
            <p14:xfrm>
              <a:off x="9408871" y="4267660"/>
              <a:ext cx="218160" cy="178920"/>
            </p14:xfrm>
          </p:contentPart>
        </mc:Choice>
        <mc:Fallback>
          <p:pic>
            <p:nvPicPr>
              <p:cNvPr id="14" name="Ink 13">
                <a:extLst>
                  <a:ext uri="{FF2B5EF4-FFF2-40B4-BE49-F238E27FC236}">
                    <a16:creationId xmlns:a16="http://schemas.microsoft.com/office/drawing/2014/main" id="{1CEB72FE-C60C-F2CE-5CD2-D7E477248857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9345871" y="4204660"/>
                <a:ext cx="343800" cy="304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4DE73900-62B2-6F8D-9092-2B85225CC045}"/>
                  </a:ext>
                </a:extLst>
              </p14:cNvPr>
              <p14:cNvContentPartPr/>
              <p14:nvPr/>
            </p14:nvContentPartPr>
            <p14:xfrm>
              <a:off x="9793711" y="3918100"/>
              <a:ext cx="122040" cy="164520"/>
            </p14:xfrm>
          </p:contentPart>
        </mc:Choice>
        <mc:Fallback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4DE73900-62B2-6F8D-9092-2B85225CC04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9731071" y="3855100"/>
                <a:ext cx="247680" cy="290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4">
            <p14:nvContentPartPr>
              <p14:cNvPr id="19" name="Ink 18">
                <a:extLst>
                  <a:ext uri="{FF2B5EF4-FFF2-40B4-BE49-F238E27FC236}">
                    <a16:creationId xmlns:a16="http://schemas.microsoft.com/office/drawing/2014/main" id="{604D2833-B15C-15C1-072F-413873FA499B}"/>
                  </a:ext>
                </a:extLst>
              </p14:cNvPr>
              <p14:cNvContentPartPr/>
              <p14:nvPr/>
            </p14:nvContentPartPr>
            <p14:xfrm>
              <a:off x="10236151" y="3787420"/>
              <a:ext cx="129600" cy="148680"/>
            </p14:xfrm>
          </p:contentPart>
        </mc:Choice>
        <mc:Fallback>
          <p:pic>
            <p:nvPicPr>
              <p:cNvPr id="19" name="Ink 18">
                <a:extLst>
                  <a:ext uri="{FF2B5EF4-FFF2-40B4-BE49-F238E27FC236}">
                    <a16:creationId xmlns:a16="http://schemas.microsoft.com/office/drawing/2014/main" id="{604D2833-B15C-15C1-072F-413873FA499B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10173151" y="3724420"/>
                <a:ext cx="255240" cy="274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CEE84FC-FA79-8DB9-3D37-8CB20A154765}"/>
                  </a:ext>
                </a:extLst>
              </p14:cNvPr>
              <p14:cNvContentPartPr/>
              <p14:nvPr/>
            </p14:nvContentPartPr>
            <p14:xfrm>
              <a:off x="10987471" y="4313740"/>
              <a:ext cx="142200" cy="160200"/>
            </p14:xfrm>
          </p:contentPart>
        </mc:Choice>
        <mc:Fallback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CEE84FC-FA79-8DB9-3D37-8CB20A154765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924831" y="4250740"/>
                <a:ext cx="267840" cy="285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18">
            <p14:nvContentPartPr>
              <p14:cNvPr id="21" name="Ink 20">
                <a:extLst>
                  <a:ext uri="{FF2B5EF4-FFF2-40B4-BE49-F238E27FC236}">
                    <a16:creationId xmlns:a16="http://schemas.microsoft.com/office/drawing/2014/main" id="{ECD5189F-DE91-640C-9434-3ADC3B5F4BCE}"/>
                  </a:ext>
                </a:extLst>
              </p14:cNvPr>
              <p14:cNvContentPartPr/>
              <p14:nvPr/>
            </p14:nvContentPartPr>
            <p14:xfrm>
              <a:off x="9309151" y="4740700"/>
              <a:ext cx="232200" cy="135000"/>
            </p14:xfrm>
          </p:contentPart>
        </mc:Choice>
        <mc:Fallback>
          <p:pic>
            <p:nvPicPr>
              <p:cNvPr id="21" name="Ink 20">
                <a:extLst>
                  <a:ext uri="{FF2B5EF4-FFF2-40B4-BE49-F238E27FC236}">
                    <a16:creationId xmlns:a16="http://schemas.microsoft.com/office/drawing/2014/main" id="{ECD5189F-DE91-640C-9434-3ADC3B5F4BCE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246151" y="4677700"/>
                <a:ext cx="357840" cy="26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2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FCEB9D16-824F-F5C5-9842-7DC0E9F14BF3}"/>
                  </a:ext>
                </a:extLst>
              </p14:cNvPr>
              <p14:cNvContentPartPr/>
              <p14:nvPr/>
            </p14:nvContentPartPr>
            <p14:xfrm>
              <a:off x="10682911" y="3991900"/>
              <a:ext cx="597600" cy="886680"/>
            </p14:xfrm>
          </p:contentPart>
        </mc:Choice>
        <mc:Fallback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FCEB9D16-824F-F5C5-9842-7DC0E9F14BF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0620271" y="3929260"/>
                <a:ext cx="723240" cy="1012320"/>
              </a:xfrm>
              <a:prstGeom prst="rect">
                <a:avLst/>
              </a:prstGeom>
            </p:spPr>
          </p:pic>
        </mc:Fallback>
      </mc:AlternateContent>
      <p:pic>
        <p:nvPicPr>
          <p:cNvPr id="23" name="Picture 22" descr="Magnet – Wiktionary">
            <a:extLst>
              <a:ext uri="{FF2B5EF4-FFF2-40B4-BE49-F238E27FC236}">
                <a16:creationId xmlns:a16="http://schemas.microsoft.com/office/drawing/2014/main" id="{A19F5AFD-01AF-3599-0534-25BBF34230C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163791" y="4335866"/>
            <a:ext cx="522920" cy="392190"/>
          </a:xfrm>
          <a:prstGeom prst="rect">
            <a:avLst/>
          </a:prstGeom>
        </p:spPr>
      </p:pic>
      <p:pic>
        <p:nvPicPr>
          <p:cNvPr id="24" name="Picture 23" descr="Magnet – Wiktionary">
            <a:extLst>
              <a:ext uri="{FF2B5EF4-FFF2-40B4-BE49-F238E27FC236}">
                <a16:creationId xmlns:a16="http://schemas.microsoft.com/office/drawing/2014/main" id="{08259147-2A0B-41BB-CD97-DDB67B924EDB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9974691" y="3543306"/>
            <a:ext cx="522920" cy="392190"/>
          </a:xfrm>
          <a:prstGeom prst="rect">
            <a:avLst/>
          </a:prstGeom>
        </p:spPr>
      </p:pic>
      <p:pic>
        <p:nvPicPr>
          <p:cNvPr id="25" name="Picture 24" descr="Magnet – Wiktionary">
            <a:extLst>
              <a:ext uri="{FF2B5EF4-FFF2-40B4-BE49-F238E27FC236}">
                <a16:creationId xmlns:a16="http://schemas.microsoft.com/office/drawing/2014/main" id="{052D1BD4-9DE0-E07D-3222-659600181D3C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11044392" y="4387307"/>
            <a:ext cx="522920" cy="39219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91705B9C-DE7C-A62D-34AD-474F3E5839D1}"/>
              </a:ext>
            </a:extLst>
          </p:cNvPr>
          <p:cNvSpPr txBox="1"/>
          <p:nvPr/>
        </p:nvSpPr>
        <p:spPr>
          <a:xfrm>
            <a:off x="373521" y="2320642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[1]</a:t>
            </a:r>
            <a:endParaRPr lang="en-BE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EE09E00-F283-13E3-F4EE-05D67B2F36E4}"/>
              </a:ext>
            </a:extLst>
          </p:cNvPr>
          <p:cNvSpPr txBox="1"/>
          <p:nvPr/>
        </p:nvSpPr>
        <p:spPr>
          <a:xfrm>
            <a:off x="8817470" y="1166424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[2]</a:t>
            </a:r>
            <a:endParaRPr lang="en-BE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E971044-DDA5-E971-2767-A56ECD26F62A}"/>
              </a:ext>
            </a:extLst>
          </p:cNvPr>
          <p:cNvSpPr txBox="1"/>
          <p:nvPr/>
        </p:nvSpPr>
        <p:spPr>
          <a:xfrm>
            <a:off x="9284753" y="3771438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[3]</a:t>
            </a:r>
            <a:endParaRPr lang="en-BE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3F70D94-9311-47EF-70E2-20EC5635AF19}"/>
                  </a:ext>
                </a:extLst>
              </p:cNvPr>
              <p:cNvSpPr txBox="1"/>
              <p:nvPr/>
            </p:nvSpPr>
            <p:spPr>
              <a:xfrm>
                <a:off x="147904" y="5122792"/>
                <a:ext cx="6167120" cy="68057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400" dirty="0"/>
                  <a:t>Mass ratio long-lived ions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𝛿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(</m:t>
                        </m:r>
                        <m:r>
                          <m:rPr>
                            <m:sty m:val="p"/>
                          </m:r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400" i="1" baseline="-2500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/</m:t>
                        </m:r>
                        <m:r>
                          <m:rPr>
                            <m:sty m:val="p"/>
                          </m:rPr>
                          <a:rPr lang="en-US" sz="24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m</m:t>
                        </m:r>
                        <m:r>
                          <a:rPr lang="en-US" sz="2400" b="0" i="1" baseline="-2500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 &lt;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−11</m:t>
                        </m:r>
                      </m:sup>
                    </m:sSup>
                  </m:oMath>
                </a14:m>
                <a:endParaRPr lang="en-BE" dirty="0"/>
              </a:p>
            </p:txBody>
          </p:sp>
        </mc:Choice>
        <mc:Fallback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73F70D94-9311-47EF-70E2-20EC5635AF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7904" y="5122792"/>
                <a:ext cx="6167120" cy="680571"/>
              </a:xfrm>
              <a:prstGeom prst="rect">
                <a:avLst/>
              </a:prstGeom>
              <a:blipFill>
                <a:blip r:embed="rId23"/>
                <a:stretch>
                  <a:fillRect l="-1482" b="-893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9273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6" grpId="0"/>
      <p:bldP spid="28" grpId="0"/>
      <p:bldP spid="30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1020B-0196-76F0-AC1C-7705C4073E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CD0D184-A34E-5376-7E40-B45495DD42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831635"/>
            <a:ext cx="8662219" cy="437730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D5170C8-3A67-53E2-9EC3-B45F93EE3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6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6F455C-94B3-4341-8506-6A167154CD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Setup: fluxgate 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4B38098A-179A-CEE4-6BB0-EEAD7B0BD3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385B3A1-7EE8-0CC5-23A1-AA7A5BC479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807" t="8458" r="35484" b="28889"/>
          <a:stretch>
            <a:fillRect/>
          </a:stretch>
        </p:blipFill>
        <p:spPr>
          <a:xfrm rot="10800000">
            <a:off x="9340645" y="-13490"/>
            <a:ext cx="2851355" cy="6222432"/>
          </a:xfrm>
          <a:prstGeom prst="rect">
            <a:avLst/>
          </a:prstGeom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20FE1036-203A-FCFC-28B1-2203B162D369}"/>
              </a:ext>
            </a:extLst>
          </p:cNvPr>
          <p:cNvCxnSpPr>
            <a:cxnSpLocks/>
          </p:cNvCxnSpPr>
          <p:nvPr/>
        </p:nvCxnSpPr>
        <p:spPr>
          <a:xfrm flipV="1">
            <a:off x="6516547" y="1359036"/>
            <a:ext cx="3374704" cy="169957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760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EFAA9-9D4C-1966-2752-4997EFCD11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2E9989B-4B2A-8EDD-3337-CC00E0BEFF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7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32380-FEA7-F071-EC0A-B4492EFB4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Setup: holder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035B5664-F714-2D4F-12F8-3F8743CE37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D91EF4C-9402-92CF-E829-8C7AB3C140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0664"/>
          <a:stretch>
            <a:fillRect/>
          </a:stretch>
        </p:blipFill>
        <p:spPr>
          <a:xfrm>
            <a:off x="45935" y="1370737"/>
            <a:ext cx="6098346" cy="4838205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1416810F-BD14-8B9F-706D-4A4A0D83BF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144281" y="477673"/>
            <a:ext cx="6047719" cy="5731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991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529E50-C9EC-6FD3-FB3A-F71FEFD91B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63C4C1-7356-8365-B504-0BDAF49BAA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8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8C33779-D702-DC84-F83E-5DE3C9187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the funny shape?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914DE49B-4287-23D6-09DF-2900F0085B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FAE6F704-5608-C6D4-6427-FBC45DD2FCD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144281" y="477673"/>
            <a:ext cx="6047719" cy="573126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1">
                <a:extLst>
                  <a:ext uri="{FF2B5EF4-FFF2-40B4-BE49-F238E27FC236}">
                    <a16:creationId xmlns:a16="http://schemas.microsoft.com/office/drawing/2014/main" id="{4B4403F4-A39A-7A2E-0EBE-01C6A339E46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76000" y="1656000"/>
                <a:ext cx="11041200" cy="446400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228600" indent="-228600" algn="l" defTabSz="914400" rtl="0" eaLnBrk="1" latinLnBrk="0" hangingPunct="1">
                  <a:lnSpc>
                    <a:spcPct val="100000"/>
                  </a:lnSpc>
                  <a:spcBef>
                    <a:spcPts val="1000"/>
                  </a:spcBef>
                  <a:buFont typeface="Arial"/>
                  <a:buChar char="•"/>
                  <a:defRPr sz="24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sz="24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sz="20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sz="18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ts val="500"/>
                  </a:spcBef>
                  <a:buFont typeface="Arial"/>
                  <a:buChar char="•"/>
                  <a:defRPr sz="1800" kern="1200" baseline="0">
                    <a:solidFill>
                      <a:schemeClr val="tx1"/>
                    </a:solidFill>
                    <a:latin typeface="Arial" charset="0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/>
                  <a:t>Double Helmholtz coil</a:t>
                </a:r>
              </a:p>
              <a:p>
                <a:pPr lvl="1"/>
                <a:r>
                  <a:rPr lang="en-US" dirty="0"/>
                  <a:t>.</a:t>
                </a:r>
              </a:p>
              <a:p>
                <a:pPr lvl="1"/>
                <a:r>
                  <a:rPr lang="en-US" dirty="0"/>
                  <a:t>.</a:t>
                </a:r>
              </a:p>
              <a:p>
                <a:pPr lvl="1"/>
                <a:r>
                  <a:rPr lang="en-US" b="0" dirty="0"/>
                  <a:t>Vacuum permeability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  <m:sPre>
                      <m:sPre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Pre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​</m:t>
                        </m:r>
                      </m:sup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​</m:t>
                            </m:r>
                          </m:e>
                        </m:eqArr>
                      </m:e>
                    </m:sPre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Number of windings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=20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Current (A)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I</m:t>
                    </m:r>
                  </m:oMath>
                </a14:m>
                <a:endParaRPr lang="en-US" b="0" dirty="0"/>
              </a:p>
              <a:p>
                <a:pPr lvl="1"/>
                <a:r>
                  <a:rPr lang="en-US" dirty="0"/>
                  <a:t>Radius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1" smtClean="0">
                        <a:latin typeface="Cambria Math" panose="02040503050406030204" pitchFamily="18" charset="0"/>
                      </a:rPr>
                      <m:t>R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= 50</m:t>
                    </m:r>
                  </m:oMath>
                </a14:m>
                <a:r>
                  <a:rPr lang="en-US" b="0" dirty="0"/>
                  <a:t> mm</a:t>
                </a:r>
              </a:p>
              <a:p>
                <a:pPr marL="457200" lvl="1" indent="0">
                  <a:buNone/>
                </a:pPr>
                <a:endParaRPr lang="en-US" b="0" dirty="0"/>
              </a:p>
              <a:p>
                <a:pPr lvl="1"/>
                <a:endParaRPr lang="en-US" b="0" dirty="0"/>
              </a:p>
              <a:p>
                <a:pPr lvl="1"/>
                <a:r>
                  <a:rPr lang="en-US" b="0" dirty="0"/>
                  <a:t>B = 0.35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b="0" dirty="0"/>
                  <a:t>T/mA</a:t>
                </a: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</p:txBody>
          </p:sp>
        </mc:Choice>
        <mc:Fallback>
          <p:sp>
            <p:nvSpPr>
              <p:cNvPr id="5" name="Content Placeholder 1">
                <a:extLst>
                  <a:ext uri="{FF2B5EF4-FFF2-40B4-BE49-F238E27FC236}">
                    <a16:creationId xmlns:a16="http://schemas.microsoft.com/office/drawing/2014/main" id="{4B4403F4-A39A-7A2E-0EBE-01C6A339E4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000" y="1656000"/>
                <a:ext cx="11041200" cy="4464000"/>
              </a:xfrm>
              <a:prstGeom prst="rect">
                <a:avLst/>
              </a:prstGeom>
              <a:blipFill>
                <a:blip r:embed="rId4"/>
                <a:stretch>
                  <a:fillRect l="-717" t="-956" b="-2049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CD4736FB-1532-9C61-7276-5C78A5F4EE8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180" y="2032818"/>
            <a:ext cx="2273327" cy="942599"/>
          </a:xfrm>
          <a:prstGeom prst="rect">
            <a:avLst/>
          </a:prstGeom>
        </p:spPr>
      </p:pic>
      <p:sp>
        <p:nvSpPr>
          <p:cNvPr id="11" name="Arrow: Down 10">
            <a:extLst>
              <a:ext uri="{FF2B5EF4-FFF2-40B4-BE49-F238E27FC236}">
                <a16:creationId xmlns:a16="http://schemas.microsoft.com/office/drawing/2014/main" id="{9B08157D-CC4D-CF88-ACEE-124F2013BFA1}"/>
              </a:ext>
            </a:extLst>
          </p:cNvPr>
          <p:cNvSpPr/>
          <p:nvPr/>
        </p:nvSpPr>
        <p:spPr>
          <a:xfrm>
            <a:off x="2232843" y="4916129"/>
            <a:ext cx="549686" cy="739416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1736071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9D3EC-80AD-5F00-114E-C56F476A8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FAB1DE2-56E2-CCE7-5F93-D6571C4AF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9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71E8E88-DAF6-400D-3F4C-322710EA7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Analog to Digital Converter (ADC) resolution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79B59B4E-3A8B-763C-FE99-1F798FD57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618F749-D66E-6FAB-9922-BC0F44E96A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3955" y="1617556"/>
            <a:ext cx="11041200" cy="4464000"/>
          </a:xfrm>
        </p:spPr>
        <p:txBody>
          <a:bodyPr/>
          <a:lstStyle/>
          <a:p>
            <a:r>
              <a:rPr lang="en-US" dirty="0">
                <a:sym typeface="Wingdings" panose="05000000000000000000" pitchFamily="2" charset="2"/>
              </a:rPr>
              <a:t>Fluxgate resolution: &lt;  0.02 </a:t>
            </a:r>
            <a:r>
              <a:rPr lang="en-US" dirty="0" err="1">
                <a:sym typeface="Wingdings" panose="05000000000000000000" pitchFamily="2" charset="2"/>
              </a:rPr>
              <a:t>nT</a:t>
            </a:r>
            <a:r>
              <a:rPr lang="en-US" dirty="0">
                <a:sym typeface="Wingdings" panose="05000000000000000000" pitchFamily="2" charset="2"/>
              </a:rPr>
              <a:t> / Hz</a:t>
            </a:r>
            <a:r>
              <a:rPr lang="en-US" baseline="30000" dirty="0">
                <a:sym typeface="Wingdings" panose="05000000000000000000" pitchFamily="2" charset="2"/>
              </a:rPr>
              <a:t>1/2</a:t>
            </a:r>
            <a:endParaRPr lang="en-US" dirty="0"/>
          </a:p>
          <a:p>
            <a:r>
              <a:rPr lang="en-US" dirty="0"/>
              <a:t>ADC resolution: 16 BIT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Full range </a:t>
            </a:r>
            <a:r>
              <a:rPr lang="en-US" dirty="0"/>
              <a:t> 1.5 </a:t>
            </a:r>
            <a:r>
              <a:rPr lang="en-US" dirty="0" err="1"/>
              <a:t>nT</a:t>
            </a:r>
            <a:r>
              <a:rPr lang="en-US" dirty="0"/>
              <a:t> resolution 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Counteract Earth magnetic field  0.2 </a:t>
            </a:r>
            <a:r>
              <a:rPr lang="en-US" dirty="0" err="1">
                <a:sym typeface="Wingdings" panose="05000000000000000000" pitchFamily="2" charset="2"/>
              </a:rPr>
              <a:t>nT</a:t>
            </a:r>
            <a:r>
              <a:rPr lang="en-US" dirty="0">
                <a:sym typeface="Wingdings" panose="05000000000000000000" pitchFamily="2" charset="2"/>
              </a:rPr>
              <a:t> resolution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>
              <a:sym typeface="Wingdings" panose="05000000000000000000" pitchFamily="2" charset="2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473827-DF53-D0B0-A8A7-C24AB028B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7188" y="3651883"/>
            <a:ext cx="2583882" cy="258388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5E2C00-EDBB-8C16-6A18-0DEF2B0312A1}"/>
              </a:ext>
            </a:extLst>
          </p:cNvPr>
          <p:cNvSpPr txBox="1"/>
          <p:nvPr/>
        </p:nvSpPr>
        <p:spPr>
          <a:xfrm>
            <a:off x="1224000" y="6235765"/>
            <a:ext cx="67211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1100" dirty="0">
                <a:solidFill>
                  <a:schemeClr val="bg1"/>
                </a:solidFill>
              </a:rPr>
              <a:t>https://ladendirekt.de/elektronik/produkte/debo-adc-16bit-entwicklerboards-adc-kanal-16-bit-bbba6f61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2AAB61-2368-A9CC-546B-F4327823A4AF}"/>
                  </a:ext>
                </a:extLst>
              </p:cNvPr>
              <p:cNvSpPr txBox="1"/>
              <p:nvPr/>
            </p:nvSpPr>
            <p:spPr>
              <a:xfrm>
                <a:off x="9329194" y="2462896"/>
                <a:ext cx="2515432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>
                    <a:solidFill>
                      <a:srgbClr val="FF0000"/>
                    </a:solidFill>
                  </a:rPr>
                  <a:t>1</a:t>
                </a:r>
                <a:r>
                  <a:rPr lang="en-US" sz="3200" dirty="0"/>
                  <a:t>00.000 </a:t>
                </a:r>
                <a14:m>
                  <m:oMath xmlns:m="http://schemas.openxmlformats.org/officeDocument/2006/math">
                    <m:r>
                      <a:rPr lang="en-US" sz="3200" b="0" i="0" smtClean="0">
                        <a:latin typeface="Cambria Math" panose="02040503050406030204" pitchFamily="18" charset="0"/>
                      </a:rPr>
                      <m:t>   </m:t>
                    </m:r>
                    <m:r>
                      <a:rPr lang="en-US" sz="32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sz="3200" b="0" i="1" smtClean="0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endParaRPr lang="en-US" sz="3200" b="0" dirty="0"/>
              </a:p>
              <a:p>
                <a:endParaRPr lang="en-BE" sz="3200" dirty="0"/>
              </a:p>
            </p:txBody>
          </p:sp>
        </mc:Choice>
        <mc:Fallback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42AAB61-2368-A9CC-546B-F4327823A4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29194" y="2462896"/>
                <a:ext cx="2515432" cy="1077218"/>
              </a:xfrm>
              <a:prstGeom prst="rect">
                <a:avLst/>
              </a:prstGeom>
              <a:blipFill>
                <a:blip r:embed="rId5"/>
                <a:stretch>
                  <a:fillRect l="-6053" t="-7345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3649C4-1151-28B7-9B5B-07E19B6D5A9F}"/>
                  </a:ext>
                </a:extLst>
              </p:cNvPr>
              <p:cNvSpPr txBox="1"/>
              <p:nvPr/>
            </p:nvSpPr>
            <p:spPr>
              <a:xfrm>
                <a:off x="9533052" y="2844225"/>
                <a:ext cx="2246128" cy="107721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3200" dirty="0"/>
                  <a:t>10.000</a:t>
                </a:r>
                <a:r>
                  <a:rPr lang="en-US" sz="3200" dirty="0">
                    <a:solidFill>
                      <a:srgbClr val="00B050"/>
                    </a:solidFill>
                  </a:rPr>
                  <a:t>0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</a:rPr>
                      <m:t>𝜇</m:t>
                    </m:r>
                    <m:r>
                      <m:rPr>
                        <m:sty m:val="p"/>
                      </m:rPr>
                      <a:rPr lang="en-US" sz="3200" i="1">
                        <a:latin typeface="Cambria Math" panose="02040503050406030204" pitchFamily="18" charset="0"/>
                      </a:rPr>
                      <m:t>T</m:t>
                    </m:r>
                  </m:oMath>
                </a14:m>
                <a:endParaRPr lang="en-US" sz="3200" dirty="0"/>
              </a:p>
              <a:p>
                <a:endParaRPr lang="en-BE" sz="32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283649C4-1151-28B7-9B5B-07E19B6D5A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3052" y="2844225"/>
                <a:ext cx="2246128" cy="1077218"/>
              </a:xfrm>
              <a:prstGeom prst="rect">
                <a:avLst/>
              </a:prstGeom>
              <a:blipFill>
                <a:blip r:embed="rId6"/>
                <a:stretch>
                  <a:fillRect l="-7065" t="-7386"/>
                </a:stretch>
              </a:blipFill>
            </p:spPr>
            <p:txBody>
              <a:bodyPr/>
              <a:lstStyle/>
              <a:p>
                <a:r>
                  <a:rPr lang="en-B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ight Brace 15">
            <a:extLst>
              <a:ext uri="{FF2B5EF4-FFF2-40B4-BE49-F238E27FC236}">
                <a16:creationId xmlns:a16="http://schemas.microsoft.com/office/drawing/2014/main" id="{B30DDA4C-CCFB-5816-F598-4522BA5A0F82}"/>
              </a:ext>
            </a:extLst>
          </p:cNvPr>
          <p:cNvSpPr/>
          <p:nvPr/>
        </p:nvSpPr>
        <p:spPr>
          <a:xfrm rot="16200000">
            <a:off x="10560764" y="1983920"/>
            <a:ext cx="303486" cy="867833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06B3927-1DDF-442B-7166-51C53B62B88E}"/>
              </a:ext>
            </a:extLst>
          </p:cNvPr>
          <p:cNvSpPr txBox="1"/>
          <p:nvPr/>
        </p:nvSpPr>
        <p:spPr>
          <a:xfrm>
            <a:off x="10036681" y="1833068"/>
            <a:ext cx="13516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fluctuations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14609913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C77743-CE62-854B-144A-71B160766A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5F1F7DA-36D8-F7D2-0175-B172EFAB0F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4800" y="60684"/>
            <a:ext cx="6918875" cy="4950013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CD15595-39AF-4707-05EE-2F296EEFD5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2141" t="17312" r="19844" b="16522"/>
          <a:stretch>
            <a:fillRect/>
          </a:stretch>
        </p:blipFill>
        <p:spPr>
          <a:xfrm>
            <a:off x="8481729" y="-11441"/>
            <a:ext cx="3710271" cy="511286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BF91272-E714-0FD3-629F-3D81B44A39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10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D9D6C3-2711-C6A2-9689-1886A6DC6D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Setup: electronics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1E90D78B-3949-C998-125B-EE588BB161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72521953-D55E-9213-8883-13C5CF1B6F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0000" y="5102482"/>
            <a:ext cx="11041062" cy="1106460"/>
          </a:xfrm>
          <a:prstGeom prst="rect">
            <a:avLst/>
          </a:prstGeom>
        </p:spPr>
      </p:pic>
      <p:cxnSp>
        <p:nvCxnSpPr>
          <p:cNvPr id="2" name="Straight Arrow Connector 1">
            <a:extLst>
              <a:ext uri="{FF2B5EF4-FFF2-40B4-BE49-F238E27FC236}">
                <a16:creationId xmlns:a16="http://schemas.microsoft.com/office/drawing/2014/main" id="{50486847-0B68-03D9-ABE3-246DAF84ED45}"/>
              </a:ext>
            </a:extLst>
          </p:cNvPr>
          <p:cNvCxnSpPr>
            <a:cxnSpLocks/>
            <a:endCxn id="5" idx="3"/>
          </p:cNvCxnSpPr>
          <p:nvPr/>
        </p:nvCxnSpPr>
        <p:spPr>
          <a:xfrm flipH="1">
            <a:off x="7493675" y="1577513"/>
            <a:ext cx="1317672" cy="958178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6AFACFC-E3A1-22B2-D525-863F867C48E1}"/>
              </a:ext>
            </a:extLst>
          </p:cNvPr>
          <p:cNvSpPr txBox="1"/>
          <p:nvPr/>
        </p:nvSpPr>
        <p:spPr>
          <a:xfrm>
            <a:off x="6477716" y="2341176"/>
            <a:ext cx="147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Weights</a:t>
            </a:r>
            <a:endParaRPr lang="en-BE" dirty="0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08E13C4A-3ECD-3263-1218-1326A626D503}"/>
              </a:ext>
            </a:extLst>
          </p:cNvPr>
          <p:cNvCxnSpPr>
            <a:cxnSpLocks/>
          </p:cNvCxnSpPr>
          <p:nvPr/>
        </p:nvCxnSpPr>
        <p:spPr>
          <a:xfrm flipH="1">
            <a:off x="7493675" y="1893316"/>
            <a:ext cx="2305726" cy="63252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796E808-F768-85B5-ECA8-6A3B5598DA0D}"/>
              </a:ext>
            </a:extLst>
          </p:cNvPr>
          <p:cNvCxnSpPr>
            <a:cxnSpLocks/>
          </p:cNvCxnSpPr>
          <p:nvPr/>
        </p:nvCxnSpPr>
        <p:spPr>
          <a:xfrm flipH="1" flipV="1">
            <a:off x="7678994" y="3642151"/>
            <a:ext cx="1461571" cy="42801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27B0DBFC-F0C5-D576-2938-9D7D9F35150F}"/>
              </a:ext>
            </a:extLst>
          </p:cNvPr>
          <p:cNvSpPr txBox="1"/>
          <p:nvPr/>
        </p:nvSpPr>
        <p:spPr>
          <a:xfrm>
            <a:off x="6789922" y="3429000"/>
            <a:ext cx="147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Magnet </a:t>
            </a:r>
            <a:endParaRPr lang="en-BE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2EAEEB90-4DDD-3FF8-E8E0-1748033C4072}"/>
              </a:ext>
            </a:extLst>
          </p:cNvPr>
          <p:cNvSpPr/>
          <p:nvPr/>
        </p:nvSpPr>
        <p:spPr>
          <a:xfrm>
            <a:off x="9140565" y="-12499"/>
            <a:ext cx="947332" cy="366460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75B45A5-0F0C-D276-7F8B-686DEB5B9A38}"/>
              </a:ext>
            </a:extLst>
          </p:cNvPr>
          <p:cNvSpPr/>
          <p:nvPr/>
        </p:nvSpPr>
        <p:spPr>
          <a:xfrm rot="16200000">
            <a:off x="2191899" y="3932606"/>
            <a:ext cx="1226734" cy="644130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802241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57CAA7-2674-C793-5250-45C01447C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9214526-8BC4-CACE-C945-C0C2BF8079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910" y="1298963"/>
            <a:ext cx="6862917" cy="4909979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31CFA94A-C208-1C43-203D-B717DF6AC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32141" t="17312" r="19844" b="16522"/>
          <a:stretch>
            <a:fillRect/>
          </a:stretch>
        </p:blipFill>
        <p:spPr>
          <a:xfrm>
            <a:off x="7688827" y="3433"/>
            <a:ext cx="4503174" cy="6205509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9416674-0E00-BDA3-9358-E39EDA3F3E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11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678B222-2DF7-32A3-D4C0-13091B4002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Possible questions at this point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99371F70-8D19-4637-84E3-C3377183EE0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F6101D-19DD-484A-8C1F-B3340891B9C3}"/>
              </a:ext>
            </a:extLst>
          </p:cNvPr>
          <p:cNvSpPr txBox="1"/>
          <p:nvPr/>
        </p:nvSpPr>
        <p:spPr>
          <a:xfrm>
            <a:off x="574800" y="1359036"/>
            <a:ext cx="452814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Did something brake?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Why is there a magnet?  </a:t>
            </a:r>
            <a:endParaRPr lang="en-BE" sz="2000" dirty="0"/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AAA2980-1B02-2957-0CD0-420AEE0323D8}"/>
              </a:ext>
            </a:extLst>
          </p:cNvPr>
          <p:cNvCxnSpPr>
            <a:cxnSpLocks/>
          </p:cNvCxnSpPr>
          <p:nvPr/>
        </p:nvCxnSpPr>
        <p:spPr>
          <a:xfrm flipH="1" flipV="1">
            <a:off x="6985072" y="4527054"/>
            <a:ext cx="1461571" cy="428012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03E5034D-58AE-BFDE-D948-B8B847A58D97}"/>
              </a:ext>
            </a:extLst>
          </p:cNvPr>
          <p:cNvSpPr txBox="1"/>
          <p:nvPr/>
        </p:nvSpPr>
        <p:spPr>
          <a:xfrm>
            <a:off x="6096000" y="4313903"/>
            <a:ext cx="14748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Magnet </a:t>
            </a:r>
            <a:endParaRPr lang="en-BE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75D4380-DCFD-DF2A-FF04-A9C1536A7344}"/>
              </a:ext>
            </a:extLst>
          </p:cNvPr>
          <p:cNvSpPr/>
          <p:nvPr/>
        </p:nvSpPr>
        <p:spPr>
          <a:xfrm>
            <a:off x="3310035" y="4883965"/>
            <a:ext cx="2436173" cy="1152000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A196CF7-6A78-8993-BB06-DC7ECDC2FCD7}"/>
              </a:ext>
            </a:extLst>
          </p:cNvPr>
          <p:cNvSpPr/>
          <p:nvPr/>
        </p:nvSpPr>
        <p:spPr>
          <a:xfrm>
            <a:off x="8711381" y="1175324"/>
            <a:ext cx="324464" cy="466663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B8FF603-2E04-209C-AE2E-23C232F94E84}"/>
              </a:ext>
            </a:extLst>
          </p:cNvPr>
          <p:cNvSpPr/>
          <p:nvPr/>
        </p:nvSpPr>
        <p:spPr>
          <a:xfrm>
            <a:off x="1750142" y="2374700"/>
            <a:ext cx="2713703" cy="2336288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A508799E-41AD-3EF7-516E-211E3EED4C85}"/>
              </a:ext>
            </a:extLst>
          </p:cNvPr>
          <p:cNvSpPr/>
          <p:nvPr/>
        </p:nvSpPr>
        <p:spPr>
          <a:xfrm>
            <a:off x="10112479" y="3317325"/>
            <a:ext cx="516191" cy="466663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9A3DF3E-A53D-DED8-38CC-E7E8EE1C1109}"/>
              </a:ext>
            </a:extLst>
          </p:cNvPr>
          <p:cNvSpPr/>
          <p:nvPr/>
        </p:nvSpPr>
        <p:spPr>
          <a:xfrm>
            <a:off x="4812891" y="2276052"/>
            <a:ext cx="1071716" cy="1410097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086004-B3AA-2441-5AF1-3395C10C1842}"/>
              </a:ext>
            </a:extLst>
          </p:cNvPr>
          <p:cNvSpPr/>
          <p:nvPr/>
        </p:nvSpPr>
        <p:spPr>
          <a:xfrm rot="876700">
            <a:off x="9838141" y="3954284"/>
            <a:ext cx="936025" cy="1051437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C59F3E-47F3-913B-7A02-623A59F50C58}"/>
              </a:ext>
            </a:extLst>
          </p:cNvPr>
          <p:cNvSpPr/>
          <p:nvPr/>
        </p:nvSpPr>
        <p:spPr>
          <a:xfrm>
            <a:off x="6371303" y="1669650"/>
            <a:ext cx="1317523" cy="1410097"/>
          </a:xfrm>
          <a:prstGeom prst="rect">
            <a:avLst/>
          </a:prstGeom>
          <a:noFill/>
          <a:ln w="76200" cap="flat" cmpd="sng" algn="ctr">
            <a:solidFill>
              <a:srgbClr val="FFC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637848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15" grpId="0" animBg="1"/>
      <p:bldP spid="18" grpId="0" animBg="1"/>
      <p:bldP spid="21" grpId="0" animBg="1"/>
      <p:bldP spid="23" grpId="0" animBg="1"/>
      <p:bldP spid="24" grpId="0" animBg="1"/>
      <p:bldP spid="25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18D62-8673-159B-7109-9BD80E532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D07E6E8A-930C-EAA6-F701-D4F93B5D500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052052"/>
            <a:ext cx="9520413" cy="515689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4E0A99C-8D54-BAA2-1237-D7173B8DA2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12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6F4F8D-D5EB-515C-430D-36A3A7912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coil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C56B5992-1754-26F0-5314-A40A6AFA688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C5054BC-46F1-FAE7-301B-FBD9FF5F781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63394" y="1833372"/>
            <a:ext cx="484758" cy="27738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CA98B87-39D2-92C1-8975-0AA4244EEC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6162" y="1809135"/>
            <a:ext cx="484758" cy="301626"/>
          </a:xfrm>
          <a:prstGeom prst="rect">
            <a:avLst/>
          </a:prstGeom>
        </p:spPr>
      </p:pic>
      <p:pic>
        <p:nvPicPr>
          <p:cNvPr id="12" name="Content Placeholder 6">
            <a:extLst>
              <a:ext uri="{FF2B5EF4-FFF2-40B4-BE49-F238E27FC236}">
                <a16:creationId xmlns:a16="http://schemas.microsoft.com/office/drawing/2014/main" id="{C8DD09A8-BB99-3898-82C7-F8B79FD6EF2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32140" t="17312" r="37149" b="56195"/>
          <a:stretch>
            <a:fillRect/>
          </a:stretch>
        </p:blipFill>
        <p:spPr>
          <a:xfrm>
            <a:off x="8927690" y="2394018"/>
            <a:ext cx="3222429" cy="2779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73644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27CC2-0F83-2132-FABD-BC363B5746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1DCCC51-B199-85FA-FC4F-C69B5EC34EC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61884" y="1040016"/>
            <a:ext cx="10337852" cy="5168926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FE339FF-4642-4826-1135-014B202DD9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13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953FB57-88AD-8472-3C38-69A19A4F8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 day / night 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4485373D-F351-C82A-D17F-E37F845377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6699104-EF02-DAFF-422B-C1130D6816EC}"/>
              </a:ext>
            </a:extLst>
          </p:cNvPr>
          <p:cNvSpPr txBox="1"/>
          <p:nvPr/>
        </p:nvSpPr>
        <p:spPr>
          <a:xfrm>
            <a:off x="3264310" y="3795252"/>
            <a:ext cx="1248696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0000"/>
                </a:solidFill>
              </a:rPr>
              <a:t>Data</a:t>
            </a:r>
            <a:endParaRPr lang="en-BE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1713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DC4006-C2A3-1CBA-2DB7-63EF73FA6B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122F8E6-994D-A800-0004-6F556CF8B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14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F35718-ABB4-7C51-640A-5BD5BA752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weekend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7080442B-E01B-ECA7-EE10-39E6F74867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F6F85A7-86AC-854F-EED9-0C25778299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03826" y="1359036"/>
            <a:ext cx="10784347" cy="446405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6A1EE81-1E7E-1D9C-ECD5-335AAB9E4797}"/>
              </a:ext>
            </a:extLst>
          </p:cNvPr>
          <p:cNvSpPr txBox="1"/>
          <p:nvPr/>
        </p:nvSpPr>
        <p:spPr>
          <a:xfrm>
            <a:off x="1224000" y="4637676"/>
            <a:ext cx="11079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Friday</a:t>
            </a:r>
            <a:endParaRPr lang="en-BE" sz="2400" b="1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31E4812-453E-9933-AD0A-05F4403BF454}"/>
              </a:ext>
            </a:extLst>
          </p:cNvPr>
          <p:cNvSpPr txBox="1"/>
          <p:nvPr/>
        </p:nvSpPr>
        <p:spPr>
          <a:xfrm>
            <a:off x="4331109" y="1491354"/>
            <a:ext cx="150233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Saturday</a:t>
            </a:r>
            <a:endParaRPr lang="en-BE" sz="24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9735EE-2319-694E-5F55-F4F36FFA05DB}"/>
              </a:ext>
            </a:extLst>
          </p:cNvPr>
          <p:cNvSpPr txBox="1"/>
          <p:nvPr/>
        </p:nvSpPr>
        <p:spPr>
          <a:xfrm>
            <a:off x="7788302" y="1491353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Sunday</a:t>
            </a:r>
            <a:endParaRPr lang="en-BE" sz="2400" b="1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E3392C4-305C-8D95-1F6E-11F518458C55}"/>
              </a:ext>
            </a:extLst>
          </p:cNvPr>
          <p:cNvSpPr txBox="1"/>
          <p:nvPr/>
        </p:nvSpPr>
        <p:spPr>
          <a:xfrm>
            <a:off x="10942577" y="4637675"/>
            <a:ext cx="13468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Monday</a:t>
            </a:r>
            <a:endParaRPr lang="en-BE" sz="2400" b="1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953A86E-7A58-EC32-1277-18CD64F1DC9C}"/>
              </a:ext>
            </a:extLst>
          </p:cNvPr>
          <p:cNvSpPr txBox="1"/>
          <p:nvPr/>
        </p:nvSpPr>
        <p:spPr>
          <a:xfrm>
            <a:off x="2772696" y="3696930"/>
            <a:ext cx="115037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000000"/>
                </a:solidFill>
              </a:rPr>
              <a:t>Data</a:t>
            </a:r>
            <a:endParaRPr lang="en-BE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79234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C80B02D-0CFB-E461-8ADB-1C66F1790B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15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8A1685-70B0-E028-5855-CD48A4FD7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Special events</a:t>
            </a:r>
            <a:endParaRPr lang="en-BE" dirty="0"/>
          </a:p>
        </p:txBody>
      </p:sp>
      <p:pic>
        <p:nvPicPr>
          <p:cNvPr id="5" name="Content Placeholder 4" descr="Drehregal für Gewerbegebrauch - SHUTTLE XP 250/500 - KARDEX - automatisch /  vertikal">
            <a:extLst>
              <a:ext uri="{FF2B5EF4-FFF2-40B4-BE49-F238E27FC236}">
                <a16:creationId xmlns:a16="http://schemas.microsoft.com/office/drawing/2014/main" id="{1F819177-3901-3CF6-1E0B-83EA2B9030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27226" t="8115" r="30341" b="18266"/>
          <a:stretch>
            <a:fillRect/>
          </a:stretch>
        </p:blipFill>
        <p:spPr>
          <a:xfrm>
            <a:off x="9419304" y="1397012"/>
            <a:ext cx="2772696" cy="481048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D9A972F-5428-436A-206B-F4ED9987B212}"/>
              </a:ext>
            </a:extLst>
          </p:cNvPr>
          <p:cNvSpPr txBox="1"/>
          <p:nvPr/>
        </p:nvSpPr>
        <p:spPr>
          <a:xfrm>
            <a:off x="8219548" y="6275261"/>
            <a:ext cx="277269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1200" dirty="0">
                <a:solidFill>
                  <a:schemeClr val="bg1"/>
                </a:solidFill>
              </a:rPr>
              <a:t>https://www.archiexpo.de/prod/kardex/product-9012-762015.html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ECC2D59-9AE4-6272-51EE-6C9D3455C3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114766"/>
            <a:ext cx="4090219" cy="409021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5CC6653-FD6D-D95B-4E13-5C2A727EC254}"/>
              </a:ext>
            </a:extLst>
          </p:cNvPr>
          <p:cNvSpPr txBox="1"/>
          <p:nvPr/>
        </p:nvSpPr>
        <p:spPr>
          <a:xfrm>
            <a:off x="658761" y="1681316"/>
            <a:ext cx="2249334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Heavy bridge crane </a:t>
            </a:r>
            <a:endParaRPr lang="en-BE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ADD4C1-D406-4DFA-A806-A5B41E2C52A2}"/>
              </a:ext>
            </a:extLst>
          </p:cNvPr>
          <p:cNvSpPr txBox="1"/>
          <p:nvPr/>
        </p:nvSpPr>
        <p:spPr>
          <a:xfrm>
            <a:off x="10009238" y="351906"/>
            <a:ext cx="1903085" cy="923330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Pater </a:t>
            </a:r>
            <a:r>
              <a:rPr lang="en-US" dirty="0" err="1"/>
              <a:t>noster</a:t>
            </a:r>
            <a:endParaRPr lang="en-US" dirty="0"/>
          </a:p>
          <a:p>
            <a:r>
              <a:rPr lang="en-US" dirty="0"/>
              <a:t>(Kardex </a:t>
            </a:r>
            <a:r>
              <a:rPr lang="en-US" dirty="0" err="1"/>
              <a:t>remstar</a:t>
            </a:r>
            <a:r>
              <a:rPr lang="en-US" dirty="0"/>
              <a:t> </a:t>
            </a:r>
          </a:p>
          <a:p>
            <a:r>
              <a:rPr lang="en-US" dirty="0"/>
              <a:t>Shuttle </a:t>
            </a:r>
            <a:r>
              <a:rPr lang="en-US" dirty="0" err="1"/>
              <a:t>xp</a:t>
            </a:r>
            <a:r>
              <a:rPr lang="en-US" dirty="0"/>
              <a:t> 500)</a:t>
            </a:r>
            <a:endParaRPr lang="en-B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DD368442-248C-AC4A-3416-E4B8787A995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19369" y="3592295"/>
            <a:ext cx="3776304" cy="26126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B0ECFDDF-A4C0-F594-FFB4-C27D76BBD1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23129" y="29634"/>
            <a:ext cx="3942018" cy="3562661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B5CE5F7F-B394-05FF-89BB-5F0AFC8491E4}"/>
              </a:ext>
            </a:extLst>
          </p:cNvPr>
          <p:cNvSpPr txBox="1"/>
          <p:nvPr/>
        </p:nvSpPr>
        <p:spPr>
          <a:xfrm>
            <a:off x="6825312" y="1182903"/>
            <a:ext cx="1116652" cy="369332"/>
          </a:xfrm>
          <a:prstGeom prst="rect">
            <a:avLst/>
          </a:prstGeom>
          <a:solidFill>
            <a:schemeClr val="bg2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S-EBIT II</a:t>
            </a:r>
            <a:endParaRPr lang="en-BE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E339A63-3490-345B-FD0E-57ED3797B75E}"/>
              </a:ext>
            </a:extLst>
          </p:cNvPr>
          <p:cNvSpPr txBox="1"/>
          <p:nvPr/>
        </p:nvSpPr>
        <p:spPr>
          <a:xfrm>
            <a:off x="3651907" y="6269103"/>
            <a:ext cx="429005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BE" sz="1200" dirty="0">
                <a:solidFill>
                  <a:schemeClr val="bg1"/>
                </a:solidFill>
              </a:rPr>
              <a:t>https://www.gsi.de/work/forschung/appamml/atom-quanten-fundamentalphysik/instrumentierung/ion-sources</a:t>
            </a:r>
          </a:p>
        </p:txBody>
      </p:sp>
    </p:spTree>
    <p:extLst>
      <p:ext uri="{BB962C8B-B14F-4D97-AF65-F5344CB8AC3E}">
        <p14:creationId xmlns:p14="http://schemas.microsoft.com/office/powerpoint/2010/main" val="3407726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CA037-1CC0-7E12-AD60-36438403E1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EAF26EB-CB77-D245-5DF8-2F4EED4349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34082" y="1177645"/>
            <a:ext cx="9523835" cy="5031297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7F7B235-7252-7D3C-2B3C-69A7C18E7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16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A9239B-AD42-D114-CEB4-C0DBF9736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special events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37195E76-8853-C499-2AF1-E2F812015E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1006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6749BA-99E9-285F-8912-0D45F802A3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64A4E80-BF82-1A88-ABBA-9463BBF8B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17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FE1243-2B27-790E-8881-77F3A44103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special events, other lab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D3C8D9B2-6E62-A556-A9CB-2CFE2F3244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10" name="Content Placeholder 9">
            <a:extLst>
              <a:ext uri="{FF2B5EF4-FFF2-40B4-BE49-F238E27FC236}">
                <a16:creationId xmlns:a16="http://schemas.microsoft.com/office/drawing/2014/main" id="{71C6FA6B-D85C-EFFB-419A-6BF4CC927A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0" y="1744892"/>
            <a:ext cx="8246397" cy="44640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0EF74291-28F7-87BA-4047-0FEDB5AF3808}"/>
              </a:ext>
            </a:extLst>
          </p:cNvPr>
          <p:cNvSpPr/>
          <p:nvPr/>
        </p:nvSpPr>
        <p:spPr>
          <a:xfrm rot="5400000">
            <a:off x="632277" y="2954714"/>
            <a:ext cx="1447009" cy="263564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B19416D-C292-714C-0940-BF11B33C695E}"/>
              </a:ext>
            </a:extLst>
          </p:cNvPr>
          <p:cNvSpPr/>
          <p:nvPr/>
        </p:nvSpPr>
        <p:spPr>
          <a:xfrm rot="5400000">
            <a:off x="6362519" y="3678219"/>
            <a:ext cx="1447009" cy="263564"/>
          </a:xfrm>
          <a:prstGeom prst="rect">
            <a:avLst/>
          </a:prstGeom>
          <a:noFill/>
          <a:ln w="76200" cap="flat" cmpd="sng" algn="ctr">
            <a:solidFill>
              <a:srgbClr val="00B05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D595EF4-6B7D-3EEC-CC21-B35A68015D1E}"/>
              </a:ext>
            </a:extLst>
          </p:cNvPr>
          <p:cNvSpPr/>
          <p:nvPr/>
        </p:nvSpPr>
        <p:spPr>
          <a:xfrm rot="5400000">
            <a:off x="3060858" y="3393741"/>
            <a:ext cx="568961" cy="263566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FB485B12-5ADF-D842-D134-29D5C5C8A1FE}"/>
              </a:ext>
            </a:extLst>
          </p:cNvPr>
          <p:cNvSpPr/>
          <p:nvPr/>
        </p:nvSpPr>
        <p:spPr>
          <a:xfrm rot="5400000">
            <a:off x="4056538" y="3393741"/>
            <a:ext cx="568961" cy="263566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4"/>
          </a:fontRef>
        </p:style>
        <p:txBody>
          <a:bodyPr rtlCol="0" anchor="ctr"/>
          <a:lstStyle/>
          <a:p>
            <a:pPr algn="ctr"/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134881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5" grpId="0" animBg="1"/>
      <p:bldP spid="1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AFAFC6-B6F0-4A09-2A53-2A5244C1D6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41F71380-F595-2DED-EA6F-C137189878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1635" y="3979931"/>
            <a:ext cx="6203609" cy="287138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22108EF-7DDB-FCBD-088F-C02D3BA372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18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09A77CA-8635-C1F0-AB00-A5FEF337B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special events, other lab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C7DD920C-0B25-3FDB-6BA7-E3A678C163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38CBAA3-B841-C1A4-09C5-0024F879B776}"/>
              </a:ext>
            </a:extLst>
          </p:cNvPr>
          <p:cNvCxnSpPr>
            <a:cxnSpLocks/>
          </p:cNvCxnSpPr>
          <p:nvPr/>
        </p:nvCxnSpPr>
        <p:spPr>
          <a:xfrm>
            <a:off x="8647819" y="4744419"/>
            <a:ext cx="1300480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AC9F8733-AFE3-2C93-9A2F-C765520B78C6}"/>
              </a:ext>
            </a:extLst>
          </p:cNvPr>
          <p:cNvSpPr txBox="1"/>
          <p:nvPr/>
        </p:nvSpPr>
        <p:spPr>
          <a:xfrm>
            <a:off x="9932299" y="4559753"/>
            <a:ext cx="44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up</a:t>
            </a:r>
            <a:endParaRPr lang="en-BE" dirty="0"/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254FFBD9-272C-2033-40B0-AB4AC2B30052}"/>
              </a:ext>
            </a:extLst>
          </p:cNvPr>
          <p:cNvCxnSpPr>
            <a:cxnSpLocks/>
          </p:cNvCxnSpPr>
          <p:nvPr/>
        </p:nvCxnSpPr>
        <p:spPr>
          <a:xfrm>
            <a:off x="8138093" y="5670765"/>
            <a:ext cx="1762269" cy="0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C2803A5C-F2B3-09B2-0911-3D8461ACB9BA}"/>
              </a:ext>
            </a:extLst>
          </p:cNvPr>
          <p:cNvSpPr txBox="1"/>
          <p:nvPr/>
        </p:nvSpPr>
        <p:spPr>
          <a:xfrm>
            <a:off x="9932299" y="5494901"/>
            <a:ext cx="736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down</a:t>
            </a:r>
            <a:endParaRPr lang="en-BE" dirty="0"/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24109AA5-4308-C1BE-826C-2457A474FE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7271" y="1167955"/>
            <a:ext cx="6546177" cy="287248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D9D2481D-6D6D-BB5B-E8BB-D2D7514D1A59}"/>
              </a:ext>
            </a:extLst>
          </p:cNvPr>
          <p:cNvSpPr txBox="1"/>
          <p:nvPr/>
        </p:nvSpPr>
        <p:spPr>
          <a:xfrm>
            <a:off x="3521110" y="2822849"/>
            <a:ext cx="5052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get</a:t>
            </a:r>
            <a:endParaRPr lang="en-BE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B9149D9-4BE4-C2C6-5CD8-9BC4EC37EFDC}"/>
              </a:ext>
            </a:extLst>
          </p:cNvPr>
          <p:cNvSpPr txBox="1"/>
          <p:nvPr/>
        </p:nvSpPr>
        <p:spPr>
          <a:xfrm>
            <a:off x="3887868" y="2638183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Put back</a:t>
            </a:r>
            <a:endParaRPr lang="en-BE" dirty="0"/>
          </a:p>
        </p:txBody>
      </p:sp>
      <p:sp>
        <p:nvSpPr>
          <p:cNvPr id="39" name="Right Brace 38">
            <a:extLst>
              <a:ext uri="{FF2B5EF4-FFF2-40B4-BE49-F238E27FC236}">
                <a16:creationId xmlns:a16="http://schemas.microsoft.com/office/drawing/2014/main" id="{ED504663-F50E-5F86-299F-E74BD19AB8F9}"/>
              </a:ext>
            </a:extLst>
          </p:cNvPr>
          <p:cNvSpPr/>
          <p:nvPr/>
        </p:nvSpPr>
        <p:spPr>
          <a:xfrm rot="5400000">
            <a:off x="3626335" y="2526611"/>
            <a:ext cx="369332" cy="324000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1" name="Right Brace 40">
            <a:extLst>
              <a:ext uri="{FF2B5EF4-FFF2-40B4-BE49-F238E27FC236}">
                <a16:creationId xmlns:a16="http://schemas.microsoft.com/office/drawing/2014/main" id="{91D48C4B-9B90-A973-BAB7-17C3438C6E8B}"/>
              </a:ext>
            </a:extLst>
          </p:cNvPr>
          <p:cNvSpPr/>
          <p:nvPr/>
        </p:nvSpPr>
        <p:spPr>
          <a:xfrm rot="5400000">
            <a:off x="4040968" y="2281639"/>
            <a:ext cx="369333" cy="505268"/>
          </a:xfrm>
          <a:prstGeom prst="rightBrac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BE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E99A5FBB-88C1-0DAA-33A1-4629306F0AA8}"/>
              </a:ext>
            </a:extLst>
          </p:cNvPr>
          <p:cNvSpPr txBox="1"/>
          <p:nvPr/>
        </p:nvSpPr>
        <p:spPr>
          <a:xfrm>
            <a:off x="680720" y="2225040"/>
            <a:ext cx="1441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Pater </a:t>
            </a:r>
            <a:r>
              <a:rPr lang="en-US" dirty="0" err="1"/>
              <a:t>noster</a:t>
            </a:r>
            <a:endParaRPr lang="en-BE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426AE876-448C-0F5F-DBF3-4DCD804C0069}"/>
              </a:ext>
            </a:extLst>
          </p:cNvPr>
          <p:cNvSpPr txBox="1"/>
          <p:nvPr/>
        </p:nvSpPr>
        <p:spPr>
          <a:xfrm>
            <a:off x="965200" y="5090160"/>
            <a:ext cx="10054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elevator</a:t>
            </a:r>
            <a:endParaRPr lang="en-BE" dirty="0"/>
          </a:p>
        </p:txBody>
      </p:sp>
    </p:spTree>
    <p:extLst>
      <p:ext uri="{BB962C8B-B14F-4D97-AF65-F5344CB8AC3E}">
        <p14:creationId xmlns:p14="http://schemas.microsoft.com/office/powerpoint/2010/main" val="33066359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4FF1D3-33E8-6A78-EE9E-AD03C3F179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2EF718-8383-FC69-F307-7E507A6C0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19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A15A37-D8D8-308C-C0C1-3795751FD0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Results: direction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008CD5E4-592B-A6EC-E271-7FC01AC66A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8B812F9-D5A3-DC8D-42A9-88601B2CD2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t="10973" r="8993"/>
          <a:stretch>
            <a:fillRect/>
          </a:stretch>
        </p:blipFill>
        <p:spPr>
          <a:xfrm>
            <a:off x="-42784" y="1725626"/>
            <a:ext cx="6126863" cy="324451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AAFF6AE-7267-B86A-E6C4-705121BA401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593" t="10751" r="9034"/>
          <a:stretch>
            <a:fillRect/>
          </a:stretch>
        </p:blipFill>
        <p:spPr>
          <a:xfrm>
            <a:off x="6107923" y="1725626"/>
            <a:ext cx="6019801" cy="3406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683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AADCAF-B096-7314-597F-75814ABE8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28F4E8C-A920-A857-ACBF-2078753056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Veto system</a:t>
            </a:r>
          </a:p>
          <a:p>
            <a:pPr lvl="1"/>
            <a:r>
              <a:rPr lang="en-US" dirty="0"/>
              <a:t>3 fluxgates </a:t>
            </a:r>
          </a:p>
          <a:p>
            <a:r>
              <a:rPr lang="en-US" dirty="0"/>
              <a:t>24-bit ADC</a:t>
            </a:r>
          </a:p>
          <a:p>
            <a:r>
              <a:rPr lang="en-US" dirty="0"/>
              <a:t>Fluxgate calibration</a:t>
            </a:r>
          </a:p>
          <a:p>
            <a:endParaRPr lang="en-B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B6D29A-DD99-224F-CDAD-593B33026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20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38A6EC-C1DD-ED99-0A21-B3A531E78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Outlook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3326E210-2BC4-0DA4-6794-A8F5E74FB3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3290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0312D0-5809-71F6-6B6B-5472271689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D8845A7-1225-E281-175C-2B3629617F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Dr. Rima Sch</a:t>
            </a:r>
            <a:r>
              <a:rPr lang="en-BE" dirty="0" err="1"/>
              <a:t>üß</a:t>
            </a:r>
            <a:r>
              <a:rPr lang="en-US" dirty="0" err="1"/>
              <a:t>ler</a:t>
            </a:r>
            <a:endParaRPr lang="en-US" dirty="0"/>
          </a:p>
          <a:p>
            <a:r>
              <a:rPr lang="en-BE" dirty="0"/>
              <a:t>Atomic, Plasma Physics and Application</a:t>
            </a:r>
            <a:r>
              <a:rPr lang="en-US" dirty="0"/>
              <a:t> (APPA) group</a:t>
            </a:r>
            <a:endParaRPr lang="en-BE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0012D59-0741-1B66-38B8-E163F8196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21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64AE84-FC33-56F3-23F7-92A14CD37E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273BA723-4152-55D3-FC35-944222FD36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1259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62E449F-136F-0999-9805-9AD941169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22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38A867A-607A-0B0B-6ABB-10222ECE4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  <a:endParaRPr lang="en-BE" dirty="0"/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87D11776-C6BB-95CE-8D5F-CF7EF74454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5933441" y="-35486"/>
            <a:ext cx="6258560" cy="6258560"/>
          </a:xfrm>
          <a:prstGeom prst="rect">
            <a:avLst/>
          </a:prstGeom>
        </p:spPr>
      </p:pic>
      <p:pic>
        <p:nvPicPr>
          <p:cNvPr id="6" name="VID20260807145750">
            <a:hlinkClick r:id="" action="ppaction://media"/>
            <a:extLst>
              <a:ext uri="{FF2B5EF4-FFF2-40B4-BE49-F238E27FC236}">
                <a16:creationId xmlns:a16="http://schemas.microsoft.com/office/drawing/2014/main" id="{07173453-6E32-C2D6-3C75-9D1BBDEB9395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386"/>
                </p14:media>
              </p:ext>
            </p:extLst>
          </p:nvPr>
        </p:nvPicPr>
        <p:blipFill>
          <a:blip r:embed="rId5"/>
          <a:srcRect t="13481"/>
          <a:stretch>
            <a:fillRect/>
          </a:stretch>
        </p:blipFill>
        <p:spPr>
          <a:xfrm rot="5400000">
            <a:off x="1037909" y="1314469"/>
            <a:ext cx="3857625" cy="5933439"/>
          </a:xfrm>
          <a:prstGeom prst="rect">
            <a:avLst/>
          </a:prstGeom>
        </p:spPr>
      </p:pic>
      <p:pic>
        <p:nvPicPr>
          <p:cNvPr id="8" name="Picture 7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C7CBE6CF-EDE3-F982-2C0C-EC563AA165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828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8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DCE9E26-3D1B-705F-20B4-81A82C1C971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32744" y="1655763"/>
            <a:ext cx="8928100" cy="4464050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D6BD649-80E3-FBD7-81C0-DD888B592E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297500-7527-634B-90F4-69D0994C32B4}" type="slidenum">
              <a:rPr lang="nl-NL" smtClean="0"/>
              <a:t>23</a:t>
            </a:fld>
            <a:endParaRPr lang="nl-NL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1D81BE7-2A2D-CB9B-743B-0EB999641C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Extra slide: Allan noise</a:t>
            </a:r>
            <a:endParaRPr lang="en-BE" dirty="0"/>
          </a:p>
        </p:txBody>
      </p:sp>
      <p:pic>
        <p:nvPicPr>
          <p:cNvPr id="6" name="Picture 5" descr="https://www.gsi.de/fileadmin/oeffentlichkeitsarbeit/logos/GSI_Logo_rgb_72dpi.jpg">
            <a:extLst>
              <a:ext uri="{FF2B5EF4-FFF2-40B4-BE49-F238E27FC236}">
                <a16:creationId xmlns:a16="http://schemas.microsoft.com/office/drawing/2014/main" id="{4D0F6858-B2C6-3FC6-709D-248FA0EDA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7690" y="6208942"/>
            <a:ext cx="1927122" cy="642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0001372"/>
      </p:ext>
    </p:extLst>
  </p:cSld>
  <p:clrMapOvr>
    <a:masterClrMapping/>
  </p:clrMapOvr>
</p:sld>
</file>

<file path=ppt/theme/theme1.xml><?xml version="1.0" encoding="utf-8"?>
<a:theme xmlns:a="http://schemas.openxmlformats.org/drawingml/2006/main" name="KU Leuven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U Leuven Sedes">
  <a:themeElements>
    <a:clrScheme name="Custom 14">
      <a:dk1>
        <a:srgbClr val="2F4D5D"/>
      </a:dk1>
      <a:lt1>
        <a:srgbClr val="FFFFFF"/>
      </a:lt1>
      <a:dk2>
        <a:srgbClr val="1D8DB0"/>
      </a:dk2>
      <a:lt2>
        <a:srgbClr val="DCE7F0"/>
      </a:lt2>
      <a:accent1>
        <a:srgbClr val="1D8DB0"/>
      </a:accent1>
      <a:accent2>
        <a:srgbClr val="2F4D5D"/>
      </a:accent2>
      <a:accent3>
        <a:srgbClr val="52BDEC"/>
      </a:accent3>
      <a:accent4>
        <a:srgbClr val="466E87"/>
      </a:accent4>
      <a:accent5>
        <a:srgbClr val="E7B037"/>
      </a:accent5>
      <a:accent6>
        <a:srgbClr val="D4D842"/>
      </a:accent6>
      <a:hlink>
        <a:srgbClr val="466E87"/>
      </a:hlink>
      <a:folHlink>
        <a:srgbClr val="1D8DB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U Leuven" id="{BC384CAF-57B4-4083-BC3D-22218BF4A46A}" vid="{75672E21-F18C-4958-94B8-19E54344552B}"/>
    </a:ext>
  </a:extLst>
</a:theme>
</file>

<file path=ppt/theme/theme3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KU Leuven</Template>
  <TotalTime>0</TotalTime>
  <Words>566</Words>
  <Application>Microsoft Office PowerPoint</Application>
  <PresentationFormat>Widescreen</PresentationFormat>
  <Paragraphs>144</Paragraphs>
  <Slides>23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9" baseType="lpstr">
      <vt:lpstr>Arial</vt:lpstr>
      <vt:lpstr>Calibri</vt:lpstr>
      <vt:lpstr>Cambria Math</vt:lpstr>
      <vt:lpstr>Wingdings</vt:lpstr>
      <vt:lpstr>KU Leuven</vt:lpstr>
      <vt:lpstr>KU Leuven Sedes</vt:lpstr>
      <vt:lpstr>Magnetic field fluctuations at HITRAP in GSI</vt:lpstr>
      <vt:lpstr>Overview</vt:lpstr>
      <vt:lpstr>Magnetic field oscillations</vt:lpstr>
      <vt:lpstr>Why are we interested? </vt:lpstr>
      <vt:lpstr>Penning trap</vt:lpstr>
      <vt:lpstr>Setup: fluxgate </vt:lpstr>
      <vt:lpstr>Setup: holder</vt:lpstr>
      <vt:lpstr>Why the funny shape?</vt:lpstr>
      <vt:lpstr>Analog to Digital Converter (ADC) resolution</vt:lpstr>
      <vt:lpstr>Setup: electronics</vt:lpstr>
      <vt:lpstr>Possible questions at this point</vt:lpstr>
      <vt:lpstr>Results: coil</vt:lpstr>
      <vt:lpstr>Results:  day / night </vt:lpstr>
      <vt:lpstr>Results: weekend</vt:lpstr>
      <vt:lpstr>Special events</vt:lpstr>
      <vt:lpstr>Results: special events</vt:lpstr>
      <vt:lpstr>Results: special events, other lab</vt:lpstr>
      <vt:lpstr>Results: special events, other lab</vt:lpstr>
      <vt:lpstr>Results: direction</vt:lpstr>
      <vt:lpstr>Outlook</vt:lpstr>
      <vt:lpstr>Acknowledgements</vt:lpstr>
      <vt:lpstr>Questions?</vt:lpstr>
      <vt:lpstr>Extra slide: Allan noise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pieter</dc:creator>
  <cp:lastModifiedBy>Pieter Deceuninck</cp:lastModifiedBy>
  <cp:revision>1</cp:revision>
  <dcterms:created xsi:type="dcterms:W3CDTF">2017-09-13T11:47:32Z</dcterms:created>
  <dcterms:modified xsi:type="dcterms:W3CDTF">2026-09-16T10:33:19Z</dcterms:modified>
</cp:coreProperties>
</file>