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69" r:id="rId3"/>
    <p:sldId id="273" r:id="rId4"/>
    <p:sldId id="274" r:id="rId5"/>
    <p:sldId id="266" r:id="rId6"/>
    <p:sldId id="288" r:id="rId7"/>
    <p:sldId id="290" r:id="rId8"/>
    <p:sldId id="292" r:id="rId9"/>
    <p:sldId id="298" r:id="rId10"/>
    <p:sldId id="316" r:id="rId11"/>
    <p:sldId id="291" r:id="rId12"/>
    <p:sldId id="296" r:id="rId13"/>
    <p:sldId id="300" r:id="rId14"/>
    <p:sldId id="317" r:id="rId15"/>
    <p:sldId id="304" r:id="rId16"/>
    <p:sldId id="305" r:id="rId17"/>
    <p:sldId id="307" r:id="rId18"/>
    <p:sldId id="308" r:id="rId19"/>
    <p:sldId id="312" r:id="rId20"/>
    <p:sldId id="313" r:id="rId21"/>
    <p:sldId id="314" r:id="rId22"/>
    <p:sldId id="315" r:id="rId23"/>
    <p:sldId id="321" r:id="rId24"/>
    <p:sldId id="320" r:id="rId25"/>
    <p:sldId id="289" r:id="rId26"/>
    <p:sldId id="322" r:id="rId27"/>
    <p:sldId id="295" r:id="rId28"/>
    <p:sldId id="271" r:id="rId29"/>
    <p:sldId id="275" r:id="rId30"/>
    <p:sldId id="276" r:id="rId31"/>
    <p:sldId id="277" r:id="rId32"/>
    <p:sldId id="278" r:id="rId33"/>
    <p:sldId id="297" r:id="rId34"/>
    <p:sldId id="279" r:id="rId35"/>
    <p:sldId id="281" r:id="rId36"/>
    <p:sldId id="280" r:id="rId37"/>
    <p:sldId id="282" r:id="rId38"/>
    <p:sldId id="284" r:id="rId39"/>
    <p:sldId id="285" r:id="rId40"/>
    <p:sldId id="286" r:id="rId41"/>
    <p:sldId id="318" r:id="rId42"/>
    <p:sldId id="319" r:id="rId43"/>
    <p:sldId id="306" r:id="rId44"/>
    <p:sldId id="299" r:id="rId45"/>
    <p:sldId id="301" r:id="rId46"/>
    <p:sldId id="309" r:id="rId47"/>
    <p:sldId id="310" r:id="rId48"/>
    <p:sldId id="311" r:id="rId49"/>
    <p:sldId id="323" r:id="rId50"/>
    <p:sldId id="324" r:id="rId51"/>
    <p:sldId id="326" r:id="rId52"/>
    <p:sldId id="329" r:id="rId53"/>
    <p:sldId id="328" r:id="rId54"/>
    <p:sldId id="327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DFF"/>
    <a:srgbClr val="C3F3FF"/>
    <a:srgbClr val="F0B75A"/>
    <a:srgbClr val="104862"/>
    <a:srgbClr val="156082"/>
    <a:srgbClr val="0000FF"/>
    <a:srgbClr val="0B3041"/>
    <a:srgbClr val="FFFFFF"/>
    <a:srgbClr val="D37F03"/>
    <a:srgbClr val="F29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9" autoAdjust="0"/>
    <p:restoredTop sz="92680" autoAdjust="0"/>
  </p:normalViewPr>
  <p:slideViewPr>
    <p:cSldViewPr snapToGrid="0">
      <p:cViewPr varScale="1">
        <p:scale>
          <a:sx n="73" d="100"/>
          <a:sy n="73" d="100"/>
        </p:scale>
        <p:origin x="1229" y="58"/>
      </p:cViewPr>
      <p:guideLst>
        <p:guide orient="horz" pos="2184"/>
        <p:guide pos="3840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fia Alonso Durao Lopes" userId="fdfef5ea-7a7a-4e6d-bc96-b5b6a2dd6af3" providerId="ADAL" clId="{22A4CDC7-A2D7-4C31-8D78-15181E142CDD}"/>
    <pc:docChg chg="undo custSel addSld delSld modSld sldOrd">
      <pc:chgData name="Sofia Alonso Durao Lopes" userId="fdfef5ea-7a7a-4e6d-bc96-b5b6a2dd6af3" providerId="ADAL" clId="{22A4CDC7-A2D7-4C31-8D78-15181E142CDD}" dt="2026-09-15T08:44:29.689" v="1637" actId="1036"/>
      <pc:docMkLst>
        <pc:docMk/>
      </pc:docMkLst>
      <pc:sldChg chg="addSp delSp modSp mod">
        <pc:chgData name="Sofia Alonso Durao Lopes" userId="fdfef5ea-7a7a-4e6d-bc96-b5b6a2dd6af3" providerId="ADAL" clId="{22A4CDC7-A2D7-4C31-8D78-15181E142CDD}" dt="2026-09-07T09:09:36.019" v="1194" actId="14734"/>
        <pc:sldMkLst>
          <pc:docMk/>
          <pc:sldMk cId="2424170175" sldId="266"/>
        </pc:sldMkLst>
        <pc:spChg chg="add mod">
          <ac:chgData name="Sofia Alonso Durao Lopes" userId="fdfef5ea-7a7a-4e6d-bc96-b5b6a2dd6af3" providerId="ADAL" clId="{22A4CDC7-A2D7-4C31-8D78-15181E142CDD}" dt="2026-09-03T21:23:48.006" v="70" actId="1076"/>
          <ac:spMkLst>
            <pc:docMk/>
            <pc:sldMk cId="2424170175" sldId="266"/>
            <ac:spMk id="4" creationId="{FB1EDC95-3B9E-1999-1A71-F83FAA93CA6E}"/>
          </ac:spMkLst>
        </pc:spChg>
        <pc:spChg chg="add mod">
          <ac:chgData name="Sofia Alonso Durao Lopes" userId="fdfef5ea-7a7a-4e6d-bc96-b5b6a2dd6af3" providerId="ADAL" clId="{22A4CDC7-A2D7-4C31-8D78-15181E142CDD}" dt="2026-09-03T21:25:29.349" v="90" actId="1076"/>
          <ac:spMkLst>
            <pc:docMk/>
            <pc:sldMk cId="2424170175" sldId="266"/>
            <ac:spMk id="16" creationId="{335863FD-8E60-60F4-869C-4C256B6CEF0F}"/>
          </ac:spMkLst>
        </pc:spChg>
        <pc:spChg chg="add mod">
          <ac:chgData name="Sofia Alonso Durao Lopes" userId="fdfef5ea-7a7a-4e6d-bc96-b5b6a2dd6af3" providerId="ADAL" clId="{22A4CDC7-A2D7-4C31-8D78-15181E142CDD}" dt="2026-09-03T21:25:52.734" v="97" actId="14100"/>
          <ac:spMkLst>
            <pc:docMk/>
            <pc:sldMk cId="2424170175" sldId="266"/>
            <ac:spMk id="18" creationId="{9F6AF28F-D9AB-CC62-FBA2-67007A26CA1D}"/>
          </ac:spMkLst>
        </pc:spChg>
        <pc:spChg chg="add del mod">
          <ac:chgData name="Sofia Alonso Durao Lopes" userId="fdfef5ea-7a7a-4e6d-bc96-b5b6a2dd6af3" providerId="ADAL" clId="{22A4CDC7-A2D7-4C31-8D78-15181E142CDD}" dt="2026-09-03T21:24:34.126" v="73" actId="6549"/>
          <ac:spMkLst>
            <pc:docMk/>
            <pc:sldMk cId="2424170175" sldId="266"/>
            <ac:spMk id="30" creationId="{FD1680F6-AD59-27A9-2949-034C5E62C745}"/>
          </ac:spMkLst>
        </pc:spChg>
        <pc:graphicFrameChg chg="modGraphic">
          <ac:chgData name="Sofia Alonso Durao Lopes" userId="fdfef5ea-7a7a-4e6d-bc96-b5b6a2dd6af3" providerId="ADAL" clId="{22A4CDC7-A2D7-4C31-8D78-15181E142CDD}" dt="2026-09-04T11:02:40.530" v="904" actId="20577"/>
          <ac:graphicFrameMkLst>
            <pc:docMk/>
            <pc:sldMk cId="2424170175" sldId="266"/>
            <ac:graphicFrameMk id="36" creationId="{AEBABDD3-8DC1-F894-F5EE-36AB14B58A99}"/>
          </ac:graphicFrameMkLst>
        </pc:graphicFrameChg>
        <pc:graphicFrameChg chg="modGraphic">
          <ac:chgData name="Sofia Alonso Durao Lopes" userId="fdfef5ea-7a7a-4e6d-bc96-b5b6a2dd6af3" providerId="ADAL" clId="{22A4CDC7-A2D7-4C31-8D78-15181E142CDD}" dt="2026-09-03T21:26:48.690" v="115" actId="20577"/>
          <ac:graphicFrameMkLst>
            <pc:docMk/>
            <pc:sldMk cId="2424170175" sldId="266"/>
            <ac:graphicFrameMk id="40" creationId="{8F36A032-DEFA-E25B-7D3F-3EC652E34453}"/>
          </ac:graphicFrameMkLst>
        </pc:graphicFrameChg>
        <pc:graphicFrameChg chg="mod modGraphic">
          <ac:chgData name="Sofia Alonso Durao Lopes" userId="fdfef5ea-7a7a-4e6d-bc96-b5b6a2dd6af3" providerId="ADAL" clId="{22A4CDC7-A2D7-4C31-8D78-15181E142CDD}" dt="2026-09-07T09:09:36.019" v="1194" actId="14734"/>
          <ac:graphicFrameMkLst>
            <pc:docMk/>
            <pc:sldMk cId="2424170175" sldId="266"/>
            <ac:graphicFrameMk id="42" creationId="{F02862EF-EAFA-F0D1-EAE4-3AF4F40B9A3C}"/>
          </ac:graphicFrameMkLst>
        </pc:graphicFrameChg>
        <pc:picChg chg="mod">
          <ac:chgData name="Sofia Alonso Durao Lopes" userId="fdfef5ea-7a7a-4e6d-bc96-b5b6a2dd6af3" providerId="ADAL" clId="{22A4CDC7-A2D7-4C31-8D78-15181E142CDD}" dt="2026-09-03T21:25:37.445" v="93" actId="1076"/>
          <ac:picMkLst>
            <pc:docMk/>
            <pc:sldMk cId="2424170175" sldId="266"/>
            <ac:picMk id="10" creationId="{E5B3B9E0-8992-3B44-61E0-B520B2EF4EC6}"/>
          </ac:picMkLst>
        </pc:picChg>
        <pc:cxnChg chg="add mod">
          <ac:chgData name="Sofia Alonso Durao Lopes" userId="fdfef5ea-7a7a-4e6d-bc96-b5b6a2dd6af3" providerId="ADAL" clId="{22A4CDC7-A2D7-4C31-8D78-15181E142CDD}" dt="2026-09-03T21:26:02.265" v="102" actId="1035"/>
          <ac:cxnSpMkLst>
            <pc:docMk/>
            <pc:sldMk cId="2424170175" sldId="266"/>
            <ac:cxnSpMk id="19" creationId="{6091CF1A-889D-C653-9497-6AA5798AFBEC}"/>
          </ac:cxnSpMkLst>
        </pc:cxnChg>
      </pc:sldChg>
      <pc:sldChg chg="modSp mod">
        <pc:chgData name="Sofia Alonso Durao Lopes" userId="fdfef5ea-7a7a-4e6d-bc96-b5b6a2dd6af3" providerId="ADAL" clId="{22A4CDC7-A2D7-4C31-8D78-15181E142CDD}" dt="2026-09-04T15:03:45.708" v="1181" actId="20577"/>
        <pc:sldMkLst>
          <pc:docMk/>
          <pc:sldMk cId="1220036959" sldId="271"/>
        </pc:sldMkLst>
        <pc:spChg chg="mod">
          <ac:chgData name="Sofia Alonso Durao Lopes" userId="fdfef5ea-7a7a-4e6d-bc96-b5b6a2dd6af3" providerId="ADAL" clId="{22A4CDC7-A2D7-4C31-8D78-15181E142CDD}" dt="2026-09-04T15:03:45.708" v="1181" actId="20577"/>
          <ac:spMkLst>
            <pc:docMk/>
            <pc:sldMk cId="1220036959" sldId="271"/>
            <ac:spMk id="15" creationId="{8D76B491-C1CF-49D7-8ADD-E33F05108BCF}"/>
          </ac:spMkLst>
        </pc:spChg>
      </pc:sldChg>
      <pc:sldChg chg="addSp delSp modSp mod">
        <pc:chgData name="Sofia Alonso Durao Lopes" userId="fdfef5ea-7a7a-4e6d-bc96-b5b6a2dd6af3" providerId="ADAL" clId="{22A4CDC7-A2D7-4C31-8D78-15181E142CDD}" dt="2026-09-07T09:09:43.577" v="1196" actId="22"/>
        <pc:sldMkLst>
          <pc:docMk/>
          <pc:sldMk cId="1556442237" sldId="288"/>
        </pc:sldMkLst>
        <pc:spChg chg="add mod">
          <ac:chgData name="Sofia Alonso Durao Lopes" userId="fdfef5ea-7a7a-4e6d-bc96-b5b6a2dd6af3" providerId="ADAL" clId="{22A4CDC7-A2D7-4C31-8D78-15181E142CDD}" dt="2026-09-03T21:28:11.893" v="150" actId="1076"/>
          <ac:spMkLst>
            <pc:docMk/>
            <pc:sldMk cId="1556442237" sldId="288"/>
            <ac:spMk id="5" creationId="{7DC414B5-5F04-2136-578E-ABCAC2E1C228}"/>
          </ac:spMkLst>
        </pc:spChg>
        <pc:spChg chg="add mod">
          <ac:chgData name="Sofia Alonso Durao Lopes" userId="fdfef5ea-7a7a-4e6d-bc96-b5b6a2dd6af3" providerId="ADAL" clId="{22A4CDC7-A2D7-4C31-8D78-15181E142CDD}" dt="2026-09-03T21:28:00.431" v="146" actId="14100"/>
          <ac:spMkLst>
            <pc:docMk/>
            <pc:sldMk cId="1556442237" sldId="288"/>
            <ac:spMk id="11" creationId="{1C8EE2C9-B3A8-1228-E8C2-AFD153A55DA9}"/>
          </ac:spMkLst>
        </pc:spChg>
        <pc:spChg chg="mod">
          <ac:chgData name="Sofia Alonso Durao Lopes" userId="fdfef5ea-7a7a-4e6d-bc96-b5b6a2dd6af3" providerId="ADAL" clId="{22A4CDC7-A2D7-4C31-8D78-15181E142CDD}" dt="2026-09-04T07:35:53.540" v="847" actId="20577"/>
          <ac:spMkLst>
            <pc:docMk/>
            <pc:sldMk cId="1556442237" sldId="288"/>
            <ac:spMk id="19" creationId="{EAB3C64D-6DE9-EB5C-0714-CD6BD7210536}"/>
          </ac:spMkLst>
        </pc:spChg>
        <pc:graphicFrameChg chg="modGraphic">
          <ac:chgData name="Sofia Alonso Durao Lopes" userId="fdfef5ea-7a7a-4e6d-bc96-b5b6a2dd6af3" providerId="ADAL" clId="{22A4CDC7-A2D7-4C31-8D78-15181E142CDD}" dt="2026-09-03T21:29:22.222" v="192" actId="20577"/>
          <ac:graphicFrameMkLst>
            <pc:docMk/>
            <pc:sldMk cId="1556442237" sldId="288"/>
            <ac:graphicFrameMk id="10" creationId="{7F47BBB1-9079-F41D-E5AA-1AC72E44D8AC}"/>
          </ac:graphicFrameMkLst>
        </pc:graphicFrameChg>
        <pc:graphicFrameChg chg="mod modGraphic">
          <ac:chgData name="Sofia Alonso Durao Lopes" userId="fdfef5ea-7a7a-4e6d-bc96-b5b6a2dd6af3" providerId="ADAL" clId="{22A4CDC7-A2D7-4C31-8D78-15181E142CDD}" dt="2026-09-04T07:35:43.454" v="844"/>
          <ac:graphicFrameMkLst>
            <pc:docMk/>
            <pc:sldMk cId="1556442237" sldId="288"/>
            <ac:graphicFrameMk id="13" creationId="{F6320C32-E2E9-E1C4-CB23-16DDEC9FAC49}"/>
          </ac:graphicFrameMkLst>
        </pc:graphicFrameChg>
        <pc:graphicFrameChg chg="add">
          <ac:chgData name="Sofia Alonso Durao Lopes" userId="fdfef5ea-7a7a-4e6d-bc96-b5b6a2dd6af3" providerId="ADAL" clId="{22A4CDC7-A2D7-4C31-8D78-15181E142CDD}" dt="2026-09-07T09:09:43.577" v="1196" actId="22"/>
          <ac:graphicFrameMkLst>
            <pc:docMk/>
            <pc:sldMk cId="1556442237" sldId="288"/>
            <ac:graphicFrameMk id="17" creationId="{86D329D5-1AE2-6392-C277-1077264027A5}"/>
          </ac:graphicFrameMkLst>
        </pc:graphicFrameChg>
        <pc:cxnChg chg="add mod">
          <ac:chgData name="Sofia Alonso Durao Lopes" userId="fdfef5ea-7a7a-4e6d-bc96-b5b6a2dd6af3" providerId="ADAL" clId="{22A4CDC7-A2D7-4C31-8D78-15181E142CDD}" dt="2026-09-03T21:28:03.207" v="147" actId="14100"/>
          <ac:cxnSpMkLst>
            <pc:docMk/>
            <pc:sldMk cId="1556442237" sldId="288"/>
            <ac:cxnSpMk id="15" creationId="{F6634FC7-0021-5CDC-CEF0-D78628B4D926}"/>
          </ac:cxnSpMkLst>
        </pc:cxnChg>
      </pc:sldChg>
      <pc:sldChg chg="addSp modSp">
        <pc:chgData name="Sofia Alonso Durao Lopes" userId="fdfef5ea-7a7a-4e6d-bc96-b5b6a2dd6af3" providerId="ADAL" clId="{22A4CDC7-A2D7-4C31-8D78-15181E142CDD}" dt="2026-09-04T07:25:46.303" v="627" actId="571"/>
        <pc:sldMkLst>
          <pc:docMk/>
          <pc:sldMk cId="3431653002" sldId="291"/>
        </pc:sldMkLst>
      </pc:sldChg>
      <pc:sldChg chg="modSp mod">
        <pc:chgData name="Sofia Alonso Durao Lopes" userId="fdfef5ea-7a7a-4e6d-bc96-b5b6a2dd6af3" providerId="ADAL" clId="{22A4CDC7-A2D7-4C31-8D78-15181E142CDD}" dt="2026-09-04T07:43:39.893" v="901" actId="20577"/>
        <pc:sldMkLst>
          <pc:docMk/>
          <pc:sldMk cId="1237704248" sldId="292"/>
        </pc:sldMkLst>
        <pc:spChg chg="mod">
          <ac:chgData name="Sofia Alonso Durao Lopes" userId="fdfef5ea-7a7a-4e6d-bc96-b5b6a2dd6af3" providerId="ADAL" clId="{22A4CDC7-A2D7-4C31-8D78-15181E142CDD}" dt="2026-09-04T07:43:39.893" v="901" actId="20577"/>
          <ac:spMkLst>
            <pc:docMk/>
            <pc:sldMk cId="1237704248" sldId="292"/>
            <ac:spMk id="37" creationId="{157971BF-5225-B818-676E-B61397451795}"/>
          </ac:spMkLst>
        </pc:spChg>
      </pc:sldChg>
      <pc:sldChg chg="addSp delSp modSp mod ord">
        <pc:chgData name="Sofia Alonso Durao Lopes" userId="fdfef5ea-7a7a-4e6d-bc96-b5b6a2dd6af3" providerId="ADAL" clId="{22A4CDC7-A2D7-4C31-8D78-15181E142CDD}" dt="2026-09-04T15:03:38.088" v="1160" actId="313"/>
        <pc:sldMkLst>
          <pc:docMk/>
          <pc:sldMk cId="789810113" sldId="295"/>
        </pc:sldMkLst>
        <pc:spChg chg="mod">
          <ac:chgData name="Sofia Alonso Durao Lopes" userId="fdfef5ea-7a7a-4e6d-bc96-b5b6a2dd6af3" providerId="ADAL" clId="{22A4CDC7-A2D7-4C31-8D78-15181E142CDD}" dt="2026-09-04T15:03:38.088" v="1160" actId="313"/>
          <ac:spMkLst>
            <pc:docMk/>
            <pc:sldMk cId="789810113" sldId="295"/>
            <ac:spMk id="11" creationId="{A1AF2B0C-B5C3-A4B7-3B7B-C0A7EF62E293}"/>
          </ac:spMkLst>
        </pc:spChg>
      </pc:sldChg>
      <pc:sldChg chg="addSp modSp mod">
        <pc:chgData name="Sofia Alonso Durao Lopes" userId="fdfef5ea-7a7a-4e6d-bc96-b5b6a2dd6af3" providerId="ADAL" clId="{22A4CDC7-A2D7-4C31-8D78-15181E142CDD}" dt="2026-09-03T21:34:33.963" v="281" actId="1036"/>
        <pc:sldMkLst>
          <pc:docMk/>
          <pc:sldMk cId="2612361770" sldId="296"/>
        </pc:sldMkLst>
        <pc:picChg chg="add mod modCrop">
          <ac:chgData name="Sofia Alonso Durao Lopes" userId="fdfef5ea-7a7a-4e6d-bc96-b5b6a2dd6af3" providerId="ADAL" clId="{22A4CDC7-A2D7-4C31-8D78-15181E142CDD}" dt="2026-09-03T21:32:36.849" v="231" actId="1038"/>
          <ac:picMkLst>
            <pc:docMk/>
            <pc:sldMk cId="2612361770" sldId="296"/>
            <ac:picMk id="11" creationId="{3F90A1C3-7D58-52ED-7619-AE90509543BF}"/>
          </ac:picMkLst>
        </pc:picChg>
        <pc:picChg chg="add mod">
          <ac:chgData name="Sofia Alonso Durao Lopes" userId="fdfef5ea-7a7a-4e6d-bc96-b5b6a2dd6af3" providerId="ADAL" clId="{22A4CDC7-A2D7-4C31-8D78-15181E142CDD}" dt="2026-09-03T21:32:46.418" v="235" actId="1036"/>
          <ac:picMkLst>
            <pc:docMk/>
            <pc:sldMk cId="2612361770" sldId="296"/>
            <ac:picMk id="17" creationId="{77DB5CED-3A99-4F8F-9FA4-E7E72416F974}"/>
          </ac:picMkLst>
        </pc:picChg>
        <pc:picChg chg="add mod">
          <ac:chgData name="Sofia Alonso Durao Lopes" userId="fdfef5ea-7a7a-4e6d-bc96-b5b6a2dd6af3" providerId="ADAL" clId="{22A4CDC7-A2D7-4C31-8D78-15181E142CDD}" dt="2026-09-03T21:32:57.694" v="246" actId="1037"/>
          <ac:picMkLst>
            <pc:docMk/>
            <pc:sldMk cId="2612361770" sldId="296"/>
            <ac:picMk id="28" creationId="{4837F668-A7EF-B481-5394-1F8F730D5274}"/>
          </ac:picMkLst>
        </pc:picChg>
        <pc:picChg chg="add mod">
          <ac:chgData name="Sofia Alonso Durao Lopes" userId="fdfef5ea-7a7a-4e6d-bc96-b5b6a2dd6af3" providerId="ADAL" clId="{22A4CDC7-A2D7-4C31-8D78-15181E142CDD}" dt="2026-09-03T21:33:07.735" v="253" actId="1036"/>
          <ac:picMkLst>
            <pc:docMk/>
            <pc:sldMk cId="2612361770" sldId="296"/>
            <ac:picMk id="36" creationId="{F6E95018-7FF6-E6E6-3806-E2D6CF22F3D6}"/>
          </ac:picMkLst>
        </pc:picChg>
        <pc:cxnChg chg="mod">
          <ac:chgData name="Sofia Alonso Durao Lopes" userId="fdfef5ea-7a7a-4e6d-bc96-b5b6a2dd6af3" providerId="ADAL" clId="{22A4CDC7-A2D7-4C31-8D78-15181E142CDD}" dt="2026-09-03T21:34:33.963" v="281" actId="1036"/>
          <ac:cxnSpMkLst>
            <pc:docMk/>
            <pc:sldMk cId="2612361770" sldId="296"/>
            <ac:cxnSpMk id="8" creationId="{3D358565-78A0-BD6F-CEB3-E6D1191F5802}"/>
          </ac:cxnSpMkLst>
        </pc:cxnChg>
        <pc:cxnChg chg="mod">
          <ac:chgData name="Sofia Alonso Durao Lopes" userId="fdfef5ea-7a7a-4e6d-bc96-b5b6a2dd6af3" providerId="ADAL" clId="{22A4CDC7-A2D7-4C31-8D78-15181E142CDD}" dt="2026-09-03T21:34:14.946" v="267" actId="1038"/>
          <ac:cxnSpMkLst>
            <pc:docMk/>
            <pc:sldMk cId="2612361770" sldId="296"/>
            <ac:cxnSpMk id="19" creationId="{8611A406-A02E-856B-ADE6-1A4B672B74CC}"/>
          </ac:cxnSpMkLst>
        </pc:cxnChg>
        <pc:cxnChg chg="mod">
          <ac:chgData name="Sofia Alonso Durao Lopes" userId="fdfef5ea-7a7a-4e6d-bc96-b5b6a2dd6af3" providerId="ADAL" clId="{22A4CDC7-A2D7-4C31-8D78-15181E142CDD}" dt="2026-09-03T21:34:03.649" v="258" actId="1037"/>
          <ac:cxnSpMkLst>
            <pc:docMk/>
            <pc:sldMk cId="2612361770" sldId="296"/>
            <ac:cxnSpMk id="20" creationId="{05806E3D-EF39-12FC-2E18-31D7FA088316}"/>
          </ac:cxnSpMkLst>
        </pc:cxnChg>
        <pc:cxnChg chg="mod">
          <ac:chgData name="Sofia Alonso Durao Lopes" userId="fdfef5ea-7a7a-4e6d-bc96-b5b6a2dd6af3" providerId="ADAL" clId="{22A4CDC7-A2D7-4C31-8D78-15181E142CDD}" dt="2026-09-03T21:34:08.002" v="262" actId="1038"/>
          <ac:cxnSpMkLst>
            <pc:docMk/>
            <pc:sldMk cId="2612361770" sldId="296"/>
            <ac:cxnSpMk id="21" creationId="{DFDFAA6F-F6BE-F486-E658-505E64D7D805}"/>
          </ac:cxnSpMkLst>
        </pc:cxnChg>
      </pc:sldChg>
      <pc:sldChg chg="addSp delSp modSp mod">
        <pc:chgData name="Sofia Alonso Durao Lopes" userId="fdfef5ea-7a7a-4e6d-bc96-b5b6a2dd6af3" providerId="ADAL" clId="{22A4CDC7-A2D7-4C31-8D78-15181E142CDD}" dt="2026-09-08T15:24:48.780" v="1357" actId="478"/>
        <pc:sldMkLst>
          <pc:docMk/>
          <pc:sldMk cId="69796196" sldId="298"/>
        </pc:sldMkLst>
        <pc:spChg chg="mod">
          <ac:chgData name="Sofia Alonso Durao Lopes" userId="fdfef5ea-7a7a-4e6d-bc96-b5b6a2dd6af3" providerId="ADAL" clId="{22A4CDC7-A2D7-4C31-8D78-15181E142CDD}" dt="2026-09-07T09:09:58.601" v="1203" actId="20577"/>
          <ac:spMkLst>
            <pc:docMk/>
            <pc:sldMk cId="69796196" sldId="298"/>
            <ac:spMk id="5" creationId="{16133A80-039E-8821-2C57-009615F62130}"/>
          </ac:spMkLst>
        </pc:spChg>
        <pc:spChg chg="mod">
          <ac:chgData name="Sofia Alonso Durao Lopes" userId="fdfef5ea-7a7a-4e6d-bc96-b5b6a2dd6af3" providerId="ADAL" clId="{22A4CDC7-A2D7-4C31-8D78-15181E142CDD}" dt="2026-09-03T17:35:28.394" v="19" actId="20577"/>
          <ac:spMkLst>
            <pc:docMk/>
            <pc:sldMk cId="69796196" sldId="298"/>
            <ac:spMk id="11" creationId="{20B3774D-2C63-7258-6954-4FD8EB487169}"/>
          </ac:spMkLst>
        </pc:spChg>
        <pc:spChg chg="mod">
          <ac:chgData name="Sofia Alonso Durao Lopes" userId="fdfef5ea-7a7a-4e6d-bc96-b5b6a2dd6af3" providerId="ADAL" clId="{22A4CDC7-A2D7-4C31-8D78-15181E142CDD}" dt="2026-09-03T17:36:15.481" v="20" actId="20577"/>
          <ac:spMkLst>
            <pc:docMk/>
            <pc:sldMk cId="69796196" sldId="298"/>
            <ac:spMk id="15" creationId="{5AC6DC21-45F5-016A-E0BD-3515FD77C789}"/>
          </ac:spMkLst>
        </pc:spChg>
        <pc:spChg chg="mod">
          <ac:chgData name="Sofia Alonso Durao Lopes" userId="fdfef5ea-7a7a-4e6d-bc96-b5b6a2dd6af3" providerId="ADAL" clId="{22A4CDC7-A2D7-4C31-8D78-15181E142CDD}" dt="2026-09-03T17:29:30.441" v="3" actId="57"/>
          <ac:spMkLst>
            <pc:docMk/>
            <pc:sldMk cId="69796196" sldId="298"/>
            <ac:spMk id="18" creationId="{636EB487-9EFD-5606-9E0C-631331E89D53}"/>
          </ac:spMkLst>
        </pc:spChg>
      </pc:sldChg>
      <pc:sldChg chg="addSp delSp modSp mod">
        <pc:chgData name="Sofia Alonso Durao Lopes" userId="fdfef5ea-7a7a-4e6d-bc96-b5b6a2dd6af3" providerId="ADAL" clId="{22A4CDC7-A2D7-4C31-8D78-15181E142CDD}" dt="2026-09-03T21:39:27.996" v="380" actId="1038"/>
        <pc:sldMkLst>
          <pc:docMk/>
          <pc:sldMk cId="1713925050" sldId="304"/>
        </pc:sldMkLst>
        <pc:spChg chg="mod">
          <ac:chgData name="Sofia Alonso Durao Lopes" userId="fdfef5ea-7a7a-4e6d-bc96-b5b6a2dd6af3" providerId="ADAL" clId="{22A4CDC7-A2D7-4C31-8D78-15181E142CDD}" dt="2026-09-03T21:36:43.633" v="293" actId="20577"/>
          <ac:spMkLst>
            <pc:docMk/>
            <pc:sldMk cId="1713925050" sldId="304"/>
            <ac:spMk id="24" creationId="{DD5C7B63-D082-C341-9448-EFFD33C543B6}"/>
          </ac:spMkLst>
        </pc:spChg>
        <pc:spChg chg="add del mod">
          <ac:chgData name="Sofia Alonso Durao Lopes" userId="fdfef5ea-7a7a-4e6d-bc96-b5b6a2dd6af3" providerId="ADAL" clId="{22A4CDC7-A2D7-4C31-8D78-15181E142CDD}" dt="2026-09-03T21:39:27.996" v="380" actId="1038"/>
          <ac:spMkLst>
            <pc:docMk/>
            <pc:sldMk cId="1713925050" sldId="304"/>
            <ac:spMk id="26" creationId="{2FCBF119-EDD0-747F-106F-25745205966C}"/>
          </ac:spMkLst>
        </pc:spChg>
      </pc:sldChg>
      <pc:sldChg chg="addSp delSp modSp mod">
        <pc:chgData name="Sofia Alonso Durao Lopes" userId="fdfef5ea-7a7a-4e6d-bc96-b5b6a2dd6af3" providerId="ADAL" clId="{22A4CDC7-A2D7-4C31-8D78-15181E142CDD}" dt="2026-09-04T07:29:16.989" v="698" actId="1076"/>
        <pc:sldMkLst>
          <pc:docMk/>
          <pc:sldMk cId="3618280843" sldId="308"/>
        </pc:sldMkLst>
        <pc:spChg chg="add mod">
          <ac:chgData name="Sofia Alonso Durao Lopes" userId="fdfef5ea-7a7a-4e6d-bc96-b5b6a2dd6af3" providerId="ADAL" clId="{22A4CDC7-A2D7-4C31-8D78-15181E142CDD}" dt="2026-09-04T07:29:16.989" v="698" actId="1076"/>
          <ac:spMkLst>
            <pc:docMk/>
            <pc:sldMk cId="3618280843" sldId="308"/>
            <ac:spMk id="10" creationId="{D79EA641-1B30-2FD8-F234-EFB081FCA187}"/>
          </ac:spMkLst>
        </pc:spChg>
        <pc:spChg chg="add mod">
          <ac:chgData name="Sofia Alonso Durao Lopes" userId="fdfef5ea-7a7a-4e6d-bc96-b5b6a2dd6af3" providerId="ADAL" clId="{22A4CDC7-A2D7-4C31-8D78-15181E142CDD}" dt="2026-09-04T07:29:07.575" v="696" actId="20577"/>
          <ac:spMkLst>
            <pc:docMk/>
            <pc:sldMk cId="3618280843" sldId="308"/>
            <ac:spMk id="30" creationId="{4DDD2172-4E0B-1DFF-82E0-B604BF0AC4FA}"/>
          </ac:spMkLst>
        </pc:spChg>
        <pc:spChg chg="add mod">
          <ac:chgData name="Sofia Alonso Durao Lopes" userId="fdfef5ea-7a7a-4e6d-bc96-b5b6a2dd6af3" providerId="ADAL" clId="{22A4CDC7-A2D7-4C31-8D78-15181E142CDD}" dt="2026-09-04T07:29:07.756" v="697" actId="20577"/>
          <ac:spMkLst>
            <pc:docMk/>
            <pc:sldMk cId="3618280843" sldId="308"/>
            <ac:spMk id="32" creationId="{F6F813FE-07BA-F50F-636E-46CBD2388E38}"/>
          </ac:spMkLst>
        </pc:spChg>
        <pc:picChg chg="mod">
          <ac:chgData name="Sofia Alonso Durao Lopes" userId="fdfef5ea-7a7a-4e6d-bc96-b5b6a2dd6af3" providerId="ADAL" clId="{22A4CDC7-A2D7-4C31-8D78-15181E142CDD}" dt="2026-09-04T07:20:25.348" v="446" actId="1076"/>
          <ac:picMkLst>
            <pc:docMk/>
            <pc:sldMk cId="3618280843" sldId="308"/>
            <ac:picMk id="8" creationId="{C44136F8-CC7B-96C5-33BA-9E4221896BBD}"/>
          </ac:picMkLst>
        </pc:picChg>
        <pc:picChg chg="add mod">
          <ac:chgData name="Sofia Alonso Durao Lopes" userId="fdfef5ea-7a7a-4e6d-bc96-b5b6a2dd6af3" providerId="ADAL" clId="{22A4CDC7-A2D7-4C31-8D78-15181E142CDD}" dt="2026-09-04T07:20:25.348" v="446" actId="1076"/>
          <ac:picMkLst>
            <pc:docMk/>
            <pc:sldMk cId="3618280843" sldId="308"/>
            <ac:picMk id="15" creationId="{998353FB-D218-8559-F3AD-612C7EFFA13B}"/>
          </ac:picMkLst>
        </pc:picChg>
        <pc:picChg chg="add mod">
          <ac:chgData name="Sofia Alonso Durao Lopes" userId="fdfef5ea-7a7a-4e6d-bc96-b5b6a2dd6af3" providerId="ADAL" clId="{22A4CDC7-A2D7-4C31-8D78-15181E142CDD}" dt="2026-09-04T07:20:25.348" v="446" actId="1076"/>
          <ac:picMkLst>
            <pc:docMk/>
            <pc:sldMk cId="3618280843" sldId="308"/>
            <ac:picMk id="17" creationId="{86ACAD72-52C8-C736-0E3A-45647C62FD05}"/>
          </ac:picMkLst>
        </pc:picChg>
        <pc:picChg chg="add mod">
          <ac:chgData name="Sofia Alonso Durao Lopes" userId="fdfef5ea-7a7a-4e6d-bc96-b5b6a2dd6af3" providerId="ADAL" clId="{22A4CDC7-A2D7-4C31-8D78-15181E142CDD}" dt="2026-09-04T07:20:31.599" v="448" actId="1076"/>
          <ac:picMkLst>
            <pc:docMk/>
            <pc:sldMk cId="3618280843" sldId="308"/>
            <ac:picMk id="19" creationId="{7E235DD4-9386-FED2-6B89-2E6179B50314}"/>
          </ac:picMkLst>
        </pc:picChg>
        <pc:picChg chg="add mod">
          <ac:chgData name="Sofia Alonso Durao Lopes" userId="fdfef5ea-7a7a-4e6d-bc96-b5b6a2dd6af3" providerId="ADAL" clId="{22A4CDC7-A2D7-4C31-8D78-15181E142CDD}" dt="2026-09-04T07:28:14.523" v="662" actId="1076"/>
          <ac:picMkLst>
            <pc:docMk/>
            <pc:sldMk cId="3618280843" sldId="308"/>
            <ac:picMk id="21" creationId="{EEE0ACEE-FB57-2570-C041-A7426E0DB627}"/>
          </ac:picMkLst>
        </pc:picChg>
        <pc:cxnChg chg="add mod">
          <ac:chgData name="Sofia Alonso Durao Lopes" userId="fdfef5ea-7a7a-4e6d-bc96-b5b6a2dd6af3" providerId="ADAL" clId="{22A4CDC7-A2D7-4C31-8D78-15181E142CDD}" dt="2026-09-04T07:29:16.989" v="698" actId="1076"/>
          <ac:cxnSpMkLst>
            <pc:docMk/>
            <pc:sldMk cId="3618280843" sldId="308"/>
            <ac:cxnSpMk id="27" creationId="{F4C29D91-1A2D-C3D8-490B-6141CED8CDAC}"/>
          </ac:cxnSpMkLst>
        </pc:cxnChg>
        <pc:cxnChg chg="add mod">
          <ac:chgData name="Sofia Alonso Durao Lopes" userId="fdfef5ea-7a7a-4e6d-bc96-b5b6a2dd6af3" providerId="ADAL" clId="{22A4CDC7-A2D7-4C31-8D78-15181E142CDD}" dt="2026-09-04T07:29:16.989" v="698" actId="1076"/>
          <ac:cxnSpMkLst>
            <pc:docMk/>
            <pc:sldMk cId="3618280843" sldId="308"/>
            <ac:cxnSpMk id="28" creationId="{3A901029-EFED-5D52-1170-F870A317628A}"/>
          </ac:cxnSpMkLst>
        </pc:cxnChg>
      </pc:sldChg>
      <pc:sldChg chg="modSp mod">
        <pc:chgData name="Sofia Alonso Durao Lopes" userId="fdfef5ea-7a7a-4e6d-bc96-b5b6a2dd6af3" providerId="ADAL" clId="{22A4CDC7-A2D7-4C31-8D78-15181E142CDD}" dt="2026-09-08T08:35:34.961" v="1324" actId="113"/>
        <pc:sldMkLst>
          <pc:docMk/>
          <pc:sldMk cId="1141985916" sldId="309"/>
        </pc:sldMkLst>
        <pc:spChg chg="mod">
          <ac:chgData name="Sofia Alonso Durao Lopes" userId="fdfef5ea-7a7a-4e6d-bc96-b5b6a2dd6af3" providerId="ADAL" clId="{22A4CDC7-A2D7-4C31-8D78-15181E142CDD}" dt="2026-09-08T08:35:34.961" v="1324" actId="113"/>
          <ac:spMkLst>
            <pc:docMk/>
            <pc:sldMk cId="1141985916" sldId="309"/>
            <ac:spMk id="5" creationId="{DE830997-DEDE-52C6-D57A-8E5C5A1F05F2}"/>
          </ac:spMkLst>
        </pc:spChg>
      </pc:sldChg>
      <pc:sldChg chg="modSp mod">
        <pc:chgData name="Sofia Alonso Durao Lopes" userId="fdfef5ea-7a7a-4e6d-bc96-b5b6a2dd6af3" providerId="ADAL" clId="{22A4CDC7-A2D7-4C31-8D78-15181E142CDD}" dt="2026-09-08T08:35:37.970" v="1325" actId="113"/>
        <pc:sldMkLst>
          <pc:docMk/>
          <pc:sldMk cId="1774374903" sldId="310"/>
        </pc:sldMkLst>
        <pc:spChg chg="mod">
          <ac:chgData name="Sofia Alonso Durao Lopes" userId="fdfef5ea-7a7a-4e6d-bc96-b5b6a2dd6af3" providerId="ADAL" clId="{22A4CDC7-A2D7-4C31-8D78-15181E142CDD}" dt="2026-09-08T08:35:37.970" v="1325" actId="113"/>
          <ac:spMkLst>
            <pc:docMk/>
            <pc:sldMk cId="1774374903" sldId="310"/>
            <ac:spMk id="5" creationId="{5DAE3583-CA5B-97FB-165F-69BC8A4DE921}"/>
          </ac:spMkLst>
        </pc:spChg>
      </pc:sldChg>
      <pc:sldChg chg="modSp mod">
        <pc:chgData name="Sofia Alonso Durao Lopes" userId="fdfef5ea-7a7a-4e6d-bc96-b5b6a2dd6af3" providerId="ADAL" clId="{22A4CDC7-A2D7-4C31-8D78-15181E142CDD}" dt="2026-09-08T08:35:42.262" v="1326" actId="113"/>
        <pc:sldMkLst>
          <pc:docMk/>
          <pc:sldMk cId="2328565771" sldId="311"/>
        </pc:sldMkLst>
        <pc:spChg chg="mod">
          <ac:chgData name="Sofia Alonso Durao Lopes" userId="fdfef5ea-7a7a-4e6d-bc96-b5b6a2dd6af3" providerId="ADAL" clId="{22A4CDC7-A2D7-4C31-8D78-15181E142CDD}" dt="2026-09-08T08:35:42.262" v="1326" actId="113"/>
          <ac:spMkLst>
            <pc:docMk/>
            <pc:sldMk cId="2328565771" sldId="311"/>
            <ac:spMk id="5" creationId="{F0BE0127-5771-ECB6-BCF5-44CA07BE8830}"/>
          </ac:spMkLst>
        </pc:spChg>
      </pc:sldChg>
      <pc:sldChg chg="addSp modSp mod">
        <pc:chgData name="Sofia Alonso Durao Lopes" userId="fdfef5ea-7a7a-4e6d-bc96-b5b6a2dd6af3" providerId="ADAL" clId="{22A4CDC7-A2D7-4C31-8D78-15181E142CDD}" dt="2026-09-10T11:22:53.357" v="1383" actId="1076"/>
        <pc:sldMkLst>
          <pc:docMk/>
          <pc:sldMk cId="2144493836" sldId="312"/>
        </pc:sldMkLst>
        <pc:spChg chg="add mod">
          <ac:chgData name="Sofia Alonso Durao Lopes" userId="fdfef5ea-7a7a-4e6d-bc96-b5b6a2dd6af3" providerId="ADAL" clId="{22A4CDC7-A2D7-4C31-8D78-15181E142CDD}" dt="2026-09-10T11:22:53.357" v="1383" actId="1076"/>
          <ac:spMkLst>
            <pc:docMk/>
            <pc:sldMk cId="2144493836" sldId="312"/>
            <ac:spMk id="10" creationId="{28CC28C9-8ED0-907C-5D13-86BD590BB6EE}"/>
          </ac:spMkLst>
        </pc:spChg>
        <pc:spChg chg="add mod">
          <ac:chgData name="Sofia Alonso Durao Lopes" userId="fdfef5ea-7a7a-4e6d-bc96-b5b6a2dd6af3" providerId="ADAL" clId="{22A4CDC7-A2D7-4C31-8D78-15181E142CDD}" dt="2026-09-10T11:22:46.570" v="1379" actId="1076"/>
          <ac:spMkLst>
            <pc:docMk/>
            <pc:sldMk cId="2144493836" sldId="312"/>
            <ac:spMk id="13" creationId="{6921EF58-0277-2267-3FA8-3EC4F3A59647}"/>
          </ac:spMkLst>
        </pc:spChg>
        <pc:spChg chg="add">
          <ac:chgData name="Sofia Alonso Durao Lopes" userId="fdfef5ea-7a7a-4e6d-bc96-b5b6a2dd6af3" providerId="ADAL" clId="{22A4CDC7-A2D7-4C31-8D78-15181E142CDD}" dt="2026-09-04T07:39:01.165" v="894" actId="22"/>
          <ac:spMkLst>
            <pc:docMk/>
            <pc:sldMk cId="2144493836" sldId="312"/>
            <ac:spMk id="15" creationId="{DD7C78D2-3916-40B5-1885-152318204869}"/>
          </ac:spMkLst>
        </pc:spChg>
        <pc:picChg chg="mod">
          <ac:chgData name="Sofia Alonso Durao Lopes" userId="fdfef5ea-7a7a-4e6d-bc96-b5b6a2dd6af3" providerId="ADAL" clId="{22A4CDC7-A2D7-4C31-8D78-15181E142CDD}" dt="2026-09-10T11:22:43.627" v="1378" actId="1076"/>
          <ac:picMkLst>
            <pc:docMk/>
            <pc:sldMk cId="2144493836" sldId="312"/>
            <ac:picMk id="8" creationId="{55350968-D346-C1D3-7AB4-B2EB33C8E730}"/>
          </ac:picMkLst>
        </pc:picChg>
      </pc:sldChg>
      <pc:sldChg chg="addSp modSp mod">
        <pc:chgData name="Sofia Alonso Durao Lopes" userId="fdfef5ea-7a7a-4e6d-bc96-b5b6a2dd6af3" providerId="ADAL" clId="{22A4CDC7-A2D7-4C31-8D78-15181E142CDD}" dt="2026-09-04T07:38:59.824" v="893" actId="22"/>
        <pc:sldMkLst>
          <pc:docMk/>
          <pc:sldMk cId="677127943" sldId="313"/>
        </pc:sldMkLst>
        <pc:spChg chg="add mod">
          <ac:chgData name="Sofia Alonso Durao Lopes" userId="fdfef5ea-7a7a-4e6d-bc96-b5b6a2dd6af3" providerId="ADAL" clId="{22A4CDC7-A2D7-4C31-8D78-15181E142CDD}" dt="2026-09-04T07:37:51.113" v="856" actId="20577"/>
          <ac:spMkLst>
            <pc:docMk/>
            <pc:sldMk cId="677127943" sldId="313"/>
            <ac:spMk id="10" creationId="{5C2E233D-B28B-D840-48D0-76E3F44A151E}"/>
          </ac:spMkLst>
        </pc:spChg>
        <pc:spChg chg="add">
          <ac:chgData name="Sofia Alonso Durao Lopes" userId="fdfef5ea-7a7a-4e6d-bc96-b5b6a2dd6af3" providerId="ADAL" clId="{22A4CDC7-A2D7-4C31-8D78-15181E142CDD}" dt="2026-09-04T07:38:59.824" v="893" actId="22"/>
          <ac:spMkLst>
            <pc:docMk/>
            <pc:sldMk cId="677127943" sldId="313"/>
            <ac:spMk id="15" creationId="{F70A607D-9D1B-4069-C308-F1DDEA7F88EA}"/>
          </ac:spMkLst>
        </pc:spChg>
      </pc:sldChg>
      <pc:sldChg chg="addSp modSp mod">
        <pc:chgData name="Sofia Alonso Durao Lopes" userId="fdfef5ea-7a7a-4e6d-bc96-b5b6a2dd6af3" providerId="ADAL" clId="{22A4CDC7-A2D7-4C31-8D78-15181E142CDD}" dt="2026-09-04T07:38:54.754" v="892" actId="1076"/>
        <pc:sldMkLst>
          <pc:docMk/>
          <pc:sldMk cId="2264406706" sldId="314"/>
        </pc:sldMkLst>
        <pc:spChg chg="add mod">
          <ac:chgData name="Sofia Alonso Durao Lopes" userId="fdfef5ea-7a7a-4e6d-bc96-b5b6a2dd6af3" providerId="ADAL" clId="{22A4CDC7-A2D7-4C31-8D78-15181E142CDD}" dt="2026-09-04T07:37:56.677" v="860" actId="20577"/>
          <ac:spMkLst>
            <pc:docMk/>
            <pc:sldMk cId="2264406706" sldId="314"/>
            <ac:spMk id="10" creationId="{CC7F258A-FEA8-F241-3175-979BF65CEA5B}"/>
          </ac:spMkLst>
        </pc:spChg>
        <pc:spChg chg="add mod">
          <ac:chgData name="Sofia Alonso Durao Lopes" userId="fdfef5ea-7a7a-4e6d-bc96-b5b6a2dd6af3" providerId="ADAL" clId="{22A4CDC7-A2D7-4C31-8D78-15181E142CDD}" dt="2026-09-04T07:38:54.754" v="892" actId="1076"/>
          <ac:spMkLst>
            <pc:docMk/>
            <pc:sldMk cId="2264406706" sldId="314"/>
            <ac:spMk id="15" creationId="{7A98F039-76AB-D7DE-9151-D3B770261A83}"/>
          </ac:spMkLst>
        </pc:spChg>
        <pc:picChg chg="mod">
          <ac:chgData name="Sofia Alonso Durao Lopes" userId="fdfef5ea-7a7a-4e6d-bc96-b5b6a2dd6af3" providerId="ADAL" clId="{22A4CDC7-A2D7-4C31-8D78-15181E142CDD}" dt="2026-09-04T07:37:59.974" v="861" actId="1076"/>
          <ac:picMkLst>
            <pc:docMk/>
            <pc:sldMk cId="2264406706" sldId="314"/>
            <ac:picMk id="8" creationId="{51D158D2-34FD-E47A-51E0-0ADDE2AC48A4}"/>
          </ac:picMkLst>
        </pc:picChg>
      </pc:sldChg>
      <pc:sldChg chg="modSp mod">
        <pc:chgData name="Sofia Alonso Durao Lopes" userId="fdfef5ea-7a7a-4e6d-bc96-b5b6a2dd6af3" providerId="ADAL" clId="{22A4CDC7-A2D7-4C31-8D78-15181E142CDD}" dt="2026-09-03T21:41:33.399" v="404" actId="20577"/>
        <pc:sldMkLst>
          <pc:docMk/>
          <pc:sldMk cId="1254476006" sldId="315"/>
        </pc:sldMkLst>
        <pc:spChg chg="mod">
          <ac:chgData name="Sofia Alonso Durao Lopes" userId="fdfef5ea-7a7a-4e6d-bc96-b5b6a2dd6af3" providerId="ADAL" clId="{22A4CDC7-A2D7-4C31-8D78-15181E142CDD}" dt="2026-09-03T21:41:33.399" v="404" actId="20577"/>
          <ac:spMkLst>
            <pc:docMk/>
            <pc:sldMk cId="1254476006" sldId="315"/>
            <ac:spMk id="10" creationId="{1036B067-3D73-A2CD-302D-DCFE52A147FB}"/>
          </ac:spMkLst>
        </pc:spChg>
        <pc:picChg chg="mod">
          <ac:chgData name="Sofia Alonso Durao Lopes" userId="fdfef5ea-7a7a-4e6d-bc96-b5b6a2dd6af3" providerId="ADAL" clId="{22A4CDC7-A2D7-4C31-8D78-15181E142CDD}" dt="2026-09-03T21:40:39.709" v="399" actId="1076"/>
          <ac:picMkLst>
            <pc:docMk/>
            <pc:sldMk cId="1254476006" sldId="315"/>
            <ac:picMk id="21" creationId="{4020597A-542C-F365-F103-724DC41B70BC}"/>
          </ac:picMkLst>
        </pc:picChg>
        <pc:picChg chg="mod">
          <ac:chgData name="Sofia Alonso Durao Lopes" userId="fdfef5ea-7a7a-4e6d-bc96-b5b6a2dd6af3" providerId="ADAL" clId="{22A4CDC7-A2D7-4C31-8D78-15181E142CDD}" dt="2026-09-03T21:40:45.695" v="400" actId="1076"/>
          <ac:picMkLst>
            <pc:docMk/>
            <pc:sldMk cId="1254476006" sldId="315"/>
            <ac:picMk id="34" creationId="{83A64DF6-22E1-3967-CAD1-13A6ED8FE0BF}"/>
          </ac:picMkLst>
        </pc:picChg>
        <pc:cxnChg chg="mod">
          <ac:chgData name="Sofia Alonso Durao Lopes" userId="fdfef5ea-7a7a-4e6d-bc96-b5b6a2dd6af3" providerId="ADAL" clId="{22A4CDC7-A2D7-4C31-8D78-15181E142CDD}" dt="2026-09-03T21:40:08.125" v="397" actId="1036"/>
          <ac:cxnSpMkLst>
            <pc:docMk/>
            <pc:sldMk cId="1254476006" sldId="315"/>
            <ac:cxnSpMk id="13" creationId="{9B2C3CDF-EE3A-47D5-6697-A1DB88CDC5B7}"/>
          </ac:cxnSpMkLst>
        </pc:cxnChg>
      </pc:sldChg>
      <pc:sldChg chg="addSp modSp mod">
        <pc:chgData name="Sofia Alonso Durao Lopes" userId="fdfef5ea-7a7a-4e6d-bc96-b5b6a2dd6af3" providerId="ADAL" clId="{22A4CDC7-A2D7-4C31-8D78-15181E142CDD}" dt="2026-09-07T09:10:07.052" v="1206" actId="20577"/>
        <pc:sldMkLst>
          <pc:docMk/>
          <pc:sldMk cId="419275703" sldId="316"/>
        </pc:sldMkLst>
        <pc:spChg chg="mod">
          <ac:chgData name="Sofia Alonso Durao Lopes" userId="fdfef5ea-7a7a-4e6d-bc96-b5b6a2dd6af3" providerId="ADAL" clId="{22A4CDC7-A2D7-4C31-8D78-15181E142CDD}" dt="2026-09-03T17:29:37.701" v="4" actId="57"/>
          <ac:spMkLst>
            <pc:docMk/>
            <pc:sldMk cId="419275703" sldId="316"/>
            <ac:spMk id="4" creationId="{739BEAA1-9655-C96B-D602-EFACA6AF14DE}"/>
          </ac:spMkLst>
        </pc:spChg>
        <pc:spChg chg="mod">
          <ac:chgData name="Sofia Alonso Durao Lopes" userId="fdfef5ea-7a7a-4e6d-bc96-b5b6a2dd6af3" providerId="ADAL" clId="{22A4CDC7-A2D7-4C31-8D78-15181E142CDD}" dt="2026-09-07T09:10:07.052" v="1206" actId="20577"/>
          <ac:spMkLst>
            <pc:docMk/>
            <pc:sldMk cId="419275703" sldId="316"/>
            <ac:spMk id="5" creationId="{EA229F95-DCC8-1C65-6F94-BBE9FCCD25D4}"/>
          </ac:spMkLst>
        </pc:spChg>
        <pc:spChg chg="add mod">
          <ac:chgData name="Sofia Alonso Durao Lopes" userId="fdfef5ea-7a7a-4e6d-bc96-b5b6a2dd6af3" providerId="ADAL" clId="{22A4CDC7-A2D7-4C31-8D78-15181E142CDD}" dt="2026-09-03T17:37:01.966" v="25" actId="20577"/>
          <ac:spMkLst>
            <pc:docMk/>
            <pc:sldMk cId="419275703" sldId="316"/>
            <ac:spMk id="8" creationId="{3B9361E6-C8B0-14ED-FD63-12F57B196BE7}"/>
          </ac:spMkLst>
        </pc:spChg>
        <pc:spChg chg="add mod">
          <ac:chgData name="Sofia Alonso Durao Lopes" userId="fdfef5ea-7a7a-4e6d-bc96-b5b6a2dd6af3" providerId="ADAL" clId="{22A4CDC7-A2D7-4C31-8D78-15181E142CDD}" dt="2026-09-03T17:37:24.057" v="31" actId="20577"/>
          <ac:spMkLst>
            <pc:docMk/>
            <pc:sldMk cId="419275703" sldId="316"/>
            <ac:spMk id="13" creationId="{181168D4-D1D3-DB52-6D6F-39C64E436F52}"/>
          </ac:spMkLst>
        </pc:spChg>
        <pc:spChg chg="mod">
          <ac:chgData name="Sofia Alonso Durao Lopes" userId="fdfef5ea-7a7a-4e6d-bc96-b5b6a2dd6af3" providerId="ADAL" clId="{22A4CDC7-A2D7-4C31-8D78-15181E142CDD}" dt="2026-09-03T17:29:43.197" v="5" actId="57"/>
          <ac:spMkLst>
            <pc:docMk/>
            <pc:sldMk cId="419275703" sldId="316"/>
            <ac:spMk id="20" creationId="{C7640FC9-B119-DF19-4EB7-BB429C018926}"/>
          </ac:spMkLst>
        </pc:spChg>
      </pc:sldChg>
      <pc:sldChg chg="addSp delSp modSp mod">
        <pc:chgData name="Sofia Alonso Durao Lopes" userId="fdfef5ea-7a7a-4e6d-bc96-b5b6a2dd6af3" providerId="ADAL" clId="{22A4CDC7-A2D7-4C31-8D78-15181E142CDD}" dt="2026-09-04T07:34:58.942" v="841" actId="20577"/>
        <pc:sldMkLst>
          <pc:docMk/>
          <pc:sldMk cId="1297513330" sldId="317"/>
        </pc:sldMkLst>
        <pc:spChg chg="mod">
          <ac:chgData name="Sofia Alonso Durao Lopes" userId="fdfef5ea-7a7a-4e6d-bc96-b5b6a2dd6af3" providerId="ADAL" clId="{22A4CDC7-A2D7-4C31-8D78-15181E142CDD}" dt="2026-09-04T07:34:58.942" v="841" actId="20577"/>
          <ac:spMkLst>
            <pc:docMk/>
            <pc:sldMk cId="1297513330" sldId="317"/>
            <ac:spMk id="10" creationId="{99C92408-5A1A-B6CC-591E-AD9B5C760735}"/>
          </ac:spMkLst>
        </pc:spChg>
      </pc:sldChg>
      <pc:sldChg chg="addSp modSp mod">
        <pc:chgData name="Sofia Alonso Durao Lopes" userId="fdfef5ea-7a7a-4e6d-bc96-b5b6a2dd6af3" providerId="ADAL" clId="{22A4CDC7-A2D7-4C31-8D78-15181E142CDD}" dt="2026-09-15T08:44:29.689" v="1637" actId="1036"/>
        <pc:sldMkLst>
          <pc:docMk/>
          <pc:sldMk cId="3319571631" sldId="321"/>
        </pc:sldMkLst>
        <pc:spChg chg="add mod">
          <ac:chgData name="Sofia Alonso Durao Lopes" userId="fdfef5ea-7a7a-4e6d-bc96-b5b6a2dd6af3" providerId="ADAL" clId="{22A4CDC7-A2D7-4C31-8D78-15181E142CDD}" dt="2026-09-15T08:44:29.689" v="1637" actId="1036"/>
          <ac:spMkLst>
            <pc:docMk/>
            <pc:sldMk cId="3319571631" sldId="321"/>
            <ac:spMk id="4" creationId="{C9779848-5A26-FFA0-DD12-F379E5E12A82}"/>
          </ac:spMkLst>
        </pc:spChg>
        <pc:spChg chg="mod">
          <ac:chgData name="Sofia Alonso Durao Lopes" userId="fdfef5ea-7a7a-4e6d-bc96-b5b6a2dd6af3" providerId="ADAL" clId="{22A4CDC7-A2D7-4C31-8D78-15181E142CDD}" dt="2026-09-15T08:44:29.689" v="1637" actId="1036"/>
          <ac:spMkLst>
            <pc:docMk/>
            <pc:sldMk cId="3319571631" sldId="321"/>
            <ac:spMk id="24" creationId="{536AC748-C3DD-819F-9942-B95D95701115}"/>
          </ac:spMkLst>
        </pc:spChg>
      </pc:sldChg>
      <pc:sldChg chg="delSp modSp add mod">
        <pc:chgData name="Sofia Alonso Durao Lopes" userId="fdfef5ea-7a7a-4e6d-bc96-b5b6a2dd6af3" providerId="ADAL" clId="{22A4CDC7-A2D7-4C31-8D78-15181E142CDD}" dt="2026-09-04T11:14:17.648" v="1010" actId="1076"/>
        <pc:sldMkLst>
          <pc:docMk/>
          <pc:sldMk cId="584319114" sldId="322"/>
        </pc:sldMkLst>
        <pc:spChg chg="mod">
          <ac:chgData name="Sofia Alonso Durao Lopes" userId="fdfef5ea-7a7a-4e6d-bc96-b5b6a2dd6af3" providerId="ADAL" clId="{22A4CDC7-A2D7-4C31-8D78-15181E142CDD}" dt="2026-09-04T11:14:11.823" v="1008" actId="20577"/>
          <ac:spMkLst>
            <pc:docMk/>
            <pc:sldMk cId="584319114" sldId="322"/>
            <ac:spMk id="11" creationId="{8A23DA28-D6CC-10F2-F143-D3D7CC6E07FE}"/>
          </ac:spMkLst>
        </pc:spChg>
        <pc:picChg chg="mod">
          <ac:chgData name="Sofia Alonso Durao Lopes" userId="fdfef5ea-7a7a-4e6d-bc96-b5b6a2dd6af3" providerId="ADAL" clId="{22A4CDC7-A2D7-4C31-8D78-15181E142CDD}" dt="2026-09-04T11:14:17.648" v="1010" actId="1076"/>
          <ac:picMkLst>
            <pc:docMk/>
            <pc:sldMk cId="584319114" sldId="322"/>
            <ac:picMk id="4" creationId="{BB08FD79-248E-F197-8DE4-B9CC66A89442}"/>
          </ac:picMkLst>
        </pc:picChg>
      </pc:sldChg>
      <pc:sldChg chg="addSp delSp modSp add mod ord">
        <pc:chgData name="Sofia Alonso Durao Lopes" userId="fdfef5ea-7a7a-4e6d-bc96-b5b6a2dd6af3" providerId="ADAL" clId="{22A4CDC7-A2D7-4C31-8D78-15181E142CDD}" dt="2026-09-11T11:40:45.157" v="1505" actId="1076"/>
        <pc:sldMkLst>
          <pc:docMk/>
          <pc:sldMk cId="1443367270" sldId="323"/>
        </pc:sldMkLst>
        <pc:spChg chg="mod">
          <ac:chgData name="Sofia Alonso Durao Lopes" userId="fdfef5ea-7a7a-4e6d-bc96-b5b6a2dd6af3" providerId="ADAL" clId="{22A4CDC7-A2D7-4C31-8D78-15181E142CDD}" dt="2026-09-04T12:37:11.136" v="1080" actId="20577"/>
          <ac:spMkLst>
            <pc:docMk/>
            <pc:sldMk cId="1443367270" sldId="323"/>
            <ac:spMk id="5" creationId="{AA7B6B20-77D1-E66E-9426-4733F3AA6698}"/>
          </ac:spMkLst>
        </pc:spChg>
        <pc:picChg chg="add mod">
          <ac:chgData name="Sofia Alonso Durao Lopes" userId="fdfef5ea-7a7a-4e6d-bc96-b5b6a2dd6af3" providerId="ADAL" clId="{22A4CDC7-A2D7-4C31-8D78-15181E142CDD}" dt="2026-09-11T11:40:45.157" v="1505" actId="1076"/>
          <ac:picMkLst>
            <pc:docMk/>
            <pc:sldMk cId="1443367270" sldId="323"/>
            <ac:picMk id="4" creationId="{4B48F32A-21C7-6CF9-4150-E2DAA5738E97}"/>
          </ac:picMkLst>
        </pc:picChg>
      </pc:sldChg>
      <pc:sldChg chg="addSp delSp modSp add mod">
        <pc:chgData name="Sofia Alonso Durao Lopes" userId="fdfef5ea-7a7a-4e6d-bc96-b5b6a2dd6af3" providerId="ADAL" clId="{22A4CDC7-A2D7-4C31-8D78-15181E142CDD}" dt="2026-09-11T10:06:17.327" v="1391" actId="22"/>
        <pc:sldMkLst>
          <pc:docMk/>
          <pc:sldMk cId="1221735752" sldId="324"/>
        </pc:sldMkLst>
        <pc:spChg chg="mod">
          <ac:chgData name="Sofia Alonso Durao Lopes" userId="fdfef5ea-7a7a-4e6d-bc96-b5b6a2dd6af3" providerId="ADAL" clId="{22A4CDC7-A2D7-4C31-8D78-15181E142CDD}" dt="2026-09-08T08:34:04.187" v="1227" actId="20577"/>
          <ac:spMkLst>
            <pc:docMk/>
            <pc:sldMk cId="1221735752" sldId="324"/>
            <ac:spMk id="3" creationId="{3D3CD690-D9D7-0179-ADDA-496246867562}"/>
          </ac:spMkLst>
        </pc:spChg>
        <pc:spChg chg="mod">
          <ac:chgData name="Sofia Alonso Durao Lopes" userId="fdfef5ea-7a7a-4e6d-bc96-b5b6a2dd6af3" providerId="ADAL" clId="{22A4CDC7-A2D7-4C31-8D78-15181E142CDD}" dt="2026-09-08T08:34:26.739" v="1257" actId="20577"/>
          <ac:spMkLst>
            <pc:docMk/>
            <pc:sldMk cId="1221735752" sldId="324"/>
            <ac:spMk id="5" creationId="{5A210143-9C25-BFD3-24FB-412D9ACB2DE9}"/>
          </ac:spMkLst>
        </pc:spChg>
        <pc:picChg chg="add mod modCrop">
          <ac:chgData name="Sofia Alonso Durao Lopes" userId="fdfef5ea-7a7a-4e6d-bc96-b5b6a2dd6af3" providerId="ADAL" clId="{22A4CDC7-A2D7-4C31-8D78-15181E142CDD}" dt="2026-09-08T10:06:30.424" v="1337" actId="1076"/>
          <ac:picMkLst>
            <pc:docMk/>
            <pc:sldMk cId="1221735752" sldId="324"/>
            <ac:picMk id="8" creationId="{1DE919D8-AE25-6F4B-FE22-33A9CE0B7AC5}"/>
          </ac:picMkLst>
        </pc:picChg>
      </pc:sldChg>
      <pc:sldChg chg="addSp delSp modSp add mod">
        <pc:chgData name="Sofia Alonso Durao Lopes" userId="fdfef5ea-7a7a-4e6d-bc96-b5b6a2dd6af3" providerId="ADAL" clId="{22A4CDC7-A2D7-4C31-8D78-15181E142CDD}" dt="2026-09-11T10:08:36.750" v="1481" actId="1076"/>
        <pc:sldMkLst>
          <pc:docMk/>
          <pc:sldMk cId="1202474524" sldId="326"/>
        </pc:sldMkLst>
        <pc:spChg chg="mod">
          <ac:chgData name="Sofia Alonso Durao Lopes" userId="fdfef5ea-7a7a-4e6d-bc96-b5b6a2dd6af3" providerId="ADAL" clId="{22A4CDC7-A2D7-4C31-8D78-15181E142CDD}" dt="2026-09-11T10:07:00.428" v="1457" actId="20577"/>
          <ac:spMkLst>
            <pc:docMk/>
            <pc:sldMk cId="1202474524" sldId="326"/>
            <ac:spMk id="5" creationId="{67C037D5-CE31-5251-0C60-0B3B4D715569}"/>
          </ac:spMkLst>
        </pc:spChg>
        <pc:spChg chg="add">
          <ac:chgData name="Sofia Alonso Durao Lopes" userId="fdfef5ea-7a7a-4e6d-bc96-b5b6a2dd6af3" providerId="ADAL" clId="{22A4CDC7-A2D7-4C31-8D78-15181E142CDD}" dt="2026-09-11T10:07:19.312" v="1470" actId="22"/>
          <ac:spMkLst>
            <pc:docMk/>
            <pc:sldMk cId="1202474524" sldId="326"/>
            <ac:spMk id="10" creationId="{B7113797-C958-852A-6329-1FEC996FD5F4}"/>
          </ac:spMkLst>
        </pc:spChg>
        <pc:picChg chg="add mod">
          <ac:chgData name="Sofia Alonso Durao Lopes" userId="fdfef5ea-7a7a-4e6d-bc96-b5b6a2dd6af3" providerId="ADAL" clId="{22A4CDC7-A2D7-4C31-8D78-15181E142CDD}" dt="2026-09-11T10:08:36.750" v="1481" actId="1076"/>
          <ac:picMkLst>
            <pc:docMk/>
            <pc:sldMk cId="1202474524" sldId="326"/>
            <ac:picMk id="13" creationId="{60184515-F178-E988-80B0-8E13F6D6E166}"/>
          </ac:picMkLst>
        </pc:picChg>
      </pc:sldChg>
      <pc:sldChg chg="addSp delSp modSp add mod">
        <pc:chgData name="Sofia Alonso Durao Lopes" userId="fdfef5ea-7a7a-4e6d-bc96-b5b6a2dd6af3" providerId="ADAL" clId="{22A4CDC7-A2D7-4C31-8D78-15181E142CDD}" dt="2026-09-11T10:50:39.729" v="1495" actId="1076"/>
        <pc:sldMkLst>
          <pc:docMk/>
          <pc:sldMk cId="1922577253" sldId="327"/>
        </pc:sldMkLst>
        <pc:spChg chg="mod">
          <ac:chgData name="Sofia Alonso Durao Lopes" userId="fdfef5ea-7a7a-4e6d-bc96-b5b6a2dd6af3" providerId="ADAL" clId="{22A4CDC7-A2D7-4C31-8D78-15181E142CDD}" dt="2026-09-11T10:06:49.048" v="1449" actId="20577"/>
          <ac:spMkLst>
            <pc:docMk/>
            <pc:sldMk cId="1922577253" sldId="327"/>
            <ac:spMk id="5" creationId="{6C10CD7C-A3A5-9EE8-F281-9EB7D6720C40}"/>
          </ac:spMkLst>
        </pc:spChg>
        <pc:spChg chg="add">
          <ac:chgData name="Sofia Alonso Durao Lopes" userId="fdfef5ea-7a7a-4e6d-bc96-b5b6a2dd6af3" providerId="ADAL" clId="{22A4CDC7-A2D7-4C31-8D78-15181E142CDD}" dt="2026-09-11T10:07:42.420" v="1476" actId="22"/>
          <ac:spMkLst>
            <pc:docMk/>
            <pc:sldMk cId="1922577253" sldId="327"/>
            <ac:spMk id="8" creationId="{5C51C5CD-60D8-D4B9-78B3-262DEF134464}"/>
          </ac:spMkLst>
        </pc:spChg>
        <pc:picChg chg="add mod">
          <ac:chgData name="Sofia Alonso Durao Lopes" userId="fdfef5ea-7a7a-4e6d-bc96-b5b6a2dd6af3" providerId="ADAL" clId="{22A4CDC7-A2D7-4C31-8D78-15181E142CDD}" dt="2026-09-11T10:50:39.729" v="1495" actId="1076"/>
          <ac:picMkLst>
            <pc:docMk/>
            <pc:sldMk cId="1922577253" sldId="327"/>
            <ac:picMk id="11" creationId="{FFA840BE-66E4-8C04-7C8D-C669CF54C636}"/>
          </ac:picMkLst>
        </pc:picChg>
      </pc:sldChg>
      <pc:sldChg chg="addSp delSp modSp add mod">
        <pc:chgData name="Sofia Alonso Durao Lopes" userId="fdfef5ea-7a7a-4e6d-bc96-b5b6a2dd6af3" providerId="ADAL" clId="{22A4CDC7-A2D7-4C31-8D78-15181E142CDD}" dt="2026-09-11T10:09:12.236" v="1489" actId="1076"/>
        <pc:sldMkLst>
          <pc:docMk/>
          <pc:sldMk cId="1515537932" sldId="328"/>
        </pc:sldMkLst>
        <pc:spChg chg="add">
          <ac:chgData name="Sofia Alonso Durao Lopes" userId="fdfef5ea-7a7a-4e6d-bc96-b5b6a2dd6af3" providerId="ADAL" clId="{22A4CDC7-A2D7-4C31-8D78-15181E142CDD}" dt="2026-09-11T10:07:39.115" v="1475" actId="22"/>
          <ac:spMkLst>
            <pc:docMk/>
            <pc:sldMk cId="1515537932" sldId="328"/>
            <ac:spMk id="8" creationId="{1564C5E5-E5C1-5B8D-52B4-D3161E5EB399}"/>
          </ac:spMkLst>
        </pc:spChg>
        <pc:picChg chg="add mod">
          <ac:chgData name="Sofia Alonso Durao Lopes" userId="fdfef5ea-7a7a-4e6d-bc96-b5b6a2dd6af3" providerId="ADAL" clId="{22A4CDC7-A2D7-4C31-8D78-15181E142CDD}" dt="2026-09-11T10:09:12.236" v="1489" actId="1076"/>
          <ac:picMkLst>
            <pc:docMk/>
            <pc:sldMk cId="1515537932" sldId="328"/>
            <ac:picMk id="11" creationId="{CD57FA85-81FA-849B-BFE1-24F0C46F8569}"/>
          </ac:picMkLst>
        </pc:picChg>
      </pc:sldChg>
      <pc:sldChg chg="addSp delSp modSp add mod">
        <pc:chgData name="Sofia Alonso Durao Lopes" userId="fdfef5ea-7a7a-4e6d-bc96-b5b6a2dd6af3" providerId="ADAL" clId="{22A4CDC7-A2D7-4C31-8D78-15181E142CDD}" dt="2026-09-11T10:08:53.159" v="1485" actId="1076"/>
        <pc:sldMkLst>
          <pc:docMk/>
          <pc:sldMk cId="1810394252" sldId="329"/>
        </pc:sldMkLst>
        <pc:spChg chg="mod">
          <ac:chgData name="Sofia Alonso Durao Lopes" userId="fdfef5ea-7a7a-4e6d-bc96-b5b6a2dd6af3" providerId="ADAL" clId="{22A4CDC7-A2D7-4C31-8D78-15181E142CDD}" dt="2026-09-11T10:07:08.578" v="1468" actId="20577"/>
          <ac:spMkLst>
            <pc:docMk/>
            <pc:sldMk cId="1810394252" sldId="329"/>
            <ac:spMk id="5" creationId="{B7FDE8A6-E1B8-429A-D411-51A9D5843866}"/>
          </ac:spMkLst>
        </pc:spChg>
        <pc:spChg chg="add">
          <ac:chgData name="Sofia Alonso Durao Lopes" userId="fdfef5ea-7a7a-4e6d-bc96-b5b6a2dd6af3" providerId="ADAL" clId="{22A4CDC7-A2D7-4C31-8D78-15181E142CDD}" dt="2026-09-11T10:07:23.380" v="1472" actId="22"/>
          <ac:spMkLst>
            <pc:docMk/>
            <pc:sldMk cId="1810394252" sldId="329"/>
            <ac:spMk id="8" creationId="{6FD34861-961B-0D3F-ACCA-B75969C2983B}"/>
          </ac:spMkLst>
        </pc:spChg>
        <pc:picChg chg="add mod">
          <ac:chgData name="Sofia Alonso Durao Lopes" userId="fdfef5ea-7a7a-4e6d-bc96-b5b6a2dd6af3" providerId="ADAL" clId="{22A4CDC7-A2D7-4C31-8D78-15181E142CDD}" dt="2026-09-11T10:08:53.159" v="1485" actId="1076"/>
          <ac:picMkLst>
            <pc:docMk/>
            <pc:sldMk cId="1810394252" sldId="329"/>
            <ac:picMk id="11" creationId="{8CE1E4AF-EB4E-4C72-E905-FC32C01238B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D6F60A-BFF2-4D96-85D9-A9FA094FBB2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287B6-F5FC-4DBF-89D9-9BAD6F88F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059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130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5F702-3E38-8209-1136-FB73A8FC9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28E9AA-B0BA-FF2C-BE72-73C2E8CFB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5394B4-B861-791D-2CE6-4AB17833F9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1FE37-889C-4F9A-47E9-31C824CEDA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807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3B5C3-4BF4-A7F2-60D1-B9834448E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FCC724-102B-BC9A-3A69-6B6393F774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136F5D-8C78-E8CE-BA7D-6215B762CA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35F81-F2DB-F43C-7988-A957302DE2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04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E1858-FAC6-1C93-F0A6-F8A6A17C6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F8720C-DF96-86D9-4783-8A3202B88A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3CFEE3-E264-9285-2C98-01BA6A9FB2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0FECD-D764-36E2-A473-5DB3DAAF04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98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385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887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826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771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57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872AF-D03E-47D7-3937-F996AFB95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658ACF-273B-A0BA-6B8C-C7A75739B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B65478-D3E1-0770-08C5-1E7DEAE7C3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09F45-AE2B-4770-68D9-DC017BF124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224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62217-C270-6034-C226-AC4EBD975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8C74F9-E2A8-12C5-E308-61CE555B76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D68F66-7A6B-7E58-9A83-6825CDD717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1D8F7-897F-AF87-DC4E-0FE8FE7C25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456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4E96-6A6B-5F3D-C367-4B5165A1F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B98853-B5BA-4500-8E2F-9F8764D43B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4E78BB-2650-0C03-6D3C-577FCC8B0B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F5F72-0319-B9BA-1163-239FEBA912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472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E5E6D-6DE1-F96F-C914-9BFB61E43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1ED594-FF69-8CB6-15D4-B295798F3B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CBEBDE-EA80-63DC-9D38-3EEBFB23A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FE3CE6-F6FE-BAEE-CC0B-4ECD8AB0CD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60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3DCB0-1186-1D97-2B46-AB42C8544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0B34E5-16C5-8A00-BDB0-82AEA6B655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FA4B91-55FA-F92B-5927-A36791232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42EC4-AD5C-8C3F-2E1F-DDDAFA027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610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2CE4E-1B95-0D26-CA30-D24F3A1FD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6BA3C4-4B97-60B2-3A81-29393226EE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A1AD49-F786-7FE3-A1FF-7B391B032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395400-38D2-69CF-5587-C65CA7F39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048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42E46-DD85-9848-2593-66DCB9816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DE01B3-8CE6-873D-4604-2A29827F4E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800898-CAF4-7BFC-4C9A-1C93D5EAF0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98EDC4-A91A-1299-FB62-8D7256D2CF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095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79C83-668B-37A1-FA06-49AB16075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FA130B-1C24-CFC7-B34C-B3AF28F52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DA4A6D-F4A8-C428-CDCB-66C638E8E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806C4-1D98-0751-5033-6F1D515EF3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226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A6460-0943-B623-CD99-D8C022C54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1C19B5-765E-0751-7B9C-81DAE469B4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8232BD-79A9-F6BA-7426-EB145B8F8E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0686E-4F20-3E3D-E3A0-68B67EF601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7297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0BA39-30C8-F5F5-9764-588A2C4CE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F96EA3-B7BF-C0D2-7813-3DAB016F5D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D2B08D-65CC-0733-C0ED-ABA8F582E6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95E96E-EC22-F735-A3D2-0E82B503C6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7342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E1ADA-FB8C-8E76-B3A2-E464B4D83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1235C0-6A84-FE76-5C82-36599762B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7BC576-EC78-260D-0BBE-736A771156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1BDB8F-BC2A-B7AC-25D3-D3C18093A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5221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ED01C-CCA3-E3AF-0A59-BA2DB8157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4A83FD-C062-2D8B-E1D4-DF2F3BF7E4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F36D52-E580-78C9-4087-08D94FC9A2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E8776-D0B0-621E-B410-E136F943A9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3024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E942E-60BD-C5A5-535C-3CA2F1CE4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E15BC6-7F81-5E6B-C034-2D35AA1469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4D3B38-9FD8-9D85-2CCA-3E6E0E428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D963B-AA73-C940-2473-0B7F7EE851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502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2F51C-8BAB-4712-02B4-968201289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D33BB1-3C4C-74B6-6815-BE8474A564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564F8B-86A8-714D-A499-7016885D45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720AE-C946-6138-2C15-EE08718B28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467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C8B5C-6C25-1131-F30D-963704842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C14E76-AD3B-6777-4602-EF9B93D6D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5BF13A-0F82-443A-CE5C-68B3C4F5E2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E7CF0-2A26-FB10-D68C-4636A5B5A8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177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8816F-04F5-F730-7719-420B78173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61DA76-C473-69F5-00DB-7F3E6CEF9E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C49FC5-B7D6-08DA-F10D-11FB90C2D4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40AD5-DB53-8D2D-43E2-C9D307C4F5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3859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5287B6-F5FC-4DBF-89D9-9BAD6F88F02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96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B9DB2-F2F9-705D-1BDD-2304DE51E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A7CB9B-3DE6-2D87-915E-42C41207CF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6A5DE-F568-3C88-D35B-DD269AF65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95DD-82AF-42EC-B33B-EE08DC45998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4DD2A-0424-6076-87AA-68F6A108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57209-307B-F419-8948-A3A79E13D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F885-5084-457C-A7A2-B4557D47C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473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C39A1-C78A-1C2F-A145-B4F273DBB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ABF62-A10C-63D3-7D43-85C95D860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5E1AE-1394-3423-58B0-53041AE6A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95DD-82AF-42EC-B33B-EE08DC45998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7CF80-9D5B-0151-97CC-C516D2D6E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3EB39-6015-AE47-7CA1-BFF663B92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F885-5084-457C-A7A2-B4557D47C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6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542D5-1239-E260-BC62-D86EE3707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4500E-F2C2-91F2-80F6-27007C1D6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1DA9A-6C5B-AD1E-C673-502494C5F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95DD-82AF-42EC-B33B-EE08DC45998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E64C7-E96E-8FEB-5062-FE5ECFA0E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69138-351F-B0DC-E436-A1C8AE86C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F885-5084-457C-A7A2-B4557D47C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51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D53C4-9C9B-48B8-FB2B-B4669D0D9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5A6FE-7823-ED2E-7F1D-BACE7EBF45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A7D1A8-B447-D927-C4CA-BD724E8D3D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4907EA-0E69-27F2-EBF3-1F8364A09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95DD-82AF-42EC-B33B-EE08DC45998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1DAD1-359A-DBAE-1210-6C783393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3631E-F8A7-08CF-1B6C-D88908D65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F885-5084-457C-A7A2-B4557D47C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985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8F4C7-A3FD-417C-0680-62109AAC8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04E86-C469-398E-9D8E-255D10784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683544-9386-53FA-11AB-9A02F828D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26E89B-83A8-9B79-E108-492D7C6D32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434E53-262F-18E1-BEED-D790EB6A2C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DE7EBA-D4D1-8FAE-8DE1-40687DE15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95DD-82AF-42EC-B33B-EE08DC45998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D4E5F-B5A0-0D90-605C-FD32E5601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D5F33D-132F-1ECF-33F2-EEC0A9A54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F885-5084-457C-A7A2-B4557D47C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32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22BE-D053-F3DC-AD2E-60404F4D2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B41C6E-E613-ED8F-5A28-BFFEFDD95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95DD-82AF-42EC-B33B-EE08DC45998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092CFC-BBD5-1B38-2163-5B3A15341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1838A-9EE7-D3CA-FBDB-736EA4DC7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F885-5084-457C-A7A2-B4557D47C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931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54ECA8-BFF3-1A38-7974-0BFC34B48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95DD-82AF-42EC-B33B-EE08DC45998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E35588-6877-7296-372B-430AA87D6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BAB70-2F0F-7852-0BB4-3C5A44811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F885-5084-457C-A7A2-B4557D47C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739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D469E-738C-E7FE-B3AE-48FCB1C0C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24761-A5C8-FD87-EFA9-6FB622947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0A549-1A23-F78A-EC9C-6BF53C0240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29FE2E-E9D8-365A-40A6-F139D02D0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95DD-82AF-42EC-B33B-EE08DC45998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F6A6EB-3189-D8B5-F2CC-01D7556E2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2E5BD8-F1EF-01CB-617A-200C5A72E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F885-5084-457C-A7A2-B4557D47C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62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61B6B-465E-AD05-9DFD-114B52B66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BEEC7C-EC11-1D64-12BB-1964DECC2F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78049-3600-BC20-3226-97A8F856DE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EF1FDF-BC43-0668-3886-8204250F8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95DD-82AF-42EC-B33B-EE08DC45998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D42ECF-00A6-7EDE-2C9A-740152B69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424F13-849F-90BC-F77D-B39C01D71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F885-5084-457C-A7A2-B4557D47C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90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75C6C-1348-6CE6-CA83-DA11114AF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5306EF-DCD4-F8D4-0A19-BAD1C5F5AE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DA447-59C2-8A06-41D1-A100E13D0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95DD-82AF-42EC-B33B-EE08DC45998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02139-75D3-C6B8-0A0F-8124D9E4A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B98E9-8014-FC2D-DBED-B2F2673CD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F885-5084-457C-A7A2-B4557D47C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060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6C5FB2-B9AC-3378-3D39-66DA8F8FCF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E7793C-3D87-B425-2857-A42B0029E1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61165-8570-B4EF-4344-1BD96F673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95DD-82AF-42EC-B33B-EE08DC45998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BA4AD-DB3A-F848-37B9-BE370FCA0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8F7FA-65D4-D0A2-15F6-1CEC07F3D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EF885-5084-457C-A7A2-B4557D47C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972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F09C16-AC70-7DB0-B264-8429B8E80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EE255-7814-5454-9CED-0B1F96670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F049-4AA5-7A75-A6D3-E1B77610E8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6195DD-82AF-42EC-B33B-EE08DC45998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5955F-4055-3EA1-E2C0-433A6E629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B26DA-C69D-A36C-B681-6909EFD9F7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CEF885-5084-457C-A7A2-B4557D47C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06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mailto:sofia.alonso.lopes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mailto:sofia.Alonso.lopes@gmail.com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3.png"/><Relationship Id="rId7" Type="http://schemas.openxmlformats.org/officeDocument/2006/relationships/image" Target="../media/image1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21.svg"/><Relationship Id="rId7" Type="http://schemas.openxmlformats.org/officeDocument/2006/relationships/image" Target="../media/image4.pn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png"/><Relationship Id="rId7" Type="http://schemas.openxmlformats.org/officeDocument/2006/relationships/hyperlink" Target="mailto:sofia.Alonso.lopes@gmail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hyperlink" Target="mailto:sofia.Alonso.lopes@gmail.co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10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.png"/><Relationship Id="rId7" Type="http://schemas.openxmlformats.org/officeDocument/2006/relationships/hyperlink" Target="mailto:sofia.Alonso.lopes@gmail.co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11" Type="http://schemas.openxmlformats.org/officeDocument/2006/relationships/image" Target="../media/image32.png"/><Relationship Id="rId5" Type="http://schemas.openxmlformats.org/officeDocument/2006/relationships/image" Target="../media/image4.png"/><Relationship Id="rId10" Type="http://schemas.openxmlformats.org/officeDocument/2006/relationships/image" Target="../media/image31.png"/><Relationship Id="rId4" Type="http://schemas.openxmlformats.org/officeDocument/2006/relationships/image" Target="../media/image5.png"/><Relationship Id="rId9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.png"/><Relationship Id="rId7" Type="http://schemas.openxmlformats.org/officeDocument/2006/relationships/image" Target="../media/image3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38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3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mailto:sofia.Alonso.lopes@gmail.co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hyperlink" Target="mailto:sofia.Alonso.lopes@gmail.com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2.png"/><Relationship Id="rId7" Type="http://schemas.openxmlformats.org/officeDocument/2006/relationships/hyperlink" Target="mailto:sofia.Alonso.lopes@gmail.com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7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8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9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50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51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2.png"/><Relationship Id="rId7" Type="http://schemas.openxmlformats.org/officeDocument/2006/relationships/image" Target="../media/image52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hyperlink" Target="mailto:sofia.Alonso.lopes@gmail.com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.png"/><Relationship Id="rId7" Type="http://schemas.openxmlformats.org/officeDocument/2006/relationships/hyperlink" Target="mailto:sofia.Alonso.lopes@gmail.com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.png"/><Relationship Id="rId7" Type="http://schemas.openxmlformats.org/officeDocument/2006/relationships/hyperlink" Target="mailto:sofia.Alonso.lopes@gmail.com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.png"/><Relationship Id="rId7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png"/><Relationship Id="rId7" Type="http://schemas.openxmlformats.org/officeDocument/2006/relationships/image" Target="../media/image5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mailto:sofia.Alonso.lopes@gmail.com" TargetMode="External"/><Relationship Id="rId3" Type="http://schemas.openxmlformats.org/officeDocument/2006/relationships/image" Target="../media/image60.sv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1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3.png"/><Relationship Id="rId7" Type="http://schemas.openxmlformats.org/officeDocument/2006/relationships/image" Target="../media/image6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ofia.Alonso.lopes@gmail.com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B96FF-7CD5-C4A4-47BC-AC2CF33126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963809"/>
            <a:ext cx="12181840" cy="1012476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Feasibility studies for MUST in CBM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E9BF8D-DDED-6905-4C1F-74E73BCDC6F1}"/>
              </a:ext>
            </a:extLst>
          </p:cNvPr>
          <p:cNvSpPr txBox="1"/>
          <p:nvPr/>
        </p:nvSpPr>
        <p:spPr>
          <a:xfrm>
            <a:off x="0" y="4111162"/>
            <a:ext cx="12192000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b="1" i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oftware work </a:t>
            </a:r>
            <a:r>
              <a:rPr lang="en-US" sz="1600" b="0" i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CBM MUST (Muon Straws) LHCb OT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AC7F6E-C83C-BF01-AF5D-FE454F57BB5F}"/>
              </a:ext>
            </a:extLst>
          </p:cNvPr>
          <p:cNvSpPr/>
          <p:nvPr/>
        </p:nvSpPr>
        <p:spPr>
          <a:xfrm>
            <a:off x="0" y="-1985"/>
            <a:ext cx="12192000" cy="781379"/>
          </a:xfrm>
          <a:prstGeom prst="rect">
            <a:avLst/>
          </a:prstGeom>
          <a:solidFill>
            <a:srgbClr val="C3F3FF"/>
          </a:solidFill>
          <a:ln w="28575">
            <a:solidFill>
              <a:srgbClr val="000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B9698982-870F-69CD-7126-E8E041288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1654FB4-ECF0-C82A-8EF8-984FF4E0A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3164CD2-6959-4420-0779-D1CE6710484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667" b="35453"/>
          <a:stretch>
            <a:fillRect/>
          </a:stretch>
        </p:blipFill>
        <p:spPr>
          <a:xfrm>
            <a:off x="0" y="-1985"/>
            <a:ext cx="802640" cy="77671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CCA04D8-A700-AC99-08E0-165B9883176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943D0BE-7D4B-A72C-05D6-81187704383E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3726C581-CAEC-4D83-80F4-749870874E40}" type="slidenum">
              <a:rPr lang="en-US" sz="1100" smtClean="0"/>
              <a:t>1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4258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B71907-C3B0-B65B-1A50-F859DEBFD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8FECA-02AD-FB4A-8454-C2A6A8FB5B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1322" y="1247392"/>
            <a:ext cx="7884160" cy="587515"/>
          </a:xfrm>
          <a:solidFill>
            <a:srgbClr val="156082"/>
          </a:solidFill>
          <a:ln>
            <a:solidFill>
              <a:schemeClr val="tx1"/>
            </a:solidFill>
          </a:ln>
        </p:spPr>
        <p:txBody>
          <a:bodyPr anchor="ctr">
            <a:noAutofit/>
          </a:bodyPr>
          <a:lstStyle/>
          <a:p>
            <a:pPr algn="l"/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Contents</a:t>
            </a:r>
            <a:endParaRPr lang="en-US" sz="4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ED40FFA-2F6B-DD4B-EA75-1CAEC2AF298C}"/>
              </a:ext>
            </a:extLst>
          </p:cNvPr>
          <p:cNvSpPr txBox="1"/>
          <p:nvPr/>
        </p:nvSpPr>
        <p:spPr>
          <a:xfrm>
            <a:off x="2071482" y="1845067"/>
            <a:ext cx="7874000" cy="42780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Motivation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The CBM MUST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v26e</a:t>
            </a:r>
            <a:r>
              <a:rPr lang="en-US" sz="2400" dirty="0"/>
              <a:t> vs </a:t>
            </a:r>
            <a:r>
              <a:rPr lang="en-US" sz="2400" dirty="0" err="1"/>
              <a:t>v26m</a:t>
            </a:r>
            <a:r>
              <a:rPr lang="en-US" sz="2400" dirty="0"/>
              <a:t> Geometries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Background Study (</a:t>
            </a:r>
            <a:r>
              <a:rPr lang="en-US" sz="2400" dirty="0" err="1"/>
              <a:t>URQMD</a:t>
            </a:r>
            <a:r>
              <a:rPr lang="en-US" sz="2400" dirty="0"/>
              <a:t> generator)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Efficiency Study (BOX generator)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Conclusion and Outlook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Additional documentation</a:t>
            </a:r>
          </a:p>
          <a:p>
            <a:pPr algn="ctr"/>
            <a:endParaRPr lang="en-US" sz="20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BD41907-A9C0-A636-469D-25A4CA8F4C2F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EB5C716-E509-CE74-676A-D110915D16FC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55B604B-8C23-80EA-0336-0851A907D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2897CD6-57C6-B2A5-8E6D-FF9FB640B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148AC952-9FC4-F767-4340-15FE4DC49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42059E23-C207-1914-6261-395BC73BF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CA36D6B-9A6E-798A-FAD5-9305350F22AE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7"/>
              </a:rPr>
              <a:t>sofia.alonso.lopes@gmail.com</a:t>
            </a:r>
            <a:r>
              <a:rPr lang="en-US" sz="1100" dirty="0"/>
              <a:t> 			</a:t>
            </a:r>
            <a:fld id="{3726C581-CAEC-4D83-80F4-749870874E40}" type="slidenum">
              <a:rPr lang="en-US" sz="1100" smtClean="0"/>
              <a:t>2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364651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331BF-49E9-F120-E7E2-E65D027FD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8EBE418-B91D-ED47-4D1F-8F6DC36AEAAE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A33D9A6-69BC-FB37-733F-7DA117C63354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11496B6-690C-F9D5-8343-4CFF41458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E52F2C2-8FBF-4A2A-7D1F-8A723F370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B79CDCEA-703E-E99A-E1C8-0C3585A8E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626088BD-A768-A2E8-8CCA-58B55C911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79E954DA-7FDE-37E6-33AF-CC120781D0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161" y="869265"/>
            <a:ext cx="12220123" cy="353150"/>
          </a:xfrm>
          <a:solidFill>
            <a:srgbClr val="156082"/>
          </a:solidFill>
          <a:ln>
            <a:solidFill>
              <a:schemeClr val="tx1"/>
            </a:solidFill>
          </a:ln>
        </p:spPr>
        <p:txBody>
          <a:bodyPr anchor="ctr">
            <a:normAutofit fontScale="90000"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</p:txBody>
      </p:sp>
      <p:pic>
        <p:nvPicPr>
          <p:cNvPr id="10" name="Picture 9" descr="A possible sketch of the QCD phase diagram. | Download ...">
            <a:extLst>
              <a:ext uri="{FF2B5EF4-FFF2-40B4-BE49-F238E27FC236}">
                <a16:creationId xmlns:a16="http://schemas.microsoft.com/office/drawing/2014/main" id="{B7AAB245-3A89-34CA-8506-B24FFD9FCF6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" b="2954"/>
          <a:stretch>
            <a:fillRect/>
          </a:stretch>
        </p:blipFill>
        <p:spPr bwMode="auto">
          <a:xfrm>
            <a:off x="6901147" y="1456078"/>
            <a:ext cx="5087653" cy="33398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CDB803-019E-7B42-2980-5FF5116CA7F3}"/>
              </a:ext>
            </a:extLst>
          </p:cNvPr>
          <p:cNvSpPr txBox="1"/>
          <p:nvPr/>
        </p:nvSpPr>
        <p:spPr>
          <a:xfrm>
            <a:off x="172720" y="1541779"/>
            <a:ext cx="6654800" cy="954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algn="ctr"/>
            <a:endParaRPr lang="en-US" sz="2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36E7B18-5FE2-ACF8-0600-75F153153400}"/>
              </a:ext>
            </a:extLst>
          </p:cNvPr>
          <p:cNvSpPr txBox="1"/>
          <p:nvPr/>
        </p:nvSpPr>
        <p:spPr>
          <a:xfrm>
            <a:off x="467359" y="2184627"/>
            <a:ext cx="5870379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marR="0" lvl="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kern="100" dirty="0">
                <a:cs typeface="Times New Roman" panose="02020603050405020304" pitchFamily="18" charset="0"/>
              </a:rPr>
              <a:t>Map</a:t>
            </a:r>
            <a:r>
              <a:rPr lang="en-US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the </a:t>
            </a:r>
            <a:r>
              <a:rPr lang="en-US" b="1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QCD</a:t>
            </a:r>
            <a:r>
              <a:rPr lang="en-US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phase diagram;</a:t>
            </a:r>
          </a:p>
          <a:p>
            <a:pPr marL="285750" marR="0" lvl="0" indent="-2857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kern="100" dirty="0">
                <a:cs typeface="Times New Roman" panose="02020603050405020304" pitchFamily="18" charset="0"/>
              </a:rPr>
              <a:t>Search</a:t>
            </a:r>
            <a:r>
              <a:rPr lang="en-US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for the </a:t>
            </a:r>
            <a:r>
              <a:rPr lang="en-US" b="1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QCD</a:t>
            </a:r>
            <a:r>
              <a:rPr lang="en-US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Critical Point</a:t>
            </a:r>
            <a:r>
              <a:rPr lang="en-US" sz="18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r>
              <a:rPr lang="en-US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with </a:t>
            </a:r>
            <a:r>
              <a:rPr lang="en-US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high-precision measurements.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Verify whether, in this regime, the transition is </a:t>
            </a:r>
            <a:r>
              <a:rPr lang="en-US" b="1" dirty="0"/>
              <a:t>smooth</a:t>
            </a:r>
            <a:r>
              <a:rPr lang="en-US" dirty="0"/>
              <a:t> or a </a:t>
            </a:r>
            <a:r>
              <a:rPr lang="en-US" b="1" dirty="0"/>
              <a:t>sharp first-order phase transition. </a:t>
            </a:r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49897F8-5A9F-CA32-42C9-80067067F21D}"/>
              </a:ext>
            </a:extLst>
          </p:cNvPr>
          <p:cNvSpPr txBox="1">
            <a:spLocks/>
          </p:cNvSpPr>
          <p:nvPr/>
        </p:nvSpPr>
        <p:spPr>
          <a:xfrm>
            <a:off x="467361" y="1762478"/>
            <a:ext cx="5870378" cy="423097"/>
          </a:xfrm>
          <a:prstGeom prst="rect">
            <a:avLst/>
          </a:prstGeom>
          <a:solidFill>
            <a:srgbClr val="C3F3FF">
              <a:alpha val="50196"/>
            </a:srgb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Main Goals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43972A6-981E-CAA5-530B-9759BA3F7CF4}"/>
              </a:ext>
            </a:extLst>
          </p:cNvPr>
          <p:cNvSpPr txBox="1"/>
          <p:nvPr/>
        </p:nvSpPr>
        <p:spPr>
          <a:xfrm>
            <a:off x="467360" y="4758025"/>
            <a:ext cx="3489407" cy="646331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High precision Measurements</a:t>
            </a:r>
          </a:p>
          <a:p>
            <a:r>
              <a:rPr lang="en-US" dirty="0" err="1">
                <a:solidFill>
                  <a:schemeClr val="bg1"/>
                </a:solidFill>
              </a:rPr>
              <a:t>Acessing</a:t>
            </a:r>
            <a:r>
              <a:rPr lang="en-US" dirty="0">
                <a:solidFill>
                  <a:schemeClr val="bg1"/>
                </a:solidFill>
              </a:rPr>
              <a:t> rare probes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A94D2D1-56B1-432B-DC93-5B2AFCEF56D9}"/>
              </a:ext>
            </a:extLst>
          </p:cNvPr>
          <p:cNvSpPr txBox="1"/>
          <p:nvPr/>
        </p:nvSpPr>
        <p:spPr>
          <a:xfrm>
            <a:off x="467360" y="5404356"/>
            <a:ext cx="348940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/>
              <a:t>High interaction Rates: </a:t>
            </a:r>
            <a:r>
              <a:rPr lang="en-US" b="1" dirty="0"/>
              <a:t>~10 MHz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5E8BC66-ACAA-AB51-E2EB-E150592D4230}"/>
              </a:ext>
            </a:extLst>
          </p:cNvPr>
          <p:cNvSpPr txBox="1"/>
          <p:nvPr/>
        </p:nvSpPr>
        <p:spPr>
          <a:xfrm>
            <a:off x="5145077" y="5434988"/>
            <a:ext cx="2451184" cy="369332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Muons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E3BAAB4-FBBD-9B02-3AE4-FEB284414EDA}"/>
              </a:ext>
            </a:extLst>
          </p:cNvPr>
          <p:cNvSpPr txBox="1"/>
          <p:nvPr/>
        </p:nvSpPr>
        <p:spPr>
          <a:xfrm>
            <a:off x="8860772" y="5527242"/>
            <a:ext cx="245118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Great understanding of the collision</a:t>
            </a:r>
          </a:p>
        </p:txBody>
      </p:sp>
      <p:sp>
        <p:nvSpPr>
          <p:cNvPr id="58" name="Arrow: Down 57">
            <a:extLst>
              <a:ext uri="{FF2B5EF4-FFF2-40B4-BE49-F238E27FC236}">
                <a16:creationId xmlns:a16="http://schemas.microsoft.com/office/drawing/2014/main" id="{5CC03A68-7CB4-2559-ABA1-960216931609}"/>
              </a:ext>
            </a:extLst>
          </p:cNvPr>
          <p:cNvSpPr/>
          <p:nvPr/>
        </p:nvSpPr>
        <p:spPr>
          <a:xfrm rot="16200000">
            <a:off x="4277689" y="5339402"/>
            <a:ext cx="405114" cy="61689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C442E086-A7EB-2C60-7487-B3B498F44E4D}"/>
              </a:ext>
            </a:extLst>
          </p:cNvPr>
          <p:cNvSpPr/>
          <p:nvPr/>
        </p:nvSpPr>
        <p:spPr>
          <a:xfrm rot="16200000">
            <a:off x="7993384" y="5339401"/>
            <a:ext cx="405114" cy="61689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CBBEA82-FB16-8190-98F4-5A6BCD4D4D36}"/>
              </a:ext>
            </a:extLst>
          </p:cNvPr>
          <p:cNvSpPr txBox="1"/>
          <p:nvPr/>
        </p:nvSpPr>
        <p:spPr>
          <a:xfrm>
            <a:off x="8860772" y="5158718"/>
            <a:ext cx="2451184" cy="369332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Clear Signal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0B6D17-F20A-9B61-D13D-D44215961947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3726C581-CAEC-4D83-80F4-749870874E40}" type="slidenum">
              <a:rPr lang="en-US" sz="1100" smtClean="0"/>
              <a:t>3</a:t>
            </a:fld>
            <a:endParaRPr lang="en-US" sz="1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7BC771-3E60-7723-7EAA-7624FD276772}"/>
              </a:ext>
            </a:extLst>
          </p:cNvPr>
          <p:cNvSpPr txBox="1"/>
          <p:nvPr/>
        </p:nvSpPr>
        <p:spPr>
          <a:xfrm>
            <a:off x="467359" y="5763640"/>
            <a:ext cx="348940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/>
              <a:t>Di-Muon from J/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ψ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decay </a:t>
            </a:r>
            <a:r>
              <a:rPr lang="en-US" sz="1800" dirty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78537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EFF96-4B28-C031-3F25-B1E7A9E97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35AF970-13AE-E655-5E82-EABC9F7C8B11}"/>
              </a:ext>
            </a:extLst>
          </p:cNvPr>
          <p:cNvSpPr/>
          <p:nvPr/>
        </p:nvSpPr>
        <p:spPr>
          <a:xfrm>
            <a:off x="0" y="779394"/>
            <a:ext cx="12209963" cy="3885203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F1627A-C2FF-CA28-2719-7B31FCD93DE2}"/>
              </a:ext>
            </a:extLst>
          </p:cNvPr>
          <p:cNvSpPr/>
          <p:nvPr/>
        </p:nvSpPr>
        <p:spPr>
          <a:xfrm>
            <a:off x="-17964" y="4629871"/>
            <a:ext cx="12209963" cy="2060295"/>
          </a:xfrm>
          <a:prstGeom prst="rect">
            <a:avLst/>
          </a:prstGeom>
          <a:solidFill>
            <a:srgbClr val="9393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EEF8FF-E41D-F6BC-DC21-C2622722C448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9A791AB-85FB-073C-01A4-88CFD31D3AFF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ECD0C4B-9D5F-08C9-B27F-6C0F58B1E9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B3650C4-2183-5937-6657-6E50DD3E0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0D4D64DD-8F87-EEB2-8AE1-E703A2DEA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EDABC523-05F9-78B1-0FCC-2F0EE0748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pic>
        <p:nvPicPr>
          <p:cNvPr id="7" name="Picture 6" descr="Home | Compressed Baryonic Matter Experiment at FAIR">
            <a:extLst>
              <a:ext uri="{FF2B5EF4-FFF2-40B4-BE49-F238E27FC236}">
                <a16:creationId xmlns:a16="http://schemas.microsoft.com/office/drawing/2014/main" id="{682C6678-390D-0B2D-31F9-7A504B05F19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6494"/>
          <a:stretch>
            <a:fillRect/>
          </a:stretch>
        </p:blipFill>
        <p:spPr>
          <a:xfrm>
            <a:off x="1379621" y="928773"/>
            <a:ext cx="9450719" cy="539922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4AEB20-2115-2641-3FE9-18C1EB56C5BA}"/>
              </a:ext>
            </a:extLst>
          </p:cNvPr>
          <p:cNvSpPr/>
          <p:nvPr/>
        </p:nvSpPr>
        <p:spPr>
          <a:xfrm>
            <a:off x="1361660" y="928773"/>
            <a:ext cx="884499" cy="1084283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747505-DF69-D45F-23BC-B593C899AF76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027E1212-86C3-4074-ACF0-F9A4B2821E2C}" type="slidenum">
              <a:rPr lang="en-US" sz="1100" smtClean="0"/>
              <a:t>4</a:t>
            </a:fld>
            <a:endParaRPr lang="en-US" sz="1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A155AE-301B-6E5D-E3BC-D777361AF9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63404" y="928772"/>
            <a:ext cx="1915195" cy="9703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0D246A7-C3B4-4A8B-7007-43B35A589134}"/>
              </a:ext>
            </a:extLst>
          </p:cNvPr>
          <p:cNvSpPr txBox="1"/>
          <p:nvPr/>
        </p:nvSpPr>
        <p:spPr>
          <a:xfrm>
            <a:off x="9766840" y="1152344"/>
            <a:ext cx="2082635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Muon Straws from</a:t>
            </a:r>
          </a:p>
          <a:p>
            <a:pPr algn="ctr"/>
            <a:r>
              <a:rPr lang="en-US" sz="1400" b="1" dirty="0"/>
              <a:t>LHC Outer Tracker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538536-4F42-A4E5-31E7-71ADE4A8C595}"/>
              </a:ext>
            </a:extLst>
          </p:cNvPr>
          <p:cNvSpPr txBox="1"/>
          <p:nvPr/>
        </p:nvSpPr>
        <p:spPr>
          <a:xfrm>
            <a:off x="9789022" y="1824943"/>
            <a:ext cx="208263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PANDA </a:t>
            </a: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1400" b="1" dirty="0"/>
              <a:t> CBM</a:t>
            </a:r>
          </a:p>
        </p:txBody>
      </p:sp>
    </p:spTree>
    <p:extLst>
      <p:ext uri="{BB962C8B-B14F-4D97-AF65-F5344CB8AC3E}">
        <p14:creationId xmlns:p14="http://schemas.microsoft.com/office/powerpoint/2010/main" val="4109296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44C67-16D9-DB53-344C-7CB065557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5B3B9E0-8992-3B44-61E0-B520B2EF4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" t="931" r="12710"/>
          <a:stretch>
            <a:fillRect/>
          </a:stretch>
        </p:blipFill>
        <p:spPr>
          <a:xfrm>
            <a:off x="269131" y="1336652"/>
            <a:ext cx="4918842" cy="4753484"/>
          </a:xfrm>
          <a:prstGeom prst="rect">
            <a:avLst/>
          </a:prstGeom>
        </p:spPr>
      </p:pic>
      <p:sp>
        <p:nvSpPr>
          <p:cNvPr id="11" name="Left Brace 10">
            <a:extLst>
              <a:ext uri="{FF2B5EF4-FFF2-40B4-BE49-F238E27FC236}">
                <a16:creationId xmlns:a16="http://schemas.microsoft.com/office/drawing/2014/main" id="{39C5A18E-8A3E-13BD-3FF8-F27CEA04B4A0}"/>
              </a:ext>
            </a:extLst>
          </p:cNvPr>
          <p:cNvSpPr/>
          <p:nvPr/>
        </p:nvSpPr>
        <p:spPr>
          <a:xfrm rot="16200000">
            <a:off x="1284331" y="5346179"/>
            <a:ext cx="579616" cy="328452"/>
          </a:xfrm>
          <a:prstGeom prst="leftBrace">
            <a:avLst>
              <a:gd name="adj1" fmla="val 0"/>
              <a:gd name="adj2" fmla="val 52973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2C807A7B-0D51-94C1-99E6-3AC13FB6C742}"/>
              </a:ext>
            </a:extLst>
          </p:cNvPr>
          <p:cNvSpPr/>
          <p:nvPr/>
        </p:nvSpPr>
        <p:spPr>
          <a:xfrm rot="16200000">
            <a:off x="1785965" y="5257243"/>
            <a:ext cx="612642" cy="549074"/>
          </a:xfrm>
          <a:prstGeom prst="leftBrace">
            <a:avLst>
              <a:gd name="adj1" fmla="val 0"/>
              <a:gd name="adj2" fmla="val 4818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32F1A95-9A54-F0F8-FFD3-ECA687994651}"/>
              </a:ext>
            </a:extLst>
          </p:cNvPr>
          <p:cNvCxnSpPr>
            <a:cxnSpLocks/>
          </p:cNvCxnSpPr>
          <p:nvPr/>
        </p:nvCxnSpPr>
        <p:spPr>
          <a:xfrm>
            <a:off x="1409913" y="4446745"/>
            <a:ext cx="1" cy="9231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37FDF6E7-E70F-B15F-9796-4CBD6276561B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1DB32CD-65EE-8061-0235-27B4298604EC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6FB9E54-28E0-F7C2-758C-9C2A03985E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8E9D4B5-6C25-D439-ED23-51E8AA11E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D910E5C-8EBC-A579-3367-64B4C2CDB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E6E3A9-3B4E-DB44-FC45-669614004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0FFD09AA-4F02-9EBC-5E1F-3390CEFDFD0F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v26e</a:t>
            </a:r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MUST geometry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1680F6-AD59-27A9-2949-034C5E62C745}"/>
              </a:ext>
            </a:extLst>
          </p:cNvPr>
          <p:cNvSpPr txBox="1"/>
          <p:nvPr/>
        </p:nvSpPr>
        <p:spPr>
          <a:xfrm>
            <a:off x="419577" y="5829529"/>
            <a:ext cx="1334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GEM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76E3561-CD56-EFD9-1B17-CE24AA534120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80EBF87E-DFDA-466D-9081-B077AC9B53FD}" type="slidenum">
              <a:rPr lang="en-US" sz="1100" smtClean="0"/>
              <a:t>5</a:t>
            </a:fld>
            <a:endParaRPr lang="en-US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D1BDC2-DAD1-69F8-0E93-8651A2A89165}"/>
              </a:ext>
            </a:extLst>
          </p:cNvPr>
          <p:cNvSpPr txBox="1"/>
          <p:nvPr/>
        </p:nvSpPr>
        <p:spPr>
          <a:xfrm rot="16200000">
            <a:off x="-1832676" y="2345395"/>
            <a:ext cx="61287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z = 125 cm</a:t>
            </a: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AEBABDD3-8DC1-F894-F5EE-36AB14B58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518284"/>
              </p:ext>
            </p:extLst>
          </p:nvPr>
        </p:nvGraphicFramePr>
        <p:xfrm>
          <a:off x="5798083" y="2808095"/>
          <a:ext cx="5953223" cy="119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3223">
                  <a:extLst>
                    <a:ext uri="{9D8B030D-6E8A-4147-A177-3AD203B41FA5}">
                      <a16:colId xmlns:a16="http://schemas.microsoft.com/office/drawing/2014/main" val="3019981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GEM</a:t>
                      </a:r>
                    </a:p>
                  </a:txBody>
                  <a:tcPr>
                    <a:solidFill>
                      <a:srgbClr val="1048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72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jus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Stations – 3 Layers Each – </a:t>
                      </a:r>
                      <a:r>
                        <a:rPr lang="en-US" sz="1600" kern="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GEMs</a:t>
                      </a: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4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en-US" sz="1400" b="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 </a:t>
                      </a:r>
                      <a:r>
                        <a:rPr lang="en-US" sz="14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1400" b="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lectron </a:t>
                      </a:r>
                      <a:r>
                        <a:rPr lang="en-US" sz="14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1400" b="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ultiplier)</a:t>
                      </a:r>
                      <a:endParaRPr lang="en-US" sz="1400" kern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jus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Hadron Absorbers</a:t>
                      </a:r>
                    </a:p>
                    <a:p>
                      <a:pPr marL="285750" marR="0" lvl="0" indent="-285750" algn="jus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Shields (Al + Pb)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12052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8F36A032-DEFA-E25B-7D3F-3EC652E344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282582"/>
              </p:ext>
            </p:extLst>
          </p:nvPr>
        </p:nvGraphicFramePr>
        <p:xfrm>
          <a:off x="5798082" y="4187612"/>
          <a:ext cx="5953223" cy="223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3223">
                  <a:extLst>
                    <a:ext uri="{9D8B030D-6E8A-4147-A177-3AD203B41FA5}">
                      <a16:colId xmlns:a16="http://schemas.microsoft.com/office/drawing/2014/main" val="3019981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 </a:t>
                      </a:r>
                      <a:r>
                        <a:rPr lang="en-US" sz="18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v26e</a:t>
                      </a:r>
                      <a:endParaRPr lang="en-US" sz="18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72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jus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Stations – </a:t>
                      </a:r>
                      <a:r>
                        <a:rPr lang="en-US" sz="16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Layers each </a:t>
                      </a:r>
                      <a:r>
                        <a:rPr lang="en-US" sz="1600" b="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Organized into Modules:</a:t>
                      </a:r>
                      <a:endParaRPr lang="en-US" sz="1600" b="1" kern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jus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Modules</a:t>
                      </a: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132 |</a:t>
                      </a:r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Unused:</a:t>
                      </a: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84 </a:t>
                      </a:r>
                      <a:endParaRPr lang="en-US" sz="1600" kern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jus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Stations separated by a </a:t>
                      </a:r>
                      <a:r>
                        <a:rPr lang="en-US" sz="16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cm Fe</a:t>
                      </a: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absorber</a:t>
                      </a:r>
                    </a:p>
                    <a:p>
                      <a:pPr marL="285750" marR="0" lvl="0" indent="-285750" algn="jus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Stereo Angles</a:t>
                      </a:r>
                    </a:p>
                    <a:p>
                      <a:pPr marL="742950" marR="0" lvl="1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en-US" sz="1800" b="1" i="0" dirty="0">
                          <a:solidFill>
                            <a:srgbClr val="D37F03"/>
                          </a:solidFill>
                          <a:effectLst/>
                          <a:latin typeface="+mn-lt"/>
                        </a:rPr>
                        <a:t>XU VX XU</a:t>
                      </a:r>
                      <a:r>
                        <a:rPr lang="en-US" sz="16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:</a:t>
                      </a:r>
                      <a:r>
                        <a:rPr lang="en-US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4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0º, -5º , +5º, 0º, 0º, -5º </a:t>
                      </a:r>
                      <a:endParaRPr lang="en-US" sz="1600" kern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742950" marR="0" lvl="1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 </a:t>
                      </a:r>
                      <a:r>
                        <a:rPr lang="en-US" sz="1800" b="1" i="0" dirty="0">
                          <a:solidFill>
                            <a:srgbClr val="D37F03"/>
                          </a:solidFill>
                          <a:effectLst/>
                          <a:latin typeface="+mn-lt"/>
                        </a:rPr>
                        <a:t>VX XU VX</a:t>
                      </a:r>
                      <a:r>
                        <a:rPr lang="en-US" sz="16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en-US" sz="14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+5º, 0º, 0º, -5º, +5º, 0º</a:t>
                      </a:r>
                      <a:endParaRPr lang="en-US" sz="1600" kern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32256 active straws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12052"/>
                  </a:ext>
                </a:extLst>
              </a:tr>
            </a:tbl>
          </a:graphicData>
        </a:graphic>
      </p:graphicFrame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F02862EF-EAFA-F0D1-EAE4-3AF4F40B9A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347061"/>
              </p:ext>
            </p:extLst>
          </p:nvPr>
        </p:nvGraphicFramePr>
        <p:xfrm>
          <a:off x="6291356" y="1376224"/>
          <a:ext cx="5496308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410">
                  <a:extLst>
                    <a:ext uri="{9D8B030D-6E8A-4147-A177-3AD203B41FA5}">
                      <a16:colId xmlns:a16="http://schemas.microsoft.com/office/drawing/2014/main" val="2824529152"/>
                    </a:ext>
                  </a:extLst>
                </a:gridCol>
                <a:gridCol w="572792">
                  <a:extLst>
                    <a:ext uri="{9D8B030D-6E8A-4147-A177-3AD203B41FA5}">
                      <a16:colId xmlns:a16="http://schemas.microsoft.com/office/drawing/2014/main" val="3045592120"/>
                    </a:ext>
                  </a:extLst>
                </a:gridCol>
                <a:gridCol w="852350">
                  <a:extLst>
                    <a:ext uri="{9D8B030D-6E8A-4147-A177-3AD203B41FA5}">
                      <a16:colId xmlns:a16="http://schemas.microsoft.com/office/drawing/2014/main" val="4215691239"/>
                    </a:ext>
                  </a:extLst>
                </a:gridCol>
                <a:gridCol w="976699">
                  <a:extLst>
                    <a:ext uri="{9D8B030D-6E8A-4147-A177-3AD203B41FA5}">
                      <a16:colId xmlns:a16="http://schemas.microsoft.com/office/drawing/2014/main" val="3864830604"/>
                    </a:ext>
                  </a:extLst>
                </a:gridCol>
                <a:gridCol w="988057">
                  <a:extLst>
                    <a:ext uri="{9D8B030D-6E8A-4147-A177-3AD203B41FA5}">
                      <a16:colId xmlns:a16="http://schemas.microsoft.com/office/drawing/2014/main" val="3172650768"/>
                    </a:ext>
                  </a:extLst>
                </a:gridCol>
              </a:tblGrid>
              <a:tr h="296988">
                <a:tc gridSpan="5">
                  <a:txBody>
                    <a:bodyPr/>
                    <a:lstStyle/>
                    <a:p>
                      <a:pPr algn="ctr"/>
                      <a:r>
                        <a:rPr lang="en-US" sz="1600" b="1" i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Modules</a:t>
                      </a:r>
                    </a:p>
                  </a:txBody>
                  <a:tcPr>
                    <a:solidFill>
                      <a:srgbClr val="10486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rgbClr val="1560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rgbClr val="5C90A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58078"/>
                  </a:ext>
                </a:extLst>
              </a:tr>
              <a:tr h="2969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</a:t>
                      </a:r>
                    </a:p>
                  </a:txBody>
                  <a:tcPr>
                    <a:solidFill>
                      <a:srgbClr val="5C9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>
                    <a:solidFill>
                      <a:srgbClr val="5C9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5C9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S2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5C9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S3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BA0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004832"/>
                  </a:ext>
                </a:extLst>
              </a:tr>
              <a:tr h="26998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Staggered Monolayers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96714"/>
                  </a:ext>
                </a:extLst>
              </a:tr>
              <a:tr h="26998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Straws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87016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B1EDC95-3B9E-1999-1A71-F83FAA93CA6E}"/>
              </a:ext>
            </a:extLst>
          </p:cNvPr>
          <p:cNvSpPr txBox="1"/>
          <p:nvPr/>
        </p:nvSpPr>
        <p:spPr>
          <a:xfrm>
            <a:off x="1118663" y="5843138"/>
            <a:ext cx="1334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MUST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5863FD-8E60-60F4-869C-4C256B6CEF0F}"/>
              </a:ext>
            </a:extLst>
          </p:cNvPr>
          <p:cNvSpPr txBox="1"/>
          <p:nvPr/>
        </p:nvSpPr>
        <p:spPr>
          <a:xfrm>
            <a:off x="907125" y="1568239"/>
            <a:ext cx="1334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MUCH</a:t>
            </a:r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9F6AF28F-D9AB-CC62-FBA2-67007A26CA1D}"/>
              </a:ext>
            </a:extLst>
          </p:cNvPr>
          <p:cNvSpPr/>
          <p:nvPr/>
        </p:nvSpPr>
        <p:spPr>
          <a:xfrm rot="5400000">
            <a:off x="1566011" y="1749603"/>
            <a:ext cx="612642" cy="924838"/>
          </a:xfrm>
          <a:prstGeom prst="leftBrace">
            <a:avLst>
              <a:gd name="adj1" fmla="val 0"/>
              <a:gd name="adj2" fmla="val 4818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091CF1A-889D-C653-9497-6AA5798AFBEC}"/>
              </a:ext>
            </a:extLst>
          </p:cNvPr>
          <p:cNvCxnSpPr>
            <a:cxnSpLocks/>
          </p:cNvCxnSpPr>
          <p:nvPr/>
        </p:nvCxnSpPr>
        <p:spPr>
          <a:xfrm>
            <a:off x="1409913" y="2220897"/>
            <a:ext cx="1" cy="9231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170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B551E-4E75-6BC7-40A5-5D6F5EEA8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6320C32-E2E9-E1C4-CB23-16DDEC9FAC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347736"/>
              </p:ext>
            </p:extLst>
          </p:nvPr>
        </p:nvGraphicFramePr>
        <p:xfrm>
          <a:off x="5820246" y="2902329"/>
          <a:ext cx="5953223" cy="119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3223">
                  <a:extLst>
                    <a:ext uri="{9D8B030D-6E8A-4147-A177-3AD203B41FA5}">
                      <a16:colId xmlns:a16="http://schemas.microsoft.com/office/drawing/2014/main" val="3019981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MUCH</a:t>
                      </a:r>
                    </a:p>
                  </a:txBody>
                  <a:tcPr>
                    <a:solidFill>
                      <a:srgbClr val="1048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72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Stations – 3 Layers each - </a:t>
                      </a:r>
                      <a:r>
                        <a:rPr lang="en-US" sz="1400" kern="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GEMs</a:t>
                      </a:r>
                      <a:r>
                        <a:rPr lang="en-US" sz="14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4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r>
                        <a:rPr lang="en-US" sz="1400" b="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 </a:t>
                      </a:r>
                      <a:r>
                        <a:rPr lang="en-US" sz="14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1400" b="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lectron </a:t>
                      </a:r>
                      <a:r>
                        <a:rPr lang="en-US" sz="14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sz="1400" b="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ultipliers)</a:t>
                      </a:r>
                      <a:endParaRPr lang="en-US" sz="1400" kern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jus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Hadron Absorbers</a:t>
                      </a:r>
                    </a:p>
                    <a:p>
                      <a:pPr marL="285750" marR="0" lvl="0" indent="-285750" algn="jus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Shields (Al + Pb)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12052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1C07B6F-9D38-FD57-A045-E8DBD8F90C4D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CBE9C0-1045-3C60-40B3-8E14040A8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580CB3-86A9-2A69-600E-605EC6A34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953B12-9BC3-2F68-B503-530D53F13F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A9E0C6-B7DB-3198-44C3-098E8D6A396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6CDAE6D8-8251-4156-C5E9-C418AD67D759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v26m</a:t>
            </a:r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MUST geometry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0A5748-AF72-F061-0624-F1E6B5451C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4" t="1421" r="7977" b="5301"/>
          <a:stretch>
            <a:fillRect/>
          </a:stretch>
        </p:blipFill>
        <p:spPr>
          <a:xfrm>
            <a:off x="382173" y="1423804"/>
            <a:ext cx="4761185" cy="4718954"/>
          </a:xfrm>
          <a:prstGeom prst="rect">
            <a:avLst/>
          </a:prstGeom>
        </p:spPr>
      </p:pic>
      <p:sp>
        <p:nvSpPr>
          <p:cNvPr id="3" name="Left Brace 2">
            <a:extLst>
              <a:ext uri="{FF2B5EF4-FFF2-40B4-BE49-F238E27FC236}">
                <a16:creationId xmlns:a16="http://schemas.microsoft.com/office/drawing/2014/main" id="{9D95CB40-361A-CBA7-9C1E-650828C96E78}"/>
              </a:ext>
            </a:extLst>
          </p:cNvPr>
          <p:cNvSpPr/>
          <p:nvPr/>
        </p:nvSpPr>
        <p:spPr>
          <a:xfrm rot="16200000">
            <a:off x="1385160" y="5581758"/>
            <a:ext cx="579616" cy="307674"/>
          </a:xfrm>
          <a:prstGeom prst="leftBrace">
            <a:avLst>
              <a:gd name="adj1" fmla="val 0"/>
              <a:gd name="adj2" fmla="val 52973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243AFA36-5883-6EAC-EB48-45265704813C}"/>
              </a:ext>
            </a:extLst>
          </p:cNvPr>
          <p:cNvSpPr/>
          <p:nvPr/>
        </p:nvSpPr>
        <p:spPr>
          <a:xfrm rot="16200000">
            <a:off x="1943228" y="5385785"/>
            <a:ext cx="612642" cy="714859"/>
          </a:xfrm>
          <a:prstGeom prst="leftBrace">
            <a:avLst>
              <a:gd name="adj1" fmla="val 0"/>
              <a:gd name="adj2" fmla="val 4818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A2A978-342F-903C-B0B4-F611469552A9}"/>
              </a:ext>
            </a:extLst>
          </p:cNvPr>
          <p:cNvCxnSpPr>
            <a:cxnSpLocks/>
          </p:cNvCxnSpPr>
          <p:nvPr/>
        </p:nvCxnSpPr>
        <p:spPr>
          <a:xfrm>
            <a:off x="1521129" y="4614291"/>
            <a:ext cx="1" cy="9231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AB3C64D-6DE9-EB5C-0714-CD6BD7210536}"/>
              </a:ext>
            </a:extLst>
          </p:cNvPr>
          <p:cNvSpPr txBox="1"/>
          <p:nvPr/>
        </p:nvSpPr>
        <p:spPr>
          <a:xfrm>
            <a:off x="414959" y="6113548"/>
            <a:ext cx="2192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GEM	MUST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6894818-27A2-20B1-5777-EF337DC36F0C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ECAD20DF-3991-4595-8A17-5DCF63100205}" type="slidenum">
              <a:rPr lang="en-US" sz="1100" smtClean="0"/>
              <a:t>6</a:t>
            </a:fld>
            <a:endParaRPr lang="en-US" sz="11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C3647D-5B82-8FDE-A601-FBCE0CCA86E1}"/>
              </a:ext>
            </a:extLst>
          </p:cNvPr>
          <p:cNvSpPr txBox="1"/>
          <p:nvPr/>
        </p:nvSpPr>
        <p:spPr>
          <a:xfrm rot="16200000">
            <a:off x="-1699731" y="2602661"/>
            <a:ext cx="61287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z = 125 cm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F47BBB1-9079-F41D-E5AA-1AC72E44D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759371"/>
              </p:ext>
            </p:extLst>
          </p:nvPr>
        </p:nvGraphicFramePr>
        <p:xfrm>
          <a:off x="5820245" y="4230415"/>
          <a:ext cx="5953223" cy="223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3223">
                  <a:extLst>
                    <a:ext uri="{9D8B030D-6E8A-4147-A177-3AD203B41FA5}">
                      <a16:colId xmlns:a16="http://schemas.microsoft.com/office/drawing/2014/main" val="3019981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 </a:t>
                      </a:r>
                      <a:r>
                        <a:rPr lang="en-US" sz="18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v26m</a:t>
                      </a:r>
                      <a:endParaRPr lang="en-US" sz="18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72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jus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Stations – </a:t>
                      </a:r>
                      <a:r>
                        <a:rPr lang="en-US" sz="16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Layers each </a:t>
                      </a:r>
                      <a:r>
                        <a:rPr lang="en-US" sz="1600" b="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Organized into Modules:</a:t>
                      </a:r>
                      <a:endParaRPr lang="en-US" sz="1600" b="1" kern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jus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Modules</a:t>
                      </a: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88 |</a:t>
                      </a:r>
                      <a:r>
                        <a:rPr lang="en-US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Unused:</a:t>
                      </a: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128</a:t>
                      </a:r>
                      <a:endParaRPr lang="en-US" sz="1600" kern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lvl="0" indent="-285750" algn="jus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Stations separated by a </a:t>
                      </a:r>
                      <a:r>
                        <a:rPr lang="en-US" sz="16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cm gap </a:t>
                      </a:r>
                      <a:r>
                        <a:rPr lang="en-US" sz="1600" b="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like all the other layers</a:t>
                      </a:r>
                      <a:r>
                        <a:rPr lang="en-US" sz="16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285750" marR="0" lvl="0" indent="-285750" algn="just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Stereo Angles</a:t>
                      </a:r>
                    </a:p>
                    <a:p>
                      <a:pPr marL="742950" marR="0" lvl="1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en-US" sz="1800" b="1" i="0" dirty="0" err="1">
                          <a:solidFill>
                            <a:srgbClr val="D37F03"/>
                          </a:solidFill>
                          <a:effectLst/>
                          <a:latin typeface="+mn-lt"/>
                        </a:rPr>
                        <a:t>XUVX</a:t>
                      </a:r>
                      <a:r>
                        <a:rPr lang="en-US" sz="16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:</a:t>
                      </a:r>
                      <a:r>
                        <a:rPr lang="en-US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4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0º, -5º , +5º, 0º </a:t>
                      </a:r>
                    </a:p>
                    <a:p>
                      <a:pPr marL="742950" marR="0" lvl="1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 </a:t>
                      </a:r>
                      <a:r>
                        <a:rPr lang="en-US" sz="1800" b="1" i="0" dirty="0" err="1">
                          <a:solidFill>
                            <a:srgbClr val="D37F03"/>
                          </a:solidFill>
                          <a:effectLst/>
                          <a:latin typeface="+mn-lt"/>
                        </a:rPr>
                        <a:t>XUVX</a:t>
                      </a:r>
                      <a:r>
                        <a:rPr lang="en-US" sz="16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en-US" sz="14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0º, -5º, +5º, 0º</a:t>
                      </a:r>
                      <a:endParaRPr lang="en-US" sz="1600" kern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21504 active straws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1205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DC414B5-5F04-2136-578E-ABCAC2E1C228}"/>
              </a:ext>
            </a:extLst>
          </p:cNvPr>
          <p:cNvSpPr txBox="1"/>
          <p:nvPr/>
        </p:nvSpPr>
        <p:spPr>
          <a:xfrm>
            <a:off x="1395304" y="1489122"/>
            <a:ext cx="1334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MUCH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1C8EE2C9-B3A8-1228-E8C2-AFD153A55DA9}"/>
              </a:ext>
            </a:extLst>
          </p:cNvPr>
          <p:cNvSpPr/>
          <p:nvPr/>
        </p:nvSpPr>
        <p:spPr>
          <a:xfrm rot="5400000">
            <a:off x="1733651" y="1627682"/>
            <a:ext cx="612642" cy="1138199"/>
          </a:xfrm>
          <a:prstGeom prst="leftBrace">
            <a:avLst>
              <a:gd name="adj1" fmla="val 0"/>
              <a:gd name="adj2" fmla="val 48180"/>
            </a:avLst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6634FC7-0021-5CDC-CEF0-D78628B4D926}"/>
              </a:ext>
            </a:extLst>
          </p:cNvPr>
          <p:cNvCxnSpPr>
            <a:cxnSpLocks/>
          </p:cNvCxnSpPr>
          <p:nvPr/>
        </p:nvCxnSpPr>
        <p:spPr>
          <a:xfrm>
            <a:off x="1470874" y="2267067"/>
            <a:ext cx="0" cy="7398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6D329D5-1AE2-6392-C277-1077264027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675486"/>
              </p:ext>
            </p:extLst>
          </p:nvPr>
        </p:nvGraphicFramePr>
        <p:xfrm>
          <a:off x="6291356" y="1376224"/>
          <a:ext cx="5496308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410">
                  <a:extLst>
                    <a:ext uri="{9D8B030D-6E8A-4147-A177-3AD203B41FA5}">
                      <a16:colId xmlns:a16="http://schemas.microsoft.com/office/drawing/2014/main" val="2824529152"/>
                    </a:ext>
                  </a:extLst>
                </a:gridCol>
                <a:gridCol w="572792">
                  <a:extLst>
                    <a:ext uri="{9D8B030D-6E8A-4147-A177-3AD203B41FA5}">
                      <a16:colId xmlns:a16="http://schemas.microsoft.com/office/drawing/2014/main" val="3045592120"/>
                    </a:ext>
                  </a:extLst>
                </a:gridCol>
                <a:gridCol w="852350">
                  <a:extLst>
                    <a:ext uri="{9D8B030D-6E8A-4147-A177-3AD203B41FA5}">
                      <a16:colId xmlns:a16="http://schemas.microsoft.com/office/drawing/2014/main" val="4215691239"/>
                    </a:ext>
                  </a:extLst>
                </a:gridCol>
                <a:gridCol w="976699">
                  <a:extLst>
                    <a:ext uri="{9D8B030D-6E8A-4147-A177-3AD203B41FA5}">
                      <a16:colId xmlns:a16="http://schemas.microsoft.com/office/drawing/2014/main" val="3864830604"/>
                    </a:ext>
                  </a:extLst>
                </a:gridCol>
                <a:gridCol w="988057">
                  <a:extLst>
                    <a:ext uri="{9D8B030D-6E8A-4147-A177-3AD203B41FA5}">
                      <a16:colId xmlns:a16="http://schemas.microsoft.com/office/drawing/2014/main" val="3172650768"/>
                    </a:ext>
                  </a:extLst>
                </a:gridCol>
              </a:tblGrid>
              <a:tr h="296988">
                <a:tc gridSpan="5">
                  <a:txBody>
                    <a:bodyPr/>
                    <a:lstStyle/>
                    <a:p>
                      <a:pPr algn="ctr"/>
                      <a:r>
                        <a:rPr lang="en-US" sz="1600" b="1" i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Modules</a:t>
                      </a:r>
                    </a:p>
                  </a:txBody>
                  <a:tcPr>
                    <a:solidFill>
                      <a:srgbClr val="10486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rgbClr val="1560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rgbClr val="5C90A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58078"/>
                  </a:ext>
                </a:extLst>
              </a:tr>
              <a:tr h="296988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</a:t>
                      </a:r>
                    </a:p>
                  </a:txBody>
                  <a:tcPr>
                    <a:solidFill>
                      <a:srgbClr val="5C9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>
                    <a:solidFill>
                      <a:srgbClr val="5C9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5C9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S2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5C90A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S3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BA0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004832"/>
                  </a:ext>
                </a:extLst>
              </a:tr>
              <a:tr h="26998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Staggered Monolayers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96714"/>
                  </a:ext>
                </a:extLst>
              </a:tr>
              <a:tr h="26998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Straws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870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44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195D0-7127-4640-3D6D-0EB8ADFFA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092B0FA-32BB-55D7-122A-DADFE4FB0037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C68C37-5303-2148-661F-30F4AF6A9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007850-6C1B-9240-F60E-008A78E6C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AE4381-F7F6-6968-161F-A943A697FB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A81B9F-7742-B526-88D1-8CFD0FFFB4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DD7B5481-9DF1-1C06-EEEE-D460D4BFAA4D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geometries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EC258E4-EC12-484C-1106-EA097281431B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4A2DC4EB-A60C-46E6-A17B-2759101C2A39}" type="slidenum">
              <a:rPr lang="en-US" sz="1100" smtClean="0"/>
              <a:t>7</a:t>
            </a:fld>
            <a:endParaRPr lang="en-US" sz="11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8B89FF-51B2-C316-BC1B-CC52666BD7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6" r="20933"/>
          <a:stretch>
            <a:fillRect/>
          </a:stretch>
        </p:blipFill>
        <p:spPr>
          <a:xfrm>
            <a:off x="638668" y="2021128"/>
            <a:ext cx="5118829" cy="42142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45C7C3-E13A-345A-EE31-3CD853746B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4" t="527" r="15486"/>
          <a:stretch>
            <a:fillRect/>
          </a:stretch>
        </p:blipFill>
        <p:spPr>
          <a:xfrm>
            <a:off x="6434504" y="1922052"/>
            <a:ext cx="5273825" cy="4368654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5DAE8F5A-5A8A-246C-91A1-9FF1EED6B26E}"/>
              </a:ext>
            </a:extLst>
          </p:cNvPr>
          <p:cNvSpPr txBox="1">
            <a:spLocks/>
          </p:cNvSpPr>
          <p:nvPr/>
        </p:nvSpPr>
        <p:spPr>
          <a:xfrm>
            <a:off x="638668" y="1143615"/>
            <a:ext cx="11361806" cy="6508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v26e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						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v26m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371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0C6F0-8481-A85F-8506-A579EF21E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0C8F3F6D-1C81-BA32-2027-39148309C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0875" y="1309091"/>
            <a:ext cx="3027450" cy="3068204"/>
          </a:xfrm>
          <a:prstGeom prst="rect">
            <a:avLst/>
          </a:prstGeom>
        </p:spPr>
      </p:pic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84CCBCA6-2D98-B418-E95F-EA5494CEA08C}"/>
              </a:ext>
            </a:extLst>
          </p:cNvPr>
          <p:cNvSpPr/>
          <p:nvPr/>
        </p:nvSpPr>
        <p:spPr>
          <a:xfrm>
            <a:off x="-17873" y="2078758"/>
            <a:ext cx="2253060" cy="1375874"/>
          </a:xfrm>
          <a:prstGeom prst="homePlate">
            <a:avLst/>
          </a:prstGeom>
          <a:solidFill>
            <a:srgbClr val="10486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Arrow: Pentagon 48">
            <a:extLst>
              <a:ext uri="{FF2B5EF4-FFF2-40B4-BE49-F238E27FC236}">
                <a16:creationId xmlns:a16="http://schemas.microsoft.com/office/drawing/2014/main" id="{9C279F42-3538-B309-A3B6-3E26B3A8868D}"/>
              </a:ext>
            </a:extLst>
          </p:cNvPr>
          <p:cNvSpPr/>
          <p:nvPr/>
        </p:nvSpPr>
        <p:spPr>
          <a:xfrm>
            <a:off x="4282810" y="2767808"/>
            <a:ext cx="3900267" cy="703576"/>
          </a:xfrm>
          <a:prstGeom prst="homePlate">
            <a:avLst/>
          </a:prstGeom>
          <a:solidFill>
            <a:srgbClr val="156082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Minimum Bias Collision</a:t>
            </a:r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08BAE80-8427-24A1-AECB-96144A8FDB2C}"/>
              </a:ext>
            </a:extLst>
          </p:cNvPr>
          <p:cNvSpPr/>
          <p:nvPr/>
        </p:nvSpPr>
        <p:spPr>
          <a:xfrm rot="3852279">
            <a:off x="4047013" y="2501981"/>
            <a:ext cx="758470" cy="96214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57E28E-89F1-D7A2-645F-295EACEC4509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46CB73-C7DE-46D1-B8CB-BED80B02B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29095A-C5BC-9935-8A9F-0318EAC16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D08218B-875F-B051-D98F-2E5CF1A5EE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95246C3-122E-A242-08ED-8AD8FCEE424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C7CECF8F-DC20-8738-BEFB-06CC5CDA40F2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different studies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B8000AE-BF28-DE10-5F5D-5CD9CA08089A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7"/>
              </a:rPr>
              <a:t>sofia.Alonso.lopes@gmail.com</a:t>
            </a:r>
            <a:r>
              <a:rPr lang="en-US" sz="1100" dirty="0"/>
              <a:t> 			</a:t>
            </a:r>
            <a:fld id="{68DE4FA4-EE31-4355-B8BF-09C9C1EB90D8}" type="slidenum">
              <a:rPr lang="en-US" sz="1100" smtClean="0"/>
              <a:t>8</a:t>
            </a:fld>
            <a:endParaRPr lang="en-US" sz="1100" dirty="0"/>
          </a:p>
        </p:txBody>
      </p: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11E78C7F-08BC-7B88-1722-734051487C61}"/>
              </a:ext>
            </a:extLst>
          </p:cNvPr>
          <p:cNvSpPr/>
          <p:nvPr/>
        </p:nvSpPr>
        <p:spPr>
          <a:xfrm>
            <a:off x="6476034" y="5305703"/>
            <a:ext cx="3714603" cy="541084"/>
          </a:xfrm>
          <a:prstGeom prst="chevron">
            <a:avLst/>
          </a:prstGeom>
          <a:solidFill>
            <a:srgbClr val="EBA02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Pions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5A977231-9C16-FA63-7784-EF875616A803}"/>
              </a:ext>
            </a:extLst>
          </p:cNvPr>
          <p:cNvSpPr/>
          <p:nvPr/>
        </p:nvSpPr>
        <p:spPr>
          <a:xfrm>
            <a:off x="6096000" y="5885426"/>
            <a:ext cx="3714603" cy="442764"/>
          </a:xfrm>
          <a:prstGeom prst="homePlate">
            <a:avLst/>
          </a:prstGeom>
          <a:solidFill>
            <a:srgbClr val="EBA02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Protons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4F5473FD-D576-4EBC-0FCC-5E705F595616}"/>
              </a:ext>
            </a:extLst>
          </p:cNvPr>
          <p:cNvSpPr/>
          <p:nvPr/>
        </p:nvSpPr>
        <p:spPr>
          <a:xfrm rot="18741150">
            <a:off x="5735407" y="5653691"/>
            <a:ext cx="680544" cy="541084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Pentagon 29">
            <a:extLst>
              <a:ext uri="{FF2B5EF4-FFF2-40B4-BE49-F238E27FC236}">
                <a16:creationId xmlns:a16="http://schemas.microsoft.com/office/drawing/2014/main" id="{DD363C0F-2264-3535-5255-CE78033D1DED}"/>
              </a:ext>
            </a:extLst>
          </p:cNvPr>
          <p:cNvSpPr/>
          <p:nvPr/>
        </p:nvSpPr>
        <p:spPr>
          <a:xfrm>
            <a:off x="6096000" y="4791683"/>
            <a:ext cx="3714603" cy="442764"/>
          </a:xfrm>
          <a:prstGeom prst="homePlate">
            <a:avLst/>
          </a:prstGeom>
          <a:solidFill>
            <a:srgbClr val="156082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Muons</a:t>
            </a: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4DA10964-CF93-0E52-1B4D-2FAB0C0C7258}"/>
              </a:ext>
            </a:extLst>
          </p:cNvPr>
          <p:cNvSpPr/>
          <p:nvPr/>
        </p:nvSpPr>
        <p:spPr>
          <a:xfrm rot="20870216">
            <a:off x="5755727" y="4762489"/>
            <a:ext cx="680544" cy="541084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Arrow: Chevron 3">
            <a:extLst>
              <a:ext uri="{FF2B5EF4-FFF2-40B4-BE49-F238E27FC236}">
                <a16:creationId xmlns:a16="http://schemas.microsoft.com/office/drawing/2014/main" id="{DDCAE0A1-D008-0615-6A49-4F5CE2EE083C}"/>
              </a:ext>
            </a:extLst>
          </p:cNvPr>
          <p:cNvSpPr/>
          <p:nvPr/>
        </p:nvSpPr>
        <p:spPr>
          <a:xfrm>
            <a:off x="3303798" y="4830679"/>
            <a:ext cx="3275635" cy="1466954"/>
          </a:xfrm>
          <a:prstGeom prst="chevron">
            <a:avLst/>
          </a:prstGeom>
          <a:solidFill>
            <a:srgbClr val="1560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 particles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events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2D3FA70C-EBF8-5F2B-DE0C-77FD2AF36006}"/>
              </a:ext>
            </a:extLst>
          </p:cNvPr>
          <p:cNvSpPr/>
          <p:nvPr/>
        </p:nvSpPr>
        <p:spPr>
          <a:xfrm>
            <a:off x="4228543" y="2034461"/>
            <a:ext cx="3074938" cy="703576"/>
          </a:xfrm>
          <a:prstGeom prst="homePlate">
            <a:avLst/>
          </a:prstGeom>
          <a:solidFill>
            <a:srgbClr val="156082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Central Collision</a:t>
            </a: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B9E38A7C-B849-6288-3135-5DE7894BCD59}"/>
              </a:ext>
            </a:extLst>
          </p:cNvPr>
          <p:cNvSpPr/>
          <p:nvPr/>
        </p:nvSpPr>
        <p:spPr>
          <a:xfrm rot="20052279">
            <a:off x="4039138" y="1903940"/>
            <a:ext cx="694946" cy="105009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78A9D82C-67ED-0DFB-4868-3B06D90D0AFA}"/>
              </a:ext>
            </a:extLst>
          </p:cNvPr>
          <p:cNvSpPr/>
          <p:nvPr/>
        </p:nvSpPr>
        <p:spPr>
          <a:xfrm>
            <a:off x="1785412" y="2065670"/>
            <a:ext cx="3001290" cy="1388962"/>
          </a:xfrm>
          <a:prstGeom prst="chevron">
            <a:avLst/>
          </a:prstGeom>
          <a:solidFill>
            <a:srgbClr val="1560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+ Au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AGeV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 events</a:t>
            </a:r>
          </a:p>
        </p:txBody>
      </p:sp>
      <p:sp>
        <p:nvSpPr>
          <p:cNvPr id="59" name="Arrow: Chevron 58">
            <a:extLst>
              <a:ext uri="{FF2B5EF4-FFF2-40B4-BE49-F238E27FC236}">
                <a16:creationId xmlns:a16="http://schemas.microsoft.com/office/drawing/2014/main" id="{74694B1C-85EB-79CB-85E1-C38D8D362A03}"/>
              </a:ext>
            </a:extLst>
          </p:cNvPr>
          <p:cNvSpPr/>
          <p:nvPr/>
        </p:nvSpPr>
        <p:spPr>
          <a:xfrm>
            <a:off x="568164" y="4831475"/>
            <a:ext cx="3275635" cy="1466954"/>
          </a:xfrm>
          <a:prstGeom prst="chevron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BOX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865976F-D105-4381-02AB-125AF6EDE73B}"/>
              </a:ext>
            </a:extLst>
          </p:cNvPr>
          <p:cNvSpPr txBox="1"/>
          <p:nvPr/>
        </p:nvSpPr>
        <p:spPr>
          <a:xfrm>
            <a:off x="391160" y="1537331"/>
            <a:ext cx="2900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BACKGROUND STUDY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D129ECA-64CF-DDC0-D6A7-AFE07ED7F114}"/>
              </a:ext>
            </a:extLst>
          </p:cNvPr>
          <p:cNvSpPr txBox="1"/>
          <p:nvPr/>
        </p:nvSpPr>
        <p:spPr>
          <a:xfrm>
            <a:off x="1685271" y="4369804"/>
            <a:ext cx="2399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EFFICIENCY STUDY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5A82F60-0529-2CB2-AA4E-2366F8E9786C}"/>
              </a:ext>
            </a:extLst>
          </p:cNvPr>
          <p:cNvSpPr/>
          <p:nvPr/>
        </p:nvSpPr>
        <p:spPr>
          <a:xfrm>
            <a:off x="10399710" y="5905747"/>
            <a:ext cx="162560" cy="146735"/>
          </a:xfrm>
          <a:prstGeom prst="rect">
            <a:avLst/>
          </a:prstGeom>
          <a:solidFill>
            <a:srgbClr val="5C90A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3D5FE3F-733E-324B-44C8-89722ACFFFE4}"/>
              </a:ext>
            </a:extLst>
          </p:cNvPr>
          <p:cNvSpPr/>
          <p:nvPr/>
        </p:nvSpPr>
        <p:spPr>
          <a:xfrm>
            <a:off x="10399710" y="6149379"/>
            <a:ext cx="162560" cy="146735"/>
          </a:xfrm>
          <a:prstGeom prst="rect">
            <a:avLst/>
          </a:prstGeom>
          <a:solidFill>
            <a:srgbClr val="EBA025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57971BF-5225-B818-676E-B61397451795}"/>
              </a:ext>
            </a:extLst>
          </p:cNvPr>
          <p:cNvSpPr txBox="1"/>
          <p:nvPr/>
        </p:nvSpPr>
        <p:spPr>
          <a:xfrm>
            <a:off x="10580274" y="5834741"/>
            <a:ext cx="3190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0.5 – 4.0 GeV/c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0.5 –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15 GeV/c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A90568D-D78C-11AE-872F-7FFF2FF51595}"/>
              </a:ext>
            </a:extLst>
          </p:cNvPr>
          <p:cNvSpPr txBox="1"/>
          <p:nvPr/>
        </p:nvSpPr>
        <p:spPr>
          <a:xfrm>
            <a:off x="9375562" y="3510043"/>
            <a:ext cx="3190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mbias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D6A650-A9BB-C3E9-FD2F-1BDB9267F3D6}"/>
              </a:ext>
            </a:extLst>
          </p:cNvPr>
          <p:cNvSpPr/>
          <p:nvPr/>
        </p:nvSpPr>
        <p:spPr>
          <a:xfrm>
            <a:off x="10399710" y="4966857"/>
            <a:ext cx="162560" cy="146735"/>
          </a:xfrm>
          <a:prstGeom prst="rect">
            <a:avLst/>
          </a:prstGeom>
          <a:solidFill>
            <a:srgbClr val="5C90A8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7CE92A-B599-7B65-3C9E-6621693961DC}"/>
              </a:ext>
            </a:extLst>
          </p:cNvPr>
          <p:cNvSpPr/>
          <p:nvPr/>
        </p:nvSpPr>
        <p:spPr>
          <a:xfrm>
            <a:off x="10399710" y="5210489"/>
            <a:ext cx="162560" cy="146735"/>
          </a:xfrm>
          <a:prstGeom prst="rect">
            <a:avLst/>
          </a:prstGeom>
          <a:solidFill>
            <a:srgbClr val="EBA025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7B4281-A156-8BAF-6ECD-9D08E821BA7E}"/>
              </a:ext>
            </a:extLst>
          </p:cNvPr>
          <p:cNvSpPr txBox="1"/>
          <p:nvPr/>
        </p:nvSpPr>
        <p:spPr>
          <a:xfrm>
            <a:off x="10562270" y="4918101"/>
            <a:ext cx="3190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2.5º – 40º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2.5º – 25º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020382-6F6B-E01F-AF08-34B3AC1EC43E}"/>
              </a:ext>
            </a:extLst>
          </p:cNvPr>
          <p:cNvSpPr txBox="1"/>
          <p:nvPr/>
        </p:nvSpPr>
        <p:spPr>
          <a:xfrm>
            <a:off x="10329353" y="4584536"/>
            <a:ext cx="3190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Theta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D4CEB8-7CAA-C991-FD4A-6A3FAC08F572}"/>
              </a:ext>
            </a:extLst>
          </p:cNvPr>
          <p:cNvSpPr txBox="1"/>
          <p:nvPr/>
        </p:nvSpPr>
        <p:spPr>
          <a:xfrm>
            <a:off x="10376311" y="5551978"/>
            <a:ext cx="1858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Momentum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027F446-737A-B4C6-A2E6-0506478E3708}"/>
              </a:ext>
            </a:extLst>
          </p:cNvPr>
          <p:cNvCxnSpPr>
            <a:cxnSpLocks/>
          </p:cNvCxnSpPr>
          <p:nvPr/>
        </p:nvCxnSpPr>
        <p:spPr>
          <a:xfrm>
            <a:off x="10260973" y="5490505"/>
            <a:ext cx="1943940" cy="1276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E89881E-6C13-487C-6759-8783C0746930}"/>
              </a:ext>
            </a:extLst>
          </p:cNvPr>
          <p:cNvCxnSpPr>
            <a:cxnSpLocks/>
          </p:cNvCxnSpPr>
          <p:nvPr/>
        </p:nvCxnSpPr>
        <p:spPr>
          <a:xfrm rot="5400000">
            <a:off x="9385090" y="5509115"/>
            <a:ext cx="1757981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704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17339-90D3-C84A-1D60-5C5D3F973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0E557FF-AF34-6177-F7E3-8F77A8677C1C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24D811-B9EA-6591-04E1-F15BD5B6E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932A5B-3D14-FC72-D685-CFB4D43E5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ABE747-27BE-F7BC-FF5F-B5201093E8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17E5514-3EEA-19C9-2934-907B6A707F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97AA3B0-0C7F-FF4B-FF77-CAF1A5A5C684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92A3E234-3D4E-44E9-A07B-817CE5AC9441}" type="slidenum">
              <a:rPr lang="en-US" sz="1100" smtClean="0"/>
              <a:t>9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F0EAEC-912E-8F73-7299-33ABDBEC9C25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Generator 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MCTracks</a:t>
            </a:r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6133A80-039E-8821-2C57-009615F62130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Hits/s/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lang="en-US" sz="1400" i="1" baseline="30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along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XY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v26e</a:t>
            </a:r>
            <a:endParaRPr lang="en-US" sz="1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6EB487-9EFD-5606-9E0C-631331E89D53}"/>
              </a:ext>
            </a:extLst>
          </p:cNvPr>
          <p:cNvSpPr/>
          <p:nvPr/>
        </p:nvSpPr>
        <p:spPr>
          <a:xfrm>
            <a:off x="972210" y="5665569"/>
            <a:ext cx="6817360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Maximum Rate/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lang="en-US" sz="14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L1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780kHz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@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10MHz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61FE268-39C9-6FFF-6892-7531234B06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8562" y="1630699"/>
            <a:ext cx="3190241" cy="4826262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167C02E-5824-E56D-6A1E-B48F0702B6FA}"/>
              </a:ext>
            </a:extLst>
          </p:cNvPr>
          <p:cNvCxnSpPr/>
          <p:nvPr/>
        </p:nvCxnSpPr>
        <p:spPr>
          <a:xfrm>
            <a:off x="8628562" y="2909511"/>
            <a:ext cx="0" cy="22686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EC7920F-A45A-8DD6-EBDE-13828DCC18D9}"/>
              </a:ext>
            </a:extLst>
          </p:cNvPr>
          <p:cNvSpPr txBox="1"/>
          <p:nvPr/>
        </p:nvSpPr>
        <p:spPr>
          <a:xfrm rot="16200000">
            <a:off x="6924383" y="3827299"/>
            <a:ext cx="26260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104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 reduction: </a:t>
            </a:r>
            <a:r>
              <a:rPr lang="en-US" sz="1600" b="1" dirty="0">
                <a:solidFill>
                  <a:srgbClr val="104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Absorber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5923B1E-8C86-1309-2020-093F8DF70F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45" y="1781070"/>
            <a:ext cx="7560776" cy="35943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8C749A-4495-E8C5-0895-06405ACA57C7}"/>
              </a:ext>
            </a:extLst>
          </p:cNvPr>
          <p:cNvSpPr txBox="1"/>
          <p:nvPr/>
        </p:nvSpPr>
        <p:spPr>
          <a:xfrm rot="16200000">
            <a:off x="7467136" y="3905330"/>
            <a:ext cx="19159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104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44% reduction in </a:t>
            </a:r>
            <a:r>
              <a:rPr lang="en-US" sz="1200" b="1" dirty="0">
                <a:solidFill>
                  <a:srgbClr val="1048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B3774D-2C63-7258-6954-4FD8EB487169}"/>
              </a:ext>
            </a:extLst>
          </p:cNvPr>
          <p:cNvSpPr txBox="1"/>
          <p:nvPr/>
        </p:nvSpPr>
        <p:spPr>
          <a:xfrm>
            <a:off x="10124868" y="3447454"/>
            <a:ext cx="11560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233473 entries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C6DC21-45F5-016A-E0BD-3515FD77C789}"/>
              </a:ext>
            </a:extLst>
          </p:cNvPr>
          <p:cNvSpPr txBox="1"/>
          <p:nvPr/>
        </p:nvSpPr>
        <p:spPr>
          <a:xfrm>
            <a:off x="10142251" y="5897390"/>
            <a:ext cx="11560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102447 entries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E09C9A-1ACA-CEA0-06D2-91695B0FF53A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96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3090F-1E89-E1C6-4525-80B26926A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F815D3-CD87-8E10-EE02-696A151363D8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DA25B7-B1C1-C64B-7B77-8097CB404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8CBB42-82FB-1C77-02F8-F0792B233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03AC63-F2CC-D143-107C-BD0D734D27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D8B23A-16C3-5BC9-DBB0-901A0C54805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974EB5F-92A8-D8C1-1849-8A0B7D8BF825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15004E88-8F82-4916-82CC-35EC56FF7953}" type="slidenum">
              <a:rPr lang="en-US" sz="1100" smtClean="0"/>
              <a:t>10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B00158-6A7B-55B4-5DD9-16165858655C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Generator 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MCTracks</a:t>
            </a:r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A229F95-DCC8-1C65-6F94-BBE9FCCD25D4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Hits/s/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lang="en-US" sz="1400" i="1" baseline="30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along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XY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v26m</a:t>
            </a:r>
            <a:endParaRPr lang="en-US" sz="1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640FC9-B119-DF19-4EB7-BB429C018926}"/>
              </a:ext>
            </a:extLst>
          </p:cNvPr>
          <p:cNvSpPr/>
          <p:nvPr/>
        </p:nvSpPr>
        <p:spPr>
          <a:xfrm>
            <a:off x="4438775" y="5659771"/>
            <a:ext cx="3105722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Maximum Rate/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lang="en-US" sz="14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L0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490kHz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@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10MHz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C35C631-C69C-F8E6-D4E2-F534508490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89189" y="1587993"/>
            <a:ext cx="3268988" cy="492902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A443B3B-CAC4-2F89-E8B7-15C283C010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160" y="1741573"/>
            <a:ext cx="8055038" cy="38331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9BEAA1-9655-C96B-D602-EFACA6AF14DE}"/>
              </a:ext>
            </a:extLst>
          </p:cNvPr>
          <p:cNvSpPr/>
          <p:nvPr/>
        </p:nvSpPr>
        <p:spPr>
          <a:xfrm>
            <a:off x="1059613" y="5659772"/>
            <a:ext cx="3105722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Maximum Rate/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lang="en-US" sz="14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L0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390kHz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@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10MHz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0A12D3-8631-D358-C234-02C1C6730534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9361E6-C8B0-14ED-FD63-12F57B196BE7}"/>
              </a:ext>
            </a:extLst>
          </p:cNvPr>
          <p:cNvSpPr txBox="1"/>
          <p:nvPr/>
        </p:nvSpPr>
        <p:spPr>
          <a:xfrm>
            <a:off x="10124868" y="3447454"/>
            <a:ext cx="10775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53687 entries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1168D4-D1D3-DB52-6D6F-39C64E436F52}"/>
              </a:ext>
            </a:extLst>
          </p:cNvPr>
          <p:cNvSpPr txBox="1"/>
          <p:nvPr/>
        </p:nvSpPr>
        <p:spPr>
          <a:xfrm>
            <a:off x="10142251" y="5897390"/>
            <a:ext cx="11160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67708 entries</a:t>
            </a:r>
          </a:p>
        </p:txBody>
      </p:sp>
    </p:spTree>
    <p:extLst>
      <p:ext uri="{BB962C8B-B14F-4D97-AF65-F5344CB8AC3E}">
        <p14:creationId xmlns:p14="http://schemas.microsoft.com/office/powerpoint/2010/main" val="419275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9EFC4-6A97-FF0A-79F1-491B38C65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1860620-06DE-7CD9-5EF2-3603E1F4FDC3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CA98E2-97BF-56FD-13F0-116600A21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60A7FC-07CB-0235-F6E5-58EC76C35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2514D8-9C3E-206B-28A8-E45E14008E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96484DF-F641-4326-6ED4-93E7AC0ACF0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1F14D18-3FD1-3A93-7DC4-369C34AD07F7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F6050C4F-1302-42F3-AE3A-4DE730AAF7D2}" type="slidenum">
              <a:rPr lang="en-US" sz="1100" smtClean="0"/>
              <a:t>11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AB19987-CA56-DC02-D547-321AADD9D3BA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Generator 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MCTracks</a:t>
            </a:r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1C0702-03A9-CD9E-D908-5DF6AF756C67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MCTracks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Event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8239157B-5A88-57D5-F36C-0246DD0474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316" r="2444" b="50830"/>
          <a:stretch>
            <a:fillRect/>
          </a:stretch>
        </p:blipFill>
        <p:spPr>
          <a:xfrm>
            <a:off x="5619936" y="1617153"/>
            <a:ext cx="6538001" cy="24809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72006F-6AF7-4DEF-3ACD-952961278C29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6B8AFDE-52F0-54F6-5ADD-4CFA59C6E0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2535" t="-1" r="51034" b="50839"/>
          <a:stretch>
            <a:fillRect/>
          </a:stretch>
        </p:blipFill>
        <p:spPr>
          <a:xfrm>
            <a:off x="258129" y="1568569"/>
            <a:ext cx="5363192" cy="261675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4EAF5FF-8E04-756D-E70E-95544D8822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52068" t="1303" r="1501" b="52050"/>
          <a:stretch>
            <a:fillRect/>
          </a:stretch>
        </p:blipFill>
        <p:spPr>
          <a:xfrm>
            <a:off x="258129" y="4098068"/>
            <a:ext cx="5361807" cy="24822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B4B4C0C-413B-115A-0E8B-2F55207E38BC}"/>
              </a:ext>
            </a:extLst>
          </p:cNvPr>
          <p:cNvSpPr txBox="1"/>
          <p:nvPr/>
        </p:nvSpPr>
        <p:spPr>
          <a:xfrm>
            <a:off x="6096000" y="4627011"/>
            <a:ext cx="5429460" cy="17086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~6715 Tracks/event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5x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more secondary particle entries than primary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Low momentum for secondary particles: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0.48 GeV/c.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Will they be stopped before reaching the end of the MUST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31653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35282-1379-5E98-9072-C235AECD9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aphic 30">
            <a:extLst>
              <a:ext uri="{FF2B5EF4-FFF2-40B4-BE49-F238E27FC236}">
                <a16:creationId xmlns:a16="http://schemas.microsoft.com/office/drawing/2014/main" id="{B9C89E13-503F-0E37-F9C5-922724BD55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2506" b="2536"/>
          <a:stretch>
            <a:fillRect/>
          </a:stretch>
        </p:blipFill>
        <p:spPr>
          <a:xfrm>
            <a:off x="6138381" y="1502987"/>
            <a:ext cx="6053619" cy="5026071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71396D97-B5D6-5808-E26F-F1DD43C86F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3232" t="2405" b="3412"/>
          <a:stretch>
            <a:fillRect/>
          </a:stretch>
        </p:blipFill>
        <p:spPr>
          <a:xfrm>
            <a:off x="215051" y="1602179"/>
            <a:ext cx="6024460" cy="48860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F90EC8E-DB69-18D8-B10B-139816E8180E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6A25C4-EF1E-5661-28E4-3F4EAEF5D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D89211-F751-2691-7A3D-64EF616729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DE4AEC-5A7E-EE9A-18BF-0CA61B562B4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F0F9965-9EC0-B421-532A-3925A7BA72C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7341B45-14AD-579B-6B63-E59D9090EE8D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40182B90-F0F2-4984-9EE2-D0FBCCBDE3AB}" type="slidenum">
              <a:rPr lang="en-US" sz="1100" smtClean="0"/>
              <a:t>12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BCD129E-96BD-D1BF-B612-32DDB17E8EA5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2F2E64F-B277-45D5-2611-AE78C120CDE1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MUST Points per N(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MCTrack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for particles that survived the MUCH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D358565-78A0-BD6F-CEB3-E6D1191F5802}"/>
              </a:ext>
            </a:extLst>
          </p:cNvPr>
          <p:cNvCxnSpPr>
            <a:cxnSpLocks/>
          </p:cNvCxnSpPr>
          <p:nvPr/>
        </p:nvCxnSpPr>
        <p:spPr>
          <a:xfrm>
            <a:off x="2474501" y="1923457"/>
            <a:ext cx="0" cy="4255778"/>
          </a:xfrm>
          <a:prstGeom prst="line">
            <a:avLst/>
          </a:prstGeom>
          <a:ln w="19050">
            <a:solidFill>
              <a:srgbClr val="0000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11A406-A02E-856B-ADE6-1A4B672B74CC}"/>
              </a:ext>
            </a:extLst>
          </p:cNvPr>
          <p:cNvCxnSpPr>
            <a:cxnSpLocks/>
          </p:cNvCxnSpPr>
          <p:nvPr/>
        </p:nvCxnSpPr>
        <p:spPr>
          <a:xfrm>
            <a:off x="5485932" y="1915837"/>
            <a:ext cx="0" cy="4255778"/>
          </a:xfrm>
          <a:prstGeom prst="line">
            <a:avLst/>
          </a:prstGeom>
          <a:ln w="19050">
            <a:solidFill>
              <a:srgbClr val="0000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5806E3D-EF39-12FC-2E18-31D7FA088316}"/>
              </a:ext>
            </a:extLst>
          </p:cNvPr>
          <p:cNvCxnSpPr>
            <a:cxnSpLocks/>
          </p:cNvCxnSpPr>
          <p:nvPr/>
        </p:nvCxnSpPr>
        <p:spPr>
          <a:xfrm>
            <a:off x="7856260" y="1956523"/>
            <a:ext cx="0" cy="4255778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FDFAA6F-F6BE-F486-E658-505E64D7D805}"/>
              </a:ext>
            </a:extLst>
          </p:cNvPr>
          <p:cNvCxnSpPr>
            <a:cxnSpLocks/>
          </p:cNvCxnSpPr>
          <p:nvPr/>
        </p:nvCxnSpPr>
        <p:spPr>
          <a:xfrm>
            <a:off x="10841776" y="1989191"/>
            <a:ext cx="0" cy="4255778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9D1EFBC-7041-E6AC-04D4-D6A5C0B1BCA8}"/>
              </a:ext>
            </a:extLst>
          </p:cNvPr>
          <p:cNvSpPr txBox="1"/>
          <p:nvPr/>
        </p:nvSpPr>
        <p:spPr>
          <a:xfrm rot="16200000">
            <a:off x="4808686" y="2540746"/>
            <a:ext cx="963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010FF"/>
                </a:solidFill>
              </a:rPr>
              <a:t>MUST end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04C8732-9563-7645-15BC-2AA03ADE0CEF}"/>
              </a:ext>
            </a:extLst>
          </p:cNvPr>
          <p:cNvSpPr txBox="1"/>
          <p:nvPr/>
        </p:nvSpPr>
        <p:spPr>
          <a:xfrm rot="16200000">
            <a:off x="1815986" y="2540747"/>
            <a:ext cx="963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010FF"/>
                </a:solidFill>
              </a:rPr>
              <a:t>MUST end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145B5B-559D-F2BB-3EF6-96582B32D3A3}"/>
              </a:ext>
            </a:extLst>
          </p:cNvPr>
          <p:cNvSpPr txBox="1"/>
          <p:nvPr/>
        </p:nvSpPr>
        <p:spPr>
          <a:xfrm rot="5400000">
            <a:off x="7678306" y="3628524"/>
            <a:ext cx="963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MUST end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749BD9-933B-CAA4-FCC9-ABBEDB8FBCD0}"/>
              </a:ext>
            </a:extLst>
          </p:cNvPr>
          <p:cNvSpPr txBox="1"/>
          <p:nvPr/>
        </p:nvSpPr>
        <p:spPr>
          <a:xfrm rot="5400000">
            <a:off x="10576445" y="3618043"/>
            <a:ext cx="963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MUST end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44FAC9-9D9C-3237-DDBD-2074737B1412}"/>
              </a:ext>
            </a:extLst>
          </p:cNvPr>
          <p:cNvSpPr txBox="1"/>
          <p:nvPr/>
        </p:nvSpPr>
        <p:spPr>
          <a:xfrm>
            <a:off x="4222634" y="1863741"/>
            <a:ext cx="15033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highlight>
                  <a:srgbClr val="0000FF"/>
                </a:highlight>
              </a:rPr>
              <a:t>~1.4 part</a:t>
            </a:r>
            <a:r>
              <a:rPr lang="en-US" sz="1200" b="1" dirty="0">
                <a:solidFill>
                  <a:schemeClr val="bg1"/>
                </a:solidFill>
                <a:highlight>
                  <a:srgbClr val="0000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/event</a:t>
            </a:r>
            <a:endParaRPr lang="en-US" sz="1200" b="1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535EC0-5D44-577B-870D-FF35E18548F5}"/>
              </a:ext>
            </a:extLst>
          </p:cNvPr>
          <p:cNvSpPr txBox="1"/>
          <p:nvPr/>
        </p:nvSpPr>
        <p:spPr>
          <a:xfrm>
            <a:off x="1566997" y="1875037"/>
            <a:ext cx="10464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highlight>
                  <a:srgbClr val="0000FF"/>
                </a:highlight>
              </a:rPr>
              <a:t>~1.3 </a:t>
            </a:r>
            <a:r>
              <a:rPr lang="el-GR" sz="1200" b="1" dirty="0">
                <a:solidFill>
                  <a:schemeClr val="bg1"/>
                </a:solidFill>
                <a:highlight>
                  <a:srgbClr val="0000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sz="1200" b="1" dirty="0">
                <a:solidFill>
                  <a:schemeClr val="bg1"/>
                </a:solidFill>
                <a:highlight>
                  <a:srgbClr val="0000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/event</a:t>
            </a:r>
            <a:endParaRPr lang="en-US" sz="1200" b="1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5F6A24-31BA-F7EA-ED3C-F04CA63F4C6B}"/>
              </a:ext>
            </a:extLst>
          </p:cNvPr>
          <p:cNvSpPr txBox="1"/>
          <p:nvPr/>
        </p:nvSpPr>
        <p:spPr>
          <a:xfrm>
            <a:off x="7267668" y="1883560"/>
            <a:ext cx="10464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highlight>
                  <a:srgbClr val="FF0000"/>
                </a:highlight>
              </a:rPr>
              <a:t>~1.7 </a:t>
            </a:r>
            <a:r>
              <a:rPr lang="el-GR" sz="1200" b="1" dirty="0">
                <a:solidFill>
                  <a:schemeClr val="bg1"/>
                </a:solidFill>
                <a:highlight>
                  <a:srgbClr val="FF00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sz="1200" b="1" dirty="0">
                <a:solidFill>
                  <a:schemeClr val="bg1"/>
                </a:solidFill>
                <a:highlight>
                  <a:srgbClr val="FF00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/event</a:t>
            </a:r>
            <a:endParaRPr lang="en-US" sz="1200" b="1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6DBFF4-30E6-712F-A11B-266E7916F01D}"/>
              </a:ext>
            </a:extLst>
          </p:cNvPr>
          <p:cNvSpPr txBox="1"/>
          <p:nvPr/>
        </p:nvSpPr>
        <p:spPr>
          <a:xfrm>
            <a:off x="9654658" y="1883560"/>
            <a:ext cx="1557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highlight>
                  <a:srgbClr val="FF0000"/>
                </a:highlight>
              </a:rPr>
              <a:t>~0.9 part</a:t>
            </a:r>
            <a:r>
              <a:rPr lang="en-US" sz="1200" b="1" dirty="0">
                <a:solidFill>
                  <a:schemeClr val="bg1"/>
                </a:solidFill>
                <a:highlight>
                  <a:srgbClr val="FF00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/event</a:t>
            </a:r>
            <a:endParaRPr lang="en-US" sz="1200" b="1" dirty="0">
              <a:solidFill>
                <a:schemeClr val="bg1"/>
              </a:solidFill>
              <a:highlight>
                <a:srgbClr val="FF0000"/>
              </a:highligh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DF0B2A-CB69-C304-46E5-606830A1D9C3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92ED53-A0F0-1881-F4A9-620F4233D131}"/>
              </a:ext>
            </a:extLst>
          </p:cNvPr>
          <p:cNvSpPr txBox="1"/>
          <p:nvPr/>
        </p:nvSpPr>
        <p:spPr>
          <a:xfrm>
            <a:off x="782320" y="1581539"/>
            <a:ext cx="194091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Just Muons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310F077-0EB6-0307-F8BF-0E61D9070D16}"/>
              </a:ext>
            </a:extLst>
          </p:cNvPr>
          <p:cNvSpPr txBox="1"/>
          <p:nvPr/>
        </p:nvSpPr>
        <p:spPr>
          <a:xfrm>
            <a:off x="6794379" y="1611214"/>
            <a:ext cx="200536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Just Muons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98EBB3-D354-4F2E-9A45-1A9DF86C769C}"/>
              </a:ext>
            </a:extLst>
          </p:cNvPr>
          <p:cNvSpPr txBox="1"/>
          <p:nvPr/>
        </p:nvSpPr>
        <p:spPr>
          <a:xfrm>
            <a:off x="3825110" y="1591523"/>
            <a:ext cx="214361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Anything but Muons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6DB9BCD-E03A-F25A-B6EC-690033041D75}"/>
              </a:ext>
            </a:extLst>
          </p:cNvPr>
          <p:cNvSpPr txBox="1"/>
          <p:nvPr/>
        </p:nvSpPr>
        <p:spPr>
          <a:xfrm>
            <a:off x="9745587" y="1603932"/>
            <a:ext cx="214361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Anything but Muons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F90A1C3-7D58-52ED-7619-AE90509543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4208" t="25018" r="51843" b="59639"/>
          <a:stretch>
            <a:fillRect/>
          </a:stretch>
        </p:blipFill>
        <p:spPr>
          <a:xfrm>
            <a:off x="8565651" y="2817142"/>
            <a:ext cx="411387" cy="61185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7DB5CED-3A99-4F8F-9FA4-E7E72416F9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4208" t="25018" r="51843" b="59639"/>
          <a:stretch>
            <a:fillRect/>
          </a:stretch>
        </p:blipFill>
        <p:spPr>
          <a:xfrm>
            <a:off x="5623664" y="2779279"/>
            <a:ext cx="411387" cy="611858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4837F668-A7EF-B481-5394-1F8F730D52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4208" t="25018" r="51843" b="59639"/>
          <a:stretch>
            <a:fillRect/>
          </a:stretch>
        </p:blipFill>
        <p:spPr>
          <a:xfrm>
            <a:off x="2613005" y="2777603"/>
            <a:ext cx="411387" cy="611858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F6E95018-7FF6-E6E6-3806-E2D6CF22F3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4208" t="25018" r="51843" b="59639"/>
          <a:stretch>
            <a:fillRect/>
          </a:stretch>
        </p:blipFill>
        <p:spPr>
          <a:xfrm>
            <a:off x="11565562" y="2784902"/>
            <a:ext cx="411387" cy="61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61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A0D0F-1073-8892-C433-AE2F0F89E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EC0875D-B108-D875-38B0-1F0682165EEC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54442A-28AE-3A31-2CA0-527382091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C6F2E2-63B6-64F8-E8B5-85CA78A8D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6BCE5D-71EC-6A3D-5CB4-85D7B0DB8E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71F4CF6-F2A2-E817-AE7E-F9EF0A39AE9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10424BD-5528-3553-085D-D363604938D0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C5559C2E-3F36-4F02-97DF-D9F28C7D40B4}" type="slidenum">
              <a:rPr lang="en-US" sz="1100" smtClean="0"/>
              <a:t>13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C8DDF6D-17A4-A88F-242F-6DD6073D9F83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E56BEEC-4E0E-84E2-8A54-7A4A2C11DD78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hit and station occupancy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mbias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collision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E75C38-5858-8572-980F-2ACD692A07FC}"/>
              </a:ext>
            </a:extLst>
          </p:cNvPr>
          <p:cNvSpPr txBox="1"/>
          <p:nvPr/>
        </p:nvSpPr>
        <p:spPr>
          <a:xfrm>
            <a:off x="6875362" y="2621342"/>
            <a:ext cx="49254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V26m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shows a greater reduction rate of frequency for each hit increase.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Both geometries show sharper occupancy peaks (~0.3–0.4 hits/straw) concentrated around modules 8–9.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v26m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occupancy stays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5x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lower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v26e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95E33A-6E29-854F-107F-EF1170830A0E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mbias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9741A61-36B4-48C1-7FDC-91084AA44A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51205"/>
          <a:stretch>
            <a:fillRect/>
          </a:stretch>
        </p:blipFill>
        <p:spPr>
          <a:xfrm>
            <a:off x="131603" y="1513319"/>
            <a:ext cx="6500692" cy="509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518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798AC-3B0F-FBBA-4A4C-ADA936434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3E9CB5-C94A-6DF6-64A2-2806F42F8C83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265C06-82EA-42CC-D875-7B883F864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08663C-88A8-4B0C-B2D9-9978B12A7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3828F6-F137-1C92-A9E8-A6735D397A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5AB25E-18C8-5082-D301-C5E4A253BFF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F8ECB2A-B366-67DE-5014-87D18AF53EDD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7"/>
              </a:rPr>
              <a:t>sofia.Alonso.lopes@gmail.com</a:t>
            </a:r>
            <a:r>
              <a:rPr lang="en-US" sz="1100" dirty="0"/>
              <a:t> 			</a:t>
            </a:r>
            <a:fld id="{B3A8B1EB-12F1-4565-A21F-BC1DDF25DC3E}" type="slidenum">
              <a:rPr lang="en-US" sz="1100" smtClean="0"/>
              <a:t>14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556C6ED-B784-C865-AD2F-7CC5404CA758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DF18E79-AC0D-7B0F-EEE7-17AD2E1D51E7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Straw occupancy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mbias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collision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C92408-5A1A-B6CC-591E-AD9B5C760735}"/>
              </a:ext>
            </a:extLst>
          </p:cNvPr>
          <p:cNvSpPr txBox="1"/>
          <p:nvPr/>
        </p:nvSpPr>
        <p:spPr>
          <a:xfrm>
            <a:off x="492760" y="2482843"/>
            <a:ext cx="47802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Greater reduction in straw occupancy between stations for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v26e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→ 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Absorber.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V26m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presents a straw occupancy </a:t>
            </a:r>
            <a:r>
              <a:rPr lang="en-US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3x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smaller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then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v26e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 the first station.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V26m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presents a straw occupancy </a:t>
            </a:r>
            <a:r>
              <a:rPr lang="en-US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1.5x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smaller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then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v26e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 the second station.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v26e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Particle Rate =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1200kHz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/straw</a:t>
            </a:r>
            <a:endParaRPr lang="en-US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v26m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Particle Rate =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400kHz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/straw</a:t>
            </a:r>
          </a:p>
          <a:p>
            <a:pPr lvl="0"/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</a:t>
            </a:r>
            <a:r>
              <a:rPr lang="en-US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10MHz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Interaction Rate.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F219D0-A196-C0CA-4CC4-74BAEEAE9E8A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mbias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7A74C4A-1ED2-ABA7-D1C4-DF367343F9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49018"/>
          <a:stretch>
            <a:fillRect/>
          </a:stretch>
        </p:blipFill>
        <p:spPr>
          <a:xfrm>
            <a:off x="5273040" y="1516024"/>
            <a:ext cx="6792120" cy="509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513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9AD12-CE4F-AF15-227A-1B1A35AE3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64C9A53-02F4-F7AB-C082-BC9302D5DE19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206251-F99C-E7EF-E3CC-995F06850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A76A62-7B79-C233-3559-6A7F8D865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A56508-0DF8-B7DD-CCB5-B22D7060B12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CA4376C-813C-60E6-000E-E7A3CE8EA04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9117A68-3B62-2331-7064-301AD881CF37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7"/>
              </a:rPr>
              <a:t>sofia.Alonso.lopes@gmail.com</a:t>
            </a:r>
            <a:r>
              <a:rPr lang="en-US" sz="1100" dirty="0"/>
              <a:t> 			</a:t>
            </a:r>
            <a:fld id="{8A43FCEF-5777-4743-B08E-751BA1EE37AA}" type="slidenum">
              <a:rPr lang="en-US" sz="1100" smtClean="0"/>
              <a:t>15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2528653-6060-997D-22B2-D31DD2E7A6D7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new geometries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E1E90B8-886B-2598-470F-6248D784F0F3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V26c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v26d</a:t>
            </a:r>
            <a:endParaRPr lang="en-US" sz="1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B29230-F8F6-3864-1FC5-A902881620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81" y="1615155"/>
            <a:ext cx="4798409" cy="48150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F4646D-29D8-6ACD-6EAA-8898767126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4" t="10158" r="1214" b="2279"/>
          <a:stretch>
            <a:fillRect/>
          </a:stretch>
        </p:blipFill>
        <p:spPr>
          <a:xfrm>
            <a:off x="5250259" y="1922978"/>
            <a:ext cx="3246831" cy="391242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34814E-BCB5-A437-6BC7-D394C50E3C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5" t="11359" b="3216"/>
          <a:stretch>
            <a:fillRect/>
          </a:stretch>
        </p:blipFill>
        <p:spPr>
          <a:xfrm>
            <a:off x="8801187" y="1922978"/>
            <a:ext cx="3246832" cy="384636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7915D56-29EC-EE51-C3BE-6C423B3794A7}"/>
              </a:ext>
            </a:extLst>
          </p:cNvPr>
          <p:cNvSpPr txBox="1"/>
          <p:nvPr/>
        </p:nvSpPr>
        <p:spPr>
          <a:xfrm>
            <a:off x="57995" y="1557005"/>
            <a:ext cx="2172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outside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they look similar…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19DBEB-ED98-A4C5-ABDF-4F5CEEB6993B}"/>
              </a:ext>
            </a:extLst>
          </p:cNvPr>
          <p:cNvSpPr txBox="1"/>
          <p:nvPr/>
        </p:nvSpPr>
        <p:spPr>
          <a:xfrm>
            <a:off x="9058650" y="5856451"/>
            <a:ext cx="3246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 Inner modules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present Shortened straws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7B53B6-4278-98E1-D17A-A9F68305C643}"/>
              </a:ext>
            </a:extLst>
          </p:cNvPr>
          <p:cNvSpPr txBox="1"/>
          <p:nvPr/>
        </p:nvSpPr>
        <p:spPr>
          <a:xfrm>
            <a:off x="5248373" y="1601910"/>
            <a:ext cx="3246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v26c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AF886F-D82A-1481-C7AF-4CC77A8F67E8}"/>
              </a:ext>
            </a:extLst>
          </p:cNvPr>
          <p:cNvSpPr txBox="1"/>
          <p:nvPr/>
        </p:nvSpPr>
        <p:spPr>
          <a:xfrm>
            <a:off x="8799300" y="1601910"/>
            <a:ext cx="3246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v26d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5C7B63-D082-C341-9448-EFFD33C543B6}"/>
              </a:ext>
            </a:extLst>
          </p:cNvPr>
          <p:cNvSpPr txBox="1"/>
          <p:nvPr/>
        </p:nvSpPr>
        <p:spPr>
          <a:xfrm>
            <a:off x="10083118" y="2774913"/>
            <a:ext cx="869582" cy="461665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200" b="1" dirty="0"/>
              <a:t>Al Shield</a:t>
            </a:r>
            <a:r>
              <a:rPr lang="en-US" sz="1200" dirty="0"/>
              <a:t> </a:t>
            </a:r>
            <a:r>
              <a:rPr lang="en-US" sz="1200" b="1" dirty="0"/>
              <a:t>Cone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CBF119-EDD0-747F-106F-25745205966C}"/>
              </a:ext>
            </a:extLst>
          </p:cNvPr>
          <p:cNvSpPr txBox="1"/>
          <p:nvPr/>
        </p:nvSpPr>
        <p:spPr>
          <a:xfrm>
            <a:off x="5033830" y="5883507"/>
            <a:ext cx="3644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 Inner modules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present themselves intruding into the shield area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7BF900-F200-2745-1E02-D9FBDB3EBDD0}"/>
              </a:ext>
            </a:extLst>
          </p:cNvPr>
          <p:cNvSpPr txBox="1"/>
          <p:nvPr/>
        </p:nvSpPr>
        <p:spPr>
          <a:xfrm>
            <a:off x="9872771" y="2027571"/>
            <a:ext cx="1160320" cy="461665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200" b="1" dirty="0"/>
              <a:t>Mid-Station</a:t>
            </a:r>
          </a:p>
          <a:p>
            <a:r>
              <a:rPr lang="en-US" sz="1200" b="1" dirty="0"/>
              <a:t>Absorber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3550A06-7817-5A49-A10C-65C1B841D9C0}"/>
              </a:ext>
            </a:extLst>
          </p:cNvPr>
          <p:cNvCxnSpPr/>
          <p:nvPr/>
        </p:nvCxnSpPr>
        <p:spPr>
          <a:xfrm>
            <a:off x="9872771" y="2027571"/>
            <a:ext cx="0" cy="4616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E3BC58C-CCB8-0CD7-9AED-BAF3B5F4BAF7}"/>
              </a:ext>
            </a:extLst>
          </p:cNvPr>
          <p:cNvCxnSpPr/>
          <p:nvPr/>
        </p:nvCxnSpPr>
        <p:spPr>
          <a:xfrm>
            <a:off x="10069985" y="2774913"/>
            <a:ext cx="0" cy="4616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925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10830-2012-59F8-962F-5B9673AA2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4EAAAAD-C53E-9E10-FC09-2E171C2D5890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B07C3D-C685-9058-23C2-FCD4974EE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A57F41-C200-827D-7530-12E56315B2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D777B2-8459-8A10-CBDD-03B05AD5D8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79F0DBB-813F-1C15-FC95-5C7FB3BCFB7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99E252D-C8F8-1957-32E3-9F55B068A24B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7"/>
              </a:rPr>
              <a:t>sofia.Alonso.lopes@gmail.com</a:t>
            </a:r>
            <a:r>
              <a:rPr lang="en-US" sz="1100" dirty="0"/>
              <a:t> 			</a:t>
            </a:r>
            <a:fld id="{CA398779-34E1-4EBD-A50E-BEACCA165894}" type="slidenum">
              <a:rPr lang="en-US" sz="1100" smtClean="0"/>
              <a:t>16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D84465C-6125-175E-0954-3A7C11AA1886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new geometries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A470D8-BDD5-D38F-262D-917BB8CB543B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Occupancies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V26c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v26d</a:t>
            </a:r>
            <a:endParaRPr lang="en-US" sz="1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064E029-0913-6405-8766-F3C56FC235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3671" y="1780654"/>
            <a:ext cx="11864658" cy="45407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5434CC-64B9-4534-7F3F-73FEFBB86097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96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298A3-09CA-6BFA-A238-F212D5C7C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48FD2F5-B3E0-D838-8299-FAF648C25D0C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8C42CD-B829-36A6-E8C7-35737C585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CA306F-39BE-9BDD-7018-F29C4C4CE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5EA697-2356-C4B5-7ECF-A8254125F7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23913CA-8D10-6EA3-AD43-DDDF6C73FA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806F905-8A31-5D24-6697-B1A86CBD9C0E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87243131-4BA0-4D28-9AD8-371AA6C74308}" type="slidenum">
              <a:rPr lang="en-US" sz="1100" smtClean="0"/>
              <a:t>17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45ECCB9-AB50-14C3-BE71-6BA5A962227E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078FBA3-47C4-F331-7566-4EEB8603EB9F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Particles that survive MUCH and MUST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747486-690B-00DE-C2DC-0CEFF6E22A7C}"/>
              </a:ext>
            </a:extLst>
          </p:cNvPr>
          <p:cNvSpPr txBox="1"/>
          <p:nvPr/>
        </p:nvSpPr>
        <p:spPr>
          <a:xfrm>
            <a:off x="7823200" y="1804958"/>
            <a:ext cx="4193858" cy="4478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Only particles that transversed all MUCH and MUST stations are included! </a:t>
            </a:r>
          </a:p>
          <a:p>
            <a:pPr algn="ct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No noise from secondary muons for both geometries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Fewer MUST points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protons for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v26m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→ Fewer Layers in </a:t>
            </a:r>
            <a:r>
              <a:rPr lang="en-US" sz="16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v26m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no direct conclusion.</a:t>
            </a:r>
          </a:p>
          <a:p>
            <a:pPr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Overall, few MUST points per event → Good background suppression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985FCDD-3DB1-97F3-ABF0-1A2510B4CFEB}"/>
              </a:ext>
            </a:extLst>
          </p:cNvPr>
          <p:cNvCxnSpPr/>
          <p:nvPr/>
        </p:nvCxnSpPr>
        <p:spPr>
          <a:xfrm>
            <a:off x="7942898" y="2702560"/>
            <a:ext cx="408654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EE669C9F-0717-F7FC-ADCD-049BF373AE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2560" y="1615155"/>
            <a:ext cx="7487920" cy="483347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27AD205-C466-123B-108E-28F709375EC0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671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DEFBB-8D5A-6000-8048-F9E09B5CE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130962B-B71D-74F8-8360-513671A61A57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843A7C-B6AE-63B9-58DA-E7EF8C3E1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1C0D9C-0AB4-FA68-C44C-74EF798B0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93365F-2426-C60C-C2A9-10BCF5BE53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A751B2-F4EC-6EB4-AAC0-A7533C1512F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088B8EF-6396-67F5-5A99-1187D0C79475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3C13E89D-B0AF-42FA-AC59-E78BCEC94F29}" type="slidenum">
              <a:rPr lang="en-US" sz="1100" smtClean="0"/>
              <a:t>18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2C53561-AA99-2B91-DC21-68492FDDEC7E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C46462E-6280-355F-FB32-B29A7A72DF9A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Transverse of particles that survived MUCH along MUST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6433DD-7408-AACD-9D19-EB9A9BFFA9FE}"/>
              </a:ext>
            </a:extLst>
          </p:cNvPr>
          <p:cNvSpPr/>
          <p:nvPr/>
        </p:nvSpPr>
        <p:spPr>
          <a:xfrm>
            <a:off x="1196157" y="1862807"/>
            <a:ext cx="802640" cy="27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44136F8-CC7B-96C5-33BA-9E4221896B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38138" y="1544669"/>
            <a:ext cx="7770178" cy="50156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E4E6896-1A29-F36B-4185-BDAF6215AFC4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9EA641-1B30-2FD8-F234-EFB081FCA187}"/>
              </a:ext>
            </a:extLst>
          </p:cNvPr>
          <p:cNvSpPr txBox="1"/>
          <p:nvPr/>
        </p:nvSpPr>
        <p:spPr>
          <a:xfrm>
            <a:off x="10663637" y="1719309"/>
            <a:ext cx="1470583" cy="1461939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MCTracks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v26e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6717644</a:t>
            </a:r>
          </a:p>
          <a:p>
            <a:pPr algn="ctr"/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v26m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5985563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8353FB-D218-8559-F3AD-612C7EFFA1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031" y="1878681"/>
            <a:ext cx="986835" cy="7493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6ACAD72-52C8-C736-0E3A-45647C62FD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031" y="4333236"/>
            <a:ext cx="968778" cy="7493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235DD4-9386-FED2-6B89-2E6179B503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32588" y="4288370"/>
            <a:ext cx="986835" cy="7691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EE0ACEE-FB57-2570-C041-A7426E0DB6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70452" y="1819405"/>
            <a:ext cx="986835" cy="750226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4C29D91-1A2D-C3D8-490B-6141CED8CDAC}"/>
              </a:ext>
            </a:extLst>
          </p:cNvPr>
          <p:cNvCxnSpPr>
            <a:cxnSpLocks/>
          </p:cNvCxnSpPr>
          <p:nvPr/>
        </p:nvCxnSpPr>
        <p:spPr>
          <a:xfrm>
            <a:off x="10663637" y="2523462"/>
            <a:ext cx="1470583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A901029-EFED-5D52-1170-F870A317628A}"/>
              </a:ext>
            </a:extLst>
          </p:cNvPr>
          <p:cNvCxnSpPr>
            <a:cxnSpLocks/>
          </p:cNvCxnSpPr>
          <p:nvPr/>
        </p:nvCxnSpPr>
        <p:spPr>
          <a:xfrm>
            <a:off x="10663636" y="1996308"/>
            <a:ext cx="1470583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DDD2172-4E0B-1DFF-82E0-B604BF0AC4FA}"/>
              </a:ext>
            </a:extLst>
          </p:cNvPr>
          <p:cNvSpPr txBox="1"/>
          <p:nvPr/>
        </p:nvSpPr>
        <p:spPr>
          <a:xfrm>
            <a:off x="8936860" y="2633180"/>
            <a:ext cx="1470583" cy="61555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Background reduction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2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F813FE-07BA-F50F-636E-46CBD2388E38}"/>
              </a:ext>
            </a:extLst>
          </p:cNvPr>
          <p:cNvSpPr txBox="1"/>
          <p:nvPr/>
        </p:nvSpPr>
        <p:spPr>
          <a:xfrm>
            <a:off x="8925447" y="5092947"/>
            <a:ext cx="1470583" cy="646331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Background reduction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2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-4</a:t>
            </a:r>
          </a:p>
        </p:txBody>
      </p:sp>
    </p:spTree>
    <p:extLst>
      <p:ext uri="{BB962C8B-B14F-4D97-AF65-F5344CB8AC3E}">
        <p14:creationId xmlns:p14="http://schemas.microsoft.com/office/powerpoint/2010/main" val="3618280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C382B-40C7-E3D4-356A-046B21B4E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7F6D2F-8EDF-EBA7-E55A-990AEA041FFB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3A2F1E-6F2B-F00D-5694-276D45E80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E9DA28-381D-F9E0-E23C-6DAA6EB23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AB3598-B48D-BA5B-51BA-4949816D20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E629950-337E-6626-01B9-21D3F01DAC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8714E96-29EF-5DE1-9958-C613AE626F22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DCD0097E-D9ED-4F18-8320-7CE5C5BD0567}" type="slidenum">
              <a:rPr lang="en-US" sz="1100" smtClean="0"/>
              <a:t>19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F655FBA-51B1-EBBD-9B83-6ABA955426A5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Efficiency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4C2BD2-761C-B6CD-C0D0-FB789D459313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Transverse of Muons along MUST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807A0E-6009-736C-9244-966C87392B24}"/>
              </a:ext>
            </a:extLst>
          </p:cNvPr>
          <p:cNvSpPr/>
          <p:nvPr/>
        </p:nvSpPr>
        <p:spPr>
          <a:xfrm>
            <a:off x="1196157" y="1862807"/>
            <a:ext cx="802640" cy="27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5350968-D346-C1D3-7AB4-B2EB33C8E7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413" b="1951"/>
          <a:stretch>
            <a:fillRect/>
          </a:stretch>
        </p:blipFill>
        <p:spPr>
          <a:xfrm>
            <a:off x="782320" y="1615155"/>
            <a:ext cx="10636384" cy="49308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D201F8-CC1C-5861-C70D-782F80B44D33}"/>
              </a:ext>
            </a:extLst>
          </p:cNvPr>
          <p:cNvSpPr txBox="1"/>
          <p:nvPr/>
        </p:nvSpPr>
        <p:spPr>
          <a:xfrm>
            <a:off x="10663637" y="90413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BOX muons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2000 particles / Event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CC28C9-8ED0-907C-5D13-86BD590BB6EE}"/>
              </a:ext>
            </a:extLst>
          </p:cNvPr>
          <p:cNvSpPr txBox="1"/>
          <p:nvPr/>
        </p:nvSpPr>
        <p:spPr>
          <a:xfrm>
            <a:off x="4711084" y="1899143"/>
            <a:ext cx="6126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kern="100" dirty="0">
                <a:latin typeface="Arial" panose="020B0604020202020204" pitchFamily="34" charset="0"/>
                <a:cs typeface="Arial" panose="020B0604020202020204" pitchFamily="34" charset="0"/>
              </a:rPr>
              <a:t>95.1%</a:t>
            </a:r>
            <a:endParaRPr lang="en-US" sz="16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7C78D2-3916-40B5-1885-152318204869}"/>
              </a:ext>
            </a:extLst>
          </p:cNvPr>
          <p:cNvSpPr txBox="1"/>
          <p:nvPr/>
        </p:nvSpPr>
        <p:spPr>
          <a:xfrm rot="16200000">
            <a:off x="-2588696" y="4935069"/>
            <a:ext cx="612648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kern="100" dirty="0" err="1">
                <a:latin typeface="Arial" panose="020B0604020202020204" pitchFamily="34" charset="0"/>
                <a:cs typeface="Arial" panose="020B0604020202020204" pitchFamily="34" charset="0"/>
              </a:rPr>
              <a:t>v26m</a:t>
            </a:r>
            <a:r>
              <a:rPr lang="en-US" sz="1600" b="1" kern="1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sz="1600" b="1" kern="100" dirty="0" err="1">
                <a:latin typeface="Arial" panose="020B0604020202020204" pitchFamily="34" charset="0"/>
                <a:cs typeface="Arial" panose="020B0604020202020204" pitchFamily="34" charset="0"/>
              </a:rPr>
              <a:t>v26e</a:t>
            </a:r>
            <a:endParaRPr lang="en-US" sz="1600" b="1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21EF58-0277-2267-3FA8-3EC4F3A59647}"/>
              </a:ext>
            </a:extLst>
          </p:cNvPr>
          <p:cNvSpPr txBox="1"/>
          <p:nvPr/>
        </p:nvSpPr>
        <p:spPr>
          <a:xfrm>
            <a:off x="4711084" y="4432826"/>
            <a:ext cx="6126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kern="100" dirty="0">
                <a:latin typeface="Arial" panose="020B0604020202020204" pitchFamily="34" charset="0"/>
                <a:cs typeface="Arial" panose="020B0604020202020204" pitchFamily="34" charset="0"/>
              </a:rPr>
              <a:t>97.4%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144493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5524C-4EF0-0879-B7CB-3439FB5FF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C1A6545-1E33-1134-23BE-50BACAE850C5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276DFF-C759-CD91-19D5-5C520CCA5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9402D6-1CB0-6972-A0AC-C4C78DCCE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4CA8C81-6398-2EE2-7404-D945FED86D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10765D2-90B0-23E7-872C-778AAD042B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AA55147-1ADD-FD97-558B-E927B60391BB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71D7BFA8-E815-4293-B3E4-AD36D110BEDE}" type="slidenum">
              <a:rPr lang="en-US" sz="1100" smtClean="0"/>
              <a:t>20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8AA486F-5F49-4DAE-1D27-C27DD63BFDFC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Efficiency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934B65A-0330-F612-ECD9-78323967344C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Transverse of Pions along MUST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1359DA-38A7-2364-1142-D3BB9AE9D544}"/>
              </a:ext>
            </a:extLst>
          </p:cNvPr>
          <p:cNvSpPr/>
          <p:nvPr/>
        </p:nvSpPr>
        <p:spPr>
          <a:xfrm>
            <a:off x="1196157" y="1862807"/>
            <a:ext cx="802640" cy="27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A677C26-0747-2BA6-0221-FA5BDA0F1C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665" b="2281"/>
          <a:stretch>
            <a:fillRect/>
          </a:stretch>
        </p:blipFill>
        <p:spPr>
          <a:xfrm>
            <a:off x="782320" y="1615155"/>
            <a:ext cx="10592687" cy="48809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BB50871-2C3B-4D76-9ACB-803DDC366F73}"/>
              </a:ext>
            </a:extLst>
          </p:cNvPr>
          <p:cNvSpPr txBox="1"/>
          <p:nvPr/>
        </p:nvSpPr>
        <p:spPr>
          <a:xfrm>
            <a:off x="10663637" y="90413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BOX pions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2000 particles / Event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2E233D-B28B-D840-48D0-76E3F44A151E}"/>
              </a:ext>
            </a:extLst>
          </p:cNvPr>
          <p:cNvSpPr txBox="1"/>
          <p:nvPr/>
        </p:nvSpPr>
        <p:spPr>
          <a:xfrm>
            <a:off x="5928360" y="1636339"/>
            <a:ext cx="6126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kern="100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  <a:endParaRPr lang="en-US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0A607D-9D1B-4069-C308-F1DDEA7F88EA}"/>
              </a:ext>
            </a:extLst>
          </p:cNvPr>
          <p:cNvSpPr txBox="1"/>
          <p:nvPr/>
        </p:nvSpPr>
        <p:spPr>
          <a:xfrm rot="16200000">
            <a:off x="-2588696" y="4935069"/>
            <a:ext cx="612648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kern="100" dirty="0" err="1">
                <a:latin typeface="Arial" panose="020B0604020202020204" pitchFamily="34" charset="0"/>
                <a:cs typeface="Arial" panose="020B0604020202020204" pitchFamily="34" charset="0"/>
              </a:rPr>
              <a:t>v26m</a:t>
            </a:r>
            <a:r>
              <a:rPr lang="en-US" sz="1600" b="1" kern="1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sz="1600" b="1" kern="100" dirty="0" err="1">
                <a:latin typeface="Arial" panose="020B0604020202020204" pitchFamily="34" charset="0"/>
                <a:cs typeface="Arial" panose="020B0604020202020204" pitchFamily="34" charset="0"/>
              </a:rPr>
              <a:t>v26e</a:t>
            </a:r>
            <a:endParaRPr lang="en-US" sz="1600" b="1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77127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46181-FDC5-8E01-7F53-1F40D7EF0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1A29AA4-1145-BC5E-7FF4-CD04B43044E3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DCF4D6-C96A-8E52-4CC2-D63D71959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E2E2A1-7127-48C5-68B0-A27DA886C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194C6A-6ABB-015D-07FD-5958236587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3100D4-8D6E-E676-AC3B-F9250B3F0B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DF33952-462E-BAA0-877E-A6EAA0AC3697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6EE441C8-4D28-4E00-8239-594FD78C7203}" type="slidenum">
              <a:rPr lang="en-US" sz="1100" smtClean="0"/>
              <a:t>21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64B4FBF-BDFA-90B7-463F-F6D7C8DDA241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Efficiency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81182F4-9AAE-3C89-CC63-B1850E56822C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Transverse of Protons along MUST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4BE5FB-8E50-12DA-410A-65694245EFA4}"/>
              </a:ext>
            </a:extLst>
          </p:cNvPr>
          <p:cNvSpPr/>
          <p:nvPr/>
        </p:nvSpPr>
        <p:spPr>
          <a:xfrm>
            <a:off x="1196157" y="1862807"/>
            <a:ext cx="802640" cy="27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1D158D2-34FD-E47A-51E0-0ADDE2AC48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017" b="1510"/>
          <a:stretch>
            <a:fillRect/>
          </a:stretch>
        </p:blipFill>
        <p:spPr>
          <a:xfrm>
            <a:off x="652634" y="1615155"/>
            <a:ext cx="10551451" cy="49337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1B27DD5-4404-BF2D-1E23-FC93B894E289}"/>
              </a:ext>
            </a:extLst>
          </p:cNvPr>
          <p:cNvSpPr txBox="1"/>
          <p:nvPr/>
        </p:nvSpPr>
        <p:spPr>
          <a:xfrm>
            <a:off x="10663637" y="90413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BOX protons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2000 particles / Event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7F258A-FEA8-F241-3175-979BF65CEA5B}"/>
              </a:ext>
            </a:extLst>
          </p:cNvPr>
          <p:cNvSpPr txBox="1"/>
          <p:nvPr/>
        </p:nvSpPr>
        <p:spPr>
          <a:xfrm>
            <a:off x="5928360" y="1636339"/>
            <a:ext cx="6126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kern="100" dirty="0">
                <a:latin typeface="Arial" panose="020B0604020202020204" pitchFamily="34" charset="0"/>
                <a:cs typeface="Arial" panose="020B0604020202020204" pitchFamily="34" charset="0"/>
              </a:rPr>
              <a:t>0.4%</a:t>
            </a:r>
            <a:endParaRPr lang="en-US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98F039-76AB-D7DE-9151-D3B770261A83}"/>
              </a:ext>
            </a:extLst>
          </p:cNvPr>
          <p:cNvSpPr txBox="1"/>
          <p:nvPr/>
        </p:nvSpPr>
        <p:spPr>
          <a:xfrm rot="16200000">
            <a:off x="-2588696" y="4935069"/>
            <a:ext cx="612648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kern="100" dirty="0" err="1">
                <a:latin typeface="Arial" panose="020B0604020202020204" pitchFamily="34" charset="0"/>
                <a:cs typeface="Arial" panose="020B0604020202020204" pitchFamily="34" charset="0"/>
              </a:rPr>
              <a:t>v26m</a:t>
            </a:r>
            <a:r>
              <a:rPr lang="en-US" sz="1600" b="1" kern="1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sz="1600" b="1" kern="100" dirty="0" err="1">
                <a:latin typeface="Arial" panose="020B0604020202020204" pitchFamily="34" charset="0"/>
                <a:cs typeface="Arial" panose="020B0604020202020204" pitchFamily="34" charset="0"/>
              </a:rPr>
              <a:t>v26e</a:t>
            </a:r>
            <a:endParaRPr lang="en-US" sz="1600" b="1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644067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BD274-9E7A-B34C-7D46-2B5C6F247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96A26A4-F7E3-9416-7E31-DBFA1FEB2576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B43E9C-8AB0-A3FC-32A2-BD1604700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0FB5A9-79A2-930B-2D0E-FCB598C4B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2B4358-2086-DD45-52CD-2B907C7C2D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DB110D-196A-8636-85FE-5C02589EF23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0FE3176-CF61-814C-66A1-BB3A94564B1B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112BEB49-4D2C-4F6E-9E4D-E140F354F692}" type="slidenum">
              <a:rPr lang="en-US" sz="1100" smtClean="0"/>
              <a:t>22</a:t>
            </a:fld>
            <a:endParaRPr lang="en-US" sz="11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BB254F-DB20-8E44-593B-9C5D360FBF47}"/>
              </a:ext>
            </a:extLst>
          </p:cNvPr>
          <p:cNvSpPr txBox="1">
            <a:spLocks/>
          </p:cNvSpPr>
          <p:nvPr/>
        </p:nvSpPr>
        <p:spPr>
          <a:xfrm>
            <a:off x="2235200" y="946999"/>
            <a:ext cx="7884160" cy="587515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Take home message </a:t>
            </a:r>
            <a:endParaRPr 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36B067-3D73-A2CD-302D-DCFE52A147FB}"/>
              </a:ext>
            </a:extLst>
          </p:cNvPr>
          <p:cNvSpPr txBox="1"/>
          <p:nvPr/>
        </p:nvSpPr>
        <p:spPr>
          <a:xfrm>
            <a:off x="2245360" y="1544674"/>
            <a:ext cx="7874000" cy="470898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Detector health: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v26m's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lower straw/station occupancy and multi-hit frequency support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less charge accumulation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Background &amp; rates: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v26m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gives ~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2x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lower peak hit rate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while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using 2 fewer layers per station 		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lower costs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Muon detection efficiency: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no significant difference between geometries.</a:t>
            </a:r>
          </a:p>
          <a:p>
            <a:pPr lvl="3"/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B2C3CDF-EE3A-47D5-6697-A1DB88CDC5B7}"/>
              </a:ext>
            </a:extLst>
          </p:cNvPr>
          <p:cNvCxnSpPr/>
          <p:nvPr/>
        </p:nvCxnSpPr>
        <p:spPr>
          <a:xfrm>
            <a:off x="2418080" y="2988440"/>
            <a:ext cx="74472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4FEC1ED-886C-20F7-54F8-82CBFDEEFDBA}"/>
              </a:ext>
            </a:extLst>
          </p:cNvPr>
          <p:cNvCxnSpPr/>
          <p:nvPr/>
        </p:nvCxnSpPr>
        <p:spPr>
          <a:xfrm>
            <a:off x="2418080" y="4675000"/>
            <a:ext cx="74472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7" name="Graphic 16" descr="Bar graph with downward trend with solid fill">
            <a:extLst>
              <a:ext uri="{FF2B5EF4-FFF2-40B4-BE49-F238E27FC236}">
                <a16:creationId xmlns:a16="http://schemas.microsoft.com/office/drawing/2014/main" id="{39079329-2FFA-EAE8-3179-6795AC03AC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41600" y="3429000"/>
            <a:ext cx="753933" cy="753933"/>
          </a:xfrm>
          <a:prstGeom prst="rect">
            <a:avLst/>
          </a:prstGeom>
        </p:spPr>
      </p:pic>
      <p:pic>
        <p:nvPicPr>
          <p:cNvPr id="21" name="Graphic 20" descr="Scales of justice with solid fill">
            <a:extLst>
              <a:ext uri="{FF2B5EF4-FFF2-40B4-BE49-F238E27FC236}">
                <a16:creationId xmlns:a16="http://schemas.microsoft.com/office/drawing/2014/main" id="{4020597A-542C-F365-F103-724DC41B70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673126" y="4936359"/>
            <a:ext cx="753933" cy="753933"/>
          </a:xfrm>
          <a:prstGeom prst="rect">
            <a:avLst/>
          </a:prstGeom>
        </p:spPr>
      </p:pic>
      <p:pic>
        <p:nvPicPr>
          <p:cNvPr id="34" name="Graphic 33" descr="High voltage with solid fill">
            <a:extLst>
              <a:ext uri="{FF2B5EF4-FFF2-40B4-BE49-F238E27FC236}">
                <a16:creationId xmlns:a16="http://schemas.microsoft.com/office/drawing/2014/main" id="{83A64DF6-22E1-3967-CAD1-13A6ED8FE0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641599" y="1818302"/>
            <a:ext cx="753933" cy="75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76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65000">
              <a:schemeClr val="accent1">
                <a:lumMod val="45000"/>
                <a:lumOff val="55000"/>
              </a:schemeClr>
            </a:gs>
            <a:gs pos="100000">
              <a:schemeClr val="accent1"/>
            </a:gs>
          </a:gsLst>
          <a:lin ang="108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3958DA-0A00-545E-3D87-999A58B0D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8C47B9-7F30-2A4D-8763-5576A7B355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243" b="17705"/>
          <a:stretch>
            <a:fillRect/>
          </a:stretch>
        </p:blipFill>
        <p:spPr>
          <a:xfrm>
            <a:off x="656498" y="-1985"/>
            <a:ext cx="10868843" cy="6859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606E1E-318B-46B5-27C8-B2C6E8C1B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963809"/>
            <a:ext cx="12181840" cy="1012476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Outlook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36AC748-C3DD-819F-9942-B95D95701115}"/>
              </a:ext>
            </a:extLst>
          </p:cNvPr>
          <p:cNvSpPr txBox="1"/>
          <p:nvPr/>
        </p:nvSpPr>
        <p:spPr>
          <a:xfrm>
            <a:off x="0" y="4394940"/>
            <a:ext cx="12192000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en-US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v26f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geometry… </a:t>
            </a:r>
            <a:r>
              <a:rPr lang="en-US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v26e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with a back-absorber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587CBBE-8094-BCF3-2034-F0D8C9DE1EF5}"/>
              </a:ext>
            </a:extLst>
          </p:cNvPr>
          <p:cNvSpPr/>
          <p:nvPr/>
        </p:nvSpPr>
        <p:spPr>
          <a:xfrm>
            <a:off x="0" y="-1985"/>
            <a:ext cx="12192000" cy="781379"/>
          </a:xfrm>
          <a:prstGeom prst="rect">
            <a:avLst/>
          </a:prstGeom>
          <a:solidFill>
            <a:srgbClr val="C3F3FF"/>
          </a:solidFill>
          <a:ln w="28575">
            <a:solidFill>
              <a:srgbClr val="000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8AE6DFE6-3551-266B-ED3D-D0B8A9045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478C85D-A955-11CE-71C5-683ADAFAA4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523D389-5CF1-A866-BD59-C385D8F6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667" b="35453"/>
          <a:stretch>
            <a:fillRect/>
          </a:stretch>
        </p:blipFill>
        <p:spPr>
          <a:xfrm>
            <a:off x="0" y="-1985"/>
            <a:ext cx="802640" cy="77671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DB6F086-660A-6C07-36F3-F485854DDAA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043CEA37-00E3-E5C4-627F-68B06730B3F8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DE17A093-5D2F-4321-9052-0B7A9AB81AC3}" type="slidenum">
              <a:rPr lang="en-US" sz="1100" smtClean="0"/>
              <a:t>23</a:t>
            </a:fld>
            <a:endParaRPr lang="en-US" sz="1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779848-5A26-FFA0-DD12-F379E5E12A82}"/>
              </a:ext>
            </a:extLst>
          </p:cNvPr>
          <p:cNvSpPr txBox="1"/>
          <p:nvPr/>
        </p:nvSpPr>
        <p:spPr>
          <a:xfrm>
            <a:off x="17963" y="4876538"/>
            <a:ext cx="12192000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Repeat study with the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full reconstructed data</a:t>
            </a:r>
            <a:endParaRPr lang="en-US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571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03E090-3BB9-A12C-F9A0-33EEA2187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4964F-D49D-A2BB-92B9-8B25907A3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963809"/>
            <a:ext cx="12181840" cy="1012476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Thank you for you attention!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E4B2D6-AE9D-FE40-39E4-47AB5534543A}"/>
              </a:ext>
            </a:extLst>
          </p:cNvPr>
          <p:cNvSpPr txBox="1"/>
          <p:nvPr/>
        </p:nvSpPr>
        <p:spPr>
          <a:xfrm>
            <a:off x="0" y="4111162"/>
            <a:ext cx="12192000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b="1" i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oftware work </a:t>
            </a:r>
            <a:r>
              <a:rPr lang="en-US" sz="1600" b="0" i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CBM MUST (Muon Straws) LHCb OT</a:t>
            </a:r>
            <a:endParaRPr lang="en-US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5C33AC-C742-896F-70B8-80ACFA565F98}"/>
              </a:ext>
            </a:extLst>
          </p:cNvPr>
          <p:cNvSpPr/>
          <p:nvPr/>
        </p:nvSpPr>
        <p:spPr>
          <a:xfrm>
            <a:off x="0" y="-1985"/>
            <a:ext cx="12192000" cy="781379"/>
          </a:xfrm>
          <a:prstGeom prst="rect">
            <a:avLst/>
          </a:prstGeom>
          <a:solidFill>
            <a:srgbClr val="C3F3FF"/>
          </a:solidFill>
          <a:ln w="28575">
            <a:solidFill>
              <a:srgbClr val="000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4AFF34C7-C331-43F0-B2D9-A669C64A9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55B2881-1E58-52F2-EAAE-067644F30E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723A211-8763-30DB-50A5-0D413D85F9F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8667" b="35453"/>
          <a:stretch>
            <a:fillRect/>
          </a:stretch>
        </p:blipFill>
        <p:spPr>
          <a:xfrm>
            <a:off x="0" y="-1985"/>
            <a:ext cx="802640" cy="77671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0F5F092-47E9-A5CA-7E02-603C8623A15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CFBBA16F-E89A-AF31-0611-EDA478522BDD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DE17A093-5D2F-4321-9052-0B7A9AB81AC3}" type="slidenum">
              <a:rPr lang="en-US" sz="1100" smtClean="0"/>
              <a:t>24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84032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94F0A-6327-F0D5-B5DF-344774494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CA44-C557-247F-921A-8B0C67F2F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963809"/>
            <a:ext cx="12181840" cy="1012476"/>
          </a:xfrm>
          <a:solidFill>
            <a:srgbClr val="0B3041"/>
          </a:solidFill>
          <a:ln>
            <a:solidFill>
              <a:srgbClr val="0B3041"/>
            </a:solidFill>
          </a:ln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Backup Slides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E30DF5-EAE6-81CB-C8A5-07F933171017}"/>
              </a:ext>
            </a:extLst>
          </p:cNvPr>
          <p:cNvSpPr txBox="1"/>
          <p:nvPr/>
        </p:nvSpPr>
        <p:spPr>
          <a:xfrm>
            <a:off x="0" y="4111162"/>
            <a:ext cx="12192000" cy="338554"/>
          </a:xfrm>
          <a:prstGeom prst="rect">
            <a:avLst/>
          </a:prstGeom>
          <a:solidFill>
            <a:srgbClr val="156082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 b="1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oftware work </a:t>
            </a:r>
            <a:r>
              <a:rPr lang="en-US" sz="1600" b="0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CBM MUST (Muon Straws) LHCb OT</a:t>
            </a:r>
            <a:endParaRPr lang="en-US" sz="16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BB85407-AD70-731D-8816-27D9C4452A98}"/>
              </a:ext>
            </a:extLst>
          </p:cNvPr>
          <p:cNvSpPr/>
          <p:nvPr/>
        </p:nvSpPr>
        <p:spPr>
          <a:xfrm>
            <a:off x="0" y="-1985"/>
            <a:ext cx="12192000" cy="781379"/>
          </a:xfrm>
          <a:prstGeom prst="rect">
            <a:avLst/>
          </a:prstGeom>
          <a:solidFill>
            <a:srgbClr val="C3F3FF"/>
          </a:solidFill>
          <a:ln w="28575">
            <a:solidFill>
              <a:srgbClr val="000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FA02921-5FB7-2748-51D2-F2B6B26D7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FB4A0BC-CFE9-489E-BBDA-C46C1A026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CA391B6D-531F-2BD8-8535-D5C2AAB12DC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b="35453"/>
          <a:stretch>
            <a:fillRect/>
          </a:stretch>
        </p:blipFill>
        <p:spPr>
          <a:xfrm>
            <a:off x="0" y="-1985"/>
            <a:ext cx="802640" cy="77671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8F007DF-E21A-F3CE-DCA6-0E486CDEBD2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665CF16A-8FD7-7ADB-CFAE-01ADDDFCCB08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7"/>
              </a:rPr>
              <a:t>sofia.Alonso.lopes@gmail.com</a:t>
            </a:r>
            <a:r>
              <a:rPr lang="en-US" sz="1100" dirty="0"/>
              <a:t> 			</a:t>
            </a:r>
            <a:fld id="{F6E01D71-2FC9-4E08-9EC3-65A6BAD1E0AB}" type="slidenum">
              <a:rPr lang="en-US" sz="1100" smtClean="0"/>
              <a:t>25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9842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A9ED0-9C0D-6EDC-EB54-EAAC62146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B4EE5D1-6B08-2238-9FE2-359DCB944576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37ABFE-DE88-0553-4ADE-38BABD059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C59931-ECD8-0E02-BCA1-9925C4640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B028C5-09F2-1017-0671-DC541DFAA4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91E4A5-6F64-E482-7B2E-8DFE6238BF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13834AE-3218-C9A1-53BF-63F1467254BF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2F35C5C6-34B6-4464-813E-4D39762EED8F}" type="slidenum">
              <a:rPr lang="en-US" sz="1100"/>
              <a:t>26</a:t>
            </a:fld>
            <a:endParaRPr lang="en-US" sz="11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9FDACA3-6DCF-87FA-BD3B-C40F2FB2BCF8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A23DA28-D6CC-10F2-F143-D3D7CC6E07FE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Data – What particles do we get from the </a:t>
            </a:r>
            <a:r>
              <a:rPr lang="en-US" sz="16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Au+Au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collision?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4E34AC-8279-3F08-E8EF-68E042CA0E5B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B08FD79-248E-F197-8DE4-B9CC66A89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7539" y="1766323"/>
            <a:ext cx="10328798" cy="457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319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6C4EC-526D-2DCB-330B-6315FF4FA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CCDE1D-749C-5B43-DAE0-AFBFF7B5CE5E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D7B2FE-E58D-0B2F-5B86-B1728C881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510C17-2CB0-89DA-CE56-B92C2DE08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C32E37-A544-CC04-9AD5-E076BA414A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8C2B02-F80C-DA9F-6F2F-AE7BEC3AFD2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88C163C-9356-014D-AF4D-A38E90B4CCC7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2F35C5C6-34B6-4464-813E-4D39762EED8F}" type="slidenum">
              <a:rPr lang="en-US" sz="1100"/>
              <a:t>27</a:t>
            </a:fld>
            <a:endParaRPr lang="en-US" sz="11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BA4941-24C5-B434-037D-1EAD3D3E45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0639" y="1623141"/>
            <a:ext cx="10203589" cy="486511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F12B257-2225-5D50-58CA-B1C6424F59B4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1AF2B0C-B5C3-A4B7-3B7B-C0A7EF62E293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Data – Distribution of </a:t>
            </a:r>
            <a:r>
              <a:rPr lang="en-US" sz="16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MCTracks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starting coordinates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14C2BA-E042-017F-AF84-4529C3377A32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8101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5D3B5-8421-CB8A-1FB3-3AEFE79CF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791F35D-007B-CFD5-287C-F57EB36BEC92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2DD4233-D25C-2D03-75C1-6EA87F8CCDA1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9C5195F-B190-2C0E-BD5B-51E0E2E5E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0E0FC71-B2B3-B32B-A18F-45FFE4239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BFC3372-0CC1-DCE9-5CD5-CF2AEEBF2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0160139-7CD8-F3CF-5A88-B80D026D1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505F559B-1C93-0CA7-69C2-19BB06DF77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161" y="869265"/>
            <a:ext cx="12220123" cy="353150"/>
          </a:xfr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 fontScale="90000"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D76B491-C1CF-49D7-8ADD-E33F05108BCF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Muon Data – Distribution of </a:t>
            </a:r>
            <a:r>
              <a:rPr lang="en-US" sz="16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MCTracks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starting coordinates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2FC690E-9F4F-30FB-90D6-CA2A94FEC11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" b="2489"/>
          <a:stretch>
            <a:fillRect/>
          </a:stretch>
        </p:blipFill>
        <p:spPr>
          <a:xfrm>
            <a:off x="1180863" y="1615155"/>
            <a:ext cx="10285516" cy="478210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C9CAFC8-5882-0837-5C02-536444FC7DAD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2554AFDE-5FC7-49B2-8F8F-673E71CA2B90}" type="slidenum">
              <a:rPr lang="en-US" sz="1100" smtClean="0"/>
              <a:t>28</a:t>
            </a:fld>
            <a:endParaRPr lang="en-US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D57159-EC01-352C-B1C9-E120BEA4BA66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0369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FDC10-11C8-0CF9-DB23-7AF05A97C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4E2269E8-58A3-100D-566E-84C4C4ED6034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3"/>
              </a:rPr>
              <a:t>sofia.Alonso.lopes@gmail.com</a:t>
            </a:r>
            <a:r>
              <a:rPr lang="en-US" sz="1100" dirty="0"/>
              <a:t> 			</a:t>
            </a:r>
            <a:fld id="{454BB3E7-1EC4-425A-81E2-60E84DFF69A6}" type="slidenum">
              <a:rPr lang="en-US" sz="1100" smtClean="0"/>
              <a:t>29</a:t>
            </a:fld>
            <a:endParaRPr lang="en-US" sz="11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3A1BDE-4DCC-69C2-A7DA-C22C97E0A6B3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827A6D-A8EE-D4FC-5126-83F3906CEAE8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610E774-F5A1-4AAB-5E67-A490379AA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607E844-115B-3C28-2BE2-190C4199E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46A89FB-DDD6-C5D6-001C-CD006E565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1C54F7D-5496-6B76-72DF-841345EF6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E2759396-DD9E-3C9A-05D9-3334B5208B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3760" y="1773297"/>
            <a:ext cx="9896355" cy="4747458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88ACC8EB-CAB5-9037-D578-9DDA39A91A73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C68F98E9-0FF1-D877-888E-AEF3E3DB7E27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Muon Data – Start Z and mother particles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8407FD-15D7-8ECF-160F-E8ED0FF26295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907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6E0EA-D194-11D7-A0AB-35D9383F9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2AF9297-F18A-A8FA-5BCE-F0151469DF14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8CC11A6-53BE-7800-29E0-209CBB158375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22E34D8-35E2-3673-792B-73D1074E9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BCD48DE-ED97-07AE-A03F-7C03666C4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A319B3F-5399-BFE3-1E95-9891AADF2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66D9015-92C2-B8C1-97DE-A89198C48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8A25CB4A-B30F-11A7-CCDA-EDF876B80B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52324"/>
          <a:stretch>
            <a:fillRect/>
          </a:stretch>
        </p:blipFill>
        <p:spPr>
          <a:xfrm>
            <a:off x="151919" y="1997748"/>
            <a:ext cx="11888161" cy="407845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527651F-6ACD-C7CB-99F0-27897A3600D3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4A01C647-E0FC-46A5-9A64-935490A9D780}" type="slidenum">
              <a:rPr lang="en-US" sz="1100" smtClean="0"/>
              <a:t>30</a:t>
            </a:fld>
            <a:endParaRPr lang="en-US" sz="11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AC48C64-A573-E97E-01DE-A1DF781A45D8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3DE96D35-D342-CDB2-C4D8-199AD53D6A66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Muon Data – Momentum for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v26e</a:t>
            </a:r>
            <a:endParaRPr lang="en-US" sz="1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10EC0B-6F4D-B390-AF8F-C16B104000FE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3770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707E1-3DFF-A069-ED44-0EA9F7FAA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B04D3CA-1B5A-61B5-3F4A-1819DF383E65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0BA01EC-7677-E37F-E1C6-0FFAE9066419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394C960-6A81-7C18-C6D9-38C09C070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22F9BB7-1C39-8ED8-FF65-DBF92BCC7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731A1D1-04A5-4AEE-BDFF-75ABDCAE9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25CA56B-1720-0BC2-1257-AFAEF51BE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E90C5A10-9437-32A2-C535-1D70049BD8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14" t="50158" r="-1014" b="2166"/>
          <a:stretch>
            <a:fillRect/>
          </a:stretch>
        </p:blipFill>
        <p:spPr>
          <a:xfrm>
            <a:off x="373645" y="2122137"/>
            <a:ext cx="11416585" cy="39166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3803F4-E63F-E835-6E1A-BD0B3C90B562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0C401F6B-78C2-4BA5-B4ED-81296BF1BE69}" type="slidenum">
              <a:rPr lang="en-US" sz="1100" smtClean="0"/>
              <a:t>31</a:t>
            </a:fld>
            <a:endParaRPr lang="en-US" sz="110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673CDF4-038E-0AFA-7C88-6B19FD0AA8CF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36D21E6-51AD-C192-01E0-3314AD519586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Muon Data – Momentum for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v26m</a:t>
            </a:r>
            <a:endParaRPr lang="en-US" sz="1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971522-7386-7744-56A3-B76C58BBE8D6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9893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72148-2F0C-4CFA-BC7A-4DAD02E52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2FB7DBC-5272-B3CE-79DD-A2A3F84A012D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1851E00-1B07-BB9E-3164-1479047D96B9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63D87E9-5A4E-C8A3-E35B-BFC0DD77A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F910360-04EB-E87B-6042-C6D30D01D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118933E-1721-0B5E-0728-841300132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CA3A084-CBD9-01A5-0D25-3044167EB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E6779A0B-AD14-CE06-491A-8E6BBC3290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570" y="1826814"/>
            <a:ext cx="11338860" cy="4659531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76841929-8FEF-9C6F-9DBD-46A93C210BBD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885EE66-7D9B-52BA-C620-C68A3C4D0503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Muon Data –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pX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Transverse momentum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36FFED-46F2-09A7-7CAE-38FA8CC7C711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90DE954F-BDCB-4956-8855-EF27866CBB8E}" type="slidenum">
              <a:rPr lang="en-US" sz="1100" smtClean="0"/>
              <a:t>32</a:t>
            </a:fld>
            <a:endParaRPr lang="en-US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C72102-3969-587B-9171-57AD93BDE696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4090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B0B37-F9D9-5B1E-F8A1-F2DA96951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66ED5C-CA53-78F1-197A-243DFCF46F41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2E73345-A94E-6B8E-9A5C-2E64F1C8BD3E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33F41FF-3654-8754-A81A-4C8B709D2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D92411F-A66B-4E6D-A622-B70D08562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7D15E27-70CE-382E-FD66-8BB0DA3F5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513FDB7-2B15-2B65-B765-FAF120E97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A23B6CFF-5FA2-0CA7-1757-1FFDC28A2FF2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12F2000-4F41-C07E-6C5C-A4CC3019DC5F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Muon Data –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pz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vs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2D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Histogram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02DE5E-867E-8CCC-6F04-733CE7910C7E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7"/>
              </a:rPr>
              <a:t>sofia.Alonso.lopes@gmail.com</a:t>
            </a:r>
            <a:r>
              <a:rPr lang="en-US" sz="1100" dirty="0"/>
              <a:t> 			</a:t>
            </a:r>
            <a:fld id="{62B631BC-3B58-4C14-B28D-527FB6A3EBE0}" type="slidenum">
              <a:rPr lang="en-US" sz="1100" smtClean="0"/>
              <a:t>33</a:t>
            </a:fld>
            <a:endParaRPr lang="en-US" sz="110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863F54B-2CEE-53AE-E6BD-BF6A1922D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5859" y="1819924"/>
            <a:ext cx="11360281" cy="46683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F04CC9-03C0-6A48-7F3F-7B2AEA617F34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93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9D5B2-16A3-DD97-6AFD-DFE4248B0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0D152B2-AD1D-F27C-8CB1-7937463B487E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20327F3-1620-7859-24AB-D42AB5BD3ED2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245EA8-06A6-6F5C-01DB-21B1485B9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0EE4530-9BB8-0C25-699D-F4FE28D71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FAD991D-BDE0-7FFC-0E57-BD78E1A7A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4D7DCB2-D35A-07B4-2F73-E6738DB4C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1F4D9262-5E5A-441A-64E0-7479246DFA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669"/>
          <a:stretch>
            <a:fillRect/>
          </a:stretch>
        </p:blipFill>
        <p:spPr>
          <a:xfrm>
            <a:off x="1876707" y="1826814"/>
            <a:ext cx="8438586" cy="4722284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DEE55B57-36CB-0E7D-197C-5CCE9423334C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AC4C4AB-8DFF-BDC2-BBFD-43B570FF1DAC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Muon Data – Theta, Eta, Phi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3113F5-80C2-F4F4-767F-0F9E134B9F68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756D697A-1F32-4F88-A034-DAF2A9D7DBE7}" type="slidenum">
              <a:rPr lang="en-US" sz="1100" smtClean="0"/>
              <a:t>34</a:t>
            </a:fld>
            <a:endParaRPr lang="en-US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76DE2E-A84F-F011-D7AF-3282AC298A93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9422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D9584-750E-F037-97DC-0865D6D74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6CD8799-E2BF-3477-3DB4-56290792A670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42433CD-B910-BA00-DEE6-D3AE0AFAF0A5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1608192-5E5C-3B46-8FB3-A1E041875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C41F3A7-8924-8CF8-8F76-97653D179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CB15D70-6AAF-4BD9-0148-C45E3B7D1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DDDB437-11E0-C5C2-EE46-BC8366F9D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EDA8D35F-C5A9-E3F7-407C-1ADBFCC641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3289"/>
          <a:stretch>
            <a:fillRect/>
          </a:stretch>
        </p:blipFill>
        <p:spPr>
          <a:xfrm>
            <a:off x="1271018" y="1826814"/>
            <a:ext cx="9649964" cy="4477014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DCFFE43A-F184-53D3-B510-ECE3967A7365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CB32B46-593F-C8A4-0DDF-491A93DFE324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Muon Data –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Pz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Muons from different decays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D37CCD-53D9-8F34-A9E7-B03C1A7EBB5B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F3843664-ECA8-4744-AA40-ED0B21531F78}" type="slidenum">
              <a:rPr lang="en-US" sz="1100" smtClean="0"/>
              <a:t>35</a:t>
            </a:fld>
            <a:endParaRPr lang="en-US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056771-3689-A278-23BA-3BE098F74A13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4962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73DEE-8DE7-9922-8361-2D100083F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1B748CC-F53B-2996-DFC2-E121179563C6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63393B-47DF-9157-BF95-3850C5EBCB47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D22AFB3-B540-C5CF-6B1C-3DBBE73D1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32BFE26-991C-EB8D-1D99-989D2DEEA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8A62878-8A30-A30B-4B3D-F8060B3B1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18C7881-1A0D-62CF-911A-B0F115B39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7163336C-136E-A5C3-ACAC-F1F31F0604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2615"/>
          <a:stretch>
            <a:fillRect/>
          </a:stretch>
        </p:blipFill>
        <p:spPr>
          <a:xfrm>
            <a:off x="485158" y="1826814"/>
            <a:ext cx="11383729" cy="4555642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6F5AF922-C592-955F-ADAC-50CBFE454B35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DE34ADBC-AFBA-F34C-0904-2CEDA80FC896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32004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Muon, Pion and Kaons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pz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C1F37F-C6E1-BD7E-DF88-AB7166B733B5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9435514E-D00A-49BC-A616-EFC3EEF063F7}" type="slidenum">
              <a:rPr lang="en-US" sz="1100" smtClean="0"/>
              <a:t>36</a:t>
            </a:fld>
            <a:endParaRPr lang="en-US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B20CFA-2297-B114-B985-A06CAF090079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8361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2E920-4B94-DA8D-9D05-423DCEF21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C09C99F-1AD4-83DC-47FD-18384E5B3647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1905F32-2058-F2FE-B7C8-9652D62812B6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5F7A07C-E5BB-EAAB-2778-FB9E2F1AE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4984F08-A6CE-6DE4-7B15-056B589A8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AC1BAE1-8535-B69C-AA38-E3BAF97B9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6C873AA-EBB3-4C79-9E2A-F4AE56E82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C54EF10D-DB35-EC57-E96F-58D3CB2391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3633"/>
          <a:stretch>
            <a:fillRect/>
          </a:stretch>
        </p:blipFill>
        <p:spPr>
          <a:xfrm>
            <a:off x="381470" y="1809803"/>
            <a:ext cx="7657211" cy="4242587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1154B641-8EF7-F202-BCEE-8B795B3D5F7B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646648F6-53E5-7EDE-F4A5-67B11AB955B7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32004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Muon Data – MUST and MUCH points vs momentum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375738-77EC-51F5-2814-0297761CC26B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B2D87450-F6E1-4195-B947-2A3C1C979EC1}" type="slidenum">
              <a:rPr lang="en-US" sz="1100" smtClean="0"/>
              <a:t>37</a:t>
            </a:fld>
            <a:endParaRPr lang="en-US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F62077-117C-6D7E-18FF-579AAEE14E77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C3F07B9-3BD8-FCBA-FFA0-648A698CE8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r="51661" b="2971"/>
          <a:stretch>
            <a:fillRect/>
          </a:stretch>
        </p:blipFill>
        <p:spPr>
          <a:xfrm>
            <a:off x="8285683" y="1809803"/>
            <a:ext cx="3681904" cy="424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49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0926A-0710-A947-CC25-C4E7119EB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71FC49F-46A6-0F43-99A0-39378C44F5D9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374634F-4812-D6D4-88D8-EC0ACC8E70EF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924F020-5552-DE8E-50BF-13DDF361C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71B95D1-25F8-A502-1979-E2D3AB6D0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C414624-6CF9-7594-B310-BF7D212C6D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783AF8-3E7D-F5D4-6DD9-0DE925858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F759970D-4BE5-4AC5-BBF2-B16D248D26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3755" y="2441841"/>
            <a:ext cx="5931535" cy="341037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0F62556-7C71-0E8E-1AF2-2E8BF9302D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35290" y="2441840"/>
            <a:ext cx="5931535" cy="341037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A5F6468-79F9-DA96-8C60-78C629F35D8E}"/>
              </a:ext>
            </a:extLst>
          </p:cNvPr>
          <p:cNvSpPr txBox="1"/>
          <p:nvPr/>
        </p:nvSpPr>
        <p:spPr>
          <a:xfrm>
            <a:off x="724424" y="2383967"/>
            <a:ext cx="8825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[</a:t>
            </a:r>
            <a:r>
              <a:rPr lang="en-US" sz="1400" dirty="0" err="1"/>
              <a:t>v26e</a:t>
            </a:r>
            <a:r>
              <a:rPr lang="en-US" sz="1400" dirty="0"/>
              <a:t>]</a:t>
            </a:r>
            <a:endParaRPr lang="en-US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B54589-2E47-BCFD-4AE8-2E9E50995F8D}"/>
              </a:ext>
            </a:extLst>
          </p:cNvPr>
          <p:cNvSpPr txBox="1"/>
          <p:nvPr/>
        </p:nvSpPr>
        <p:spPr>
          <a:xfrm>
            <a:off x="6609659" y="2390385"/>
            <a:ext cx="8825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[</a:t>
            </a:r>
            <a:r>
              <a:rPr lang="en-US" sz="1400" dirty="0" err="1"/>
              <a:t>v26m</a:t>
            </a:r>
            <a:r>
              <a:rPr lang="en-US" sz="1400" dirty="0"/>
              <a:t>]</a:t>
            </a:r>
            <a:endParaRPr lang="en-US" sz="1000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8D74C262-2E38-0EE6-5562-3E1A8DC27ED2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F7E61BF8-5CEE-1C18-E29E-3601FFD0FD85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32004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Muon Data – Start z reaching the MUST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CA2A64-5C23-0C38-BDB3-DAA45927EBB1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9"/>
              </a:rPr>
              <a:t>sofia.Alonso.lopes@gmail.com</a:t>
            </a:r>
            <a:r>
              <a:rPr lang="en-US" sz="1100" dirty="0"/>
              <a:t> 			</a:t>
            </a:r>
            <a:fld id="{6A8EFF7E-9A57-4528-99E0-6AF587065200}" type="slidenum">
              <a:rPr lang="en-US" sz="1100" smtClean="0"/>
              <a:t>38</a:t>
            </a:fld>
            <a:endParaRPr lang="en-US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F8DBA4-50B8-60BE-CC36-8925A4D0BD46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1664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0E5BE-F8B1-5588-88D4-8AF5F3513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2260D48-7321-952F-92E3-3B7552F02A36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0FB5F6-6FF9-4338-BCFC-83224EC1EB09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FE217A-7595-D3C9-4041-C300BAB6B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F127A11-B258-0C20-050B-F225133CB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08C74B7-BB2D-6A9D-CBD2-042BCAFD3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00DB69-24C7-D120-F743-1D36930DE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id="{2BC12A0F-0CC5-0AF1-F5E6-724A683AEE4F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  <a:endParaRPr lang="en-U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9A57C4A4-5155-D6D4-6240-C7B3F9350C56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32004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of Hits/Event/s for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v26e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AF7529-046F-A462-4AB1-A44D3780D502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7"/>
              </a:rPr>
              <a:t>sofia.Alonso.lopes@gmail.com</a:t>
            </a:r>
            <a:r>
              <a:rPr lang="en-US" sz="1100" dirty="0"/>
              <a:t> 			</a:t>
            </a:r>
            <a:fld id="{ED6A06CB-994B-42B0-9718-6E6E3662C590}" type="slidenum">
              <a:rPr lang="en-US" sz="1100" smtClean="0"/>
              <a:t>39</a:t>
            </a:fld>
            <a:endParaRPr lang="en-US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1FA50A-5CDD-2FFB-776E-3A30DBC158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560" y="1615155"/>
            <a:ext cx="10236756" cy="49760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162184-7C28-17A1-B7F2-2295EB2C5008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4723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CE0BB-A379-F125-D592-B9B3647FC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962F4A7-C8C9-F7E1-E7B9-DA1A9AE361D8}"/>
              </a:ext>
            </a:extLst>
          </p:cNvPr>
          <p:cNvGrpSpPr/>
          <p:nvPr/>
        </p:nvGrpSpPr>
        <p:grpSpPr>
          <a:xfrm>
            <a:off x="0" y="-506503"/>
            <a:ext cx="12209963" cy="1615155"/>
            <a:chOff x="0" y="-506503"/>
            <a:chExt cx="12209963" cy="161515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0A3CCC7-3CFC-12E5-3887-C0CA594A2773}"/>
                </a:ext>
              </a:extLst>
            </p:cNvPr>
            <p:cNvSpPr/>
            <p:nvPr/>
          </p:nvSpPr>
          <p:spPr>
            <a:xfrm>
              <a:off x="0" y="0"/>
              <a:ext cx="12192000" cy="779394"/>
            </a:xfrm>
            <a:prstGeom prst="rect">
              <a:avLst/>
            </a:prstGeom>
            <a:solidFill>
              <a:srgbClr val="C3F3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9096630-900A-C898-FEF2-BD30A7337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58157" y="-506503"/>
              <a:ext cx="2422733" cy="161515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344624D-844A-1B82-2145-6D95906C6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5677" y="27729"/>
              <a:ext cx="802640" cy="66886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114E6FC-BE87-4587-C4AE-A4B052A3F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49" t="3852" b="1"/>
            <a:stretch>
              <a:fillRect/>
            </a:stretch>
          </p:blipFill>
          <p:spPr>
            <a:xfrm>
              <a:off x="8237403" y="27728"/>
              <a:ext cx="3972560" cy="7415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B1BA087-9B10-4387-A90F-6B650D5B1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88667" r="287" b="35453"/>
            <a:stretch>
              <a:fillRect/>
            </a:stretch>
          </p:blipFill>
          <p:spPr>
            <a:xfrm>
              <a:off x="0" y="0"/>
              <a:ext cx="782320" cy="76315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id="{780EDD94-1937-BF30-2B7B-8824C2C767DA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A48FFEDA-CDA5-7AAD-B4EF-75129E7009F2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32004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of Hits/Event/s for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v26m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DF57C6-2079-3348-E767-0448D319A269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7"/>
              </a:rPr>
              <a:t>sofia.Alonso.lopes@gmail.com</a:t>
            </a:r>
            <a:r>
              <a:rPr lang="en-US" sz="1100" dirty="0"/>
              <a:t> 			</a:t>
            </a:r>
            <a:fld id="{0CDB97AC-96DB-4DC0-9DB5-E74BC3629D23}" type="slidenum">
              <a:rPr lang="en-US" sz="1100" smtClean="0"/>
              <a:t>40</a:t>
            </a:fld>
            <a:endParaRPr lang="en-US" sz="11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A02AB40-6E25-77A3-B383-41D3763D3D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1282" y="1666914"/>
            <a:ext cx="10149435" cy="48213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ABF6B9-4BB5-0CD6-36D5-19C767828D7C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7311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76498-EB24-85FF-AF54-5F6AEA7A0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ED3FA1C-5B7C-DF50-E8CC-2F2F9F726982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6B86C5-0308-C9AA-A053-A0EAF7276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DC90EB-EC5A-C609-8CE0-7B6B46D3F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9538BE-A3FD-AA75-068A-08876F6130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13DEE7-71CA-69EB-F617-2E81A591060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A785E17-F4D1-8597-6B62-09ADCA76DE04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4E1C945F-DA0A-43A9-8DDC-E434F0FD5236}" type="slidenum">
              <a:rPr lang="en-US" sz="1100" smtClean="0"/>
              <a:t>41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DBDBD0-A36E-0765-8AF7-4E52CE345306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6DA0BF5-E2E5-9BCE-861C-C73E10228ABB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Hits/s//Event/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cm2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along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XY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v26e</a:t>
            </a:r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MBIAS</a:t>
            </a:r>
            <a:endParaRPr lang="en-US" sz="1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4DFD53-B5C9-C8EA-5572-F56171A06E9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230" b="1589"/>
          <a:stretch>
            <a:fillRect/>
          </a:stretch>
        </p:blipFill>
        <p:spPr>
          <a:xfrm>
            <a:off x="8381213" y="1584394"/>
            <a:ext cx="3384067" cy="49362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A6512C-FD62-FFE1-0CE8-AB8A42D612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026" y="1701826"/>
            <a:ext cx="7899637" cy="373972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68B454C-4FF5-3381-0530-2C0AD5A35139}"/>
              </a:ext>
            </a:extLst>
          </p:cNvPr>
          <p:cNvSpPr/>
          <p:nvPr/>
        </p:nvSpPr>
        <p:spPr>
          <a:xfrm>
            <a:off x="972210" y="5665569"/>
            <a:ext cx="6817360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Maximum Rate/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cm2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L0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420Hz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@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10MHz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BDB14B-E7EE-FD41-A84E-99C844AE023A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mbias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6429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52BBB-C0A5-5849-E2FF-A769C0F89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4B2843-8B27-5D90-15B7-A38599AC1172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CAD440-7F9E-9D22-82AD-088F88284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070D0D-BE4B-EC11-8279-FCD22614A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BFEC98-1C1D-34EF-1B45-4B856E957F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3C97AC-C27A-AD1A-34AB-918BD3A4CA6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6E1B250-6BE1-0F4A-6AAF-AC7F4ECAFFBA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7A0D12E7-EBFD-4EA2-B034-18717FF194FF}" type="slidenum">
              <a:rPr lang="en-US" sz="1100" smtClean="0"/>
              <a:t>42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0E3A1DE-D6C1-1292-481F-3A41C7923FB4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4C7EBCC-849A-1597-40EB-6E10B004A3C8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Hits/s//Event/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cm2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along </a:t>
            </a:r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XY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v26m</a:t>
            </a:r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MBIAS</a:t>
            </a:r>
            <a:endParaRPr lang="en-US" sz="1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BFEA29-99FC-5022-AAFA-AE60AC18BC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0123" y="1589644"/>
            <a:ext cx="3247373" cy="49257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412AF13-ACB1-E7AD-EBC8-00E22C897D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399" y="1724034"/>
            <a:ext cx="7895004" cy="374936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05CEB67-1C11-3554-2403-C6308E892182}"/>
              </a:ext>
            </a:extLst>
          </p:cNvPr>
          <p:cNvSpPr/>
          <p:nvPr/>
        </p:nvSpPr>
        <p:spPr>
          <a:xfrm>
            <a:off x="985520" y="5737483"/>
            <a:ext cx="6817360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Maximum Rate/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cm2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L0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220Hz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@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10MHz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4CB546-C452-99F1-EFC8-E6272C6DCD39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mbias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3766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BC185-7C54-E0D8-05F4-8D181490E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>
            <a:extLst>
              <a:ext uri="{FF2B5EF4-FFF2-40B4-BE49-F238E27FC236}">
                <a16:creationId xmlns:a16="http://schemas.microsoft.com/office/drawing/2014/main" id="{89324B48-BFB8-680D-0A4A-92F89B564C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32" r="1440"/>
          <a:stretch>
            <a:fillRect/>
          </a:stretch>
        </p:blipFill>
        <p:spPr>
          <a:xfrm>
            <a:off x="6249387" y="1674530"/>
            <a:ext cx="5942614" cy="35323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77C0125-DFBC-F079-5709-ACF4FBC7746B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97E448-DB10-4B88-F975-B170F8124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69AF8E-9AB6-B40A-BFBF-BC9A6687A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EB1CFD-ABB4-748C-72E7-1A123F4CE4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B42431-AA45-B987-2F7F-1BB45B309CE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324EEA2-A533-9A89-68CA-9C2A0A64943B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8"/>
              </a:rPr>
              <a:t>sofia.Alonso.lopes@gmail.com</a:t>
            </a:r>
            <a:r>
              <a:rPr lang="en-US" sz="1100" dirty="0"/>
              <a:t> 			</a:t>
            </a:r>
            <a:fld id="{BBE582C9-3D36-41E8-AA8D-8EDDCB9B0AB3}" type="slidenum">
              <a:rPr lang="en-US" sz="1100" smtClean="0"/>
              <a:t>43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17B8941-B4BD-F5A2-55D5-38890A854778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C1BB032-0545-7C5C-7CC4-1A348A075937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Particles that produce MUST points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D76490-9FB3-3916-C888-CA57205A1367}"/>
              </a:ext>
            </a:extLst>
          </p:cNvPr>
          <p:cNvSpPr txBox="1"/>
          <p:nvPr/>
        </p:nvSpPr>
        <p:spPr>
          <a:xfrm>
            <a:off x="650240" y="5373895"/>
            <a:ext cx="1089151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Here we have secondary particles created in the MUCH and MUST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More counts for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v26e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→ More tracks.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0143980D-76C7-EDE9-29B7-87E42E686A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r="1639"/>
          <a:stretch>
            <a:fillRect/>
          </a:stretch>
        </p:blipFill>
        <p:spPr>
          <a:xfrm>
            <a:off x="54327" y="1662953"/>
            <a:ext cx="5942614" cy="34736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CF2879-25CF-79B1-77C0-D7D97033063B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centr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0580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8AFAA-2E28-1DA7-B6E2-A13C544A9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5AF6C5C-32E4-D2DF-FFFF-ABEBF4344F54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51B12D-D193-919A-C219-CEFCC050F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9C6BB8-76F8-F02A-FE7C-83F141B05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0C714D-4BE6-E448-3183-6AA3F6E2A5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DB5A6B1-F04E-4A4A-DB13-5BE17E48E0B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87F12B0-6272-5DA6-6876-DBD6B8ABD70C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B5D3BE3C-B82F-4AF6-B244-F8E6E30BC784}" type="slidenum">
              <a:rPr lang="en-US" sz="1100" smtClean="0"/>
              <a:t>44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13AA67D-BAA7-5646-54BF-E1CFBFC2B05F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F1D221-FCF9-C576-4B4C-20FAE3734346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Hits rate per event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52C805-5693-0400-C7BF-734DDF07C729}"/>
              </a:ext>
            </a:extLst>
          </p:cNvPr>
          <p:cNvSpPr txBox="1"/>
          <p:nvPr/>
        </p:nvSpPr>
        <p:spPr>
          <a:xfrm>
            <a:off x="1586920" y="1667669"/>
            <a:ext cx="294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3198540-DA3A-E40E-2376-97F28927B815}"/>
              </a:ext>
            </a:extLst>
          </p:cNvPr>
          <p:cNvSpPr txBox="1"/>
          <p:nvPr/>
        </p:nvSpPr>
        <p:spPr>
          <a:xfrm>
            <a:off x="7719642" y="1654572"/>
            <a:ext cx="294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MINIMUM BIAS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1C838EE-96F3-201F-4D92-CACB7CBB01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441" y="2037001"/>
            <a:ext cx="6012498" cy="432645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FD873EFA-67C7-4E54-9547-9D921AAC07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6000" y="2037001"/>
            <a:ext cx="6012498" cy="43264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88F358B-213D-F1C9-79D4-B9B16525F325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5974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5CA75-43E7-5E54-1560-1767E2D98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7640E18-9C49-C0B8-E5B0-C9411E1D170C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403294-6911-D5BB-D0F0-769AB93B4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A6C476-9904-B75D-4396-FC5E4F172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F07AD3-2625-5729-ADEF-1CF45ADE2E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50FFF9-14E5-92FF-3DAA-097CDFC8FA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848B039-34A5-2798-0BEF-D89ADA28B179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52E5F827-84D6-4D45-8CCF-41F84C9D4D86}" type="slidenum">
              <a:rPr lang="en-US" sz="1100" smtClean="0"/>
              <a:t>45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6578E91-3C42-FED8-6197-F9BAC7111500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A91C103-FC98-95CF-FE90-DCFF5F170017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hit, station, and straw occupancy </a:t>
            </a:r>
            <a:r>
              <a:rPr lang="en-US" sz="14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collision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4278A1-F304-D636-BB24-4507ADFD1C31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Centr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86EB6F2-55AF-FF6A-0CFF-6DA27FE34E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4470" y="1827192"/>
            <a:ext cx="11743060" cy="449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257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0F4D1-0185-D9D4-5892-B5324CF64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3D176F-6698-9660-702F-6D22A632C302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78CBC0-8AF9-A184-89A1-605E2C6C4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9505CC-DC56-F6F6-8B81-339DFE43B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164C28-B9EA-FAE0-8B7A-1A8CF69047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D2CA534-2B9D-AF8F-6225-F80955B84EC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D07D1A-ABDF-A3A8-0D8E-61E82C18FDD5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Efficiency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E830997-DEDE-52C6-D57A-8E5C5A1F05F2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Transverse of </a:t>
            </a:r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Muons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survived GEM section along MUST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2F1749-8BC6-28EB-A311-D25E35F3F4A3}"/>
              </a:ext>
            </a:extLst>
          </p:cNvPr>
          <p:cNvSpPr/>
          <p:nvPr/>
        </p:nvSpPr>
        <p:spPr>
          <a:xfrm>
            <a:off x="1196157" y="1862807"/>
            <a:ext cx="802640" cy="27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A85E6A-1C70-14E7-8F57-411612CDC357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13C767E2-2026-4370-BEB9-D55E54064A6D}" type="slidenum">
              <a:rPr lang="en-US" sz="1100" smtClean="0"/>
              <a:t>46</a:t>
            </a:fld>
            <a:endParaRPr lang="en-US" sz="11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C708499-9E02-65AC-57B7-D61B127F41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33222" y="1559071"/>
            <a:ext cx="7725555" cy="49868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625501-E4C8-B7A1-72ED-39C2943106A2}"/>
              </a:ext>
            </a:extLst>
          </p:cNvPr>
          <p:cNvSpPr txBox="1"/>
          <p:nvPr/>
        </p:nvSpPr>
        <p:spPr>
          <a:xfrm>
            <a:off x="10663637" y="90413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BOX muons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2000 particles / Event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985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4744B-BCD1-B10A-9871-593187114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C340D6A-1F74-A0E4-2E03-63B224171B8E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7E90DD-2A7F-5CD1-4301-23C7EAA18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EE531D-135E-A608-3AE9-6A38143AB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317A78-754F-D295-49D0-CE47F8F5B3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CC115CA-37DC-679C-51C1-C52C6B09E7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31D3232-9163-8CCF-FB93-26C8BE16ACE6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Efficiency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DAE3583-CA5B-97FB-165F-69BC8A4DE921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Transverse of </a:t>
            </a:r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Pions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survived GEM section along MUST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78DCB4-C1E2-33D5-A7D7-428B4514E591}"/>
              </a:ext>
            </a:extLst>
          </p:cNvPr>
          <p:cNvSpPr/>
          <p:nvPr/>
        </p:nvSpPr>
        <p:spPr>
          <a:xfrm>
            <a:off x="1196157" y="1862807"/>
            <a:ext cx="802640" cy="27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B20C24-3E3A-F82A-010D-37F590EE248D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522DFCE1-5507-4CD9-B251-1D0880B4C2A9}" type="slidenum">
              <a:rPr lang="en-US" sz="1100" smtClean="0"/>
              <a:t>47</a:t>
            </a:fld>
            <a:endParaRPr lang="en-US" sz="11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7D88CA7-3AAD-9F8C-644E-7BD7960D39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34373" y="1615155"/>
            <a:ext cx="7695129" cy="49672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CE955FB-60A1-B27C-56ED-627B935069A5}"/>
              </a:ext>
            </a:extLst>
          </p:cNvPr>
          <p:cNvSpPr txBox="1"/>
          <p:nvPr/>
        </p:nvSpPr>
        <p:spPr>
          <a:xfrm>
            <a:off x="10663637" y="90413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BOX pions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2000 particles / Event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3749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254B1-E0B0-2A13-188E-3E1DD61F9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C6A4FE-641E-53DB-431F-AC4220DB0C1B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248F77-B96D-00A2-0B62-70CDFC581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C862CA-C863-311E-B03B-0DBBE63D7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D98479-1DA9-A0B5-FFE5-6E989539CF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67B6538-763D-D6C6-AA44-54AC4A67F8D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C63985D-D0D2-2FA9-E74A-922D5A462357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D3AB5E41-10FB-4280-B075-40714074D658}" type="slidenum">
              <a:rPr lang="en-US" sz="1100" smtClean="0"/>
              <a:t>48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8D0FAD5-DEFB-9098-1F40-A3741288378F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Efficiency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BE0127-5771-ECB6-BCF5-44CA07BE8830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Transverse of </a:t>
            </a:r>
            <a:r>
              <a:rPr lang="en-US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Protons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survived GEM section along MUST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59C9F4-A26F-D5BC-05CD-FA4753A56B7A}"/>
              </a:ext>
            </a:extLst>
          </p:cNvPr>
          <p:cNvSpPr/>
          <p:nvPr/>
        </p:nvSpPr>
        <p:spPr>
          <a:xfrm>
            <a:off x="1196157" y="1862807"/>
            <a:ext cx="802640" cy="27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AB5B2E9-89CD-E43D-77F0-CF1164E6EA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1655"/>
          <a:stretch>
            <a:fillRect/>
          </a:stretch>
        </p:blipFill>
        <p:spPr>
          <a:xfrm>
            <a:off x="2374084" y="1556337"/>
            <a:ext cx="7923290" cy="50298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895F78B-260C-24E2-72E0-0357889BF846}"/>
              </a:ext>
            </a:extLst>
          </p:cNvPr>
          <p:cNvSpPr txBox="1"/>
          <p:nvPr/>
        </p:nvSpPr>
        <p:spPr>
          <a:xfrm>
            <a:off x="10663637" y="90413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BOX protons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2000 particles / Event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5657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764C5-F590-9C72-7D87-636DFFFE1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04CA8B7-9AD5-7D66-3455-407C6C9D8C8B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D9D5A8-87D9-BAB5-8C30-B6E4252D7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D118AC-34B8-585B-8A50-97FA2A266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87C060-DEEF-FCB1-65A2-DCA6773C76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470209-97ED-60CA-7D54-99370CD3A3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E816C52-E60E-88D5-FBC7-73A426FFB49F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52E5F827-84D6-4D45-8CCF-41F84C9D4D86}" type="slidenum">
              <a:rPr lang="en-US" sz="1100" smtClean="0"/>
              <a:t>49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345D455-E4BD-305E-F675-F954443F780E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Slides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A7B6B20-77D1-E66E-9426-4733F3AA6698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Backscattering Verification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07CB65-40F0-0593-0B0E-038628BC1D9B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Centr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48F32A-21C7-6CF9-4150-E2DAA5738E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5677" y="1716994"/>
            <a:ext cx="9881317" cy="47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3672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4AC47-13A9-10F4-C89A-8CA1969A7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F5DDBC3-F2E4-2AB5-630C-A4F5E7471F82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A6781A-1E41-0362-FAF4-8EC9C3ABC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B07692-293B-220E-A485-77F1D611A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26A338-D882-B6FF-594B-3CA7EB7FF4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4E61E6-DB76-23A7-70C6-C7F1760BC8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823CD84-73B5-E162-2EB2-12DB658CAFCC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D3AB5E41-10FB-4280-B075-40714074D658}" type="slidenum">
              <a:rPr lang="en-US" sz="1100" smtClean="0"/>
              <a:t>50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D3CD690-D9D7-0179-ADDA-496246867562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TRD and TOF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A210143-9C25-BFD3-24FB-412D9ACB2DE9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Transverse of all particles that survived MUCH + TRD + TOF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170272-9EB1-1AFD-0047-445B9E1BE965}"/>
              </a:ext>
            </a:extLst>
          </p:cNvPr>
          <p:cNvSpPr/>
          <p:nvPr/>
        </p:nvSpPr>
        <p:spPr>
          <a:xfrm>
            <a:off x="1196157" y="1862807"/>
            <a:ext cx="802640" cy="27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BE2471-C3C1-3A4E-C568-4696A9B3DE03}"/>
              </a:ext>
            </a:extLst>
          </p:cNvPr>
          <p:cNvSpPr txBox="1"/>
          <p:nvPr/>
        </p:nvSpPr>
        <p:spPr>
          <a:xfrm>
            <a:off x="10663637" y="90413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BOX protons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2000 particles / Event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E919D8-AE25-6F4B-FE22-33A9CE0B7A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14"/>
          <a:stretch>
            <a:fillRect/>
          </a:stretch>
        </p:blipFill>
        <p:spPr>
          <a:xfrm>
            <a:off x="0" y="1766161"/>
            <a:ext cx="12192000" cy="472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357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B540B-DAA2-25D2-6F84-542A1CC44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F38AB6C-5E71-A8F7-688E-ABA661995A6D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1D937B-7D5E-856F-2BE2-0C51476A0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CB00D1-AEBD-2204-1769-36AF478D3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596B9A-7762-2608-2836-9A953A675F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8332491-5890-2EB2-32F6-5816E1A996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5492BE9-E578-0E8D-BA66-C157C88EC8A8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D3AB5E41-10FB-4280-B075-40714074D658}" type="slidenum">
              <a:rPr lang="en-US" sz="1100" smtClean="0"/>
              <a:t>51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6161C-F6A7-A288-B497-2B671B6D84B6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TRD and TOF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7C037D5-CE31-5251-0C60-0B3B4D715569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Transversing efficiency for TRD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832353-3878-DC3B-FE10-4B8716ACFB72}"/>
              </a:ext>
            </a:extLst>
          </p:cNvPr>
          <p:cNvSpPr/>
          <p:nvPr/>
        </p:nvSpPr>
        <p:spPr>
          <a:xfrm>
            <a:off x="1196157" y="1862807"/>
            <a:ext cx="802640" cy="27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113797-C958-852A-6329-1FEC996FD5F4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Centr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0184515-F178-E988-80B0-8E13F6D6E1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6546" y="1656125"/>
            <a:ext cx="9990783" cy="479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745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B69A5-0A7E-3E13-8B86-45673EA3C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74D8166-7190-4E03-ABD5-3E2563A62280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C97443-8B96-B168-2F70-2B80F46C8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635F7A-AFA1-3010-9D11-E81B9779E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74D41C-019C-F024-F1EF-74B9673BAF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FDD198-BAA9-4AFE-655A-69B0EA2BE3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B6CF69F-D365-5F11-FB3F-73B43B370CE1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D3AB5E41-10FB-4280-B075-40714074D658}" type="slidenum">
              <a:rPr lang="en-US" sz="1100" smtClean="0"/>
              <a:t>52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1AD0E5-0F16-C9D1-5599-5C8DF2AD7B04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TRD and TOF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FDE8A6-E1B8-429A-D411-51A9D5843866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Transversing efficiency for TRD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37F309-35CA-8D30-6EFB-BF830C53A005}"/>
              </a:ext>
            </a:extLst>
          </p:cNvPr>
          <p:cNvSpPr/>
          <p:nvPr/>
        </p:nvSpPr>
        <p:spPr>
          <a:xfrm>
            <a:off x="1196157" y="1862807"/>
            <a:ext cx="802640" cy="27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D34861-961B-0D3F-ACCA-B75969C2983B}"/>
              </a:ext>
            </a:extLst>
          </p:cNvPr>
          <p:cNvSpPr txBox="1"/>
          <p:nvPr/>
        </p:nvSpPr>
        <p:spPr>
          <a:xfrm>
            <a:off x="10663637" y="91429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URQMD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AuAu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12AGeV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Centr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CE1E4AF-EB4E-4C72-E905-FC32C01238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5176" y="1588649"/>
            <a:ext cx="10213523" cy="489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3942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239C9-0EBB-BE16-F7A7-5E831BB82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79D8CC0-5A19-088D-6F32-EE8D4519E5F4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CBEE45-A882-E7A3-CC9D-731AAA5F0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1E8D2C-C252-30BC-1567-B57E85936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FE7569-4425-0104-AEAA-142D9ADF2A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DB32037-44F7-FA20-1DFE-CD0E8502DE5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BF8802D-3BA4-C127-57A4-D192B55E09D2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D3AB5E41-10FB-4280-B075-40714074D658}" type="slidenum">
              <a:rPr lang="en-US" sz="1100" smtClean="0"/>
              <a:t>53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ABA6373-2441-D71D-37CA-0F6D1EFAC34C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TRD and TOF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DC6DFD5-219F-8675-E28E-B089BE7F4587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Muon Transversing efficiency for TRD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3B0997-0508-7170-1C08-B3A2A277107D}"/>
              </a:ext>
            </a:extLst>
          </p:cNvPr>
          <p:cNvSpPr/>
          <p:nvPr/>
        </p:nvSpPr>
        <p:spPr>
          <a:xfrm>
            <a:off x="1196157" y="1862807"/>
            <a:ext cx="802640" cy="27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64C5E5-E5C1-5B8D-52B4-D3161E5EB399}"/>
              </a:ext>
            </a:extLst>
          </p:cNvPr>
          <p:cNvSpPr txBox="1"/>
          <p:nvPr/>
        </p:nvSpPr>
        <p:spPr>
          <a:xfrm>
            <a:off x="10663637" y="90413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BOX muons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2000 particles / Event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D57FA85-81FA-849B-BFE1-24F0C46F85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9761" y="1629275"/>
            <a:ext cx="10272477" cy="492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379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AC397-8AE9-883E-981F-C6A4CC65F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B893578-DC5F-E3E4-A8E1-513380BFBEBA}"/>
              </a:ext>
            </a:extLst>
          </p:cNvPr>
          <p:cNvSpPr/>
          <p:nvPr/>
        </p:nvSpPr>
        <p:spPr>
          <a:xfrm>
            <a:off x="0" y="0"/>
            <a:ext cx="12192000" cy="779394"/>
          </a:xfrm>
          <a:prstGeom prst="rect">
            <a:avLst/>
          </a:prstGeom>
          <a:solidFill>
            <a:srgbClr val="C3F3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068D6E-0108-4FE1-7956-32B47839A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157" y="-506503"/>
            <a:ext cx="2422733" cy="16151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EF6B65-1497-7E4B-B255-8FC7E5CF1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677" y="27729"/>
            <a:ext cx="802640" cy="6688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B97BA1-E753-0971-CD2B-601B59F247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9" t="3852" b="1"/>
          <a:stretch>
            <a:fillRect/>
          </a:stretch>
        </p:blipFill>
        <p:spPr>
          <a:xfrm>
            <a:off x="8237403" y="27728"/>
            <a:ext cx="3972560" cy="7415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B853844-12D0-1FD3-6E6F-D2B42E654AC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667" r="287" b="35453"/>
          <a:stretch>
            <a:fillRect/>
          </a:stretch>
        </p:blipFill>
        <p:spPr>
          <a:xfrm>
            <a:off x="0" y="0"/>
            <a:ext cx="782320" cy="763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37A7A98-214D-9D0F-7B24-C080FCAE1029}"/>
              </a:ext>
            </a:extLst>
          </p:cNvPr>
          <p:cNvSpPr txBox="1"/>
          <p:nvPr/>
        </p:nvSpPr>
        <p:spPr>
          <a:xfrm>
            <a:off x="1" y="6602021"/>
            <a:ext cx="12192000" cy="261610"/>
          </a:xfrm>
          <a:prstGeom prst="rect">
            <a:avLst/>
          </a:prstGeom>
          <a:solidFill>
            <a:srgbClr val="C3F3FF"/>
          </a:solidFill>
          <a:ln>
            <a:solidFill>
              <a:srgbClr val="000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04/09/2026 			Sofia Lopes | </a:t>
            </a:r>
            <a:r>
              <a:rPr lang="en-US" sz="1100" b="1" dirty="0"/>
              <a:t>NOVA School of Science and Technology </a:t>
            </a:r>
            <a:r>
              <a:rPr lang="en-US" sz="1100" dirty="0"/>
              <a:t>| </a:t>
            </a:r>
            <a:r>
              <a:rPr lang="en-US" sz="1100" dirty="0" err="1">
                <a:hlinkClick r:id="rId6"/>
              </a:rPr>
              <a:t>sofia.Alonso.lopes@gmail.com</a:t>
            </a:r>
            <a:r>
              <a:rPr lang="en-US" sz="1100" dirty="0"/>
              <a:t> 			</a:t>
            </a:r>
            <a:fld id="{D3AB5E41-10FB-4280-B075-40714074D658}" type="slidenum">
              <a:rPr lang="en-US" sz="1100" smtClean="0"/>
              <a:t>54</a:t>
            </a:fld>
            <a:endParaRPr lang="en-US" sz="11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514C57A-21E9-63A2-91C6-AF4C62B245A5}"/>
              </a:ext>
            </a:extLst>
          </p:cNvPr>
          <p:cNvSpPr txBox="1">
            <a:spLocks/>
          </p:cNvSpPr>
          <p:nvPr/>
        </p:nvSpPr>
        <p:spPr>
          <a:xfrm>
            <a:off x="-10161" y="869265"/>
            <a:ext cx="12220123" cy="3531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TRD and TOF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C10CD7C-A3A5-9EE8-F281-9EB7D6720C40}"/>
              </a:ext>
            </a:extLst>
          </p:cNvPr>
          <p:cNvSpPr txBox="1">
            <a:spLocks/>
          </p:cNvSpPr>
          <p:nvPr/>
        </p:nvSpPr>
        <p:spPr>
          <a:xfrm>
            <a:off x="-28123" y="1225987"/>
            <a:ext cx="12220123" cy="277000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Muon Transversing efficiency for TOF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70B8DA-9ACE-BB07-A1B6-D093E7E9B687}"/>
              </a:ext>
            </a:extLst>
          </p:cNvPr>
          <p:cNvSpPr/>
          <p:nvPr/>
        </p:nvSpPr>
        <p:spPr>
          <a:xfrm>
            <a:off x="1196157" y="1862807"/>
            <a:ext cx="802640" cy="277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51C5CD-60D8-D4B9-78B3-262DEF134464}"/>
              </a:ext>
            </a:extLst>
          </p:cNvPr>
          <p:cNvSpPr txBox="1"/>
          <p:nvPr/>
        </p:nvSpPr>
        <p:spPr>
          <a:xfrm>
            <a:off x="10663637" y="904133"/>
            <a:ext cx="1470583" cy="55399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BOX muons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2000 particles / Event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100 Events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Geant4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FA840BE-66E4-8C04-7C8D-C669CF54C6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6610" y="1609434"/>
            <a:ext cx="10407341" cy="499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577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0</TotalTime>
  <Words>3097</Words>
  <Application>Microsoft Office PowerPoint</Application>
  <PresentationFormat>Widescreen</PresentationFormat>
  <Paragraphs>464</Paragraphs>
  <Slides>54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0" baseType="lpstr">
      <vt:lpstr>Aptos</vt:lpstr>
      <vt:lpstr>Aptos Display</vt:lpstr>
      <vt:lpstr>Arial</vt:lpstr>
      <vt:lpstr>Calibri</vt:lpstr>
      <vt:lpstr>Times New Roman</vt:lpstr>
      <vt:lpstr>Office Theme</vt:lpstr>
      <vt:lpstr>Feasibility studies for MUST in CBM</vt:lpstr>
      <vt:lpstr> Contents</vt:lpstr>
      <vt:lpstr>Motivation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Outlook</vt:lpstr>
      <vt:lpstr>Thank you for you attention!</vt:lpstr>
      <vt:lpstr>Backup Slides</vt:lpstr>
      <vt:lpstr>PowerPoint Presentation</vt:lpstr>
      <vt:lpstr>PowerPoint Presentation</vt:lpstr>
      <vt:lpstr>Additional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Sofia Alonso Durao Lopes</dc:creator>
  <cp:lastModifiedBy>Sofia Alonso Durao Lopes</cp:lastModifiedBy>
  <cp:revision>1</cp:revision>
  <dcterms:created xsi:type="dcterms:W3CDTF">2026-08-24T13:49:54Z</dcterms:created>
  <dcterms:modified xsi:type="dcterms:W3CDTF">2026-09-15T08:44:33Z</dcterms:modified>
</cp:coreProperties>
</file>