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36.xml" ContentType="application/vnd.openxmlformats-officedocument.presentationml.notesSlide+xml"/>
  <Override PartName="/ppt/notesSlides/notesSlide29.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6.xml" ContentType="application/vnd.openxmlformats-officedocument.presentationml.notesSlide+xml"/>
  <Override PartName="/ppt/notesSlides/notesSlide12.xml" ContentType="application/vnd.openxmlformats-officedocument.presentationml.notesSlide+xml"/>
  <Override PartName="/ppt/notesSlides/notesSlide9.xml" ContentType="application/vnd.openxmlformats-officedocument.presentationml.notesSlide+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s/slide36.xml" ContentType="application/vnd.openxmlformats-officedocument.presentationml.slide+xml"/>
  <Override PartName="/ppt/notesSlides/notesSlide8.xml" ContentType="application/vnd.openxmlformats-officedocument.presentationml.notes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6.xml" ContentType="application/vnd.openxmlformats-officedocument.presentationml.slide+xml"/>
  <Override PartName="/ppt/notesSlides/notesSlide30.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34.xml" ContentType="application/vnd.openxmlformats-officedocument.presentationml.notesSlide+xml"/>
  <Override PartName="/ppt/slideLayouts/slideLayout3.xml" ContentType="application/vnd.openxmlformats-officedocument.presentationml.slideLayout+xml"/>
  <Override PartName="/ppt/notesSlides/notesSlide21.xml" ContentType="application/vnd.openxmlformats-officedocument.presentationml.notesSlide+xml"/>
  <Override PartName="/ppt/notesSlides/notesSlide14.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slideLayouts/slideLayout9.xml" ContentType="application/vnd.openxmlformats-officedocument.presentationml.slideLayout+xml"/>
  <Override PartName="/ppt/slides/slide13.xml" ContentType="application/vnd.openxmlformats-officedocument.presentationml.slide+xml"/>
  <Override PartName="/ppt/theme/theme2.xml" ContentType="application/vnd.openxmlformats-officedocument.theme+xml"/>
  <Override PartName="/ppt/theme/theme1.xml" ContentType="application/vnd.openxmlformats-officedocument.theme+xml"/>
  <Override PartName="/ppt/notesSlides/notesSlide32.xml" ContentType="application/vnd.openxmlformats-officedocument.presentationml.notesSlide+xml"/>
  <Override PartName="/ppt/slides/slide3.xml" ContentType="application/vnd.openxmlformats-officedocument.presentationml.slide+xml"/>
  <Override PartName="/ppt/notesSlides/notesSlide33.xml" ContentType="application/vnd.openxmlformats-officedocument.presentationml.notesSlide+xml"/>
  <Override PartName="/ppt/notesSlides/notesSlide22.xml" ContentType="application/vnd.openxmlformats-officedocument.presentationml.notesSlide+xml"/>
  <Override PartName="/ppt/slideLayouts/slideLayout4.xml" ContentType="application/vnd.openxmlformats-officedocument.presentationml.slideLayout+xml"/>
  <Override PartName="/ppt/notesSlides/notesSlide20.xml" ContentType="application/vnd.openxmlformats-officedocument.presentationml.notesSlide+xml"/>
  <Override PartName="/ppt/notesSlides/notesSlide10.xml" ContentType="application/vnd.openxmlformats-officedocument.presentationml.notesSlide+xml"/>
  <Override PartName="/ppt/slides/slide21.xml" ContentType="application/vnd.openxmlformats-officedocument.presentationml.slide+xml"/>
  <Override PartName="/ppt/slideLayouts/slideLayout1.xml" ContentType="application/vnd.openxmlformats-officedocument.presentationml.slideLayout+xml"/>
  <Override PartName="/ppt/slides/slide12.xml" ContentType="application/vnd.openxmlformats-officedocument.presentationml.slide+xml"/>
  <Override PartName="/ppt/slideLayouts/slideLayout5.xml" ContentType="application/vnd.openxmlformats-officedocument.presentationml.slideLayout+xml"/>
  <Override PartName="/ppt/slides/slide7.xml" ContentType="application/vnd.openxmlformats-officedocument.presentationml.slide+xml"/>
  <Override PartName="/ppt/notesSlides/notesSlide4.xml" ContentType="application/vnd.openxmlformats-officedocument.presentationml.notesSlide+xml"/>
  <Override PartName="/ppt/tableStyles.xml" ContentType="application/vnd.openxmlformats-officedocument.presentationml.tableStyles+xml"/>
  <Override PartName="/docProps/app.xml" ContentType="application/vnd.openxmlformats-officedocument.extended-properties+xml"/>
  <Override PartName="/ppt/slides/slide17.xml" ContentType="application/vnd.openxmlformats-officedocument.presentationml.slide+xml"/>
  <Override PartName="/ppt/viewProps.xml" ContentType="application/vnd.openxmlformats-officedocument.presentationml.viewProps+xml"/>
  <Override PartName="/ppt/notesSlides/notesSlide7.xml" ContentType="application/vnd.openxmlformats-officedocument.presentationml.notesSlide+xml"/>
  <Override PartName="/ppt/presentation.xml" ContentType="application/vnd.openxmlformats-officedocument.presentationml.presentation.main+xml"/>
  <Override PartName="/ppt/slides/slide8.xml" ContentType="application/vnd.openxmlformats-officedocument.presentationml.slide+xml"/>
  <Override PartName="/ppt/slides/slide32.xml" ContentType="application/vnd.openxmlformats-officedocument.presentationml.slide+xml"/>
  <Override PartName="/ppt/slideLayouts/slideLayout2.xml" ContentType="application/vnd.openxmlformats-officedocument.presentationml.slideLayout+xml"/>
  <Override PartName="/ppt/presProps.xml" ContentType="application/vnd.openxmlformats-officedocument.presentationml.presProps+xml"/>
  <Override PartName="/ppt/slideLayouts/slideLayout8.xml" ContentType="application/vnd.openxmlformats-officedocument.presentationml.slideLayout+xml"/>
  <Override PartName="/docProps/core.xml" ContentType="application/vnd.openxmlformats-package.core-properties+xml"/>
  <Override PartName="/ppt/notesSlides/notesSlide31.xml" ContentType="application/vnd.openxmlformats-officedocument.presentationml.notesSlide+xml"/>
  <Override PartName="/ppt/notesSlides/notesSlide28.xml" ContentType="application/vnd.openxmlformats-officedocument.presentationml.notesSlide+xml"/>
  <Override PartName="/ppt/slideLayouts/slideLayout6.xml" ContentType="application/vnd.openxmlformats-officedocument.presentationml.slideLayout+xml"/>
  <Override PartName="/ppt/notesSlides/notesSlide11.xml" ContentType="application/vnd.openxmlformats-officedocument.presentationml.notesSlide+xml"/>
  <Override PartName="/ppt/slides/slide10.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Masters/slideMaster1.xml" ContentType="application/vnd.openxmlformats-officedocument.presentationml.slideMaster+xml"/>
  <Override PartName="/ppt/slides/slide2.xml" ContentType="application/vnd.openxmlformats-officedocument.presentationml.slide+xml"/>
  <Override PartName="/ppt/notesSlides/notesSlide6.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13.xml" ContentType="application/vnd.openxmlformats-officedocument.presentationml.notesSlide+xml"/>
  <Override PartName="/ppt/slides/slide9.xml" ContentType="application/vnd.openxmlformats-officedocument.presentationml.slide+xml"/>
  <Override PartName="/ppt/slides/slide28.xml" ContentType="application/vnd.openxmlformats-officedocument.presentationml.slide+xml"/>
  <Override PartName="/ppt/slides/slide20.xml" ContentType="application/vnd.openxmlformats-officedocument.presentationml.slide+xml"/>
  <Override PartName="/ppt/slides/slide11.xml" ContentType="application/vnd.openxmlformats-officedocument.presentationml.slide+xml"/>
  <Override PartName="/ppt/notesSlides/notesSlide15.xml" ContentType="application/vnd.openxmlformats-officedocument.presentationml.notesSlide+xml"/>
  <Override PartName="/ppt/slides/slide14.xml" ContentType="application/vnd.openxmlformats-officedocument.presentationml.slide+xml"/>
  <Override PartName="/ppt/slides/slide29.xml" ContentType="application/vnd.openxmlformats-officedocument.presentationml.slide+xml"/>
  <Override PartName="/ppt/slideLayouts/slideLayout7.xml" ContentType="application/vnd.openxmlformats-officedocument.presentationml.slideLayout+xml"/>
  <Override PartName="/ppt/slides/slide15.xml" ContentType="application/vnd.openxmlformats-officedocument.presentationml.slide+xml"/>
  <Override PartName="/ppt/slides/slide16.xml" ContentType="application/vnd.openxmlformats-officedocument.presentationml.slide+xml"/>
  <Override PartName="/ppt/notesSlides/notesSlide35.xml" ContentType="application/vnd.openxmlformats-officedocument.presentationml.notesSlide+xml"/>
  <Override PartName="/ppt/slides/slide27.xml" ContentType="application/vnd.openxmlformats-officedocument.presentationml.slide+xml"/>
  <Override PartName="/ppt/slides/slide18.xml" ContentType="application/vnd.openxmlformats-officedocument.presentationml.slide+xml"/>
  <Override PartName="/ppt/notesSlides/notesSlide17.xml" ContentType="application/vnd.openxmlformats-officedocument.presentationml.notesSlide+xml"/>
  <Override PartName="/ppt/slides/slide22.xml" ContentType="application/vnd.openxmlformats-officedocument.presentationml.slide+xml"/>
  <Override PartName="/ppt/slides/slide19.xml" ContentType="application/vnd.openxmlformats-officedocument.presentationml.slide+xml"/>
  <Override PartName="/ppt/slides/slide23.xml" ContentType="application/vnd.openxmlformats-officedocument.presentationml.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showSpecialPlsOnTitleSld="0">
  <p:sldMasterIdLst>
    <p:sldMasterId id="2147483648" r:id="rId1"/>
  </p:sldMasterIdLst>
  <p:notesMasterIdLst>
    <p:notesMasterId r:id="rId40"/>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Lst>
  <p:sldSz cx="12192000" cy="6858000"/>
  <p:notesSz cx="6858000" cy="9144000"/>
  <p:defaultText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378" y="90"/>
      </p:cViewPr>
      <p:guideLst>
        <p:guide pos="384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notesMaster" Target="notesMasters/notesMaster1.xml"/><Relationship Id="rId41" Type="http://schemas.openxmlformats.org/officeDocument/2006/relationships/presProps" Target="presProps.xml" /><Relationship Id="rId42" Type="http://schemas.openxmlformats.org/officeDocument/2006/relationships/tableStyles" Target="tableStyles.xml" /><Relationship Id="rId43"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957049808"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1960020041" name="Date Placehold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632E96E-41F7-40C5-8419-297958CC00FA}" type="datetimeFigureOut">
              <a:rPr lang="en-US"/>
              <a:t>10/30/2013</a:t>
            </a:fld>
            <a:endParaRPr lang="en-US"/>
          </a:p>
        </p:txBody>
      </p:sp>
      <p:sp>
        <p:nvSpPr>
          <p:cNvPr id="994792975" name="Slide Image Placeholder 3"/>
          <p:cNvSpPr>
            <a:spLocks noChangeAspect="1" noGrp="1" noRo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en-US"/>
          </a:p>
        </p:txBody>
      </p:sp>
      <p:sp>
        <p:nvSpPr>
          <p:cNvPr id="1885798338" name="Notes Placehold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224054536"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1711214855" name="Slide Number Placehold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2E6999B8-B6B4-4561-A3CD-BBCDAB9FC9D9}" type="slidenum">
              <a:rPr lang="en-US"/>
              <a:t>‹#›</a:t>
            </a:fld>
            <a:endParaRPr lang="en-US"/>
          </a:p>
        </p:txBody>
      </p:sp>
    </p:spTree>
  </p:cSld>
  <p:clrMap bg1="lt1" tx1="dk1" bg2="lt2" tx2="dk2" accent1="accent1" accent2="accent2" accent3="accent3" accent4="accent4" accent5="accent5" accent6="accent6" hlink="hlink" folHlink="folHlink"/>
  <p:hf dt="0" ftr="0" hdr="0" sldNum="1"/>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6890091" name="Slide Image Placeholder 1"/>
          <p:cNvSpPr>
            <a:spLocks noChangeAspect="1" noGrp="1" noRot="1"/>
          </p:cNvSpPr>
          <p:nvPr>
            <p:ph type="sldImg"/>
          </p:nvPr>
        </p:nvSpPr>
        <p:spPr bwMode="auto"/>
      </p:sp>
      <p:sp>
        <p:nvSpPr>
          <p:cNvPr id="617275012" name="Notes Placeholder 2"/>
          <p:cNvSpPr>
            <a:spLocks noGrp="1"/>
          </p:cNvSpPr>
          <p:nvPr>
            <p:ph type="body" idx="1"/>
          </p:nvPr>
        </p:nvSpPr>
        <p:spPr bwMode="auto"/>
        <p:txBody>
          <a:bodyPr/>
          <a:lstStyle/>
          <a:p>
            <a:pPr>
              <a:defRPr/>
            </a:pPr>
            <a:endParaRPr/>
          </a:p>
        </p:txBody>
      </p:sp>
      <p:sp>
        <p:nvSpPr>
          <p:cNvPr id="1369435743" name="Slide Number Placeholder 3"/>
          <p:cNvSpPr>
            <a:spLocks noGrp="1"/>
          </p:cNvSpPr>
          <p:nvPr>
            <p:ph type="sldNum" sz="quarter" idx="10"/>
          </p:nvPr>
        </p:nvSpPr>
        <p:spPr bwMode="auto"/>
        <p:txBody>
          <a:bodyPr/>
          <a:lstStyle/>
          <a:p>
            <a:pPr>
              <a:defRPr/>
            </a:pPr>
            <a:fld id="{B51DEF76-A621-3C8B-BEBB-7C1DD9E12D66}" type="slidenum">
              <a:rPr/>
              <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96113982" name="Slide Image Placeholder 1"/>
          <p:cNvSpPr>
            <a:spLocks noChangeAspect="1" noGrp="1" noRot="1"/>
          </p:cNvSpPr>
          <p:nvPr>
            <p:ph type="sldImg"/>
          </p:nvPr>
        </p:nvSpPr>
        <p:spPr bwMode="auto"/>
      </p:sp>
      <p:sp>
        <p:nvSpPr>
          <p:cNvPr id="394958402" name="Notes Placeholder 2"/>
          <p:cNvSpPr>
            <a:spLocks noGrp="1"/>
          </p:cNvSpPr>
          <p:nvPr>
            <p:ph type="body" idx="1"/>
          </p:nvPr>
        </p:nvSpPr>
        <p:spPr bwMode="auto"/>
        <p:txBody>
          <a:bodyPr/>
          <a:lstStyle/>
          <a:p>
            <a:pPr>
              <a:defRPr/>
            </a:pPr>
            <a:endParaRPr/>
          </a:p>
        </p:txBody>
      </p:sp>
      <p:sp>
        <p:nvSpPr>
          <p:cNvPr id="1658459928" name="Slide Number Placeholder 3"/>
          <p:cNvSpPr>
            <a:spLocks noGrp="1"/>
          </p:cNvSpPr>
          <p:nvPr>
            <p:ph type="sldNum" sz="quarter" idx="10"/>
          </p:nvPr>
        </p:nvSpPr>
        <p:spPr bwMode="auto"/>
        <p:txBody>
          <a:bodyPr/>
          <a:lstStyle/>
          <a:p>
            <a:pPr>
              <a:defRPr/>
            </a:pPr>
            <a:fld id="{5BBEA575-5D99-A4BA-85DE-26BE0FFFBC8F}" type="slidenum">
              <a:rPr/>
              <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52178117" name="Slide Image Placeholder 1"/>
          <p:cNvSpPr>
            <a:spLocks noChangeAspect="1" noGrp="1" noRot="1"/>
          </p:cNvSpPr>
          <p:nvPr>
            <p:ph type="sldImg"/>
          </p:nvPr>
        </p:nvSpPr>
        <p:spPr bwMode="auto"/>
      </p:sp>
      <p:sp>
        <p:nvSpPr>
          <p:cNvPr id="2000120644" name="Notes Placeholder 2"/>
          <p:cNvSpPr>
            <a:spLocks noGrp="1"/>
          </p:cNvSpPr>
          <p:nvPr>
            <p:ph type="body" idx="1"/>
          </p:nvPr>
        </p:nvSpPr>
        <p:spPr bwMode="auto"/>
        <p:txBody>
          <a:bodyPr/>
          <a:lstStyle/>
          <a:p>
            <a:pPr>
              <a:defRPr/>
            </a:pPr>
            <a:endParaRPr/>
          </a:p>
        </p:txBody>
      </p:sp>
      <p:sp>
        <p:nvSpPr>
          <p:cNvPr id="1562331821" name="Slide Number Placeholder 3"/>
          <p:cNvSpPr>
            <a:spLocks noGrp="1"/>
          </p:cNvSpPr>
          <p:nvPr>
            <p:ph type="sldNum" sz="quarter" idx="10"/>
          </p:nvPr>
        </p:nvSpPr>
        <p:spPr bwMode="auto"/>
        <p:txBody>
          <a:bodyPr/>
          <a:lstStyle/>
          <a:p>
            <a:pPr>
              <a:defRPr/>
            </a:pPr>
            <a:fld id="{01B432C2-6406-AAD7-7AF9-B56F8D2891D1}" type="slidenum">
              <a:rPr/>
              <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97664913" name="Slide Image Placeholder 1"/>
          <p:cNvSpPr>
            <a:spLocks noChangeAspect="1" noGrp="1" noRot="1"/>
          </p:cNvSpPr>
          <p:nvPr>
            <p:ph type="sldImg"/>
          </p:nvPr>
        </p:nvSpPr>
        <p:spPr bwMode="auto"/>
      </p:sp>
      <p:sp>
        <p:nvSpPr>
          <p:cNvPr id="1344211616" name="Notes Placeholder 2"/>
          <p:cNvSpPr>
            <a:spLocks noGrp="1"/>
          </p:cNvSpPr>
          <p:nvPr>
            <p:ph type="body" idx="1"/>
          </p:nvPr>
        </p:nvSpPr>
        <p:spPr bwMode="auto"/>
        <p:txBody>
          <a:bodyPr/>
          <a:lstStyle/>
          <a:p>
            <a:pPr>
              <a:defRPr/>
            </a:pPr>
            <a:endParaRPr/>
          </a:p>
        </p:txBody>
      </p:sp>
      <p:sp>
        <p:nvSpPr>
          <p:cNvPr id="1031970261" name="Slide Number Placeholder 3"/>
          <p:cNvSpPr>
            <a:spLocks noGrp="1"/>
          </p:cNvSpPr>
          <p:nvPr>
            <p:ph type="sldNum" sz="quarter" idx="10"/>
          </p:nvPr>
        </p:nvSpPr>
        <p:spPr bwMode="auto"/>
        <p:txBody>
          <a:bodyPr/>
          <a:lstStyle/>
          <a:p>
            <a:pPr>
              <a:defRPr/>
            </a:pPr>
            <a:fld id="{D572F91A-29BE-73BF-A649-5F79353E3310}" type="slidenum">
              <a:rPr/>
              <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99270993" name="Slide Image Placeholder 1"/>
          <p:cNvSpPr>
            <a:spLocks noChangeAspect="1" noGrp="1" noRot="1"/>
          </p:cNvSpPr>
          <p:nvPr>
            <p:ph type="sldImg"/>
          </p:nvPr>
        </p:nvSpPr>
        <p:spPr bwMode="auto"/>
      </p:sp>
      <p:sp>
        <p:nvSpPr>
          <p:cNvPr id="717814140" name="Notes Placeholder 2"/>
          <p:cNvSpPr>
            <a:spLocks noGrp="1"/>
          </p:cNvSpPr>
          <p:nvPr>
            <p:ph type="body" idx="1"/>
          </p:nvPr>
        </p:nvSpPr>
        <p:spPr bwMode="auto"/>
        <p:txBody>
          <a:bodyPr/>
          <a:lstStyle/>
          <a:p>
            <a:pPr>
              <a:defRPr/>
            </a:pPr>
            <a:endParaRPr/>
          </a:p>
        </p:txBody>
      </p:sp>
      <p:sp>
        <p:nvSpPr>
          <p:cNvPr id="764515718" name="Slide Number Placeholder 3"/>
          <p:cNvSpPr>
            <a:spLocks noGrp="1"/>
          </p:cNvSpPr>
          <p:nvPr>
            <p:ph type="sldNum" sz="quarter" idx="10"/>
          </p:nvPr>
        </p:nvSpPr>
        <p:spPr bwMode="auto"/>
        <p:txBody>
          <a:bodyPr/>
          <a:lstStyle/>
          <a:p>
            <a:pPr>
              <a:defRPr/>
            </a:pPr>
            <a:fld id="{B37F7655-B0E5-D873-7488-21BDA699E00B}" type="slidenum">
              <a:rPr/>
              <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71823823" name="Slide Image Placeholder 1"/>
          <p:cNvSpPr>
            <a:spLocks noChangeAspect="1" noGrp="1" noRot="1"/>
          </p:cNvSpPr>
          <p:nvPr>
            <p:ph type="sldImg"/>
          </p:nvPr>
        </p:nvSpPr>
        <p:spPr bwMode="auto"/>
      </p:sp>
      <p:sp>
        <p:nvSpPr>
          <p:cNvPr id="299922319" name="Notes Placeholder 2"/>
          <p:cNvSpPr>
            <a:spLocks noGrp="1"/>
          </p:cNvSpPr>
          <p:nvPr>
            <p:ph type="body" idx="1"/>
          </p:nvPr>
        </p:nvSpPr>
        <p:spPr bwMode="auto"/>
        <p:txBody>
          <a:bodyPr/>
          <a:lstStyle/>
          <a:p>
            <a:pPr>
              <a:defRPr/>
            </a:pPr>
            <a:endParaRPr/>
          </a:p>
        </p:txBody>
      </p:sp>
      <p:sp>
        <p:nvSpPr>
          <p:cNvPr id="751648110" name="Slide Number Placeholder 3"/>
          <p:cNvSpPr>
            <a:spLocks noGrp="1"/>
          </p:cNvSpPr>
          <p:nvPr>
            <p:ph type="sldNum" sz="quarter" idx="10"/>
          </p:nvPr>
        </p:nvSpPr>
        <p:spPr bwMode="auto"/>
        <p:txBody>
          <a:bodyPr/>
          <a:lstStyle/>
          <a:p>
            <a:pPr>
              <a:defRPr/>
            </a:pPr>
            <a:fld id="{0DCD02D5-F3D6-6DE0-454A-B9570A25E026}" type="slidenum">
              <a:rPr/>
              <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57981802" name="Slide Image Placeholder 1"/>
          <p:cNvSpPr>
            <a:spLocks noChangeAspect="1" noGrp="1" noRot="1"/>
          </p:cNvSpPr>
          <p:nvPr>
            <p:ph type="sldImg"/>
          </p:nvPr>
        </p:nvSpPr>
        <p:spPr bwMode="auto"/>
      </p:sp>
      <p:sp>
        <p:nvSpPr>
          <p:cNvPr id="1827624550" name="Notes Placeholder 2"/>
          <p:cNvSpPr>
            <a:spLocks noGrp="1"/>
          </p:cNvSpPr>
          <p:nvPr>
            <p:ph type="body" idx="1"/>
          </p:nvPr>
        </p:nvSpPr>
        <p:spPr bwMode="auto"/>
        <p:txBody>
          <a:bodyPr/>
          <a:lstStyle/>
          <a:p>
            <a:pPr>
              <a:defRPr/>
            </a:pPr>
            <a:endParaRPr/>
          </a:p>
        </p:txBody>
      </p:sp>
      <p:sp>
        <p:nvSpPr>
          <p:cNvPr id="1067761533" name="Slide Number Placeholder 3"/>
          <p:cNvSpPr>
            <a:spLocks noGrp="1"/>
          </p:cNvSpPr>
          <p:nvPr>
            <p:ph type="sldNum" sz="quarter" idx="10"/>
          </p:nvPr>
        </p:nvSpPr>
        <p:spPr bwMode="auto"/>
        <p:txBody>
          <a:bodyPr/>
          <a:lstStyle/>
          <a:p>
            <a:pPr>
              <a:defRPr/>
            </a:pPr>
            <a:fld id="{24B0CC1F-ABD6-9884-718A-8BDFB7E6C570}" type="slidenum">
              <a:rPr/>
              <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30060624" name="Slide Image Placeholder 1"/>
          <p:cNvSpPr>
            <a:spLocks noChangeAspect="1" noGrp="1" noRot="1"/>
          </p:cNvSpPr>
          <p:nvPr>
            <p:ph type="sldImg"/>
          </p:nvPr>
        </p:nvSpPr>
        <p:spPr bwMode="auto"/>
      </p:sp>
      <p:sp>
        <p:nvSpPr>
          <p:cNvPr id="1141705298" name="Notes Placeholder 2"/>
          <p:cNvSpPr>
            <a:spLocks noGrp="1"/>
          </p:cNvSpPr>
          <p:nvPr>
            <p:ph type="body" idx="1"/>
          </p:nvPr>
        </p:nvSpPr>
        <p:spPr bwMode="auto"/>
        <p:txBody>
          <a:bodyPr/>
          <a:lstStyle/>
          <a:p>
            <a:pPr>
              <a:defRPr/>
            </a:pPr>
            <a:endParaRPr/>
          </a:p>
        </p:txBody>
      </p:sp>
      <p:sp>
        <p:nvSpPr>
          <p:cNvPr id="807319766" name="Slide Number Placeholder 3"/>
          <p:cNvSpPr>
            <a:spLocks noGrp="1"/>
          </p:cNvSpPr>
          <p:nvPr>
            <p:ph type="sldNum" sz="quarter" idx="10"/>
          </p:nvPr>
        </p:nvSpPr>
        <p:spPr bwMode="auto"/>
        <p:txBody>
          <a:bodyPr/>
          <a:lstStyle/>
          <a:p>
            <a:pPr>
              <a:defRPr/>
            </a:pPr>
            <a:fld id="{03EC10E1-6014-FFEA-3DB5-92FC3D0AD10C}" type="slidenum">
              <a:rPr/>
              <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40039705" name="Slide Image Placeholder 1"/>
          <p:cNvSpPr>
            <a:spLocks noChangeAspect="1" noGrp="1" noRot="1"/>
          </p:cNvSpPr>
          <p:nvPr>
            <p:ph type="sldImg"/>
          </p:nvPr>
        </p:nvSpPr>
        <p:spPr bwMode="auto"/>
      </p:sp>
      <p:sp>
        <p:nvSpPr>
          <p:cNvPr id="1902587150" name="Notes Placeholder 2"/>
          <p:cNvSpPr>
            <a:spLocks noGrp="1"/>
          </p:cNvSpPr>
          <p:nvPr>
            <p:ph type="body" idx="1"/>
          </p:nvPr>
        </p:nvSpPr>
        <p:spPr bwMode="auto"/>
        <p:txBody>
          <a:bodyPr/>
          <a:lstStyle/>
          <a:p>
            <a:pPr>
              <a:defRPr/>
            </a:pPr>
            <a:endParaRPr/>
          </a:p>
        </p:txBody>
      </p:sp>
      <p:sp>
        <p:nvSpPr>
          <p:cNvPr id="698254703" name="Slide Number Placeholder 3"/>
          <p:cNvSpPr>
            <a:spLocks noGrp="1"/>
          </p:cNvSpPr>
          <p:nvPr>
            <p:ph type="sldNum" sz="quarter" idx="10"/>
          </p:nvPr>
        </p:nvSpPr>
        <p:spPr bwMode="auto"/>
        <p:txBody>
          <a:bodyPr/>
          <a:lstStyle/>
          <a:p>
            <a:pPr>
              <a:defRPr/>
            </a:pPr>
            <a:fld id="{B17A1922-9A6A-18A4-BD13-8D19FF088BFC}" type="slidenum">
              <a:rPr/>
              <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99852737" name="Slide Image Placeholder 1"/>
          <p:cNvSpPr>
            <a:spLocks noChangeAspect="1" noGrp="1" noRot="1"/>
          </p:cNvSpPr>
          <p:nvPr>
            <p:ph type="sldImg"/>
          </p:nvPr>
        </p:nvSpPr>
        <p:spPr bwMode="auto"/>
      </p:sp>
      <p:sp>
        <p:nvSpPr>
          <p:cNvPr id="2009796007" name="Notes Placeholder 2"/>
          <p:cNvSpPr>
            <a:spLocks noGrp="1"/>
          </p:cNvSpPr>
          <p:nvPr>
            <p:ph type="body" idx="1"/>
          </p:nvPr>
        </p:nvSpPr>
        <p:spPr bwMode="auto"/>
        <p:txBody>
          <a:bodyPr/>
          <a:lstStyle/>
          <a:p>
            <a:pPr>
              <a:defRPr/>
            </a:pPr>
            <a:endParaRPr/>
          </a:p>
        </p:txBody>
      </p:sp>
      <p:sp>
        <p:nvSpPr>
          <p:cNvPr id="836325294" name="Slide Number Placeholder 3"/>
          <p:cNvSpPr>
            <a:spLocks noGrp="1"/>
          </p:cNvSpPr>
          <p:nvPr>
            <p:ph type="sldNum" sz="quarter" idx="10"/>
          </p:nvPr>
        </p:nvSpPr>
        <p:spPr bwMode="auto"/>
        <p:txBody>
          <a:bodyPr/>
          <a:lstStyle/>
          <a:p>
            <a:pPr>
              <a:defRPr/>
            </a:pPr>
            <a:fld id="{4C91D98C-0DEC-44F8-60A8-7A1BEF9A1FA9}" type="slidenum">
              <a:rPr/>
              <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11274614" name="Slide Image Placeholder 1"/>
          <p:cNvSpPr>
            <a:spLocks noChangeAspect="1" noGrp="1" noRot="1"/>
          </p:cNvSpPr>
          <p:nvPr>
            <p:ph type="sldImg"/>
          </p:nvPr>
        </p:nvSpPr>
        <p:spPr bwMode="auto"/>
      </p:sp>
      <p:sp>
        <p:nvSpPr>
          <p:cNvPr id="1317611847" name="Notes Placeholder 2"/>
          <p:cNvSpPr>
            <a:spLocks noGrp="1"/>
          </p:cNvSpPr>
          <p:nvPr>
            <p:ph type="body" idx="1"/>
          </p:nvPr>
        </p:nvSpPr>
        <p:spPr bwMode="auto"/>
        <p:txBody>
          <a:bodyPr/>
          <a:lstStyle/>
          <a:p>
            <a:pPr>
              <a:defRPr/>
            </a:pPr>
            <a:endParaRPr/>
          </a:p>
        </p:txBody>
      </p:sp>
      <p:sp>
        <p:nvSpPr>
          <p:cNvPr id="1498365764" name="Slide Number Placeholder 3"/>
          <p:cNvSpPr>
            <a:spLocks noGrp="1"/>
          </p:cNvSpPr>
          <p:nvPr>
            <p:ph type="sldNum" sz="quarter" idx="10"/>
          </p:nvPr>
        </p:nvSpPr>
        <p:spPr bwMode="auto"/>
        <p:txBody>
          <a:bodyPr/>
          <a:lstStyle/>
          <a:p>
            <a:pPr>
              <a:defRPr/>
            </a:pPr>
            <a:fld id="{AD3868FB-E416-8DFF-9645-5C1C251F6F9A}" type="slidenum">
              <a:rPr/>
              <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96294761" name="Slide Image Placeholder 1"/>
          <p:cNvSpPr>
            <a:spLocks noChangeAspect="1" noGrp="1" noRot="1"/>
          </p:cNvSpPr>
          <p:nvPr>
            <p:ph type="sldImg"/>
          </p:nvPr>
        </p:nvSpPr>
        <p:spPr bwMode="auto"/>
      </p:sp>
      <p:sp>
        <p:nvSpPr>
          <p:cNvPr id="1124086284" name="Notes Placeholder 2"/>
          <p:cNvSpPr>
            <a:spLocks noGrp="1"/>
          </p:cNvSpPr>
          <p:nvPr>
            <p:ph type="body" idx="1"/>
          </p:nvPr>
        </p:nvSpPr>
        <p:spPr bwMode="auto"/>
        <p:txBody>
          <a:bodyPr/>
          <a:lstStyle/>
          <a:p>
            <a:pPr>
              <a:defRPr/>
            </a:pPr>
            <a:endParaRPr/>
          </a:p>
        </p:txBody>
      </p:sp>
      <p:sp>
        <p:nvSpPr>
          <p:cNvPr id="309607543" name="Slide Number Placeholder 3"/>
          <p:cNvSpPr>
            <a:spLocks noGrp="1"/>
          </p:cNvSpPr>
          <p:nvPr>
            <p:ph type="sldNum" sz="quarter" idx="10"/>
          </p:nvPr>
        </p:nvSpPr>
        <p:spPr bwMode="auto"/>
        <p:txBody>
          <a:bodyPr/>
          <a:lstStyle/>
          <a:p>
            <a:pPr>
              <a:defRPr/>
            </a:pPr>
            <a:fld id="{F2F78D3E-68A5-8AD1-25A5-DCF9E608CF8D}" type="slidenum">
              <a:rPr/>
              <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3599185" name="Slide Image Placeholder 1"/>
          <p:cNvSpPr>
            <a:spLocks noChangeAspect="1" noGrp="1" noRot="1"/>
          </p:cNvSpPr>
          <p:nvPr>
            <p:ph type="sldImg"/>
          </p:nvPr>
        </p:nvSpPr>
        <p:spPr bwMode="auto"/>
      </p:sp>
      <p:sp>
        <p:nvSpPr>
          <p:cNvPr id="319307415" name="Notes Placeholder 2"/>
          <p:cNvSpPr>
            <a:spLocks noGrp="1"/>
          </p:cNvSpPr>
          <p:nvPr>
            <p:ph type="body" idx="1"/>
          </p:nvPr>
        </p:nvSpPr>
        <p:spPr bwMode="auto"/>
        <p:txBody>
          <a:bodyPr/>
          <a:lstStyle/>
          <a:p>
            <a:pPr>
              <a:defRPr/>
            </a:pPr>
            <a:endParaRPr/>
          </a:p>
        </p:txBody>
      </p:sp>
      <p:sp>
        <p:nvSpPr>
          <p:cNvPr id="624186971" name="Slide Number Placeholder 3"/>
          <p:cNvSpPr>
            <a:spLocks noGrp="1"/>
          </p:cNvSpPr>
          <p:nvPr>
            <p:ph type="sldNum" sz="quarter" idx="10"/>
          </p:nvPr>
        </p:nvSpPr>
        <p:spPr bwMode="auto"/>
        <p:txBody>
          <a:bodyPr/>
          <a:lstStyle/>
          <a:p>
            <a:pPr>
              <a:defRPr/>
            </a:pPr>
            <a:fld id="{AA7C12F8-168A-5CC0-7349-3A9EB36E14E5}" type="slidenum">
              <a:rPr/>
              <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74567308" name="Slide Image Placeholder 1"/>
          <p:cNvSpPr>
            <a:spLocks noChangeAspect="1" noGrp="1" noRot="1"/>
          </p:cNvSpPr>
          <p:nvPr>
            <p:ph type="sldImg"/>
          </p:nvPr>
        </p:nvSpPr>
        <p:spPr bwMode="auto"/>
      </p:sp>
      <p:sp>
        <p:nvSpPr>
          <p:cNvPr id="2028067972" name="Notes Placeholder 2"/>
          <p:cNvSpPr>
            <a:spLocks noGrp="1"/>
          </p:cNvSpPr>
          <p:nvPr>
            <p:ph type="body" idx="1"/>
          </p:nvPr>
        </p:nvSpPr>
        <p:spPr bwMode="auto"/>
        <p:txBody>
          <a:bodyPr/>
          <a:lstStyle/>
          <a:p>
            <a:pPr>
              <a:defRPr/>
            </a:pPr>
            <a:endParaRPr/>
          </a:p>
        </p:txBody>
      </p:sp>
      <p:sp>
        <p:nvSpPr>
          <p:cNvPr id="652411148" name="Slide Number Placeholder 3"/>
          <p:cNvSpPr>
            <a:spLocks noGrp="1"/>
          </p:cNvSpPr>
          <p:nvPr>
            <p:ph type="sldNum" sz="quarter" idx="10"/>
          </p:nvPr>
        </p:nvSpPr>
        <p:spPr bwMode="auto"/>
        <p:txBody>
          <a:bodyPr/>
          <a:lstStyle/>
          <a:p>
            <a:pPr>
              <a:defRPr/>
            </a:pPr>
            <a:fld id="{AA1DC1C3-B33B-DE40-1209-166AE8926BFF}" type="slidenum">
              <a:rPr/>
              <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80363144" name="Slide Image Placeholder 1"/>
          <p:cNvSpPr>
            <a:spLocks noChangeAspect="1" noGrp="1" noRot="1"/>
          </p:cNvSpPr>
          <p:nvPr>
            <p:ph type="sldImg"/>
          </p:nvPr>
        </p:nvSpPr>
        <p:spPr bwMode="auto"/>
      </p:sp>
      <p:sp>
        <p:nvSpPr>
          <p:cNvPr id="2071810281" name="Notes Placeholder 2"/>
          <p:cNvSpPr>
            <a:spLocks noGrp="1"/>
          </p:cNvSpPr>
          <p:nvPr>
            <p:ph type="body" idx="1"/>
          </p:nvPr>
        </p:nvSpPr>
        <p:spPr bwMode="auto"/>
        <p:txBody>
          <a:bodyPr/>
          <a:lstStyle/>
          <a:p>
            <a:pPr>
              <a:defRPr/>
            </a:pPr>
            <a:endParaRPr/>
          </a:p>
        </p:txBody>
      </p:sp>
      <p:sp>
        <p:nvSpPr>
          <p:cNvPr id="911953356" name="Slide Number Placeholder 3"/>
          <p:cNvSpPr>
            <a:spLocks noGrp="1"/>
          </p:cNvSpPr>
          <p:nvPr>
            <p:ph type="sldNum" sz="quarter" idx="10"/>
          </p:nvPr>
        </p:nvSpPr>
        <p:spPr bwMode="auto"/>
        <p:txBody>
          <a:bodyPr/>
          <a:lstStyle/>
          <a:p>
            <a:pPr>
              <a:defRPr/>
            </a:pPr>
            <a:fld id="{077F75F5-1B58-535A-42A2-E93DFAD5EF1A}" type="slidenum">
              <a:rPr/>
              <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30387202" name="Slide Image Placeholder 1"/>
          <p:cNvSpPr>
            <a:spLocks noChangeAspect="1" noGrp="1" noRot="1"/>
          </p:cNvSpPr>
          <p:nvPr>
            <p:ph type="sldImg"/>
          </p:nvPr>
        </p:nvSpPr>
        <p:spPr bwMode="auto"/>
      </p:sp>
      <p:sp>
        <p:nvSpPr>
          <p:cNvPr id="404349880" name="Notes Placeholder 2"/>
          <p:cNvSpPr>
            <a:spLocks noGrp="1"/>
          </p:cNvSpPr>
          <p:nvPr>
            <p:ph type="body" idx="1"/>
          </p:nvPr>
        </p:nvSpPr>
        <p:spPr bwMode="auto"/>
        <p:txBody>
          <a:bodyPr/>
          <a:lstStyle/>
          <a:p>
            <a:pPr>
              <a:defRPr/>
            </a:pPr>
            <a:endParaRPr/>
          </a:p>
        </p:txBody>
      </p:sp>
      <p:sp>
        <p:nvSpPr>
          <p:cNvPr id="280700369" name="Slide Number Placeholder 3"/>
          <p:cNvSpPr>
            <a:spLocks noGrp="1"/>
          </p:cNvSpPr>
          <p:nvPr>
            <p:ph type="sldNum" sz="quarter" idx="10"/>
          </p:nvPr>
        </p:nvSpPr>
        <p:spPr bwMode="auto"/>
        <p:txBody>
          <a:bodyPr/>
          <a:lstStyle/>
          <a:p>
            <a:pPr>
              <a:defRPr/>
            </a:pPr>
            <a:fld id="{BBF35B90-DEA9-4F95-DEE1-6CFCF81D5329}" type="slidenum">
              <a:rPr/>
              <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74852727" name="Slide Image Placeholder 1"/>
          <p:cNvSpPr>
            <a:spLocks noChangeAspect="1" noGrp="1" noRot="1"/>
          </p:cNvSpPr>
          <p:nvPr>
            <p:ph type="sldImg"/>
          </p:nvPr>
        </p:nvSpPr>
        <p:spPr bwMode="auto"/>
      </p:sp>
      <p:sp>
        <p:nvSpPr>
          <p:cNvPr id="1099590998" name="Notes Placeholder 2"/>
          <p:cNvSpPr>
            <a:spLocks noGrp="1"/>
          </p:cNvSpPr>
          <p:nvPr>
            <p:ph type="body" idx="1"/>
          </p:nvPr>
        </p:nvSpPr>
        <p:spPr bwMode="auto"/>
        <p:txBody>
          <a:bodyPr/>
          <a:lstStyle/>
          <a:p>
            <a:pPr>
              <a:defRPr/>
            </a:pPr>
            <a:endParaRPr/>
          </a:p>
        </p:txBody>
      </p:sp>
      <p:sp>
        <p:nvSpPr>
          <p:cNvPr id="1987469575" name="Slide Number Placeholder 3"/>
          <p:cNvSpPr>
            <a:spLocks noGrp="1"/>
          </p:cNvSpPr>
          <p:nvPr>
            <p:ph type="sldNum" sz="quarter" idx="10"/>
          </p:nvPr>
        </p:nvSpPr>
        <p:spPr bwMode="auto"/>
        <p:txBody>
          <a:bodyPr/>
          <a:lstStyle/>
          <a:p>
            <a:pPr>
              <a:defRPr/>
            </a:pPr>
            <a:fld id="{522B6EC5-DD0D-C4AB-6D4A-3CF4CAEC0464}" type="slidenum">
              <a:rPr/>
              <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46644130" name="Slide Image Placeholder 1"/>
          <p:cNvSpPr>
            <a:spLocks noChangeAspect="1" noGrp="1" noRot="1"/>
          </p:cNvSpPr>
          <p:nvPr>
            <p:ph type="sldImg"/>
          </p:nvPr>
        </p:nvSpPr>
        <p:spPr bwMode="auto"/>
      </p:sp>
      <p:sp>
        <p:nvSpPr>
          <p:cNvPr id="1394506199" name="Notes Placeholder 2"/>
          <p:cNvSpPr>
            <a:spLocks noGrp="1"/>
          </p:cNvSpPr>
          <p:nvPr>
            <p:ph type="body" idx="1"/>
          </p:nvPr>
        </p:nvSpPr>
        <p:spPr bwMode="auto"/>
        <p:txBody>
          <a:bodyPr/>
          <a:lstStyle/>
          <a:p>
            <a:pPr>
              <a:defRPr/>
            </a:pPr>
            <a:endParaRPr/>
          </a:p>
        </p:txBody>
      </p:sp>
      <p:sp>
        <p:nvSpPr>
          <p:cNvPr id="1051931729" name="Slide Number Placeholder 3"/>
          <p:cNvSpPr>
            <a:spLocks noGrp="1"/>
          </p:cNvSpPr>
          <p:nvPr>
            <p:ph type="sldNum" sz="quarter" idx="10"/>
          </p:nvPr>
        </p:nvSpPr>
        <p:spPr bwMode="auto"/>
        <p:txBody>
          <a:bodyPr/>
          <a:lstStyle/>
          <a:p>
            <a:pPr>
              <a:defRPr/>
            </a:pPr>
            <a:fld id="{42965A29-316E-8EE5-8783-B8B38F3AE891}" type="slidenum">
              <a:rPr/>
              <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43978631" name="Slide Image Placeholder 1"/>
          <p:cNvSpPr>
            <a:spLocks noChangeAspect="1" noGrp="1" noRot="1"/>
          </p:cNvSpPr>
          <p:nvPr>
            <p:ph type="sldImg"/>
          </p:nvPr>
        </p:nvSpPr>
        <p:spPr bwMode="auto"/>
      </p:sp>
      <p:sp>
        <p:nvSpPr>
          <p:cNvPr id="1319503186" name="Notes Placeholder 2"/>
          <p:cNvSpPr>
            <a:spLocks noGrp="1"/>
          </p:cNvSpPr>
          <p:nvPr>
            <p:ph type="body" idx="1"/>
          </p:nvPr>
        </p:nvSpPr>
        <p:spPr bwMode="auto"/>
        <p:txBody>
          <a:bodyPr/>
          <a:lstStyle/>
          <a:p>
            <a:pPr>
              <a:defRPr/>
            </a:pPr>
            <a:endParaRPr/>
          </a:p>
        </p:txBody>
      </p:sp>
      <p:sp>
        <p:nvSpPr>
          <p:cNvPr id="147733888" name="Slide Number Placeholder 3"/>
          <p:cNvSpPr>
            <a:spLocks noGrp="1"/>
          </p:cNvSpPr>
          <p:nvPr>
            <p:ph type="sldNum" sz="quarter" idx="10"/>
          </p:nvPr>
        </p:nvSpPr>
        <p:spPr bwMode="auto"/>
        <p:txBody>
          <a:bodyPr/>
          <a:lstStyle/>
          <a:p>
            <a:pPr>
              <a:defRPr/>
            </a:pPr>
            <a:fld id="{D5D88DAF-DB12-5E9A-372D-17CFC0658DAB}" type="slidenum">
              <a:rPr/>
              <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14781468" name="Slide Image Placeholder 1"/>
          <p:cNvSpPr>
            <a:spLocks noChangeAspect="1" noGrp="1" noRot="1"/>
          </p:cNvSpPr>
          <p:nvPr>
            <p:ph type="sldImg"/>
          </p:nvPr>
        </p:nvSpPr>
        <p:spPr bwMode="auto"/>
      </p:sp>
      <p:sp>
        <p:nvSpPr>
          <p:cNvPr id="118759165" name="Notes Placeholder 2"/>
          <p:cNvSpPr>
            <a:spLocks noGrp="1"/>
          </p:cNvSpPr>
          <p:nvPr>
            <p:ph type="body" idx="1"/>
          </p:nvPr>
        </p:nvSpPr>
        <p:spPr bwMode="auto"/>
        <p:txBody>
          <a:bodyPr/>
          <a:lstStyle/>
          <a:p>
            <a:pPr>
              <a:defRPr/>
            </a:pPr>
            <a:endParaRPr/>
          </a:p>
        </p:txBody>
      </p:sp>
      <p:sp>
        <p:nvSpPr>
          <p:cNvPr id="1493090718" name="Slide Number Placeholder 3"/>
          <p:cNvSpPr>
            <a:spLocks noGrp="1"/>
          </p:cNvSpPr>
          <p:nvPr>
            <p:ph type="sldNum" sz="quarter" idx="10"/>
          </p:nvPr>
        </p:nvSpPr>
        <p:spPr bwMode="auto"/>
        <p:txBody>
          <a:bodyPr/>
          <a:lstStyle/>
          <a:p>
            <a:pPr>
              <a:defRPr/>
            </a:pPr>
            <a:fld id="{EB7F6D9F-E12B-C69A-3CFC-65FDF8BA9858}" type="slidenum">
              <a:rPr/>
              <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79834566" name="Slide Image Placeholder 1"/>
          <p:cNvSpPr>
            <a:spLocks noChangeAspect="1" noGrp="1" noRot="1"/>
          </p:cNvSpPr>
          <p:nvPr>
            <p:ph type="sldImg"/>
          </p:nvPr>
        </p:nvSpPr>
        <p:spPr bwMode="auto"/>
      </p:sp>
      <p:sp>
        <p:nvSpPr>
          <p:cNvPr id="1803913589" name="Notes Placeholder 2"/>
          <p:cNvSpPr>
            <a:spLocks noGrp="1"/>
          </p:cNvSpPr>
          <p:nvPr>
            <p:ph type="body" idx="1"/>
          </p:nvPr>
        </p:nvSpPr>
        <p:spPr bwMode="auto"/>
        <p:txBody>
          <a:bodyPr/>
          <a:lstStyle/>
          <a:p>
            <a:pPr>
              <a:defRPr/>
            </a:pPr>
            <a:endParaRPr/>
          </a:p>
        </p:txBody>
      </p:sp>
      <p:sp>
        <p:nvSpPr>
          <p:cNvPr id="208544441" name="Slide Number Placeholder 3"/>
          <p:cNvSpPr>
            <a:spLocks noGrp="1"/>
          </p:cNvSpPr>
          <p:nvPr>
            <p:ph type="sldNum" sz="quarter" idx="10"/>
          </p:nvPr>
        </p:nvSpPr>
        <p:spPr bwMode="auto"/>
        <p:txBody>
          <a:bodyPr/>
          <a:lstStyle/>
          <a:p>
            <a:pPr>
              <a:defRPr/>
            </a:pPr>
            <a:fld id="{0F6E37DF-9978-3007-4F06-79BF47BAA630}" type="slidenum">
              <a:rPr/>
              <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08284809" name="Slide Image Placeholder 1"/>
          <p:cNvSpPr>
            <a:spLocks noChangeAspect="1" noGrp="1" noRot="1"/>
          </p:cNvSpPr>
          <p:nvPr>
            <p:ph type="sldImg"/>
          </p:nvPr>
        </p:nvSpPr>
        <p:spPr bwMode="auto"/>
      </p:sp>
      <p:sp>
        <p:nvSpPr>
          <p:cNvPr id="1148937192" name="Notes Placeholder 2"/>
          <p:cNvSpPr>
            <a:spLocks noGrp="1"/>
          </p:cNvSpPr>
          <p:nvPr>
            <p:ph type="body" idx="1"/>
          </p:nvPr>
        </p:nvSpPr>
        <p:spPr bwMode="auto"/>
        <p:txBody>
          <a:bodyPr/>
          <a:lstStyle/>
          <a:p>
            <a:pPr>
              <a:defRPr/>
            </a:pPr>
            <a:endParaRPr/>
          </a:p>
        </p:txBody>
      </p:sp>
      <p:sp>
        <p:nvSpPr>
          <p:cNvPr id="2115994798" name="Slide Number Placeholder 3"/>
          <p:cNvSpPr>
            <a:spLocks noGrp="1"/>
          </p:cNvSpPr>
          <p:nvPr>
            <p:ph type="sldNum" sz="quarter" idx="10"/>
          </p:nvPr>
        </p:nvSpPr>
        <p:spPr bwMode="auto"/>
        <p:txBody>
          <a:bodyPr/>
          <a:lstStyle/>
          <a:p>
            <a:pPr>
              <a:defRPr/>
            </a:pPr>
            <a:fld id="{34387E1E-B19F-3374-8870-16549D10551C}" type="slidenum">
              <a:rPr/>
              <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44479455" name="Slide Image Placeholder 1"/>
          <p:cNvSpPr>
            <a:spLocks noChangeAspect="1" noGrp="1" noRot="1"/>
          </p:cNvSpPr>
          <p:nvPr>
            <p:ph type="sldImg"/>
          </p:nvPr>
        </p:nvSpPr>
        <p:spPr bwMode="auto"/>
      </p:sp>
      <p:sp>
        <p:nvSpPr>
          <p:cNvPr id="1350908942" name="Notes Placeholder 2"/>
          <p:cNvSpPr>
            <a:spLocks noGrp="1"/>
          </p:cNvSpPr>
          <p:nvPr>
            <p:ph type="body" idx="1"/>
          </p:nvPr>
        </p:nvSpPr>
        <p:spPr bwMode="auto"/>
        <p:txBody>
          <a:bodyPr/>
          <a:lstStyle/>
          <a:p>
            <a:pPr>
              <a:defRPr/>
            </a:pPr>
            <a:endParaRPr/>
          </a:p>
        </p:txBody>
      </p:sp>
      <p:sp>
        <p:nvSpPr>
          <p:cNvPr id="1127767020" name="Slide Number Placeholder 3"/>
          <p:cNvSpPr>
            <a:spLocks noGrp="1"/>
          </p:cNvSpPr>
          <p:nvPr>
            <p:ph type="sldNum" sz="quarter" idx="10"/>
          </p:nvPr>
        </p:nvSpPr>
        <p:spPr bwMode="auto"/>
        <p:txBody>
          <a:bodyPr/>
          <a:lstStyle/>
          <a:p>
            <a:pPr>
              <a:defRPr/>
            </a:pPr>
            <a:fld id="{69AE4F4E-CFB9-E0DC-D78E-AEDF4D6B3465}" type="slidenum">
              <a:rPr/>
              <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06957470" name="Slide Image Placeholder 1"/>
          <p:cNvSpPr>
            <a:spLocks noChangeAspect="1" noGrp="1" noRot="1"/>
          </p:cNvSpPr>
          <p:nvPr>
            <p:ph type="sldImg"/>
          </p:nvPr>
        </p:nvSpPr>
        <p:spPr bwMode="auto"/>
      </p:sp>
      <p:sp>
        <p:nvSpPr>
          <p:cNvPr id="277511170" name="Notes Placeholder 2"/>
          <p:cNvSpPr>
            <a:spLocks noGrp="1"/>
          </p:cNvSpPr>
          <p:nvPr>
            <p:ph type="body" idx="1"/>
          </p:nvPr>
        </p:nvSpPr>
        <p:spPr bwMode="auto"/>
        <p:txBody>
          <a:bodyPr/>
          <a:lstStyle/>
          <a:p>
            <a:pPr>
              <a:defRPr/>
            </a:pPr>
            <a:endParaRPr/>
          </a:p>
        </p:txBody>
      </p:sp>
      <p:sp>
        <p:nvSpPr>
          <p:cNvPr id="1135443339" name="Slide Number Placeholder 3"/>
          <p:cNvSpPr>
            <a:spLocks noGrp="1"/>
          </p:cNvSpPr>
          <p:nvPr>
            <p:ph type="sldNum" sz="quarter" idx="10"/>
          </p:nvPr>
        </p:nvSpPr>
        <p:spPr bwMode="auto"/>
        <p:txBody>
          <a:bodyPr/>
          <a:lstStyle/>
          <a:p>
            <a:pPr>
              <a:defRPr/>
            </a:pPr>
            <a:fld id="{C0435824-1858-C087-76F6-00BABFF5EA73}" type="slidenum">
              <a:rPr/>
              <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69675738" name="Slide Image Placeholder 1"/>
          <p:cNvSpPr>
            <a:spLocks noChangeAspect="1" noGrp="1" noRot="1"/>
          </p:cNvSpPr>
          <p:nvPr>
            <p:ph type="sldImg"/>
          </p:nvPr>
        </p:nvSpPr>
        <p:spPr bwMode="auto"/>
      </p:sp>
      <p:sp>
        <p:nvSpPr>
          <p:cNvPr id="1741929012" name="Notes Placeholder 2"/>
          <p:cNvSpPr>
            <a:spLocks noGrp="1"/>
          </p:cNvSpPr>
          <p:nvPr>
            <p:ph type="body" idx="1"/>
          </p:nvPr>
        </p:nvSpPr>
        <p:spPr bwMode="auto"/>
        <p:txBody>
          <a:bodyPr/>
          <a:lstStyle/>
          <a:p>
            <a:pPr>
              <a:defRPr/>
            </a:pPr>
            <a:endParaRPr/>
          </a:p>
        </p:txBody>
      </p:sp>
      <p:sp>
        <p:nvSpPr>
          <p:cNvPr id="396115854" name="Slide Number Placeholder 3"/>
          <p:cNvSpPr>
            <a:spLocks noGrp="1"/>
          </p:cNvSpPr>
          <p:nvPr>
            <p:ph type="sldNum" sz="quarter" idx="10"/>
          </p:nvPr>
        </p:nvSpPr>
        <p:spPr bwMode="auto"/>
        <p:txBody>
          <a:bodyPr/>
          <a:lstStyle/>
          <a:p>
            <a:pPr>
              <a:defRPr/>
            </a:pPr>
            <a:fld id="{08BCADE3-AEF1-70EE-2E2C-771D0618446C}" type="slidenum">
              <a:rPr/>
              <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77190226" name="Slide Image Placeholder 1"/>
          <p:cNvSpPr>
            <a:spLocks noChangeAspect="1" noGrp="1" noRot="1"/>
          </p:cNvSpPr>
          <p:nvPr>
            <p:ph type="sldImg"/>
          </p:nvPr>
        </p:nvSpPr>
        <p:spPr bwMode="auto"/>
      </p:sp>
      <p:sp>
        <p:nvSpPr>
          <p:cNvPr id="467552726" name="Notes Placeholder 2"/>
          <p:cNvSpPr>
            <a:spLocks noGrp="1"/>
          </p:cNvSpPr>
          <p:nvPr>
            <p:ph type="body" idx="1"/>
          </p:nvPr>
        </p:nvSpPr>
        <p:spPr bwMode="auto"/>
        <p:txBody>
          <a:bodyPr/>
          <a:lstStyle/>
          <a:p>
            <a:pPr>
              <a:defRPr/>
            </a:pPr>
            <a:endParaRPr/>
          </a:p>
        </p:txBody>
      </p:sp>
      <p:sp>
        <p:nvSpPr>
          <p:cNvPr id="1665925323" name="Slide Number Placeholder 3"/>
          <p:cNvSpPr>
            <a:spLocks noGrp="1"/>
          </p:cNvSpPr>
          <p:nvPr>
            <p:ph type="sldNum" sz="quarter" idx="10"/>
          </p:nvPr>
        </p:nvSpPr>
        <p:spPr bwMode="auto"/>
        <p:txBody>
          <a:bodyPr/>
          <a:lstStyle/>
          <a:p>
            <a:pPr>
              <a:defRPr/>
            </a:pPr>
            <a:fld id="{979C1FE4-BFE1-3246-1515-B8BEB249C7B7}" type="slidenum">
              <a:rPr/>
              <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57109654" name="Slide Image Placeholder 1"/>
          <p:cNvSpPr>
            <a:spLocks noChangeAspect="1" noGrp="1" noRot="1"/>
          </p:cNvSpPr>
          <p:nvPr>
            <p:ph type="sldImg"/>
          </p:nvPr>
        </p:nvSpPr>
        <p:spPr bwMode="auto"/>
      </p:sp>
      <p:sp>
        <p:nvSpPr>
          <p:cNvPr id="792190720" name="Notes Placeholder 2"/>
          <p:cNvSpPr>
            <a:spLocks noGrp="1"/>
          </p:cNvSpPr>
          <p:nvPr>
            <p:ph type="body" idx="1"/>
          </p:nvPr>
        </p:nvSpPr>
        <p:spPr bwMode="auto"/>
        <p:txBody>
          <a:bodyPr/>
          <a:lstStyle/>
          <a:p>
            <a:pPr>
              <a:defRPr/>
            </a:pPr>
            <a:endParaRPr/>
          </a:p>
        </p:txBody>
      </p:sp>
      <p:sp>
        <p:nvSpPr>
          <p:cNvPr id="565876800" name="Slide Number Placeholder 3"/>
          <p:cNvSpPr>
            <a:spLocks noGrp="1"/>
          </p:cNvSpPr>
          <p:nvPr>
            <p:ph type="sldNum" sz="quarter" idx="10"/>
          </p:nvPr>
        </p:nvSpPr>
        <p:spPr bwMode="auto"/>
        <p:txBody>
          <a:bodyPr/>
          <a:lstStyle/>
          <a:p>
            <a:pPr>
              <a:defRPr/>
            </a:pPr>
            <a:fld id="{F62CF631-E6E8-3C26-4CD0-9AB0B8699FCA}" type="slidenum">
              <a:rPr/>
              <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71254197" name="Slide Image Placeholder 1"/>
          <p:cNvSpPr>
            <a:spLocks noChangeAspect="1" noGrp="1" noRot="1"/>
          </p:cNvSpPr>
          <p:nvPr>
            <p:ph type="sldImg"/>
          </p:nvPr>
        </p:nvSpPr>
        <p:spPr bwMode="auto"/>
      </p:sp>
      <p:sp>
        <p:nvSpPr>
          <p:cNvPr id="1117521159" name="Notes Placeholder 2"/>
          <p:cNvSpPr>
            <a:spLocks noGrp="1"/>
          </p:cNvSpPr>
          <p:nvPr>
            <p:ph type="body" idx="1"/>
          </p:nvPr>
        </p:nvSpPr>
        <p:spPr bwMode="auto"/>
        <p:txBody>
          <a:bodyPr/>
          <a:lstStyle/>
          <a:p>
            <a:pPr>
              <a:defRPr/>
            </a:pPr>
            <a:endParaRPr/>
          </a:p>
        </p:txBody>
      </p:sp>
      <p:sp>
        <p:nvSpPr>
          <p:cNvPr id="195438793" name="Slide Number Placeholder 3"/>
          <p:cNvSpPr>
            <a:spLocks noGrp="1"/>
          </p:cNvSpPr>
          <p:nvPr>
            <p:ph type="sldNum" sz="quarter" idx="10"/>
          </p:nvPr>
        </p:nvSpPr>
        <p:spPr bwMode="auto"/>
        <p:txBody>
          <a:bodyPr/>
          <a:lstStyle/>
          <a:p>
            <a:pPr>
              <a:defRPr/>
            </a:pPr>
            <a:fld id="{B4EBF89B-0F6F-F8E3-63DD-A72A34013150}" type="slidenum">
              <a:rPr/>
              <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58069492" name="Slide Image Placeholder 1"/>
          <p:cNvSpPr>
            <a:spLocks noChangeAspect="1" noGrp="1" noRot="1"/>
          </p:cNvSpPr>
          <p:nvPr>
            <p:ph type="sldImg"/>
          </p:nvPr>
        </p:nvSpPr>
        <p:spPr bwMode="auto"/>
      </p:sp>
      <p:sp>
        <p:nvSpPr>
          <p:cNvPr id="147554793" name="Notes Placeholder 2"/>
          <p:cNvSpPr>
            <a:spLocks noGrp="1"/>
          </p:cNvSpPr>
          <p:nvPr>
            <p:ph type="body" idx="1"/>
          </p:nvPr>
        </p:nvSpPr>
        <p:spPr bwMode="auto"/>
        <p:txBody>
          <a:bodyPr/>
          <a:lstStyle/>
          <a:p>
            <a:pPr>
              <a:defRPr/>
            </a:pPr>
            <a:endParaRPr/>
          </a:p>
        </p:txBody>
      </p:sp>
      <p:sp>
        <p:nvSpPr>
          <p:cNvPr id="1624660169" name="Slide Number Placeholder 3"/>
          <p:cNvSpPr>
            <a:spLocks noGrp="1"/>
          </p:cNvSpPr>
          <p:nvPr>
            <p:ph type="sldNum" sz="quarter" idx="10"/>
          </p:nvPr>
        </p:nvSpPr>
        <p:spPr bwMode="auto"/>
        <p:txBody>
          <a:bodyPr/>
          <a:lstStyle/>
          <a:p>
            <a:pPr>
              <a:defRPr/>
            </a:pPr>
            <a:fld id="{AE9FD4B5-CF75-D139-22FC-C6B074B8C397}" type="slidenum">
              <a:rPr/>
              <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86056235" name="Slide Image Placeholder 1"/>
          <p:cNvSpPr>
            <a:spLocks noChangeAspect="1" noGrp="1" noRot="1"/>
          </p:cNvSpPr>
          <p:nvPr>
            <p:ph type="sldImg"/>
          </p:nvPr>
        </p:nvSpPr>
        <p:spPr bwMode="auto"/>
      </p:sp>
      <p:sp>
        <p:nvSpPr>
          <p:cNvPr id="1760175645" name="Notes Placeholder 2"/>
          <p:cNvSpPr>
            <a:spLocks noGrp="1"/>
          </p:cNvSpPr>
          <p:nvPr>
            <p:ph type="body" idx="1"/>
          </p:nvPr>
        </p:nvSpPr>
        <p:spPr bwMode="auto"/>
        <p:txBody>
          <a:bodyPr/>
          <a:lstStyle/>
          <a:p>
            <a:pPr>
              <a:defRPr/>
            </a:pPr>
            <a:endParaRPr/>
          </a:p>
        </p:txBody>
      </p:sp>
      <p:sp>
        <p:nvSpPr>
          <p:cNvPr id="465228181" name="Slide Number Placeholder 3"/>
          <p:cNvSpPr>
            <a:spLocks noGrp="1"/>
          </p:cNvSpPr>
          <p:nvPr>
            <p:ph type="sldNum" sz="quarter" idx="10"/>
          </p:nvPr>
        </p:nvSpPr>
        <p:spPr bwMode="auto"/>
        <p:txBody>
          <a:bodyPr/>
          <a:lstStyle/>
          <a:p>
            <a:pPr>
              <a:defRPr/>
            </a:pPr>
            <a:fld id="{10FF648D-0154-3518-4481-A2E844047166}" type="slidenum">
              <a:rPr/>
              <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34244546" name="Slide Image Placeholder 1"/>
          <p:cNvSpPr>
            <a:spLocks noChangeAspect="1" noGrp="1" noRot="1"/>
          </p:cNvSpPr>
          <p:nvPr>
            <p:ph type="sldImg"/>
          </p:nvPr>
        </p:nvSpPr>
        <p:spPr bwMode="auto"/>
      </p:sp>
      <p:sp>
        <p:nvSpPr>
          <p:cNvPr id="1693347624" name="Notes Placeholder 2"/>
          <p:cNvSpPr>
            <a:spLocks noGrp="1"/>
          </p:cNvSpPr>
          <p:nvPr>
            <p:ph type="body" idx="1"/>
          </p:nvPr>
        </p:nvSpPr>
        <p:spPr bwMode="auto"/>
        <p:txBody>
          <a:bodyPr/>
          <a:lstStyle/>
          <a:p>
            <a:pPr>
              <a:defRPr/>
            </a:pPr>
            <a:endParaRPr/>
          </a:p>
        </p:txBody>
      </p:sp>
      <p:sp>
        <p:nvSpPr>
          <p:cNvPr id="286090298" name="Slide Number Placeholder 3"/>
          <p:cNvSpPr>
            <a:spLocks noGrp="1"/>
          </p:cNvSpPr>
          <p:nvPr>
            <p:ph type="sldNum" sz="quarter" idx="10"/>
          </p:nvPr>
        </p:nvSpPr>
        <p:spPr bwMode="auto"/>
        <p:txBody>
          <a:bodyPr/>
          <a:lstStyle/>
          <a:p>
            <a:pPr>
              <a:defRPr/>
            </a:pPr>
            <a:fld id="{5E91CA65-3D05-E99B-D078-567E95ED67B2}" type="slidenum">
              <a:rPr/>
              <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05224313" name="Slide Image Placeholder 1"/>
          <p:cNvSpPr>
            <a:spLocks noChangeAspect="1" noGrp="1" noRot="1"/>
          </p:cNvSpPr>
          <p:nvPr>
            <p:ph type="sldImg"/>
          </p:nvPr>
        </p:nvSpPr>
        <p:spPr bwMode="auto"/>
      </p:sp>
      <p:sp>
        <p:nvSpPr>
          <p:cNvPr id="68579729" name="Notes Placeholder 2"/>
          <p:cNvSpPr>
            <a:spLocks noGrp="1"/>
          </p:cNvSpPr>
          <p:nvPr>
            <p:ph type="body" idx="1"/>
          </p:nvPr>
        </p:nvSpPr>
        <p:spPr bwMode="auto"/>
        <p:txBody>
          <a:bodyPr/>
          <a:lstStyle/>
          <a:p>
            <a:pPr>
              <a:defRPr/>
            </a:pPr>
            <a:endParaRPr/>
          </a:p>
        </p:txBody>
      </p:sp>
      <p:sp>
        <p:nvSpPr>
          <p:cNvPr id="1983567897" name="Slide Number Placeholder 3"/>
          <p:cNvSpPr>
            <a:spLocks noGrp="1"/>
          </p:cNvSpPr>
          <p:nvPr>
            <p:ph type="sldNum" sz="quarter" idx="10"/>
          </p:nvPr>
        </p:nvSpPr>
        <p:spPr bwMode="auto"/>
        <p:txBody>
          <a:bodyPr/>
          <a:lstStyle/>
          <a:p>
            <a:pPr>
              <a:defRPr/>
            </a:pPr>
            <a:fld id="{87626857-7306-5544-E5CC-EEEAE2053FA4}" type="slidenum">
              <a:rPr/>
              <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9B470EF-CACE-EB99-4C2A-CA67B83873A4}" type="slidenum">
              <a:rPr/>
              <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341B65C-65F8-28D7-FCBA-4DF445213A1F}" type="slidenum">
              <a:rPr/>
              <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DF1671B-2D01-4ACD-8D8E-4C499E5DEE52}" type="slidenum">
              <a:rPr/>
              <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5260467" name="Slide Image Placeholder 1"/>
          <p:cNvSpPr>
            <a:spLocks noChangeAspect="1" noGrp="1" noRot="1"/>
          </p:cNvSpPr>
          <p:nvPr>
            <p:ph type="sldImg"/>
          </p:nvPr>
        </p:nvSpPr>
        <p:spPr bwMode="auto"/>
      </p:sp>
      <p:sp>
        <p:nvSpPr>
          <p:cNvPr id="680183177" name="Notes Placeholder 2"/>
          <p:cNvSpPr>
            <a:spLocks noGrp="1"/>
          </p:cNvSpPr>
          <p:nvPr>
            <p:ph type="body" idx="1"/>
          </p:nvPr>
        </p:nvSpPr>
        <p:spPr bwMode="auto"/>
        <p:txBody>
          <a:bodyPr/>
          <a:lstStyle/>
          <a:p>
            <a:pPr>
              <a:defRPr/>
            </a:pPr>
            <a:endParaRPr/>
          </a:p>
        </p:txBody>
      </p:sp>
      <p:sp>
        <p:nvSpPr>
          <p:cNvPr id="805567499" name="Slide Number Placeholder 3"/>
          <p:cNvSpPr>
            <a:spLocks noGrp="1"/>
          </p:cNvSpPr>
          <p:nvPr>
            <p:ph type="sldNum" sz="quarter" idx="10"/>
          </p:nvPr>
        </p:nvSpPr>
        <p:spPr bwMode="auto"/>
        <p:txBody>
          <a:bodyPr/>
          <a:lstStyle/>
          <a:p>
            <a:pPr>
              <a:defRPr/>
            </a:pPr>
            <a:fld id="{92449976-029F-EE94-CDA5-D28325B86CEE}" type="slidenum">
              <a:rPr/>
              <a:t/>
            </a:fld>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 userDrawn="1">
  <p:cSld name="Title Slide">
    <p:spTree>
      <p:nvGrpSpPr>
        <p:cNvPr id="1" name=""/>
        <p:cNvGrpSpPr/>
        <p:nvPr/>
      </p:nvGrpSpPr>
      <p:grpSpPr bwMode="auto">
        <a:xfrm>
          <a:off x="0" y="0"/>
          <a:ext cx="0" cy="0"/>
          <a:chOff x="0" y="0"/>
          <a:chExt cx="0" cy="0"/>
        </a:xfrm>
      </p:grpSpPr>
      <p:sp>
        <p:nvSpPr>
          <p:cNvPr id="1808486079" name="Title 1"/>
          <p:cNvSpPr>
            <a:spLocks noGrp="1"/>
          </p:cNvSpPr>
          <p:nvPr>
            <p:ph type="ctrTitle"/>
          </p:nvPr>
        </p:nvSpPr>
        <p:spPr bwMode="auto">
          <a:xfrm>
            <a:off x="1524000" y="1122363"/>
            <a:ext cx="9144000" cy="2387600"/>
          </a:xfrm>
        </p:spPr>
        <p:txBody>
          <a:bodyPr anchor="b"/>
          <a:lstStyle>
            <a:lvl1pPr algn="ctr">
              <a:defRPr sz="6000"/>
            </a:lvl1pPr>
          </a:lstStyle>
          <a:p>
            <a:pPr>
              <a:defRPr/>
            </a:pPr>
            <a:r>
              <a:rPr lang="en-US"/>
              <a:t>Click to edit Master title style</a:t>
            </a:r>
            <a:endParaRPr lang="en-US"/>
          </a:p>
        </p:txBody>
      </p:sp>
      <p:sp>
        <p:nvSpPr>
          <p:cNvPr id="357291696" name="Subtitle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lang="en-US"/>
          </a:p>
        </p:txBody>
      </p:sp>
      <p:sp>
        <p:nvSpPr>
          <p:cNvPr id="620091071" name="Date Placeholder 3"/>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851313223"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778029430" name="Slide Number Placeholder 5"/>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Title and Content">
    <p:spTree>
      <p:nvGrpSpPr>
        <p:cNvPr id="1" name=""/>
        <p:cNvGrpSpPr/>
        <p:nvPr/>
      </p:nvGrpSpPr>
      <p:grpSpPr bwMode="auto">
        <a:xfrm>
          <a:off x="0" y="0"/>
          <a:ext cx="0" cy="0"/>
          <a:chOff x="0" y="0"/>
          <a:chExt cx="0" cy="0"/>
        </a:xfrm>
      </p:grpSpPr>
      <p:sp>
        <p:nvSpPr>
          <p:cNvPr id="1581604205" name="Title 1"/>
          <p:cNvSpPr>
            <a:spLocks noGrp="1"/>
          </p:cNvSpPr>
          <p:nvPr>
            <p:ph type="title"/>
          </p:nvPr>
        </p:nvSpPr>
        <p:spPr bwMode="auto"/>
        <p:txBody>
          <a:bodyPr/>
          <a:lstStyle/>
          <a:p>
            <a:pPr>
              <a:defRPr/>
            </a:pPr>
            <a:r>
              <a:rPr lang="en-US"/>
              <a:t>Click to edit Master title style</a:t>
            </a:r>
            <a:endParaRPr lang="en-US"/>
          </a:p>
        </p:txBody>
      </p:sp>
      <p:sp>
        <p:nvSpPr>
          <p:cNvPr id="336536830" name="Content Placehold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217089161" name="Date Placeholder 3"/>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616365425"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796054921" name="Slide Number Placeholder 5"/>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secHead" userDrawn="1">
  <p:cSld name="Section Header">
    <p:spTree>
      <p:nvGrpSpPr>
        <p:cNvPr id="1" name=""/>
        <p:cNvGrpSpPr/>
        <p:nvPr/>
      </p:nvGrpSpPr>
      <p:grpSpPr bwMode="auto">
        <a:xfrm>
          <a:off x="0" y="0"/>
          <a:ext cx="0" cy="0"/>
          <a:chOff x="0" y="0"/>
          <a:chExt cx="0" cy="0"/>
        </a:xfrm>
      </p:grpSpPr>
      <p:sp>
        <p:nvSpPr>
          <p:cNvPr id="1083487640" name="Title 1"/>
          <p:cNvSpPr>
            <a:spLocks noGrp="1"/>
          </p:cNvSpPr>
          <p:nvPr>
            <p:ph type="title"/>
          </p:nvPr>
        </p:nvSpPr>
        <p:spPr bwMode="auto">
          <a:xfrm>
            <a:off x="831850" y="1709738"/>
            <a:ext cx="10515600" cy="2852737"/>
          </a:xfrm>
        </p:spPr>
        <p:txBody>
          <a:bodyPr anchor="b"/>
          <a:lstStyle>
            <a:lvl1pPr>
              <a:defRPr sz="6000"/>
            </a:lvl1pPr>
          </a:lstStyle>
          <a:p>
            <a:pPr>
              <a:defRPr/>
            </a:pPr>
            <a:r>
              <a:rPr lang="en-US"/>
              <a:t>Click to edit Master title style</a:t>
            </a:r>
            <a:endParaRPr lang="en-US"/>
          </a:p>
        </p:txBody>
      </p:sp>
      <p:sp>
        <p:nvSpPr>
          <p:cNvPr id="1911704207" name="Text Placeholder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en-US"/>
              <a:t>Click to edit Master text styles</a:t>
            </a:r>
            <a:endParaRPr/>
          </a:p>
        </p:txBody>
      </p:sp>
      <p:sp>
        <p:nvSpPr>
          <p:cNvPr id="2049636876" name="Date Placeholder 3"/>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1084970262"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020651830" name="Slide Number Placeholder 5"/>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Obj" userDrawn="1">
  <p:cSld name="Two Content">
    <p:spTree>
      <p:nvGrpSpPr>
        <p:cNvPr id="1" name=""/>
        <p:cNvGrpSpPr/>
        <p:nvPr/>
      </p:nvGrpSpPr>
      <p:grpSpPr bwMode="auto">
        <a:xfrm>
          <a:off x="0" y="0"/>
          <a:ext cx="0" cy="0"/>
          <a:chOff x="0" y="0"/>
          <a:chExt cx="0" cy="0"/>
        </a:xfrm>
      </p:grpSpPr>
      <p:sp>
        <p:nvSpPr>
          <p:cNvPr id="489338458" name="Title 1"/>
          <p:cNvSpPr>
            <a:spLocks noGrp="1"/>
          </p:cNvSpPr>
          <p:nvPr>
            <p:ph type="title"/>
          </p:nvPr>
        </p:nvSpPr>
        <p:spPr bwMode="auto"/>
        <p:txBody>
          <a:bodyPr/>
          <a:lstStyle/>
          <a:p>
            <a:pPr>
              <a:defRPr/>
            </a:pPr>
            <a:r>
              <a:rPr lang="en-US"/>
              <a:t>Click to edit Master title style</a:t>
            </a:r>
            <a:endParaRPr lang="en-US"/>
          </a:p>
        </p:txBody>
      </p:sp>
      <p:sp>
        <p:nvSpPr>
          <p:cNvPr id="1396742896" name="Content Placeholder 2"/>
          <p:cNvSpPr>
            <a:spLocks noGrp="1"/>
          </p:cNvSpPr>
          <p:nvPr>
            <p:ph sz="half" idx="1"/>
          </p:nvPr>
        </p:nvSpPr>
        <p:spPr bwMode="auto">
          <a:xfrm>
            <a:off x="838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1925332775" name="Content Placeholder 3"/>
          <p:cNvSpPr>
            <a:spLocks noGrp="1"/>
          </p:cNvSpPr>
          <p:nvPr>
            <p:ph sz="half" idx="2"/>
          </p:nvPr>
        </p:nvSpPr>
        <p:spPr bwMode="auto">
          <a:xfrm>
            <a:off x="6172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905239737" name="Date Placeholder 4"/>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1279066020" name="Footer Placeholder 5"/>
          <p:cNvSpPr>
            <a:spLocks noGrp="1"/>
          </p:cNvSpPr>
          <p:nvPr>
            <p:ph type="ftr" sz="quarter" idx="11"/>
          </p:nvPr>
        </p:nvSpPr>
        <p:spPr bwMode="auto"/>
        <p:txBody>
          <a:bodyPr/>
          <a:lstStyle/>
          <a:p>
            <a:pPr>
              <a:defRPr/>
            </a:pPr>
            <a:r>
              <a:rPr/>
              <a:t>INTERNATIONAL SUMMER STUDENT PROGRAM at GSI-FAIR  2026</a:t>
            </a:r>
            <a:endParaRPr/>
          </a:p>
        </p:txBody>
      </p:sp>
      <p:sp>
        <p:nvSpPr>
          <p:cNvPr id="1564357397" name="Slide Number Placeholder 6"/>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TxTwoObj" userDrawn="1">
  <p:cSld name="Comparison">
    <p:spTree>
      <p:nvGrpSpPr>
        <p:cNvPr id="1" name=""/>
        <p:cNvGrpSpPr/>
        <p:nvPr/>
      </p:nvGrpSpPr>
      <p:grpSpPr bwMode="auto">
        <a:xfrm>
          <a:off x="0" y="0"/>
          <a:ext cx="0" cy="0"/>
          <a:chOff x="0" y="0"/>
          <a:chExt cx="0" cy="0"/>
        </a:xfrm>
      </p:grpSpPr>
      <p:sp>
        <p:nvSpPr>
          <p:cNvPr id="474416075" name="Title 1"/>
          <p:cNvSpPr>
            <a:spLocks noGrp="1"/>
          </p:cNvSpPr>
          <p:nvPr>
            <p:ph type="title"/>
          </p:nvPr>
        </p:nvSpPr>
        <p:spPr bwMode="auto">
          <a:xfrm>
            <a:off x="839788" y="365125"/>
            <a:ext cx="10515600" cy="1325563"/>
          </a:xfrm>
        </p:spPr>
        <p:txBody>
          <a:bodyPr/>
          <a:lstStyle/>
          <a:p>
            <a:pPr>
              <a:defRPr/>
            </a:pPr>
            <a:r>
              <a:rPr lang="en-US"/>
              <a:t>Click to edit Master title style</a:t>
            </a:r>
            <a:endParaRPr lang="en-US"/>
          </a:p>
        </p:txBody>
      </p:sp>
      <p:sp>
        <p:nvSpPr>
          <p:cNvPr id="571112357" name="Text Placeholder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221306775" name="Content Placeholder 3"/>
          <p:cNvSpPr>
            <a:spLocks noGrp="1"/>
          </p:cNvSpPr>
          <p:nvPr>
            <p:ph sz="half" idx="2"/>
          </p:nvPr>
        </p:nvSpPr>
        <p:spPr bwMode="auto">
          <a:xfrm>
            <a:off x="839788" y="2505074"/>
            <a:ext cx="5157787"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1929427750" name="Text Placeholder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935676243" name="Content Placeholder 5"/>
          <p:cNvSpPr>
            <a:spLocks noGrp="1"/>
          </p:cNvSpPr>
          <p:nvPr>
            <p:ph sz="quarter" idx="4"/>
          </p:nvPr>
        </p:nvSpPr>
        <p:spPr bwMode="auto">
          <a:xfrm>
            <a:off x="6172200" y="2505074"/>
            <a:ext cx="5183188"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1735347502" name="Date Placeholder 6"/>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2094334710" name="Footer Placeholder 7"/>
          <p:cNvSpPr>
            <a:spLocks noGrp="1"/>
          </p:cNvSpPr>
          <p:nvPr>
            <p:ph type="ftr" sz="quarter" idx="11"/>
          </p:nvPr>
        </p:nvSpPr>
        <p:spPr bwMode="auto"/>
        <p:txBody>
          <a:bodyPr/>
          <a:lstStyle/>
          <a:p>
            <a:pPr>
              <a:defRPr/>
            </a:pPr>
            <a:r>
              <a:rPr/>
              <a:t>INTERNATIONAL SUMMER STUDENT PROGRAM at GSI-FAIR  2026</a:t>
            </a:r>
            <a:endParaRPr/>
          </a:p>
        </p:txBody>
      </p:sp>
      <p:sp>
        <p:nvSpPr>
          <p:cNvPr id="1803916474" name="Slide Number Placeholder 8"/>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Title Only">
    <p:spTree>
      <p:nvGrpSpPr>
        <p:cNvPr id="1" name=""/>
        <p:cNvGrpSpPr/>
        <p:nvPr/>
      </p:nvGrpSpPr>
      <p:grpSpPr bwMode="auto">
        <a:xfrm>
          <a:off x="0" y="0"/>
          <a:ext cx="0" cy="0"/>
          <a:chOff x="0" y="0"/>
          <a:chExt cx="0" cy="0"/>
        </a:xfrm>
      </p:grpSpPr>
      <p:sp>
        <p:nvSpPr>
          <p:cNvPr id="1868908561" name="Title 1"/>
          <p:cNvSpPr>
            <a:spLocks noGrp="1"/>
          </p:cNvSpPr>
          <p:nvPr>
            <p:ph type="title"/>
          </p:nvPr>
        </p:nvSpPr>
        <p:spPr bwMode="auto"/>
        <p:txBody>
          <a:bodyPr/>
          <a:lstStyle/>
          <a:p>
            <a:pPr>
              <a:defRPr/>
            </a:pPr>
            <a:r>
              <a:rPr lang="en-US"/>
              <a:t>Click to edit Master title style</a:t>
            </a:r>
            <a:endParaRPr lang="en-US"/>
          </a:p>
        </p:txBody>
      </p:sp>
      <p:sp>
        <p:nvSpPr>
          <p:cNvPr id="2074948834" name="Date Placeholder 2"/>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519129676" name="Footer Placeholder 3"/>
          <p:cNvSpPr>
            <a:spLocks noGrp="1"/>
          </p:cNvSpPr>
          <p:nvPr>
            <p:ph type="ftr" sz="quarter" idx="11"/>
          </p:nvPr>
        </p:nvSpPr>
        <p:spPr bwMode="auto"/>
        <p:txBody>
          <a:bodyPr/>
          <a:lstStyle/>
          <a:p>
            <a:pPr>
              <a:defRPr/>
            </a:pPr>
            <a:r>
              <a:rPr/>
              <a:t>INTERNATIONAL SUMMER STUDENT PROGRAM at GSI-FAIR  2026</a:t>
            </a:r>
            <a:endParaRPr/>
          </a:p>
        </p:txBody>
      </p:sp>
      <p:sp>
        <p:nvSpPr>
          <p:cNvPr id="1535316971" name="Slide Number Placeholder 4"/>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blank" userDrawn="1">
  <p:cSld name="Blank">
    <p:spTree>
      <p:nvGrpSpPr>
        <p:cNvPr id="1" name=""/>
        <p:cNvGrpSpPr/>
        <p:nvPr/>
      </p:nvGrpSpPr>
      <p:grpSpPr bwMode="auto">
        <a:xfrm>
          <a:off x="0" y="0"/>
          <a:ext cx="0" cy="0"/>
          <a:chOff x="0" y="0"/>
          <a:chExt cx="0" cy="0"/>
        </a:xfrm>
      </p:grpSpPr>
      <p:sp>
        <p:nvSpPr>
          <p:cNvPr id="1159890099" name="Date Placeholder 1"/>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1623582733" name="Footer Placeholder 2"/>
          <p:cNvSpPr>
            <a:spLocks noGrp="1"/>
          </p:cNvSpPr>
          <p:nvPr>
            <p:ph type="ftr" sz="quarter" idx="11"/>
          </p:nvPr>
        </p:nvSpPr>
        <p:spPr bwMode="auto"/>
        <p:txBody>
          <a:bodyPr/>
          <a:lstStyle/>
          <a:p>
            <a:pPr>
              <a:defRPr/>
            </a:pPr>
            <a:r>
              <a:rPr/>
              <a:t>INTERNATIONAL SUMMER STUDENT PROGRAM at GSI-FAIR  2026</a:t>
            </a:r>
            <a:endParaRPr/>
          </a:p>
        </p:txBody>
      </p:sp>
      <p:sp>
        <p:nvSpPr>
          <p:cNvPr id="1010183276" name="Slide Number Placeholder 3"/>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Tx" userDrawn="1">
  <p:cSld name="Content with Caption">
    <p:spTree>
      <p:nvGrpSpPr>
        <p:cNvPr id="1" name=""/>
        <p:cNvGrpSpPr/>
        <p:nvPr/>
      </p:nvGrpSpPr>
      <p:grpSpPr bwMode="auto">
        <a:xfrm>
          <a:off x="0" y="0"/>
          <a:ext cx="0" cy="0"/>
          <a:chOff x="0" y="0"/>
          <a:chExt cx="0" cy="0"/>
        </a:xfrm>
      </p:grpSpPr>
      <p:sp>
        <p:nvSpPr>
          <p:cNvPr id="1453396836"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lang="en-US"/>
          </a:p>
        </p:txBody>
      </p:sp>
      <p:sp>
        <p:nvSpPr>
          <p:cNvPr id="1243683747" name="Content Placeholder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972298977"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1049174425" name="Date Placeholder 4"/>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96398358" name="Footer Placeholder 5"/>
          <p:cNvSpPr>
            <a:spLocks noGrp="1"/>
          </p:cNvSpPr>
          <p:nvPr>
            <p:ph type="ftr" sz="quarter" idx="11"/>
          </p:nvPr>
        </p:nvSpPr>
        <p:spPr bwMode="auto"/>
        <p:txBody>
          <a:bodyPr/>
          <a:lstStyle/>
          <a:p>
            <a:pPr>
              <a:defRPr/>
            </a:pPr>
            <a:r>
              <a:rPr/>
              <a:t>INTERNATIONAL SUMMER STUDENT PROGRAM at GSI-FAIR  2026</a:t>
            </a:r>
            <a:endParaRPr/>
          </a:p>
        </p:txBody>
      </p:sp>
      <p:sp>
        <p:nvSpPr>
          <p:cNvPr id="1050447032" name="Slide Number Placeholder 6"/>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picTx" userDrawn="1">
  <p:cSld name="Picture with Caption">
    <p:spTree>
      <p:nvGrpSpPr>
        <p:cNvPr id="1" name=""/>
        <p:cNvGrpSpPr/>
        <p:nvPr/>
      </p:nvGrpSpPr>
      <p:grpSpPr bwMode="auto">
        <a:xfrm>
          <a:off x="0" y="0"/>
          <a:ext cx="0" cy="0"/>
          <a:chOff x="0" y="0"/>
          <a:chExt cx="0" cy="0"/>
        </a:xfrm>
      </p:grpSpPr>
      <p:sp>
        <p:nvSpPr>
          <p:cNvPr id="1971256673"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lang="en-US"/>
          </a:p>
        </p:txBody>
      </p:sp>
      <p:sp>
        <p:nvSpPr>
          <p:cNvPr id="15508412" name="Picture Placeholder 2"/>
          <p:cNvSpPr>
            <a:spLocks noChangeAspect="1" noGrp="1"/>
          </p:cNvSpPr>
          <p:nvPr>
            <p:ph type="pic" idx="1"/>
          </p:nvPr>
        </p:nvSpPr>
        <p:spPr bwMode="auto">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en-US"/>
              <a:t>Click icon to add picture</a:t>
            </a:r>
            <a:endParaRPr lang="en-US"/>
          </a:p>
        </p:txBody>
      </p:sp>
      <p:sp>
        <p:nvSpPr>
          <p:cNvPr id="420393332"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951142307" name="Date Placeholder 4"/>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1106768884" name="Footer Placeholder 5"/>
          <p:cNvSpPr>
            <a:spLocks noGrp="1"/>
          </p:cNvSpPr>
          <p:nvPr>
            <p:ph type="ftr" sz="quarter" idx="11"/>
          </p:nvPr>
        </p:nvSpPr>
        <p:spPr bwMode="auto"/>
        <p:txBody>
          <a:bodyPr/>
          <a:lstStyle/>
          <a:p>
            <a:pPr>
              <a:defRPr/>
            </a:pPr>
            <a:r>
              <a:rPr/>
              <a:t>INTERNATIONAL SUMMER STUDENT PROGRAM at GSI-FAIR  2026</a:t>
            </a:r>
            <a:endParaRPr/>
          </a:p>
        </p:txBody>
      </p:sp>
      <p:sp>
        <p:nvSpPr>
          <p:cNvPr id="1861206853" name="Slide Number Placeholder 6"/>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x" userDrawn="1">
  <p:cSld name="Title and Vertical Text">
    <p:spTree>
      <p:nvGrpSpPr>
        <p:cNvPr id="1" name=""/>
        <p:cNvGrpSpPr/>
        <p:nvPr/>
      </p:nvGrpSpPr>
      <p:grpSpPr bwMode="auto">
        <a:xfrm>
          <a:off x="0" y="0"/>
          <a:ext cx="0" cy="0"/>
          <a:chOff x="0" y="0"/>
          <a:chExt cx="0" cy="0"/>
        </a:xfrm>
      </p:grpSpPr>
      <p:sp>
        <p:nvSpPr>
          <p:cNvPr id="1575857089" name="Title 1"/>
          <p:cNvSpPr>
            <a:spLocks noGrp="1"/>
          </p:cNvSpPr>
          <p:nvPr>
            <p:ph type="title"/>
          </p:nvPr>
        </p:nvSpPr>
        <p:spPr bwMode="auto"/>
        <p:txBody>
          <a:bodyPr/>
          <a:lstStyle/>
          <a:p>
            <a:pPr>
              <a:defRPr/>
            </a:pPr>
            <a:r>
              <a:rPr lang="en-US"/>
              <a:t>Click to edit Master title style</a:t>
            </a:r>
            <a:endParaRPr lang="en-US"/>
          </a:p>
        </p:txBody>
      </p:sp>
      <p:sp>
        <p:nvSpPr>
          <p:cNvPr id="1609088823" name="Vertical Text Placehold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1020347260" name="Date Placeholder 3"/>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2088521276"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703553536" name="Slide Number Placeholder 5"/>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itleAndTx" userDrawn="1">
  <p:cSld name="Vertical Title and Text">
    <p:spTree>
      <p:nvGrpSpPr>
        <p:cNvPr id="1" name=""/>
        <p:cNvGrpSpPr/>
        <p:nvPr/>
      </p:nvGrpSpPr>
      <p:grpSpPr bwMode="auto">
        <a:xfrm>
          <a:off x="0" y="0"/>
          <a:ext cx="0" cy="0"/>
          <a:chOff x="0" y="0"/>
          <a:chExt cx="0" cy="0"/>
        </a:xfrm>
      </p:grpSpPr>
      <p:sp>
        <p:nvSpPr>
          <p:cNvPr id="476948044" name="Vertical Title 1"/>
          <p:cNvSpPr>
            <a:spLocks noGrp="1"/>
          </p:cNvSpPr>
          <p:nvPr>
            <p:ph type="title" orient="vert"/>
          </p:nvPr>
        </p:nvSpPr>
        <p:spPr bwMode="auto">
          <a:xfrm>
            <a:off x="8724900" y="365125"/>
            <a:ext cx="2628900" cy="5811838"/>
          </a:xfrm>
        </p:spPr>
        <p:txBody>
          <a:bodyPr vert="eaVert"/>
          <a:lstStyle/>
          <a:p>
            <a:pPr>
              <a:defRPr/>
            </a:pPr>
            <a:r>
              <a:rPr lang="en-US"/>
              <a:t>Click to edit Master title style</a:t>
            </a:r>
            <a:endParaRPr lang="en-US"/>
          </a:p>
        </p:txBody>
      </p:sp>
      <p:sp>
        <p:nvSpPr>
          <p:cNvPr id="1890663583" name="Vertical Text Placeholder 2"/>
          <p:cNvSpPr>
            <a:spLocks noGrp="1"/>
          </p:cNvSpPr>
          <p:nvPr>
            <p:ph type="body" orient="vert" idx="1"/>
          </p:nvPr>
        </p:nvSpPr>
        <p:spPr bwMode="auto">
          <a:xfrm>
            <a:off x="838200" y="365125"/>
            <a:ext cx="7734300" cy="5811838"/>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492880065" name="Date Placeholder 3"/>
          <p:cNvSpPr>
            <a:spLocks noGrp="1"/>
          </p:cNvSpPr>
          <p:nvPr>
            <p:ph type="dt" sz="half" idx="10"/>
          </p:nvPr>
        </p:nvSpPr>
        <p:spPr bwMode="auto"/>
        <p:txBody>
          <a:bodyPr/>
          <a:lstStyle/>
          <a:p>
            <a:pPr>
              <a:defRPr/>
            </a:pPr>
            <a:fld id="{BCC18F51-09EC-435C-A3BA-64A766E099C0}" type="datetimeFigureOut">
              <a:rPr lang="en-US"/>
              <a:t>30.10.2013</a:t>
            </a:fld>
            <a:endParaRPr lang="en-US"/>
          </a:p>
        </p:txBody>
      </p:sp>
      <p:sp>
        <p:nvSpPr>
          <p:cNvPr id="330717801"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781376893" name="Slide Number Placeholder 5"/>
          <p:cNvSpPr>
            <a:spLocks noGrp="1"/>
          </p:cNvSpPr>
          <p:nvPr>
            <p:ph type="sldNum" sz="quarter" idx="12"/>
          </p:nvPr>
        </p:nvSpPr>
        <p:spPr bwMode="auto"/>
        <p:txBody>
          <a:bodyPr/>
          <a:lstStyle/>
          <a:p>
            <a:pPr>
              <a:defRPr/>
            </a:pPr>
            <a:fld id="{08395586-F03A-48D1-94DF-16B239DF4FB5}" type="slidenum">
              <a:rPr lang="en-US"/>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sp>
        <p:nvSpPr>
          <p:cNvPr id="1987174987"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en-US"/>
              <a:t>Click to edit Master title style</a:t>
            </a:r>
            <a:endParaRPr lang="en-US"/>
          </a:p>
        </p:txBody>
      </p:sp>
      <p:sp>
        <p:nvSpPr>
          <p:cNvPr id="352153012"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US"/>
          </a:p>
        </p:txBody>
      </p:sp>
      <p:sp>
        <p:nvSpPr>
          <p:cNvPr id="286832948" name="Date Placeholder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CC18F51-09EC-435C-A3BA-64A766E099C0}" type="datetimeFigureOut">
              <a:rPr lang="en-US"/>
              <a:t>30.10.2013</a:t>
            </a:fld>
            <a:endParaRPr lang="en-US"/>
          </a:p>
        </p:txBody>
      </p:sp>
      <p:sp>
        <p:nvSpPr>
          <p:cNvPr id="626713067" name="Footer Placeholder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a:t>INTERNATIONAL SUMMER STUDENT PROGRAM at GSI-FAIR  2026</a:t>
            </a:r>
            <a:endParaRPr/>
          </a:p>
        </p:txBody>
      </p:sp>
      <p:sp>
        <p:nvSpPr>
          <p:cNvPr id="343672562" name="Slide Number Placeholder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8395586-F03A-48D1-94DF-16B239DF4FB5}" type="slidenum">
              <a:rPr lang="en-US"/>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1" hdr="0" sldNum="1"/>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g"/><Relationship Id="rId5" Type="http://schemas.openxmlformats.org/officeDocument/2006/relationships/image" Target="../media/image3.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5.jpg"/><Relationship Id="rId5" Type="http://schemas.openxmlformats.org/officeDocument/2006/relationships/image" Target="../media/image6.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6.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6.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6.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6.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6.png"/><Relationship Id="rId5" Type="http://schemas.openxmlformats.org/officeDocument/2006/relationships/image" Target="../media/image15.jp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6.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6.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6.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6.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6.png"/><Relationship Id="rId4" Type="http://schemas.openxmlformats.org/officeDocument/2006/relationships/image" Target="../media/image6.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6.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6.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6.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6.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6.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0.png"/><Relationship Id="rId4" Type="http://schemas.openxmlformats.org/officeDocument/2006/relationships/image" Target="../media/image6.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1.png"/><Relationship Id="rId4" Type="http://schemas.openxmlformats.org/officeDocument/2006/relationships/image" Target="../media/image6.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2.png"/><Relationship Id="rId4" Type="http://schemas.openxmlformats.org/officeDocument/2006/relationships/image" Target="../media/image6.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6.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6.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5.png"/><Relationship Id="rId4" Type="http://schemas.openxmlformats.org/officeDocument/2006/relationships/image" Target="../media/image6.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6.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6.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image" Target="../media/image6.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6.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6.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6.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6.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5.png"/><Relationship Id="rId4" Type="http://schemas.openxmlformats.org/officeDocument/2006/relationships/image" Target="../media/image56.jpg"/><Relationship Id="rId5" Type="http://schemas.openxmlformats.org/officeDocument/2006/relationships/image" Target="../media/image57.jpg"/><Relationship Id="rId6" Type="http://schemas.openxmlformats.org/officeDocument/2006/relationships/image" Target="../media/image6.pn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58.png"/><Relationship Id="rId4" Type="http://schemas.openxmlformats.org/officeDocument/2006/relationships/image" Target="../media/image6.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6.png"/><Relationship Id="rId4" Type="http://schemas.openxmlformats.org/officeDocument/2006/relationships/image" Target="../media/image59.png"/><Relationship Id="rId5" Type="http://schemas.openxmlformats.org/officeDocument/2006/relationships/image" Target="../media/image60.png"/><Relationship Id="rId6" Type="http://schemas.openxmlformats.org/officeDocument/2006/relationships/image" Target="../media/image61.png"/><Relationship Id="rId7" Type="http://schemas.openxmlformats.org/officeDocument/2006/relationships/image" Target="../media/image62.png"/><Relationship Id="rId8" Type="http://schemas.openxmlformats.org/officeDocument/2006/relationships/image" Target="../media/image63.png"/><Relationship Id="rId9" Type="http://schemas.openxmlformats.org/officeDocument/2006/relationships/image" Target="../media/image64.png"/><Relationship Id="rId10" Type="http://schemas.openxmlformats.org/officeDocument/2006/relationships/image" Target="../media/image65.png"/><Relationship Id="rId11" Type="http://schemas.openxmlformats.org/officeDocument/2006/relationships/image" Target="../media/image66.png"/><Relationship Id="rId12" Type="http://schemas.openxmlformats.org/officeDocument/2006/relationships/image" Target="../media/image67.png"/><Relationship Id="rId13" Type="http://schemas.openxmlformats.org/officeDocument/2006/relationships/image" Target="../media/image68.png"/><Relationship Id="rId14" Type="http://schemas.openxmlformats.org/officeDocument/2006/relationships/image" Target="../media/image69.png"/><Relationship Id="rId15" Type="http://schemas.openxmlformats.org/officeDocument/2006/relationships/image" Target="../media/image70.png"/><Relationship Id="rId16" Type="http://schemas.openxmlformats.org/officeDocument/2006/relationships/image" Target="../media/image71.png"/><Relationship Id="rId17" Type="http://schemas.openxmlformats.org/officeDocument/2006/relationships/image" Target="../media/image72.png"/><Relationship Id="rId18" Type="http://schemas.openxmlformats.org/officeDocument/2006/relationships/image" Target="../media/image73.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74.png"/><Relationship Id="rId4" Type="http://schemas.openxmlformats.org/officeDocument/2006/relationships/image" Target="../media/image75.png"/><Relationship Id="rId5" Type="http://schemas.openxmlformats.org/officeDocument/2006/relationships/image" Target="../media/image76.png"/><Relationship Id="rId6" Type="http://schemas.openxmlformats.org/officeDocument/2006/relationships/image" Target="../media/image48.png"/><Relationship Id="rId7"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0" show="1">
  <p:cSld name="">
    <p:spTree>
      <p:nvGrpSpPr>
        <p:cNvPr id="1" name=""/>
        <p:cNvGrpSpPr/>
        <p:nvPr/>
      </p:nvGrpSpPr>
      <p:grpSpPr bwMode="auto">
        <a:xfrm>
          <a:off x="0" y="0"/>
          <a:ext cx="0" cy="0"/>
          <a:chOff x="0" y="0"/>
          <a:chExt cx="0" cy="0"/>
        </a:xfrm>
      </p:grpSpPr>
      <p:pic>
        <p:nvPicPr>
          <p:cNvPr id="795802794" name=""/>
          <p:cNvPicPr>
            <a:picLocks noChangeAspect="1"/>
          </p:cNvPicPr>
          <p:nvPr/>
        </p:nvPicPr>
        <p:blipFill rotWithShape="1">
          <a:blip r:embed="rId3"/>
          <a:stretch/>
        </p:blipFill>
        <p:spPr bwMode="auto">
          <a:xfrm flipH="0" flipV="0">
            <a:off x="9663726" y="4524101"/>
            <a:ext cx="2465285" cy="2465285"/>
          </a:xfrm>
          <a:prstGeom prst="rect">
            <a:avLst/>
          </a:prstGeom>
        </p:spPr>
      </p:pic>
      <p:sp>
        <p:nvSpPr>
          <p:cNvPr id="189650456" name="object 4"/>
          <p:cNvSpPr txBox="1"/>
          <p:nvPr/>
        </p:nvSpPr>
        <p:spPr bwMode="auto">
          <a:xfrm>
            <a:off x="2770282" y="3924738"/>
            <a:ext cx="6893443" cy="1032869"/>
          </a:xfrm>
          <a:prstGeom prst="rect">
            <a:avLst/>
          </a:prstGeom>
        </p:spPr>
        <p:txBody>
          <a:bodyPr vert="horz" wrap="square" lIns="0" tIns="12064" rIns="0" bIns="0" rtlCol="0">
            <a:spAutoFit/>
          </a:bodyPr>
          <a:lstStyle/>
          <a:p>
            <a:pPr algn="ctr">
              <a:lnSpc>
                <a:spcPts val="1039"/>
              </a:lnSpc>
              <a:defRPr/>
            </a:pPr>
            <a:endParaRPr sz="900" baseline="30000">
              <a:latin typeface="Tahoma"/>
              <a:cs typeface="Tahoma"/>
            </a:endParaRPr>
          </a:p>
          <a:p>
            <a:pPr algn="ctr">
              <a:lnSpc>
                <a:spcPct val="100000"/>
              </a:lnSpc>
              <a:spcBef>
                <a:spcPts val="529"/>
              </a:spcBef>
              <a:defRPr/>
            </a:pPr>
            <a:r>
              <a:rPr lang="en-US" sz="1400" b="0" i="0" u="none" strike="noStrike" cap="none" spc="0">
                <a:solidFill>
                  <a:schemeClr val="tx1"/>
                </a:solidFill>
                <a:latin typeface="Times New Roman"/>
                <a:ea typeface="Times New Roman"/>
                <a:cs typeface="Times New Roman"/>
              </a:rPr>
              <a:t>Horia Hulubei National Institute for R&amp;D in Physics and Nuclear Engineering</a:t>
            </a:r>
            <a:endParaRPr lang="en-US" sz="1400" b="0" i="0" u="none" strike="noStrike" cap="none" spc="0">
              <a:solidFill>
                <a:schemeClr val="tx1"/>
              </a:solidFill>
              <a:latin typeface="Times New Roman"/>
              <a:ea typeface="Times New Roman"/>
              <a:cs typeface="Times New Roman"/>
            </a:endParaRPr>
          </a:p>
          <a:p>
            <a:pPr algn="ctr">
              <a:lnSpc>
                <a:spcPct val="100000"/>
              </a:lnSpc>
              <a:spcBef>
                <a:spcPts val="529"/>
              </a:spcBef>
              <a:defRPr/>
            </a:pPr>
            <a:r>
              <a:rPr sz="1400">
                <a:latin typeface="Times New Roman"/>
                <a:ea typeface="Times New Roman"/>
                <a:cs typeface="Times New Roman"/>
              </a:rPr>
              <a:t>Faculty</a:t>
            </a:r>
            <a:r>
              <a:rPr sz="1400" spc="23">
                <a:latin typeface="Times New Roman"/>
                <a:ea typeface="Times New Roman"/>
                <a:cs typeface="Times New Roman"/>
              </a:rPr>
              <a:t> </a:t>
            </a:r>
            <a:r>
              <a:rPr sz="1400">
                <a:latin typeface="Times New Roman"/>
                <a:ea typeface="Times New Roman"/>
                <a:cs typeface="Times New Roman"/>
              </a:rPr>
              <a:t>of</a:t>
            </a:r>
            <a:r>
              <a:rPr sz="1400" spc="23">
                <a:latin typeface="Times New Roman"/>
                <a:ea typeface="Times New Roman"/>
                <a:cs typeface="Times New Roman"/>
              </a:rPr>
              <a:t> </a:t>
            </a:r>
            <a:r>
              <a:rPr sz="1400">
                <a:latin typeface="Times New Roman"/>
                <a:ea typeface="Times New Roman"/>
                <a:cs typeface="Times New Roman"/>
              </a:rPr>
              <a:t>Physics,</a:t>
            </a:r>
            <a:r>
              <a:rPr sz="1400" spc="28">
                <a:latin typeface="Times New Roman"/>
                <a:ea typeface="Times New Roman"/>
                <a:cs typeface="Times New Roman"/>
              </a:rPr>
              <a:t> </a:t>
            </a:r>
            <a:r>
              <a:rPr sz="1400">
                <a:latin typeface="Times New Roman"/>
                <a:ea typeface="Times New Roman"/>
                <a:cs typeface="Times New Roman"/>
              </a:rPr>
              <a:t>University</a:t>
            </a:r>
            <a:r>
              <a:rPr sz="1400" spc="23">
                <a:latin typeface="Times New Roman"/>
                <a:ea typeface="Times New Roman"/>
                <a:cs typeface="Times New Roman"/>
              </a:rPr>
              <a:t> </a:t>
            </a:r>
            <a:r>
              <a:rPr sz="1400">
                <a:latin typeface="Times New Roman"/>
                <a:ea typeface="Times New Roman"/>
                <a:cs typeface="Times New Roman"/>
              </a:rPr>
              <a:t>of</a:t>
            </a:r>
            <a:r>
              <a:rPr sz="1400" spc="23">
                <a:latin typeface="Times New Roman"/>
                <a:ea typeface="Times New Roman"/>
                <a:cs typeface="Times New Roman"/>
              </a:rPr>
              <a:t> </a:t>
            </a:r>
            <a:r>
              <a:rPr sz="1400">
                <a:latin typeface="Times New Roman"/>
                <a:ea typeface="Times New Roman"/>
                <a:cs typeface="Times New Roman"/>
              </a:rPr>
              <a:t>Bucharest,</a:t>
            </a:r>
            <a:r>
              <a:rPr sz="1400" spc="28">
                <a:latin typeface="Times New Roman"/>
                <a:ea typeface="Times New Roman"/>
                <a:cs typeface="Times New Roman"/>
              </a:rPr>
              <a:t> </a:t>
            </a:r>
            <a:r>
              <a:rPr sz="1400" spc="-9">
                <a:latin typeface="Times New Roman"/>
                <a:ea typeface="Times New Roman"/>
                <a:cs typeface="Times New Roman"/>
              </a:rPr>
              <a:t>Romania</a:t>
            </a:r>
            <a:endParaRPr sz="900">
              <a:latin typeface="Tahoma"/>
              <a:cs typeface="Tahoma"/>
            </a:endParaRPr>
          </a:p>
          <a:p>
            <a:pPr>
              <a:lnSpc>
                <a:spcPct val="100000"/>
              </a:lnSpc>
              <a:spcBef>
                <a:spcPts val="534"/>
              </a:spcBef>
              <a:defRPr/>
            </a:pPr>
            <a:endParaRPr sz="700">
              <a:latin typeface="Tahoma"/>
              <a:cs typeface="Tahoma"/>
            </a:endParaRPr>
          </a:p>
          <a:p>
            <a:pPr algn="ctr">
              <a:lnSpc>
                <a:spcPct val="100000"/>
              </a:lnSpc>
              <a:defRPr/>
            </a:pPr>
            <a:r>
              <a:rPr sz="1000" spc="-34">
                <a:latin typeface="Tahoma"/>
                <a:cs typeface="Tahoma"/>
              </a:rPr>
              <a:t>11 September</a:t>
            </a:r>
            <a:r>
              <a:rPr sz="1000" spc="-23">
                <a:latin typeface="Tahoma"/>
                <a:cs typeface="Tahoma"/>
              </a:rPr>
              <a:t> </a:t>
            </a:r>
            <a:r>
              <a:rPr sz="1000" spc="-19">
                <a:latin typeface="Tahoma"/>
                <a:cs typeface="Tahoma"/>
              </a:rPr>
              <a:t>2026</a:t>
            </a:r>
            <a:endParaRPr sz="1000">
              <a:latin typeface="Tahoma"/>
              <a:cs typeface="Tahoma"/>
            </a:endParaRPr>
          </a:p>
        </p:txBody>
      </p:sp>
      <p:pic>
        <p:nvPicPr>
          <p:cNvPr id="1235457202" name=""/>
          <p:cNvPicPr>
            <a:picLocks noChangeAspect="1"/>
          </p:cNvPicPr>
          <p:nvPr/>
        </p:nvPicPr>
        <p:blipFill rotWithShape="1">
          <a:blip r:embed="rId4"/>
          <a:stretch/>
        </p:blipFill>
        <p:spPr bwMode="auto">
          <a:xfrm flipH="0" flipV="0">
            <a:off x="101395" y="4708994"/>
            <a:ext cx="2095499" cy="2095499"/>
          </a:xfrm>
          <a:prstGeom prst="rect">
            <a:avLst/>
          </a:prstGeom>
        </p:spPr>
      </p:pic>
      <p:pic>
        <p:nvPicPr>
          <p:cNvPr id="1614513671" name=""/>
          <p:cNvPicPr>
            <a:picLocks noChangeAspect="1"/>
          </p:cNvPicPr>
          <p:nvPr/>
        </p:nvPicPr>
        <p:blipFill rotWithShape="1">
          <a:blip r:embed="rId5"/>
          <a:stretch/>
        </p:blipFill>
        <p:spPr bwMode="auto">
          <a:xfrm flipH="0" flipV="0">
            <a:off x="3020039" y="5171003"/>
            <a:ext cx="5645423" cy="1171481"/>
          </a:xfrm>
          <a:prstGeom prst="rect">
            <a:avLst/>
          </a:prstGeom>
        </p:spPr>
      </p:pic>
      <p:sp>
        <p:nvSpPr>
          <p:cNvPr id="898270171" name=""/>
          <p:cNvSpPr txBox="1"/>
          <p:nvPr/>
        </p:nvSpPr>
        <p:spPr bwMode="auto">
          <a:xfrm rot="0" flipH="0" flipV="0">
            <a:off x="1775200" y="553063"/>
            <a:ext cx="8874473" cy="173772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lang="en-US" sz="3600" b="0" i="0" u="none" strike="noStrike" cap="none" spc="0">
                <a:solidFill>
                  <a:schemeClr val="tx1"/>
                </a:solidFill>
                <a:latin typeface="Arial"/>
                <a:ea typeface="Arial"/>
                <a:cs typeface="Arial"/>
              </a:rPr>
              <a:t>Optimization of the cooling concept for the upgrade of the Silicon Tracking System at the CBM experiment</a:t>
            </a:r>
            <a:endParaRPr/>
          </a:p>
        </p:txBody>
      </p:sp>
      <p:sp>
        <p:nvSpPr>
          <p:cNvPr id="1685165053" name=""/>
          <p:cNvSpPr txBox="1"/>
          <p:nvPr/>
        </p:nvSpPr>
        <p:spPr bwMode="auto">
          <a:xfrm rot="0" flipH="0" flipV="0">
            <a:off x="4038598" y="3333748"/>
            <a:ext cx="4403869"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a:t>Valentin BUGAESCU</a:t>
            </a:r>
            <a:endParaRPr/>
          </a:p>
        </p:txBody>
      </p:sp>
      <p:sp>
        <p:nvSpPr>
          <p:cNvPr id="806952290" name="Slide Number Placeholder 5"/>
          <p:cNvSpPr>
            <a:spLocks noGrp="1"/>
          </p:cNvSpPr>
          <p:nvPr>
            <p:ph type="sldNum" sz="quarter" idx="12"/>
          </p:nvPr>
        </p:nvSpPr>
        <p:spPr bwMode="auto"/>
        <p:txBody>
          <a:bodyPr/>
          <a:lstStyle/>
          <a:p>
            <a:pPr>
              <a:defRPr/>
            </a:pPr>
            <a:fld id="{F2229273-BDDC-34F8-71A7-B060937F4FE2}" type="slidenum">
              <a:rPr lang="en-US"/>
              <a:t>2</a:t>
            </a:fld>
            <a:endParaRPr/>
          </a:p>
        </p:txBody>
      </p:sp>
      <p:sp>
        <p:nvSpPr>
          <p:cNvPr id="617759898"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775828827" name=""/>
          <p:cNvSpPr txBox="1"/>
          <p:nvPr/>
        </p:nvSpPr>
        <p:spPr bwMode="auto">
          <a:xfrm rot="0" flipH="0" flipV="0">
            <a:off x="9135409" y="3333748"/>
            <a:ext cx="3028530"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Tutor: Maksym Teklishyn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fast" p14:dur="500" advClick="1">
        <p:cut thruBlk="0"/>
      </p:transition>
    </mc:Choice>
    <mc:Fallback>
      <p:transition spd="fast" advClick="1">
        <p:cut thruBlk="0"/>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07324191" name="Title 1"/>
          <p:cNvSpPr>
            <a:spLocks noGrp="1"/>
          </p:cNvSpPr>
          <p:nvPr>
            <p:ph type="title"/>
          </p:nvPr>
        </p:nvSpPr>
        <p:spPr bwMode="auto">
          <a:xfrm flipH="0" flipV="0">
            <a:off x="838198" y="706693"/>
            <a:ext cx="10515600" cy="924846"/>
          </a:xfrm>
        </p:spPr>
        <p:txBody>
          <a:bodyPr/>
          <a:lstStyle/>
          <a:p>
            <a:pPr algn="l">
              <a:defRPr/>
            </a:pPr>
            <a:r>
              <a:rPr/>
              <a:t>Compressed Baryonic Matter (CBM)</a:t>
            </a:r>
            <a:endParaRPr/>
          </a:p>
        </p:txBody>
      </p:sp>
      <p:sp>
        <p:nvSpPr>
          <p:cNvPr id="678906128" name="Slide Number Placeholder 5"/>
          <p:cNvSpPr>
            <a:spLocks noGrp="1"/>
          </p:cNvSpPr>
          <p:nvPr>
            <p:ph type="sldNum" sz="quarter" idx="12"/>
          </p:nvPr>
        </p:nvSpPr>
        <p:spPr bwMode="auto"/>
        <p:txBody>
          <a:bodyPr/>
          <a:lstStyle/>
          <a:p>
            <a:pPr>
              <a:defRPr/>
            </a:pPr>
            <a:fld id="{5D383DBD-A58F-EC65-53FC-E9F31581FDC7}" type="slidenum">
              <a:rPr lang="en-US"/>
              <a:t>2</a:t>
            </a:fld>
            <a:endParaRPr/>
          </a:p>
        </p:txBody>
      </p:sp>
      <p:sp>
        <p:nvSpPr>
          <p:cNvPr id="1491986035" name="Footer Placeholder 4"/>
          <p:cNvSpPr>
            <a:spLocks noGrp="1"/>
          </p:cNvSpPr>
          <p:nvPr>
            <p:ph type="ftr" sz="quarter" idx="11"/>
          </p:nvPr>
        </p:nvSpPr>
        <p:spPr bwMode="auto"/>
        <p:txBody>
          <a:bodyPr/>
          <a:lstStyle/>
          <a:p>
            <a:pPr>
              <a:defRPr/>
            </a:pPr>
            <a:r>
              <a:rPr/>
              <a:t>INTERNATIONAL SUMMER STUDENT PROGRAM at GSI-FAIR  2026</a:t>
            </a:r>
            <a:endParaRPr/>
          </a:p>
        </p:txBody>
      </p:sp>
      <p:pic>
        <p:nvPicPr>
          <p:cNvPr id="1792877572" name=""/>
          <p:cNvPicPr>
            <a:picLocks noChangeAspect="1"/>
          </p:cNvPicPr>
          <p:nvPr/>
        </p:nvPicPr>
        <p:blipFill rotWithShape="1">
          <a:blip r:embed="rId3"/>
          <a:stretch/>
        </p:blipFill>
        <p:spPr bwMode="auto">
          <a:xfrm>
            <a:off x="10179919" y="902849"/>
            <a:ext cx="1057275" cy="1428750"/>
          </a:xfrm>
          <a:prstGeom prst="rect">
            <a:avLst/>
          </a:prstGeom>
        </p:spPr>
      </p:pic>
      <p:pic>
        <p:nvPicPr>
          <p:cNvPr id="1766800804" name=""/>
          <p:cNvPicPr>
            <a:picLocks noChangeAspect="1"/>
          </p:cNvPicPr>
          <p:nvPr/>
        </p:nvPicPr>
        <p:blipFill rotWithShape="1">
          <a:blip r:embed="rId4"/>
          <a:stretch/>
        </p:blipFill>
        <p:spPr bwMode="auto">
          <a:xfrm>
            <a:off x="0" y="2351322"/>
            <a:ext cx="12191999" cy="3722369"/>
          </a:xfrm>
          <a:prstGeom prst="rect">
            <a:avLst/>
          </a:prstGeom>
        </p:spPr>
      </p:pic>
      <p:sp>
        <p:nvSpPr>
          <p:cNvPr id="103319563" name=""/>
          <p:cNvSpPr txBox="1"/>
          <p:nvPr/>
        </p:nvSpPr>
        <p:spPr bwMode="auto">
          <a:xfrm rot="0" flipH="0" flipV="0">
            <a:off x="154415" y="6606994"/>
            <a:ext cx="3491338" cy="2137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800"/>
              <a:t>Image:</a:t>
            </a:r>
            <a:r>
              <a:rPr lang="en-US" sz="800" b="0" i="0" u="none" strike="noStrike" cap="none" spc="0">
                <a:solidFill>
                  <a:schemeClr val="tx1"/>
                </a:solidFill>
                <a:latin typeface="Arial"/>
                <a:ea typeface="Arial"/>
                <a:cs typeface="Arial"/>
              </a:rPr>
              <a:t>https://www.cbm.gsi.de/</a:t>
            </a:r>
            <a:endParaRPr/>
          </a:p>
        </p:txBody>
      </p:sp>
      <p:pic>
        <p:nvPicPr>
          <p:cNvPr id="2085100595" name=""/>
          <p:cNvPicPr>
            <a:picLocks noChangeAspect="1"/>
          </p:cNvPicPr>
          <p:nvPr/>
        </p:nvPicPr>
        <p:blipFill rotWithShape="1">
          <a:blip r:embed="rId5"/>
          <a:stretch/>
        </p:blipFill>
        <p:spPr bwMode="auto">
          <a:xfrm>
            <a:off x="57727" y="-19622"/>
            <a:ext cx="12191999" cy="92247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27653274" name="Title 1"/>
          <p:cNvSpPr>
            <a:spLocks noGrp="1"/>
          </p:cNvSpPr>
          <p:nvPr>
            <p:ph type="title"/>
          </p:nvPr>
        </p:nvSpPr>
        <p:spPr bwMode="auto">
          <a:xfrm>
            <a:off x="838199" y="624897"/>
            <a:ext cx="10515600" cy="1325562"/>
          </a:xfrm>
        </p:spPr>
        <p:txBody>
          <a:bodyPr/>
          <a:lstStyle/>
          <a:p>
            <a:pPr>
              <a:defRPr/>
            </a:pPr>
            <a:r>
              <a:rPr lang="en-US" sz="4400" b="0" i="0" u="none" strike="noStrike" cap="none" spc="0">
                <a:solidFill>
                  <a:schemeClr val="tx1"/>
                </a:solidFill>
                <a:latin typeface="Arial"/>
                <a:ea typeface="Arial"/>
                <a:cs typeface="Arial"/>
              </a:rPr>
              <a:t>Silicon Tracking System (STS)</a:t>
            </a:r>
            <a:endParaRPr/>
          </a:p>
        </p:txBody>
      </p:sp>
      <p:sp>
        <p:nvSpPr>
          <p:cNvPr id="1311929889"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123407725" name="Slide Number Placeholder 5"/>
          <p:cNvSpPr>
            <a:spLocks noGrp="1"/>
          </p:cNvSpPr>
          <p:nvPr>
            <p:ph type="sldNum" sz="quarter" idx="12"/>
          </p:nvPr>
        </p:nvSpPr>
        <p:spPr bwMode="auto"/>
        <p:txBody>
          <a:bodyPr/>
          <a:lstStyle/>
          <a:p>
            <a:pPr>
              <a:defRPr/>
            </a:pPr>
            <a:fld id="{213D3A32-D6B6-181B-B356-BBEC0FD6CF86}" type="slidenum">
              <a:rPr lang="en-US"/>
              <a:t>2</a:t>
            </a:fld>
            <a:endParaRPr lang="en-US"/>
          </a:p>
        </p:txBody>
      </p:sp>
      <p:pic>
        <p:nvPicPr>
          <p:cNvPr id="1470336202" name=""/>
          <p:cNvPicPr>
            <a:picLocks noChangeAspect="1"/>
          </p:cNvPicPr>
          <p:nvPr/>
        </p:nvPicPr>
        <p:blipFill rotWithShape="1">
          <a:blip r:embed="rId3"/>
          <a:stretch/>
        </p:blipFill>
        <p:spPr bwMode="auto">
          <a:xfrm flipH="0" flipV="0">
            <a:off x="0" y="1690687"/>
            <a:ext cx="5447840" cy="4615016"/>
          </a:xfrm>
          <a:prstGeom prst="rect">
            <a:avLst/>
          </a:prstGeom>
        </p:spPr>
      </p:pic>
      <p:sp>
        <p:nvSpPr>
          <p:cNvPr id="1765721221" name=""/>
          <p:cNvSpPr txBox="1"/>
          <p:nvPr/>
        </p:nvSpPr>
        <p:spPr bwMode="auto">
          <a:xfrm rot="0" flipH="0" flipV="0">
            <a:off x="238911" y="6198931"/>
            <a:ext cx="3859207" cy="45756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en-US" sz="800" b="0" i="0" u="none" strike="noStrike" cap="none" spc="0">
                <a:solidFill>
                  <a:schemeClr val="tx1"/>
                </a:solidFill>
                <a:latin typeface="Arial"/>
                <a:ea typeface="Arial"/>
                <a:cs typeface="Arial"/>
              </a:rPr>
              <a:t>Images: https://indico.kit.edu/event/5139/contributions/20573/attachments/9510/16079/cbm_tk_upgrade_drd7_kit_teklishyn.pdf</a:t>
            </a:r>
            <a:endParaRPr sz="800"/>
          </a:p>
        </p:txBody>
      </p:sp>
      <p:pic>
        <p:nvPicPr>
          <p:cNvPr id="2115900974" name=""/>
          <p:cNvPicPr>
            <a:picLocks noChangeAspect="1"/>
          </p:cNvPicPr>
          <p:nvPr/>
        </p:nvPicPr>
        <p:blipFill rotWithShape="1">
          <a:blip r:embed="rId4"/>
          <a:stretch/>
        </p:blipFill>
        <p:spPr bwMode="auto">
          <a:xfrm flipH="0" flipV="0">
            <a:off x="6299575" y="1595585"/>
            <a:ext cx="5438467" cy="2402610"/>
          </a:xfrm>
          <a:prstGeom prst="rect">
            <a:avLst/>
          </a:prstGeom>
        </p:spPr>
      </p:pic>
      <p:pic>
        <p:nvPicPr>
          <p:cNvPr id="869684886" name=""/>
          <p:cNvPicPr>
            <a:picLocks noChangeAspect="1"/>
          </p:cNvPicPr>
          <p:nvPr/>
        </p:nvPicPr>
        <p:blipFill rotWithShape="1">
          <a:blip r:embed="rId5"/>
          <a:stretch/>
        </p:blipFill>
        <p:spPr bwMode="auto">
          <a:xfrm rot="16199998" flipH="0" flipV="0">
            <a:off x="7865730" y="3489589"/>
            <a:ext cx="2306160" cy="3326067"/>
          </a:xfrm>
          <a:prstGeom prst="rect">
            <a:avLst/>
          </a:prstGeom>
        </p:spPr>
      </p:pic>
      <p:pic>
        <p:nvPicPr>
          <p:cNvPr id="1040505061" name=""/>
          <p:cNvPicPr>
            <a:picLocks noChangeAspect="1"/>
          </p:cNvPicPr>
          <p:nvPr/>
        </p:nvPicPr>
        <p:blipFill rotWithShape="1">
          <a:blip r:embed="rId6"/>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78456604" name="Title 1"/>
          <p:cNvSpPr>
            <a:spLocks noGrp="1"/>
          </p:cNvSpPr>
          <p:nvPr>
            <p:ph type="title"/>
          </p:nvPr>
        </p:nvSpPr>
        <p:spPr bwMode="auto">
          <a:xfrm>
            <a:off x="838198" y="503390"/>
            <a:ext cx="10515600" cy="1325562"/>
          </a:xfrm>
        </p:spPr>
        <p:txBody>
          <a:bodyPr/>
          <a:lstStyle/>
          <a:p>
            <a:pPr>
              <a:defRPr/>
            </a:pPr>
            <a:r>
              <a:rPr/>
              <a:t>CBM Tracker Upgrade</a:t>
            </a:r>
            <a:endParaRPr/>
          </a:p>
        </p:txBody>
      </p:sp>
      <p:sp>
        <p:nvSpPr>
          <p:cNvPr id="437522158" name="Content Placeholder 2"/>
          <p:cNvSpPr>
            <a:spLocks noGrp="1"/>
          </p:cNvSpPr>
          <p:nvPr>
            <p:ph idx="1"/>
          </p:nvPr>
        </p:nvSpPr>
        <p:spPr bwMode="auto">
          <a:xfrm flipH="0" flipV="0">
            <a:off x="5746032" y="1545149"/>
            <a:ext cx="6360720" cy="4527395"/>
          </a:xfrm>
        </p:spPr>
        <p:txBody>
          <a:bodyPr/>
          <a:lstStyle/>
          <a:p>
            <a:pPr marL="0" indent="0">
              <a:buFont typeface="Arial"/>
              <a:buNone/>
              <a:defRPr/>
            </a:pPr>
            <a:r>
              <a:rPr/>
              <a:t>Considerations for upgrade:</a:t>
            </a:r>
            <a:endParaRPr/>
          </a:p>
          <a:p>
            <a:pPr>
              <a:defRPr/>
            </a:pPr>
            <a:r>
              <a:rPr/>
              <a:t>Better momentum resolution</a:t>
            </a:r>
            <a:endParaRPr/>
          </a:p>
          <a:p>
            <a:pPr>
              <a:defRPr/>
            </a:pPr>
            <a:r>
              <a:rPr/>
              <a:t>Finer granularity</a:t>
            </a:r>
            <a:endParaRPr/>
          </a:p>
          <a:p>
            <a:pPr>
              <a:defRPr/>
            </a:pPr>
            <a:r>
              <a:rPr/>
              <a:t>Smaller dead time</a:t>
            </a:r>
            <a:endParaRPr/>
          </a:p>
          <a:p>
            <a:pPr>
              <a:defRPr/>
            </a:pPr>
            <a:r>
              <a:rPr/>
              <a:t>Wider acceptance</a:t>
            </a:r>
            <a:endParaRPr/>
          </a:p>
          <a:p>
            <a:pPr>
              <a:defRPr/>
            </a:pPr>
            <a:r>
              <a:rPr/>
              <a:t>Better timing resolution</a:t>
            </a:r>
            <a:endParaRPr/>
          </a:p>
          <a:p>
            <a:pPr>
              <a:defRPr/>
            </a:pPr>
            <a:endParaRPr/>
          </a:p>
          <a:p>
            <a:pPr>
              <a:defRPr/>
            </a:pPr>
            <a:endParaRPr/>
          </a:p>
        </p:txBody>
      </p:sp>
      <p:sp>
        <p:nvSpPr>
          <p:cNvPr id="789570387"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355582351" name="Slide Number Placeholder 5"/>
          <p:cNvSpPr>
            <a:spLocks noGrp="1"/>
          </p:cNvSpPr>
          <p:nvPr>
            <p:ph type="sldNum" sz="quarter" idx="12"/>
          </p:nvPr>
        </p:nvSpPr>
        <p:spPr bwMode="auto"/>
        <p:txBody>
          <a:bodyPr/>
          <a:lstStyle/>
          <a:p>
            <a:pPr>
              <a:defRPr/>
            </a:pPr>
            <a:fld id="{B5625718-A62A-D933-C063-6D931064B8AC}" type="slidenum">
              <a:rPr lang="en-US"/>
              <a:t>3</a:t>
            </a:fld>
            <a:endParaRPr lang="en-US"/>
          </a:p>
        </p:txBody>
      </p:sp>
      <p:pic>
        <p:nvPicPr>
          <p:cNvPr id="854521922" name="object 3"/>
          <p:cNvPicPr/>
          <p:nvPr/>
        </p:nvPicPr>
        <p:blipFill rotWithShape="1">
          <a:blip r:embed="rId3"/>
          <a:stretch/>
        </p:blipFill>
        <p:spPr bwMode="auto">
          <a:xfrm flipH="0" flipV="0">
            <a:off x="0" y="1794412"/>
            <a:ext cx="4831979" cy="4028870"/>
          </a:xfrm>
          <a:prstGeom prst="rect">
            <a:avLst/>
          </a:prstGeom>
        </p:spPr>
      </p:pic>
      <p:pic>
        <p:nvPicPr>
          <p:cNvPr id="1149164054" name=""/>
          <p:cNvPicPr>
            <a:picLocks noChangeAspect="1"/>
          </p:cNvPicPr>
          <p:nvPr/>
        </p:nvPicPr>
        <p:blipFill rotWithShape="1">
          <a:blip r:embed="rId4"/>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70457442" name="Title 1"/>
          <p:cNvSpPr>
            <a:spLocks noGrp="1"/>
          </p:cNvSpPr>
          <p:nvPr>
            <p:ph type="title"/>
          </p:nvPr>
        </p:nvSpPr>
        <p:spPr bwMode="auto">
          <a:xfrm>
            <a:off x="838198" y="626294"/>
            <a:ext cx="10515600" cy="1325562"/>
          </a:xfrm>
        </p:spPr>
        <p:txBody>
          <a:bodyPr/>
          <a:lstStyle/>
          <a:p>
            <a:pPr>
              <a:defRPr/>
            </a:pPr>
            <a:r>
              <a:rPr/>
              <a:t>MAPS (Monolithic Active Pixel Sensors)</a:t>
            </a:r>
            <a:endParaRPr/>
          </a:p>
        </p:txBody>
      </p:sp>
      <p:sp>
        <p:nvSpPr>
          <p:cNvPr id="420810974" name="Content Placeholder 2"/>
          <p:cNvSpPr>
            <a:spLocks noGrp="1"/>
          </p:cNvSpPr>
          <p:nvPr>
            <p:ph idx="1"/>
          </p:nvPr>
        </p:nvSpPr>
        <p:spPr bwMode="auto">
          <a:xfrm flipH="0" flipV="0">
            <a:off x="838198" y="2005011"/>
            <a:ext cx="5868493" cy="4351338"/>
          </a:xfrm>
        </p:spPr>
        <p:txBody>
          <a:bodyPr vertOverflow="overflow" horzOverflow="overflow" vert="horz" wrap="square" lIns="91440" tIns="45720" rIns="91440" bIns="45720" numCol="1" spcCol="0" rtlCol="0" fromWordArt="0" anchor="t" anchorCtr="0" forceAA="0" upright="0" compatLnSpc="0">
            <a:normAutofit fontScale="80000" lnSpcReduction="4000"/>
          </a:bodyPr>
          <a:lstStyle/>
          <a:p>
            <a:pPr marL="0" indent="0">
              <a:buFont typeface="Arial"/>
              <a:buNone/>
              <a:defRPr/>
            </a:pPr>
            <a:r>
              <a:rPr/>
              <a:t>Differences from the present STS:</a:t>
            </a:r>
            <a:endParaRPr/>
          </a:p>
          <a:p>
            <a:pPr>
              <a:defRPr/>
            </a:pPr>
            <a:r>
              <a:rPr/>
              <a:t>Control and data acquisition is done by short digital flex cables.</a:t>
            </a:r>
            <a:endParaRPr/>
          </a:p>
          <a:p>
            <a:pPr>
              <a:defRPr/>
            </a:pPr>
            <a:r>
              <a:rPr/>
              <a:t>Power distribution is done by low-mass aluminium conductors directly to MAPS clips</a:t>
            </a:r>
            <a:r>
              <a:rPr/>
              <a:t>.</a:t>
            </a:r>
            <a:endParaRPr/>
          </a:p>
          <a:p>
            <a:pPr>
              <a:defRPr/>
            </a:pPr>
            <a:r>
              <a:rPr/>
              <a:t>Electronics (including in-pixel amplification, digitization and readout) are attached to the back of the sensor</a:t>
            </a:r>
            <a:r>
              <a:rPr/>
              <a:t>.</a:t>
            </a:r>
            <a:endParaRPr/>
          </a:p>
          <a:p>
            <a:pPr>
              <a:defRPr/>
            </a:pPr>
            <a:r>
              <a:rPr/>
              <a:t>Space used before for FEB’s, cables and cooling will be used for a wider pixel  	 acceptance.</a:t>
            </a:r>
            <a:endParaRPr/>
          </a:p>
        </p:txBody>
      </p:sp>
      <p:sp>
        <p:nvSpPr>
          <p:cNvPr id="1199312207"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2038562101" name="Slide Number Placeholder 5"/>
          <p:cNvSpPr>
            <a:spLocks noGrp="1"/>
          </p:cNvSpPr>
          <p:nvPr>
            <p:ph type="sldNum" sz="quarter" idx="12"/>
          </p:nvPr>
        </p:nvSpPr>
        <p:spPr bwMode="auto"/>
        <p:txBody>
          <a:bodyPr/>
          <a:lstStyle/>
          <a:p>
            <a:pPr>
              <a:defRPr/>
            </a:pPr>
            <a:fld id="{D53B7638-BA25-A8B9-C83E-C6E54D6BAB21}" type="slidenum">
              <a:rPr lang="en-US"/>
              <a:t>5</a:t>
            </a:fld>
            <a:endParaRPr lang="en-US"/>
          </a:p>
        </p:txBody>
      </p:sp>
      <p:pic>
        <p:nvPicPr>
          <p:cNvPr id="352135951" name=""/>
          <p:cNvPicPr>
            <a:picLocks noChangeAspect="1"/>
          </p:cNvPicPr>
          <p:nvPr/>
        </p:nvPicPr>
        <p:blipFill rotWithShape="1">
          <a:blip r:embed="rId3"/>
          <a:stretch/>
        </p:blipFill>
        <p:spPr bwMode="auto">
          <a:xfrm flipH="0" flipV="0">
            <a:off x="6932970" y="1951857"/>
            <a:ext cx="4989427" cy="2997312"/>
          </a:xfrm>
          <a:prstGeom prst="rect">
            <a:avLst/>
          </a:prstGeom>
        </p:spPr>
      </p:pic>
      <p:sp>
        <p:nvSpPr>
          <p:cNvPr id="1684001448" name=""/>
          <p:cNvSpPr txBox="1"/>
          <p:nvPr/>
        </p:nvSpPr>
        <p:spPr bwMode="auto">
          <a:xfrm rot="0" flipH="0" flipV="0">
            <a:off x="6944818" y="5177298"/>
            <a:ext cx="4808827"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200" b="0" i="0" u="none">
                <a:solidFill>
                  <a:srgbClr val="000000"/>
                </a:solidFill>
                <a:latin typeface="Times New Roman"/>
                <a:ea typeface="Times New Roman"/>
                <a:cs typeface="Times New Roman"/>
              </a:rPr>
              <a:t>Test setup with two MIMOSIS-2.1 chips and the corresponding readout electronics mounted at mCBM setup. </a:t>
            </a:r>
            <a:endParaRPr sz="1200" b="0" i="0" u="none">
              <a:solidFill>
                <a:srgbClr val="000000"/>
              </a:solidFill>
              <a:latin typeface="Times New Roman"/>
              <a:ea typeface="Times New Roman"/>
              <a:cs typeface="Times New Roman"/>
            </a:endParaRPr>
          </a:p>
          <a:p>
            <a:pPr>
              <a:defRPr/>
            </a:pPr>
            <a:r>
              <a:rPr sz="1200" b="0" i="0" u="none">
                <a:solidFill>
                  <a:srgbClr val="000000"/>
                </a:solidFill>
                <a:latin typeface="Times New Roman"/>
                <a:ea typeface="Times New Roman"/>
                <a:cs typeface="Times New Roman"/>
              </a:rPr>
              <a:t>Source:</a:t>
            </a:r>
            <a:r>
              <a:rPr lang="en-US" sz="1200" b="0" i="0" u="none" strike="noStrike" cap="none" spc="0">
                <a:solidFill>
                  <a:srgbClr val="000000"/>
                </a:solidFill>
                <a:latin typeface="Times New Roman"/>
                <a:ea typeface="Times New Roman"/>
                <a:cs typeface="Times New Roman"/>
              </a:rPr>
              <a:t>10.48550/arXiv.2506.20545</a:t>
            </a:r>
            <a:endParaRPr/>
          </a:p>
        </p:txBody>
      </p:sp>
      <p:pic>
        <p:nvPicPr>
          <p:cNvPr id="2100403288" name=""/>
          <p:cNvPicPr>
            <a:picLocks noChangeAspect="1"/>
          </p:cNvPicPr>
          <p:nvPr/>
        </p:nvPicPr>
        <p:blipFill rotWithShape="1">
          <a:blip r:embed="rId4"/>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19864819" name="Title 1"/>
          <p:cNvSpPr>
            <a:spLocks noGrp="1"/>
          </p:cNvSpPr>
          <p:nvPr>
            <p:ph type="title"/>
          </p:nvPr>
        </p:nvSpPr>
        <p:spPr bwMode="auto">
          <a:xfrm>
            <a:off x="838197" y="589339"/>
            <a:ext cx="10515600" cy="1325562"/>
          </a:xfrm>
        </p:spPr>
        <p:txBody>
          <a:bodyPr/>
          <a:lstStyle/>
          <a:p>
            <a:pPr>
              <a:defRPr/>
            </a:pPr>
            <a:r>
              <a:rPr/>
              <a:t>Cooling problem</a:t>
            </a:r>
            <a:endParaRPr/>
          </a:p>
        </p:txBody>
      </p:sp>
      <p:sp>
        <p:nvSpPr>
          <p:cNvPr id="2019005675" name="Content Placeholder 2"/>
          <p:cNvSpPr>
            <a:spLocks noGrp="1"/>
          </p:cNvSpPr>
          <p:nvPr>
            <p:ph idx="1"/>
          </p:nvPr>
        </p:nvSpPr>
        <p:spPr bwMode="auto">
          <a:xfrm flipH="0" flipV="0">
            <a:off x="838198" y="1825624"/>
            <a:ext cx="5816345" cy="4351338"/>
          </a:xfrm>
        </p:spPr>
        <p:txBody>
          <a:bodyPr vertOverflow="overflow" horzOverflow="overflow" vert="horz" wrap="square" lIns="91440" tIns="45720" rIns="91440" bIns="45720" numCol="1" spcCol="0" rtlCol="0" fromWordArt="0" anchor="t" anchorCtr="0" forceAA="0" upright="0" compatLnSpc="0">
            <a:normAutofit fontScale="95000" lnSpcReduction="1000"/>
          </a:bodyPr>
          <a:lstStyle/>
          <a:p>
            <a:pPr marL="0" indent="0">
              <a:buFont typeface="Arial"/>
              <a:buNone/>
              <a:defRPr/>
            </a:pPr>
            <a:r>
              <a:rPr lang="en-US" sz="2000" b="0" i="0" u="none" strike="noStrike" cap="none" spc="0">
                <a:solidFill>
                  <a:schemeClr val="tx1"/>
                </a:solidFill>
                <a:latin typeface="Arial"/>
                <a:ea typeface="Arial"/>
                <a:cs typeface="Arial"/>
              </a:rPr>
              <a:t>   The direct surface integration of the novel electronics onto the detector substrate necessitates robust thermal management to reduce thermal loads and prevent sensor overheating. </a:t>
            </a:r>
            <a:endParaRPr lang="en-US" sz="2000" b="0" i="0" u="none" strike="noStrike" cap="none" spc="0">
              <a:solidFill>
                <a:schemeClr val="tx1"/>
              </a:solidFill>
              <a:latin typeface="Arial"/>
              <a:ea typeface="Arial"/>
              <a:cs typeface="Arial"/>
            </a:endParaRPr>
          </a:p>
          <a:p>
            <a:pPr marL="0" indent="0">
              <a:buFont typeface="Arial"/>
              <a:buNone/>
              <a:defRPr/>
            </a:pPr>
            <a:r>
              <a:rPr lang="en-US" sz="2000" b="0" i="0" u="none" strike="noStrike" cap="none" spc="0">
                <a:solidFill>
                  <a:schemeClr val="tx1"/>
                </a:solidFill>
                <a:latin typeface="Arial"/>
                <a:ea typeface="Arial"/>
                <a:cs typeface="Arial"/>
              </a:rPr>
              <a:t>   The projected thermal flux density is estimated to range between 50 and 200 mW/cm².</a:t>
            </a:r>
            <a:endParaRPr lang="en-US" sz="2000" b="0" i="0" u="none" strike="noStrike" cap="none" spc="0">
              <a:solidFill>
                <a:schemeClr val="tx1"/>
              </a:solidFill>
              <a:latin typeface="Arial"/>
              <a:ea typeface="Arial"/>
              <a:cs typeface="Arial"/>
            </a:endParaRPr>
          </a:p>
          <a:p>
            <a:pPr marL="0" indent="0">
              <a:buFont typeface="Arial"/>
              <a:buNone/>
              <a:defRPr/>
            </a:pPr>
            <a:r>
              <a:rPr lang="en-US" sz="2000" b="0" i="0" u="none" strike="noStrike" cap="none" spc="0">
                <a:solidFill>
                  <a:schemeClr val="tx1"/>
                </a:solidFill>
                <a:latin typeface="Arial"/>
                <a:ea typeface="Arial"/>
                <a:cs typeface="Arial"/>
              </a:rPr>
              <a:t>The new setup should follow the requirements:</a:t>
            </a:r>
            <a:endParaRPr lang="en-US" sz="2000" b="0" i="0" u="none" strike="noStrike" cap="none" spc="0">
              <a:solidFill>
                <a:schemeClr val="tx1"/>
              </a:solidFill>
              <a:latin typeface="Arial"/>
              <a:ea typeface="Arial"/>
              <a:cs typeface="Arial"/>
            </a:endParaRPr>
          </a:p>
          <a:p>
            <a:pPr>
              <a:defRPr/>
            </a:pPr>
            <a:r>
              <a:rPr lang="en-US" sz="2000" b="0" i="0" u="none" strike="noStrike" cap="none" spc="0">
                <a:solidFill>
                  <a:schemeClr val="tx1"/>
                </a:solidFill>
                <a:latin typeface="Arial"/>
                <a:ea typeface="Arial"/>
                <a:cs typeface="Arial"/>
              </a:rPr>
              <a:t>Low material budget</a:t>
            </a:r>
            <a:endParaRPr lang="en-US" sz="2000" b="0" i="0" u="none" strike="noStrike" cap="none" spc="0">
              <a:solidFill>
                <a:schemeClr val="tx1"/>
              </a:solidFill>
              <a:latin typeface="Arial"/>
              <a:ea typeface="Arial"/>
              <a:cs typeface="Arial"/>
            </a:endParaRPr>
          </a:p>
          <a:p>
            <a:pPr>
              <a:defRPr/>
            </a:pPr>
            <a:r>
              <a:rPr lang="en-US" sz="2000" b="0" i="0" u="none" strike="noStrike" cap="none" spc="0">
                <a:solidFill>
                  <a:schemeClr val="tx1"/>
                </a:solidFill>
                <a:latin typeface="Arial"/>
                <a:ea typeface="Arial"/>
                <a:cs typeface="Arial"/>
              </a:rPr>
              <a:t>Sensor temperatures of maximum</a:t>
            </a:r>
            <a:r>
              <a:rPr lang="en-US" sz="2000" b="0" i="0" u="none" strike="noStrike" cap="none" spc="0">
                <a:solidFill>
                  <a:schemeClr val="tx1"/>
                </a:solidFill>
                <a:latin typeface="Arial"/>
                <a:ea typeface="Arial"/>
                <a:cs typeface="Arial"/>
              </a:rPr>
              <a:t> 33</a:t>
            </a:r>
            <a:r>
              <a:rPr lang="en-US" sz="2000" b="0" i="0" u="none" strike="noStrike" cap="none" spc="0">
                <a:solidFill>
                  <a:schemeClr val="tx1"/>
                </a:solidFill>
                <a:latin typeface="Arial"/>
                <a:ea typeface="Arial"/>
                <a:cs typeface="Arial"/>
              </a:rPr>
              <a:t>°C</a:t>
            </a:r>
            <a:endParaRPr lang="en-US" sz="2000" b="0" i="0" u="none" strike="noStrike" cap="none" spc="0">
              <a:solidFill>
                <a:schemeClr val="tx1"/>
              </a:solidFill>
              <a:latin typeface="Arial"/>
              <a:ea typeface="Arial"/>
              <a:cs typeface="Arial"/>
            </a:endParaRPr>
          </a:p>
          <a:p>
            <a:pPr>
              <a:defRPr/>
            </a:pPr>
            <a:r>
              <a:rPr lang="en-US" sz="2000" b="0" i="0" u="none" strike="noStrike" cap="none" spc="0">
                <a:solidFill>
                  <a:schemeClr val="tx1"/>
                </a:solidFill>
                <a:latin typeface="Arial"/>
                <a:ea typeface="Arial"/>
                <a:cs typeface="Arial"/>
              </a:rPr>
              <a:t>Low thermal gradient of sensors</a:t>
            </a:r>
            <a:endParaRPr lang="en-US" sz="2000" b="0" i="0" u="none" strike="noStrike" cap="none" spc="0">
              <a:solidFill>
                <a:schemeClr val="tx1"/>
              </a:solidFill>
              <a:latin typeface="Arial"/>
              <a:ea typeface="Arial"/>
              <a:cs typeface="Arial"/>
            </a:endParaRPr>
          </a:p>
          <a:p>
            <a:pPr>
              <a:defRPr/>
            </a:pPr>
            <a:r>
              <a:rPr lang="en-US" sz="2000" b="0" i="0" u="none" strike="noStrike" cap="none" spc="0">
                <a:solidFill>
                  <a:schemeClr val="tx1"/>
                </a:solidFill>
                <a:latin typeface="Arial"/>
                <a:ea typeface="Arial"/>
                <a:cs typeface="Arial"/>
              </a:rPr>
              <a:t>Small induced vibrations</a:t>
            </a:r>
            <a:endParaRPr lang="en-US" sz="2000" b="0" i="0" u="none" strike="noStrike" cap="none" spc="0">
              <a:solidFill>
                <a:schemeClr val="tx1"/>
              </a:solidFill>
              <a:latin typeface="Arial"/>
              <a:ea typeface="Arial"/>
              <a:cs typeface="Arial"/>
            </a:endParaRPr>
          </a:p>
          <a:p>
            <a:pPr>
              <a:defRPr/>
            </a:pPr>
            <a:r>
              <a:rPr lang="en-US" sz="2000" b="0" i="0" u="none" strike="noStrike" cap="none" spc="0">
                <a:solidFill>
                  <a:schemeClr val="tx1"/>
                </a:solidFill>
                <a:latin typeface="Arial"/>
                <a:ea typeface="Arial"/>
                <a:cs typeface="Arial"/>
              </a:rPr>
              <a:t>Cheap materials </a:t>
            </a:r>
            <a:endParaRPr lang="en-US" sz="2000" b="0" i="0" u="none" strike="noStrike" cap="none" spc="0">
              <a:solidFill>
                <a:schemeClr val="tx1"/>
              </a:solidFill>
              <a:latin typeface="Arial"/>
              <a:ea typeface="Arial"/>
              <a:cs typeface="Arial"/>
            </a:endParaRPr>
          </a:p>
        </p:txBody>
      </p:sp>
      <p:sp>
        <p:nvSpPr>
          <p:cNvPr id="380577649"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908744472" name="Slide Number Placeholder 5"/>
          <p:cNvSpPr>
            <a:spLocks noGrp="1"/>
          </p:cNvSpPr>
          <p:nvPr>
            <p:ph type="sldNum" sz="quarter" idx="12"/>
          </p:nvPr>
        </p:nvSpPr>
        <p:spPr bwMode="auto"/>
        <p:txBody>
          <a:bodyPr/>
          <a:lstStyle/>
          <a:p>
            <a:pPr>
              <a:defRPr/>
            </a:pPr>
            <a:fld id="{B8D1D2FA-D853-4A3B-CE6A-9EAFD6432E42}" type="slidenum">
              <a:rPr lang="en-US"/>
              <a:t>4</a:t>
            </a:fld>
            <a:endParaRPr lang="en-US"/>
          </a:p>
        </p:txBody>
      </p:sp>
      <p:pic>
        <p:nvPicPr>
          <p:cNvPr id="163893089" name=""/>
          <p:cNvPicPr>
            <a:picLocks noChangeAspect="1"/>
          </p:cNvPicPr>
          <p:nvPr/>
        </p:nvPicPr>
        <p:blipFill rotWithShape="1">
          <a:blip r:embed="rId3"/>
          <a:stretch/>
        </p:blipFill>
        <p:spPr bwMode="auto">
          <a:xfrm rot="16199998" flipH="0" flipV="0">
            <a:off x="8801168" y="2617885"/>
            <a:ext cx="5856193" cy="2560540"/>
          </a:xfrm>
          <a:prstGeom prst="rect">
            <a:avLst/>
          </a:prstGeom>
        </p:spPr>
      </p:pic>
      <p:pic>
        <p:nvPicPr>
          <p:cNvPr id="1795864128" name=""/>
          <p:cNvPicPr>
            <a:picLocks noChangeAspect="1"/>
          </p:cNvPicPr>
          <p:nvPr/>
        </p:nvPicPr>
        <p:blipFill rotWithShape="1">
          <a:blip r:embed="rId4"/>
          <a:stretch/>
        </p:blipFill>
        <p:spPr bwMode="auto">
          <a:xfrm flipH="0" flipV="0">
            <a:off x="8610598" y="1713881"/>
            <a:ext cx="3042640" cy="4563961"/>
          </a:xfrm>
          <a:prstGeom prst="rect">
            <a:avLst/>
          </a:prstGeom>
        </p:spPr>
      </p:pic>
      <p:pic>
        <p:nvPicPr>
          <p:cNvPr id="157681019" name=""/>
          <p:cNvPicPr>
            <a:picLocks noChangeAspect="1"/>
          </p:cNvPicPr>
          <p:nvPr/>
        </p:nvPicPr>
        <p:blipFill rotWithShape="1">
          <a:blip r:embed="rId5"/>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34358841" name="Title 1"/>
          <p:cNvSpPr>
            <a:spLocks noGrp="1"/>
          </p:cNvSpPr>
          <p:nvPr>
            <p:ph type="title"/>
          </p:nvPr>
        </p:nvSpPr>
        <p:spPr bwMode="auto">
          <a:xfrm flipH="0" flipV="0">
            <a:off x="838197" y="698256"/>
            <a:ext cx="10515600" cy="1124153"/>
          </a:xfrm>
        </p:spPr>
        <p:txBody>
          <a:bodyPr vertOverflow="overflow" horzOverflow="overflow" vert="horz" wrap="square" lIns="91440" tIns="45720" rIns="91440" bIns="45720" numCol="1" spcCol="0" rtlCol="0" fromWordArt="0" anchor="ctr" anchorCtr="0" forceAA="0" upright="0" compatLnSpc="0">
            <a:normAutofit/>
          </a:bodyPr>
          <a:lstStyle/>
          <a:p>
            <a:pPr>
              <a:defRPr/>
            </a:pPr>
            <a:r>
              <a:rPr/>
              <a:t>Ladder model</a:t>
            </a:r>
            <a:endParaRPr/>
          </a:p>
        </p:txBody>
      </p:sp>
      <p:sp>
        <p:nvSpPr>
          <p:cNvPr id="850167131"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223747975" name="Slide Number Placeholder 5"/>
          <p:cNvSpPr>
            <a:spLocks noGrp="1"/>
          </p:cNvSpPr>
          <p:nvPr>
            <p:ph type="sldNum" sz="quarter" idx="12"/>
          </p:nvPr>
        </p:nvSpPr>
        <p:spPr bwMode="auto"/>
        <p:txBody>
          <a:bodyPr/>
          <a:lstStyle/>
          <a:p>
            <a:pPr>
              <a:defRPr/>
            </a:pPr>
            <a:fld id="{8CA3076B-52AE-9DDB-50A6-29ECCD865575}" type="slidenum">
              <a:rPr lang="en-US"/>
              <a:t>8</a:t>
            </a:fld>
            <a:endParaRPr lang="en-US"/>
          </a:p>
        </p:txBody>
      </p:sp>
      <p:pic>
        <p:nvPicPr>
          <p:cNvPr id="1534243389" name=""/>
          <p:cNvPicPr>
            <a:picLocks noChangeAspect="1"/>
          </p:cNvPicPr>
          <p:nvPr/>
        </p:nvPicPr>
        <p:blipFill rotWithShape="1">
          <a:blip r:embed="rId3"/>
          <a:stretch/>
        </p:blipFill>
        <p:spPr bwMode="auto">
          <a:xfrm flipH="0" flipV="0">
            <a:off x="57726" y="1737564"/>
            <a:ext cx="4143409" cy="2331905"/>
          </a:xfrm>
          <a:prstGeom prst="rect">
            <a:avLst/>
          </a:prstGeom>
        </p:spPr>
      </p:pic>
      <p:graphicFrame>
        <p:nvGraphicFramePr>
          <p:cNvPr id="1313246976" name=""/>
          <p:cNvGraphicFramePr>
            <a:graphicFrameLocks xmlns:a="http://schemas.openxmlformats.org/drawingml/2006/main"/>
          </p:cNvGraphicFramePr>
          <p:nvPr/>
        </p:nvGraphicFramePr>
        <p:xfrm rot="0">
          <a:off x="838198" y="5304503"/>
          <a:ext cx="8127999" cy="731519"/>
        </p:xfrm>
        <a:graphic>
          <a:graphicData uri="http://schemas.openxmlformats.org/drawingml/2006/table">
            <a:tbl>
              <a:tblPr firstRow="1" firstCol="0" lastRow="0" lastCol="0" bandRow="1" bandCol="0">
                <a:tableStyleId>{5C22544A-7EE6-4342-B048-85BDC9FD1C3A}</a:tableStyleId>
              </a:tblPr>
              <a:tblGrid>
                <a:gridCol w="2103120"/>
                <a:gridCol w="2103120"/>
                <a:gridCol w="2103120"/>
                <a:gridCol w="2103120"/>
                <a:gridCol w="2103119"/>
              </a:tblGrid>
              <a:tr h="365760">
                <a:tc>
                  <a:txBody>
                    <a:bodyPr/>
                    <a:p>
                      <a:pPr algn="ctr">
                        <a:defRPr/>
                      </a:pPr>
                      <a:r>
                        <a:rPr lang="en-US" sz="1400" b="0" i="0" u="none" strike="noStrike" cap="none" spc="0">
                          <a:solidFill>
                            <a:schemeClr val="tx1"/>
                          </a:solidFill>
                          <a:latin typeface="Arial"/>
                          <a:ea typeface="Arial"/>
                          <a:cs typeface="Arial"/>
                        </a:rPr>
                        <a:t>Simulated heat power</a:t>
                      </a:r>
                      <a:endParaRPr sz="1400">
                        <a:solidFill>
                          <a:schemeClr val="tx1"/>
                        </a:solidFill>
                      </a:endParaRPr>
                    </a:p>
                  </a:txBody>
                  <a:tcPr/>
                </a:tc>
                <a:tc>
                  <a:txBody>
                    <a:bodyPr/>
                    <a:p>
                      <a:pPr algn="ctr">
                        <a:defRPr/>
                      </a:pPr>
                      <a:r>
                        <a:rPr lang="en-US" sz="1400" b="0" i="0" u="none" strike="noStrike" cap="none" spc="0">
                          <a:solidFill>
                            <a:schemeClr val="tx1"/>
                          </a:solidFill>
                          <a:latin typeface="Arial"/>
                          <a:ea typeface="Arial"/>
                          <a:cs typeface="Arial"/>
                        </a:rPr>
                        <a:t>Maximum allowed temperature</a:t>
                      </a:r>
                      <a:endParaRPr sz="1400">
                        <a:solidFill>
                          <a:schemeClr val="tx1"/>
                        </a:solidFill>
                      </a:endParaRPr>
                    </a:p>
                  </a:txBody>
                  <a:tcPr/>
                </a:tc>
                <a:tc>
                  <a:txBody>
                    <a:bodyPr/>
                    <a:p>
                      <a:pPr algn="ctr">
                        <a:defRPr/>
                      </a:pPr>
                      <a:r>
                        <a:rPr lang="en-US" sz="1400" b="0" i="0" u="none" strike="noStrike" cap="none" spc="0">
                          <a:solidFill>
                            <a:schemeClr val="tx1"/>
                          </a:solidFill>
                          <a:latin typeface="Arial"/>
                          <a:ea typeface="Arial"/>
                          <a:cs typeface="Arial"/>
                        </a:rPr>
                        <a:t>Temperature gradient per sensor</a:t>
                      </a:r>
                      <a:endParaRPr sz="1400">
                        <a:solidFill>
                          <a:schemeClr val="tx1"/>
                        </a:solidFill>
                      </a:endParaRPr>
                    </a:p>
                  </a:txBody>
                  <a:tcPr/>
                </a:tc>
                <a:tc>
                  <a:txBody>
                    <a:bodyPr/>
                    <a:p>
                      <a:pPr algn="ctr">
                        <a:defRPr/>
                      </a:pPr>
                      <a:r>
                        <a:rPr sz="1400" b="0">
                          <a:solidFill>
                            <a:schemeClr val="tx1"/>
                          </a:solidFill>
                        </a:rPr>
                        <a:t>Sensor heat draw</a:t>
                      </a:r>
                      <a:endParaRPr sz="1400" b="0">
                        <a:solidFill>
                          <a:schemeClr val="tx1"/>
                        </a:solidFill>
                      </a:endParaRPr>
                    </a:p>
                  </a:txBody>
                  <a:tcPr/>
                </a:tc>
                <a:tc>
                  <a:txBody>
                    <a:bodyPr/>
                    <a:p>
                      <a:pPr algn="ctr">
                        <a:defRPr/>
                      </a:pPr>
                      <a:r>
                        <a:rPr sz="1400" b="0">
                          <a:solidFill>
                            <a:schemeClr val="tx1"/>
                          </a:solidFill>
                        </a:rPr>
                        <a:t>Sensor thickness</a:t>
                      </a:r>
                      <a:endParaRPr sz="1400" b="0">
                        <a:solidFill>
                          <a:schemeClr val="tx1"/>
                        </a:solidFill>
                      </a:endParaRPr>
                    </a:p>
                  </a:txBody>
                  <a:tcPr/>
                </a:tc>
              </a:tr>
              <a:tr h="365760">
                <a:tc>
                  <a:txBody>
                    <a:bodyPr/>
                    <a:p>
                      <a:pPr algn="ctr">
                        <a:defRPr/>
                      </a:pPr>
                      <a:r>
                        <a:rPr lang="en-US" sz="1400" b="0" i="0" u="none" strike="noStrike" cap="none" spc="0">
                          <a:solidFill>
                            <a:schemeClr val="tx1"/>
                          </a:solidFill>
                          <a:latin typeface="Arial"/>
                          <a:ea typeface="Arial"/>
                          <a:cs typeface="Arial"/>
                        </a:rPr>
                        <a:t>100 mW/cm2</a:t>
                      </a:r>
                      <a:endParaRPr sz="1400">
                        <a:solidFill>
                          <a:schemeClr val="tx1"/>
                        </a:solidFill>
                      </a:endParaRPr>
                    </a:p>
                  </a:txBody>
                  <a:tcPr/>
                </a:tc>
                <a:tc>
                  <a:txBody>
                    <a:bodyPr/>
                    <a:p>
                      <a:pPr algn="ctr">
                        <a:defRPr/>
                      </a:pPr>
                      <a:r>
                        <a:rPr lang="en-US" sz="1400" b="0" i="0" u="none" strike="noStrike" cap="none" spc="0">
                          <a:solidFill>
                            <a:schemeClr val="tx1"/>
                          </a:solidFill>
                          <a:latin typeface="Arial"/>
                          <a:ea typeface="Arial"/>
                          <a:cs typeface="Arial"/>
                        </a:rPr>
                        <a:t>33°C</a:t>
                      </a:r>
                      <a:endParaRPr sz="1400">
                        <a:solidFill>
                          <a:schemeClr val="tx1"/>
                        </a:solidFill>
                      </a:endParaRPr>
                    </a:p>
                  </a:txBody>
                  <a:tcPr/>
                </a:tc>
                <a:tc>
                  <a:txBody>
                    <a:bodyPr/>
                    <a:p>
                      <a:pPr algn="ctr">
                        <a:defRPr/>
                      </a:pPr>
                      <a:r>
                        <a:rPr lang="en-US" sz="1400" b="0" i="0" u="none" strike="noStrike" cap="none" spc="0">
                          <a:solidFill>
                            <a:schemeClr val="tx1"/>
                          </a:solidFill>
                          <a:latin typeface="Arial"/>
                          <a:ea typeface="Arial"/>
                          <a:cs typeface="Arial"/>
                        </a:rPr>
                        <a:t>&lt;5°C</a:t>
                      </a:r>
                      <a:endParaRPr sz="1400">
                        <a:solidFill>
                          <a:schemeClr val="tx1"/>
                        </a:solidFill>
                      </a:endParaRPr>
                    </a:p>
                  </a:txBody>
                  <a:tcPr/>
                </a:tc>
                <a:tc>
                  <a:txBody>
                    <a:bodyPr/>
                    <a:p>
                      <a:pPr algn="ctr">
                        <a:defRPr/>
                      </a:pPr>
                      <a:r>
                        <a:rPr sz="1400">
                          <a:solidFill>
                            <a:schemeClr val="tx1"/>
                          </a:solidFill>
                        </a:rPr>
                        <a:t>22.08 W</a:t>
                      </a:r>
                      <a:endParaRPr sz="1400">
                        <a:solidFill>
                          <a:schemeClr val="tx1"/>
                        </a:solidFill>
                      </a:endParaRPr>
                    </a:p>
                  </a:txBody>
                  <a:tcPr/>
                </a:tc>
                <a:tc>
                  <a:txBody>
                    <a:bodyPr/>
                    <a:p>
                      <a:pPr algn="ctr">
                        <a:defRPr/>
                      </a:pPr>
                      <a:r>
                        <a:rPr sz="1400">
                          <a:solidFill>
                            <a:schemeClr val="tx1"/>
                          </a:solidFill>
                        </a:rPr>
                        <a:t>0.05 mm</a:t>
                      </a:r>
                      <a:endParaRPr sz="1400">
                        <a:solidFill>
                          <a:schemeClr val="tx1"/>
                        </a:solidFill>
                      </a:endParaRPr>
                    </a:p>
                  </a:txBody>
                  <a:tcPr/>
                </a:tc>
              </a:tr>
            </a:tbl>
          </a:graphicData>
        </a:graphic>
      </p:graphicFrame>
      <p:pic>
        <p:nvPicPr>
          <p:cNvPr id="650554401" name=""/>
          <p:cNvPicPr>
            <a:picLocks noChangeAspect="1"/>
          </p:cNvPicPr>
          <p:nvPr/>
        </p:nvPicPr>
        <p:blipFill rotWithShape="1">
          <a:blip r:embed="rId4"/>
          <a:stretch/>
        </p:blipFill>
        <p:spPr bwMode="auto">
          <a:xfrm>
            <a:off x="57726" y="-19621"/>
            <a:ext cx="12191999" cy="922470"/>
          </a:xfrm>
          <a:prstGeom prst="rect">
            <a:avLst/>
          </a:prstGeom>
        </p:spPr>
      </p:pic>
      <p:pic>
        <p:nvPicPr>
          <p:cNvPr id="448058199" name=""/>
          <p:cNvPicPr>
            <a:picLocks noChangeAspect="1"/>
          </p:cNvPicPr>
          <p:nvPr/>
        </p:nvPicPr>
        <p:blipFill rotWithShape="1">
          <a:blip r:embed="rId5"/>
          <a:stretch/>
        </p:blipFill>
        <p:spPr bwMode="auto">
          <a:xfrm flipH="0" flipV="0">
            <a:off x="4358408" y="1409829"/>
            <a:ext cx="7664772" cy="370604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29173550" name="Content Placeholder 2"/>
          <p:cNvSpPr>
            <a:spLocks noGrp="1"/>
          </p:cNvSpPr>
          <p:nvPr>
            <p:ph idx="1"/>
          </p:nvPr>
        </p:nvSpPr>
        <p:spPr bwMode="auto">
          <a:xfrm flipH="0" flipV="0">
            <a:off x="838198" y="1825624"/>
            <a:ext cx="4748389" cy="4351338"/>
          </a:xfrm>
        </p:spPr>
        <p:txBody>
          <a:bodyPr vertOverflow="overflow" horzOverflow="overflow" vert="horz" wrap="square" lIns="91440" tIns="45720" rIns="91440" bIns="45720" numCol="1" spcCol="0" rtlCol="0" fromWordArt="0" anchor="t" anchorCtr="0" forceAA="0" upright="0" compatLnSpc="0">
            <a:normAutofit fontScale="90000" lnSpcReduction="2000"/>
          </a:bodyPr>
          <a:lstStyle/>
          <a:p>
            <a:pPr>
              <a:defRPr/>
            </a:pPr>
            <a:r>
              <a:rPr lang="en-US" sz="2800" b="0" i="0" u="none" strike="noStrike" cap="none" spc="0">
                <a:solidFill>
                  <a:schemeClr val="tx1"/>
                </a:solidFill>
                <a:latin typeface="Arial"/>
                <a:ea typeface="Arial"/>
                <a:cs typeface="Arial"/>
              </a:rPr>
              <a:t>OpenFOAM is the free, open source CFD software developed primarily by OpenCFD Ltd since 2004.  OpenFOAM has an extensive range of features to solve anything from complex fluid flows involving chemical reactions, turbulence and heat transfer, to acoustics, solid mechanics and electromagnetics .</a:t>
            </a:r>
            <a:endParaRPr/>
          </a:p>
        </p:txBody>
      </p:sp>
      <p:sp>
        <p:nvSpPr>
          <p:cNvPr id="525498317"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372206791" name="Slide Number Placeholder 5"/>
          <p:cNvSpPr>
            <a:spLocks noGrp="1"/>
          </p:cNvSpPr>
          <p:nvPr>
            <p:ph type="sldNum" sz="quarter" idx="12"/>
          </p:nvPr>
        </p:nvSpPr>
        <p:spPr bwMode="auto"/>
        <p:txBody>
          <a:bodyPr/>
          <a:lstStyle/>
          <a:p>
            <a:pPr>
              <a:defRPr/>
            </a:pPr>
            <a:fld id="{D1A6CA32-AA82-54D5-50E3-3855BFE48921}" type="slidenum">
              <a:rPr lang="en-US"/>
              <a:t>5</a:t>
            </a:fld>
            <a:endParaRPr lang="en-US"/>
          </a:p>
        </p:txBody>
      </p:sp>
      <p:pic>
        <p:nvPicPr>
          <p:cNvPr id="1738522180" name=""/>
          <p:cNvPicPr>
            <a:picLocks noChangeAspect="1"/>
          </p:cNvPicPr>
          <p:nvPr/>
        </p:nvPicPr>
        <p:blipFill rotWithShape="1">
          <a:blip r:embed="rId3"/>
          <a:stretch/>
        </p:blipFill>
        <p:spPr bwMode="auto">
          <a:xfrm>
            <a:off x="1076324" y="282574"/>
            <a:ext cx="2962274" cy="1543050"/>
          </a:xfrm>
          <a:prstGeom prst="rect">
            <a:avLst/>
          </a:prstGeom>
        </p:spPr>
      </p:pic>
      <p:sp>
        <p:nvSpPr>
          <p:cNvPr id="779632996" name=""/>
          <p:cNvSpPr txBox="1"/>
          <p:nvPr/>
        </p:nvSpPr>
        <p:spPr bwMode="auto">
          <a:xfrm rot="0" flipH="0" flipV="0">
            <a:off x="0" y="6356349"/>
            <a:ext cx="4161043" cy="27467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200"/>
              <a:t>Image: </a:t>
            </a:r>
            <a:r>
              <a:rPr lang="en-US" sz="1200" b="0" i="0" u="none" strike="noStrike" cap="none" spc="0">
                <a:solidFill>
                  <a:schemeClr val="tx1"/>
                </a:solidFill>
                <a:latin typeface="Arial"/>
                <a:ea typeface="Arial"/>
                <a:cs typeface="Arial"/>
              </a:rPr>
              <a:t>https://www.youtube.com/watch?v=BbPIDMkY5gQ</a:t>
            </a:r>
            <a:endParaRPr/>
          </a:p>
        </p:txBody>
      </p:sp>
      <p:pic>
        <p:nvPicPr>
          <p:cNvPr id="970398775" name=""/>
          <p:cNvPicPr>
            <a:picLocks noChangeAspect="1"/>
          </p:cNvPicPr>
          <p:nvPr/>
        </p:nvPicPr>
        <p:blipFill rotWithShape="1">
          <a:blip r:embed="rId4"/>
          <a:stretch/>
        </p:blipFill>
        <p:spPr bwMode="auto">
          <a:xfrm flipH="0" flipV="0">
            <a:off x="7722499" y="846810"/>
            <a:ext cx="3997613" cy="5330151"/>
          </a:xfrm>
          <a:prstGeom prst="rect">
            <a:avLst/>
          </a:prstGeom>
        </p:spPr>
      </p:pic>
      <p:pic>
        <p:nvPicPr>
          <p:cNvPr id="165736347" name=""/>
          <p:cNvPicPr>
            <a:picLocks noChangeAspect="1"/>
          </p:cNvPicPr>
          <p:nvPr/>
        </p:nvPicPr>
        <p:blipFill rotWithShape="1">
          <a:blip r:embed="rId5"/>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11016066" name="Title 1"/>
          <p:cNvSpPr>
            <a:spLocks noGrp="1"/>
          </p:cNvSpPr>
          <p:nvPr>
            <p:ph type="title"/>
          </p:nvPr>
        </p:nvSpPr>
        <p:spPr bwMode="auto"/>
        <p:txBody>
          <a:bodyPr/>
          <a:lstStyle/>
          <a:p>
            <a:pPr>
              <a:defRPr/>
            </a:pPr>
            <a:r>
              <a:rPr/>
              <a:t>Optimal run parameters</a:t>
            </a:r>
            <a:endParaRPr/>
          </a:p>
        </p:txBody>
      </p:sp>
      <p:sp>
        <p:nvSpPr>
          <p:cNvPr id="693084888"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949589414" name="Slide Number Placeholder 5"/>
          <p:cNvSpPr>
            <a:spLocks noGrp="1"/>
          </p:cNvSpPr>
          <p:nvPr>
            <p:ph type="sldNum" sz="quarter" idx="12"/>
          </p:nvPr>
        </p:nvSpPr>
        <p:spPr bwMode="auto"/>
        <p:txBody>
          <a:bodyPr/>
          <a:lstStyle/>
          <a:p>
            <a:pPr>
              <a:defRPr/>
            </a:pPr>
            <a:fld id="{020042C3-B712-4381-5F8E-6A87078B9F85}" type="slidenum">
              <a:rPr lang="en-US"/>
              <a:t>8</a:t>
            </a:fld>
            <a:endParaRPr lang="en-US"/>
          </a:p>
        </p:txBody>
      </p:sp>
      <p:pic>
        <p:nvPicPr>
          <p:cNvPr id="1849487936" name=""/>
          <p:cNvPicPr>
            <a:picLocks noChangeAspect="1"/>
          </p:cNvPicPr>
          <p:nvPr/>
        </p:nvPicPr>
        <p:blipFill rotWithShape="1">
          <a:blip r:embed="rId3"/>
          <a:stretch/>
        </p:blipFill>
        <p:spPr bwMode="auto">
          <a:xfrm flipH="0" flipV="0">
            <a:off x="5960396" y="1431419"/>
            <a:ext cx="6020440" cy="4687669"/>
          </a:xfrm>
          <a:prstGeom prst="rect">
            <a:avLst/>
          </a:prstGeom>
        </p:spPr>
      </p:pic>
      <p:graphicFrame>
        <p:nvGraphicFramePr>
          <p:cNvPr id="2053750478" name=""/>
          <p:cNvGraphicFramePr>
            <a:graphicFrameLocks xmlns:a="http://schemas.openxmlformats.org/drawingml/2006/main"/>
          </p:cNvGraphicFramePr>
          <p:nvPr/>
        </p:nvGraphicFramePr>
        <p:xfrm rot="0">
          <a:off x="429642" y="1846198"/>
          <a:ext cx="5403979" cy="4029247"/>
        </p:xfrm>
        <a:graphic>
          <a:graphicData uri="http://schemas.openxmlformats.org/drawingml/2006/table">
            <a:tbl>
              <a:tblPr firstRow="0" firstCol="0" lastRow="0" lastCol="0" bandRow="1" bandCol="0">
                <a:tableStyleId>{5C22544A-7EE6-4342-B048-85BDC9FD1C3A}</a:tableStyleId>
              </a:tblPr>
              <a:tblGrid>
                <a:gridCol w="2250000"/>
                <a:gridCol w="3153978"/>
              </a:tblGrid>
              <a:tr h="360000">
                <a:tc>
                  <a:txBody>
                    <a:bodyPr/>
                    <a:p>
                      <a:pPr algn="ctr">
                        <a:lnSpc>
                          <a:spcPct val="114999"/>
                        </a:lnSpc>
                        <a:defRPr/>
                      </a:pPr>
                      <a:r>
                        <a:rPr/>
                        <a:t>Air speed</a:t>
                      </a:r>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accent1">
                        <a:lumMod val="40000"/>
                        <a:lumOff val="60000"/>
                      </a:schemeClr>
                    </a:solidFill>
                  </a:tcPr>
                </a:tc>
                <a:tc>
                  <a:txBody>
                    <a:bodyPr/>
                    <a:p>
                      <a:pPr algn="ctr">
                        <a:lnSpc>
                          <a:spcPct val="114999"/>
                        </a:lnSpc>
                        <a:defRPr/>
                      </a:pPr>
                      <a:r>
                        <a:rPr/>
                        <a:t>3 m/s</a:t>
                      </a:r>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tcPr>
                </a:tc>
              </a:tr>
              <a:tr h="403092">
                <a:tc>
                  <a:txBody>
                    <a:bodyPr/>
                    <a:p>
                      <a:pPr algn="ctr">
                        <a:lnSpc>
                          <a:spcPct val="114999"/>
                        </a:lnSpc>
                        <a:defRPr/>
                      </a:pPr>
                      <a:r>
                        <a:rPr/>
                        <a:t>Air temperature</a:t>
                      </a:r>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accent1">
                        <a:lumMod val="40000"/>
                        <a:lumOff val="60000"/>
                      </a:schemeClr>
                    </a:solidFill>
                  </a:tcPr>
                </a:tc>
                <a:tc>
                  <a:txBody>
                    <a:bodyPr/>
                    <a:p>
                      <a:pPr algn="ctr">
                        <a:lnSpc>
                          <a:spcPct val="114999"/>
                        </a:lnSpc>
                        <a:defRPr/>
                      </a:pPr>
                      <a:r>
                        <a:rPr lang="en-US" sz="1800" b="0" i="0" u="none" strike="noStrike" cap="none" spc="0">
                          <a:solidFill>
                            <a:schemeClr val="tx1"/>
                          </a:solidFill>
                          <a:latin typeface="Arial"/>
                          <a:ea typeface="Arial"/>
                          <a:cs typeface="Arial"/>
                        </a:rPr>
                        <a:t>0 </a:t>
                      </a:r>
                      <a:r>
                        <a:rPr lang="en-US" sz="1800" b="0" i="0" u="none" strike="noStrike" cap="none" spc="0">
                          <a:solidFill>
                            <a:schemeClr val="tx1"/>
                          </a:solidFill>
                          <a:latin typeface="Arial"/>
                          <a:ea typeface="Arial"/>
                          <a:cs typeface="Arial"/>
                        </a:rPr>
                        <a:t>°C</a:t>
                      </a:r>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tcPr>
                </a:tc>
              </a:tr>
              <a:tr h="701373">
                <a:tc>
                  <a:txBody>
                    <a:bodyPr/>
                    <a:p>
                      <a:pPr algn="ctr">
                        <a:lnSpc>
                          <a:spcPct val="114999"/>
                        </a:lnSpc>
                        <a:defRPr/>
                      </a:pPr>
                      <a:r>
                        <a:rPr lang="en-US" sz="1800" b="0" i="0" u="none" strike="noStrike" cap="none" spc="0">
                          <a:solidFill>
                            <a:schemeClr val="tx1"/>
                          </a:solidFill>
                          <a:latin typeface="Arial"/>
                          <a:ea typeface="Arial"/>
                          <a:cs typeface="Arial"/>
                        </a:rPr>
                        <a:t>Sensor initial temperature</a:t>
                      </a:r>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accent1">
                        <a:lumMod val="40000"/>
                        <a:lumOff val="60000"/>
                      </a:schemeClr>
                    </a:solidFill>
                  </a:tcPr>
                </a:tc>
                <a:tc>
                  <a:txBody>
                    <a:bodyPr/>
                    <a:p>
                      <a:pPr algn="ctr">
                        <a:lnSpc>
                          <a:spcPct val="114999"/>
                        </a:lnSpc>
                        <a:defRPr/>
                      </a:pPr>
                      <a:r>
                        <a:rPr lang="en-US" sz="1800" b="0" i="0" u="none" strike="noStrike" cap="none" spc="0">
                          <a:solidFill>
                            <a:schemeClr val="tx1"/>
                          </a:solidFill>
                          <a:latin typeface="Arial"/>
                          <a:ea typeface="Arial"/>
                          <a:cs typeface="Arial"/>
                        </a:rPr>
                        <a:t>46.8</a:t>
                      </a:r>
                      <a:r>
                        <a:rPr lang="en-US" sz="1800" b="0" i="0" u="none" strike="noStrike" cap="none" spc="0">
                          <a:solidFill>
                            <a:schemeClr val="tx1"/>
                          </a:solidFill>
                          <a:latin typeface="Arial"/>
                          <a:ea typeface="Arial"/>
                          <a:cs typeface="Arial"/>
                        </a:rPr>
                        <a:t>°C</a:t>
                      </a:r>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tcPr>
                </a:tc>
              </a:tr>
              <a:tr h="395077">
                <a:tc>
                  <a:txBody>
                    <a:bodyPr/>
                    <a:p>
                      <a:pPr algn="ctr">
                        <a:lnSpc>
                          <a:spcPct val="114999"/>
                        </a:lnSpc>
                        <a:defRPr/>
                      </a:pPr>
                      <a:r>
                        <a:rPr lang="en-US" sz="1800" b="0" i="0" u="none" strike="noStrike" cap="none" spc="0">
                          <a:solidFill>
                            <a:schemeClr val="tx1"/>
                          </a:solidFill>
                          <a:latin typeface="Arial"/>
                          <a:ea typeface="Arial"/>
                          <a:cs typeface="Arial"/>
                        </a:rPr>
                        <a:t>Gas type</a:t>
                      </a:r>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accent1">
                        <a:lumMod val="40000"/>
                        <a:lumOff val="60000"/>
                      </a:schemeClr>
                    </a:solidFill>
                  </a:tcPr>
                </a:tc>
                <a:tc>
                  <a:txBody>
                    <a:bodyPr/>
                    <a:p>
                      <a:pPr algn="ctr">
                        <a:lnSpc>
                          <a:spcPct val="114999"/>
                        </a:lnSpc>
                        <a:defRPr/>
                      </a:pPr>
                      <a:r>
                        <a:rPr lang="en-US" sz="1800" b="0" i="0" u="none" strike="noStrike" cap="none" spc="0">
                          <a:solidFill>
                            <a:schemeClr val="tx1"/>
                          </a:solidFill>
                          <a:latin typeface="Arial"/>
                          <a:ea typeface="Arial"/>
                          <a:cs typeface="Arial"/>
                        </a:rPr>
                        <a:t>Air</a:t>
                      </a:r>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tcPr>
                </a:tc>
              </a:tr>
              <a:tr h="701373">
                <a:tc>
                  <a:txBody>
                    <a:bodyPr/>
                    <a:p>
                      <a:pPr algn="ctr">
                        <a:lnSpc>
                          <a:spcPct val="114999"/>
                        </a:lnSpc>
                        <a:defRPr/>
                      </a:pPr>
                      <a:r>
                        <a:rPr lang="en-US" sz="1800" b="0" i="0" u="none" strike="noStrike" cap="none" spc="0">
                          <a:solidFill>
                            <a:schemeClr val="tx1"/>
                          </a:solidFill>
                          <a:latin typeface="Arial"/>
                          <a:ea typeface="Arial"/>
                          <a:cs typeface="Arial"/>
                        </a:rPr>
                        <a:t>Air model</a:t>
                      </a:r>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accent1">
                        <a:lumMod val="40000"/>
                        <a:lumOff val="60000"/>
                      </a:schemeClr>
                    </a:solidFill>
                  </a:tcPr>
                </a:tc>
                <a:tc>
                  <a:txBody>
                    <a:bodyPr/>
                    <a:p>
                      <a:pPr algn="ctr">
                        <a:lnSpc>
                          <a:spcPct val="114999"/>
                        </a:lnSpc>
                        <a:defRPr/>
                      </a:pPr>
                      <a:r>
                        <a:rPr/>
                        <a:t>RAS (</a:t>
                      </a:r>
                      <a:r>
                        <a:rPr lang="en-US" sz="1800" b="0" i="0" u="none" strike="noStrike" cap="none" spc="0">
                          <a:solidFill>
                            <a:schemeClr val="dk1"/>
                          </a:solidFill>
                          <a:latin typeface="Arial"/>
                          <a:ea typeface="Arial"/>
                          <a:cs typeface="Arial"/>
                        </a:rPr>
                        <a:t>Reynolds-Averaged Simulation</a:t>
                      </a:r>
                      <a:r>
                        <a:rPr/>
                        <a:t>)</a:t>
                      </a:r>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tcPr>
                </a:tc>
              </a:tr>
              <a:tr h="396863">
                <a:tc>
                  <a:txBody>
                    <a:bodyPr/>
                    <a:p>
                      <a:pPr algn="ctr">
                        <a:lnSpc>
                          <a:spcPct val="114999"/>
                        </a:lnSpc>
                        <a:defRPr/>
                      </a:pPr>
                      <a:r>
                        <a:rPr/>
                        <a:t>Air flow</a:t>
                      </a:r>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accent1">
                        <a:lumMod val="40000"/>
                        <a:lumOff val="60000"/>
                      </a:schemeClr>
                    </a:solidFill>
                  </a:tcPr>
                </a:tc>
                <a:tc>
                  <a:txBody>
                    <a:bodyPr/>
                    <a:p>
                      <a:pPr algn="ctr">
                        <a:lnSpc>
                          <a:spcPct val="114999"/>
                        </a:lnSpc>
                        <a:defRPr/>
                      </a:pPr>
                      <a:r>
                        <a:rPr/>
                        <a:t>1.58 l/s</a:t>
                      </a:r>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tcPr>
                </a:tc>
              </a:tr>
              <a:tr h="437616">
                <a:tc>
                  <a:txBody>
                    <a:bodyPr/>
                    <a:p>
                      <a:pPr algn="ctr">
                        <a:lnSpc>
                          <a:spcPct val="114999"/>
                        </a:lnSpc>
                        <a:defRPr/>
                      </a:pPr>
                      <a:r>
                        <a:rPr/>
                        <a:t>Mass flow</a:t>
                      </a:r>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accent1">
                        <a:lumMod val="40000"/>
                        <a:lumOff val="60000"/>
                      </a:schemeClr>
                    </a:solidFill>
                  </a:tcPr>
                </a:tc>
                <a:tc>
                  <a:txBody>
                    <a:bodyPr/>
                    <a:p>
                      <a:pPr algn="ctr">
                        <a:lnSpc>
                          <a:spcPct val="114999"/>
                        </a:lnSpc>
                        <a:defRPr/>
                      </a:pPr>
                      <a:r>
                        <a:rPr/>
                        <a:t>2.02 g/s</a:t>
                      </a:r>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tcPr>
                </a:tc>
              </a:tr>
              <a:tr h="519248">
                <a:tc>
                  <a:txBody>
                    <a:bodyPr/>
                    <a:p>
                      <a:pPr algn="ctr">
                        <a:lnSpc>
                          <a:spcPct val="114999"/>
                        </a:lnSpc>
                        <a:defRPr/>
                      </a:pPr>
                      <a:r>
                        <a:rPr/>
                        <a:t>Air density</a:t>
                      </a:r>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accent1">
                        <a:lumMod val="40000"/>
                        <a:lumOff val="60000"/>
                      </a:schemeClr>
                    </a:solidFill>
                  </a:tcPr>
                </a:tc>
                <a:tc>
                  <a:txBody>
                    <a:bodyPr/>
                    <a:p>
                      <a:pPr algn="ctr">
                        <a:lnSpc>
                          <a:spcPct val="114999"/>
                        </a:lnSpc>
                        <a:defRPr/>
                      </a:pPr>
                      <a:r>
                        <a:rPr/>
                        <a:t>1.27 kg/m</a:t>
                      </a:r>
                      <a:r>
                        <a:rPr baseline="30000"/>
                        <a:t>3</a:t>
                      </a:r>
                      <a:endParaRPr baseline="30000"/>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tcPr>
                </a:tc>
              </a:tr>
            </a:tbl>
          </a:graphicData>
        </a:graphic>
      </p:graphicFrame>
      <p:pic>
        <p:nvPicPr>
          <p:cNvPr id="805994757" name=""/>
          <p:cNvPicPr>
            <a:picLocks noChangeAspect="1"/>
          </p:cNvPicPr>
          <p:nvPr/>
        </p:nvPicPr>
        <p:blipFill rotWithShape="1">
          <a:blip r:embed="rId4"/>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0" show="1">
  <p:cSld name="">
    <p:spTree>
      <p:nvGrpSpPr>
        <p:cNvPr id="1" name=""/>
        <p:cNvGrpSpPr/>
        <p:nvPr/>
      </p:nvGrpSpPr>
      <p:grpSpPr bwMode="auto">
        <a:xfrm>
          <a:off x="0" y="0"/>
          <a:ext cx="0" cy="0"/>
          <a:chOff x="0" y="0"/>
          <a:chExt cx="0" cy="0"/>
        </a:xfrm>
      </p:grpSpPr>
      <p:sp>
        <p:nvSpPr>
          <p:cNvPr id="1002697690" name="Title 1"/>
          <p:cNvSpPr>
            <a:spLocks noGrp="1"/>
          </p:cNvSpPr>
          <p:nvPr>
            <p:ph type="title"/>
          </p:nvPr>
        </p:nvSpPr>
        <p:spPr bwMode="auto">
          <a:xfrm>
            <a:off x="838199" y="548183"/>
            <a:ext cx="10515600" cy="1325562"/>
          </a:xfrm>
        </p:spPr>
        <p:txBody>
          <a:bodyPr/>
          <a:lstStyle/>
          <a:p>
            <a:pPr>
              <a:defRPr/>
            </a:pPr>
            <a:r>
              <a:rPr/>
              <a:t>Hollow Sensor Ladder (Geometry No.1)</a:t>
            </a:r>
            <a:endParaRPr/>
          </a:p>
        </p:txBody>
      </p:sp>
      <p:sp>
        <p:nvSpPr>
          <p:cNvPr id="1725232340"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023787016" name="Slide Number Placeholder 5"/>
          <p:cNvSpPr>
            <a:spLocks noGrp="1"/>
          </p:cNvSpPr>
          <p:nvPr>
            <p:ph type="sldNum" sz="quarter" idx="12"/>
          </p:nvPr>
        </p:nvSpPr>
        <p:spPr bwMode="auto"/>
        <p:txBody>
          <a:bodyPr/>
          <a:lstStyle/>
          <a:p>
            <a:pPr>
              <a:defRPr/>
            </a:pPr>
            <a:fld id="{E9C712B5-5727-F45E-44BF-B0DA21011B65}" type="slidenum">
              <a:rPr lang="en-US"/>
              <a:t>7</a:t>
            </a:fld>
            <a:endParaRPr lang="en-US"/>
          </a:p>
        </p:txBody>
      </p:sp>
      <p:pic>
        <p:nvPicPr>
          <p:cNvPr id="936516772" name=""/>
          <p:cNvPicPr>
            <a:picLocks noChangeAspect="1"/>
          </p:cNvPicPr>
          <p:nvPr/>
        </p:nvPicPr>
        <p:blipFill rotWithShape="1">
          <a:blip r:embed="rId3"/>
          <a:stretch/>
        </p:blipFill>
        <p:spPr bwMode="auto">
          <a:xfrm flipH="0" flipV="0">
            <a:off x="154414" y="4792743"/>
            <a:ext cx="10506657" cy="1492249"/>
          </a:xfrm>
          <a:prstGeom prst="rect">
            <a:avLst/>
          </a:prstGeom>
        </p:spPr>
      </p:pic>
      <p:pic>
        <p:nvPicPr>
          <p:cNvPr id="1328585251" name=""/>
          <p:cNvPicPr>
            <a:picLocks noChangeAspect="1"/>
          </p:cNvPicPr>
          <p:nvPr/>
        </p:nvPicPr>
        <p:blipFill rotWithShape="1">
          <a:blip r:embed="rId4"/>
          <a:stretch/>
        </p:blipFill>
        <p:spPr bwMode="auto">
          <a:xfrm flipH="0" flipV="0">
            <a:off x="10692516" y="4335311"/>
            <a:ext cx="1322565" cy="1925622"/>
          </a:xfrm>
          <a:prstGeom prst="rect">
            <a:avLst/>
          </a:prstGeom>
        </p:spPr>
      </p:pic>
      <p:sp>
        <p:nvSpPr>
          <p:cNvPr id="861293002" name=""/>
          <p:cNvSpPr/>
          <p:nvPr/>
        </p:nvSpPr>
        <p:spPr bwMode="auto">
          <a:xfrm rot="0" flipH="0" flipV="0">
            <a:off x="10692516" y="4359370"/>
            <a:ext cx="1322565" cy="1877504"/>
          </a:xfrm>
          <a:prstGeom prst="rect">
            <a:avLst/>
          </a:prstGeom>
          <a:noFill/>
          <a:ln w="5715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sp>
      <p:sp>
        <p:nvSpPr>
          <p:cNvPr id="1256904259" name=""/>
          <p:cNvSpPr/>
          <p:nvPr/>
        </p:nvSpPr>
        <p:spPr bwMode="auto">
          <a:xfrm rot="0" flipH="0" flipV="0">
            <a:off x="10005035" y="4885181"/>
            <a:ext cx="432061" cy="486276"/>
          </a:xfrm>
          <a:prstGeom prst="rect">
            <a:avLst/>
          </a:prstGeom>
          <a:noFill/>
          <a:ln w="1905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cxnSp>
        <p:nvCxnSpPr>
          <p:cNvPr id="1340837536" name=""/>
          <p:cNvCxnSpPr/>
          <p:nvPr/>
        </p:nvCxnSpPr>
        <p:spPr bwMode="auto">
          <a:xfrm flipH="1" flipV="1">
            <a:off x="10437096" y="5371457"/>
            <a:ext cx="223975" cy="865417"/>
          </a:xfrm>
          <a:prstGeom prst="line">
            <a:avLst/>
          </a:prstGeom>
          <a:ln w="19050" cap="flat" cmpd="sng" algn="ctr">
            <a:solidFill>
              <a:schemeClr val="tx1"/>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1894424450" name=""/>
          <p:cNvCxnSpPr/>
          <p:nvPr/>
        </p:nvCxnSpPr>
        <p:spPr bwMode="auto">
          <a:xfrm flipH="1" flipV="0">
            <a:off x="10437096" y="4383429"/>
            <a:ext cx="255420" cy="501752"/>
          </a:xfrm>
          <a:prstGeom prst="line">
            <a:avLst/>
          </a:prstGeom>
          <a:ln w="19050" cap="flat" cmpd="sng" algn="ctr">
            <a:solidFill>
              <a:schemeClr val="tx1"/>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sp>
        <p:nvSpPr>
          <p:cNvPr id="1166090453" name=""/>
          <p:cNvSpPr txBox="1"/>
          <p:nvPr/>
        </p:nvSpPr>
        <p:spPr bwMode="auto">
          <a:xfrm rot="0" flipH="0" flipV="0">
            <a:off x="408511" y="5538867"/>
            <a:ext cx="2572470"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Vertical cut</a:t>
            </a:r>
            <a:endParaRPr/>
          </a:p>
        </p:txBody>
      </p:sp>
      <p:pic>
        <p:nvPicPr>
          <p:cNvPr id="496347406" name=""/>
          <p:cNvPicPr>
            <a:picLocks noChangeAspect="1"/>
          </p:cNvPicPr>
          <p:nvPr/>
        </p:nvPicPr>
        <p:blipFill rotWithShape="1">
          <a:blip r:embed="rId5"/>
          <a:stretch/>
        </p:blipFill>
        <p:spPr bwMode="auto">
          <a:xfrm flipH="0" flipV="0">
            <a:off x="6396669" y="2047534"/>
            <a:ext cx="4427859" cy="2263718"/>
          </a:xfrm>
          <a:prstGeom prst="rect">
            <a:avLst/>
          </a:prstGeom>
        </p:spPr>
      </p:pic>
      <p:pic>
        <p:nvPicPr>
          <p:cNvPr id="1990241626" name=""/>
          <p:cNvPicPr>
            <a:picLocks noChangeAspect="1"/>
          </p:cNvPicPr>
          <p:nvPr/>
        </p:nvPicPr>
        <p:blipFill rotWithShape="1">
          <a:blip r:embed="rId6"/>
          <a:stretch/>
        </p:blipFill>
        <p:spPr bwMode="auto">
          <a:xfrm flipH="0" flipV="0">
            <a:off x="1158730" y="2047534"/>
            <a:ext cx="4521978" cy="2311835"/>
          </a:xfrm>
          <a:prstGeom prst="rect">
            <a:avLst/>
          </a:prstGeom>
        </p:spPr>
      </p:pic>
      <p:sp>
        <p:nvSpPr>
          <p:cNvPr id="1100523432" name=""/>
          <p:cNvSpPr txBox="1"/>
          <p:nvPr/>
        </p:nvSpPr>
        <p:spPr bwMode="auto">
          <a:xfrm rot="0" flipH="0" flipV="0">
            <a:off x="1407211" y="1690687"/>
            <a:ext cx="4025014"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a:t>Air inlet</a:t>
            </a:r>
            <a:r>
              <a:rPr/>
              <a:t> speed magnitude distribution</a:t>
            </a:r>
            <a:endParaRPr/>
          </a:p>
        </p:txBody>
      </p:sp>
      <p:sp>
        <p:nvSpPr>
          <p:cNvPr id="1197966897" name=""/>
          <p:cNvSpPr txBox="1"/>
          <p:nvPr/>
        </p:nvSpPr>
        <p:spPr bwMode="auto">
          <a:xfrm rot="0" flipH="0" flipV="0">
            <a:off x="6326984" y="1690687"/>
            <a:ext cx="4567230"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a:t>Air outlet</a:t>
            </a:r>
            <a:r>
              <a:rPr/>
              <a:t> speed magnitude distribution</a:t>
            </a:r>
            <a:endParaRPr/>
          </a:p>
        </p:txBody>
      </p:sp>
      <p:sp>
        <p:nvSpPr>
          <p:cNvPr id="827917818" name=""/>
          <p:cNvSpPr txBox="1"/>
          <p:nvPr/>
        </p:nvSpPr>
        <p:spPr bwMode="auto">
          <a:xfrm rot="0" flipH="0" flipV="0">
            <a:off x="4763909" y="3865375"/>
            <a:ext cx="2664179"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Ladder cross-sections</a:t>
            </a:r>
            <a:endParaRPr/>
          </a:p>
        </p:txBody>
      </p:sp>
      <p:cxnSp>
        <p:nvCxnSpPr>
          <p:cNvPr id="1127278809" name=""/>
          <p:cNvCxnSpPr/>
          <p:nvPr/>
        </p:nvCxnSpPr>
        <p:spPr bwMode="auto">
          <a:xfrm rot="10800000" flipH="0" flipV="0">
            <a:off x="4302398" y="3479697"/>
            <a:ext cx="583790" cy="385677"/>
          </a:xfrm>
          <a:prstGeom prst="line">
            <a:avLst/>
          </a:prstGeom>
          <a:ln w="19050"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1467629770" name=""/>
          <p:cNvCxnSpPr/>
          <p:nvPr/>
        </p:nvCxnSpPr>
        <p:spPr bwMode="auto">
          <a:xfrm flipH="0" flipV="1">
            <a:off x="7029999" y="3479697"/>
            <a:ext cx="661458" cy="385677"/>
          </a:xfrm>
          <a:prstGeom prst="line">
            <a:avLst/>
          </a:prstGeom>
          <a:ln w="19050" cap="flat" cmpd="sng" algn="ctr">
            <a:solidFill>
              <a:schemeClr val="accent1">
                <a:shade val="50000"/>
              </a:schemeClr>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cxnSp>
        <p:nvCxnSpPr>
          <p:cNvPr id="821106447" name=""/>
          <p:cNvCxnSpPr/>
          <p:nvPr/>
        </p:nvCxnSpPr>
        <p:spPr bwMode="auto">
          <a:xfrm flipH="0" flipV="0">
            <a:off x="976329" y="4577784"/>
            <a:ext cx="9244734" cy="360"/>
          </a:xfrm>
          <a:prstGeom prst="line">
            <a:avLst/>
          </a:prstGeom>
          <a:ln w="57150" cap="flat" cmpd="sng" algn="ctr">
            <a:solidFill>
              <a:srgbClr val="0070C0"/>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698867624" name=""/>
          <p:cNvSpPr txBox="1"/>
          <p:nvPr/>
        </p:nvSpPr>
        <p:spPr bwMode="auto">
          <a:xfrm rot="0" flipH="0" flipV="0">
            <a:off x="10328" y="4425564"/>
            <a:ext cx="1932003" cy="3051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400"/>
              <a:t>Air flow</a:t>
            </a:r>
            <a:endParaRPr/>
          </a:p>
        </p:txBody>
      </p:sp>
      <p:pic>
        <p:nvPicPr>
          <p:cNvPr id="486154362" name=""/>
          <p:cNvPicPr>
            <a:picLocks noChangeAspect="1"/>
          </p:cNvPicPr>
          <p:nvPr/>
        </p:nvPicPr>
        <p:blipFill rotWithShape="1">
          <a:blip r:embed="rId7"/>
          <a:stretch/>
        </p:blipFill>
        <p:spPr bwMode="auto">
          <a:xfrm flipH="0" flipV="0">
            <a:off x="98694" y="2099870"/>
            <a:ext cx="1060035" cy="2357035"/>
          </a:xfrm>
          <a:prstGeom prst="rect">
            <a:avLst/>
          </a:prstGeom>
        </p:spPr>
      </p:pic>
      <p:pic>
        <p:nvPicPr>
          <p:cNvPr id="1755077442" name=""/>
          <p:cNvPicPr>
            <a:picLocks noChangeAspect="1"/>
          </p:cNvPicPr>
          <p:nvPr/>
        </p:nvPicPr>
        <p:blipFill rotWithShape="1">
          <a:blip r:embed="rId8"/>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38833705" name="Title 1"/>
          <p:cNvSpPr>
            <a:spLocks noGrp="1"/>
          </p:cNvSpPr>
          <p:nvPr>
            <p:ph type="title"/>
          </p:nvPr>
        </p:nvSpPr>
        <p:spPr bwMode="auto">
          <a:xfrm>
            <a:off x="838197" y="639328"/>
            <a:ext cx="10515600" cy="1325562"/>
          </a:xfrm>
        </p:spPr>
        <p:txBody>
          <a:bodyPr/>
          <a:lstStyle/>
          <a:p>
            <a:pPr>
              <a:defRPr/>
            </a:pPr>
            <a:r>
              <a:rPr lang="en-US" sz="4400" b="0" i="0" u="none" strike="noStrike" cap="none" spc="0">
                <a:solidFill>
                  <a:schemeClr val="tx1"/>
                </a:solidFill>
                <a:latin typeface="+mj-lt"/>
                <a:ea typeface="+mj-ea"/>
                <a:cs typeface="+mj-cs"/>
              </a:rPr>
              <a:t>Hollow Sensor Ladder (Geometry No.1)</a:t>
            </a:r>
            <a:endParaRPr/>
          </a:p>
        </p:txBody>
      </p:sp>
      <p:sp>
        <p:nvSpPr>
          <p:cNvPr id="1061983507"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980324358" name="Slide Number Placeholder 5"/>
          <p:cNvSpPr>
            <a:spLocks noGrp="1"/>
          </p:cNvSpPr>
          <p:nvPr>
            <p:ph type="sldNum" sz="quarter" idx="12"/>
          </p:nvPr>
        </p:nvSpPr>
        <p:spPr bwMode="auto"/>
        <p:txBody>
          <a:bodyPr/>
          <a:lstStyle/>
          <a:p>
            <a:pPr>
              <a:defRPr/>
            </a:pPr>
            <a:fld id="{5D5539D5-E0E9-E4AE-5473-2494DFAD1A4F}" type="slidenum">
              <a:rPr lang="en-US"/>
              <a:t>8</a:t>
            </a:fld>
            <a:endParaRPr lang="en-US"/>
          </a:p>
        </p:txBody>
      </p:sp>
      <p:pic>
        <p:nvPicPr>
          <p:cNvPr id="1469393095" name=""/>
          <p:cNvPicPr>
            <a:picLocks noChangeAspect="1"/>
          </p:cNvPicPr>
          <p:nvPr/>
        </p:nvPicPr>
        <p:blipFill rotWithShape="1">
          <a:blip r:embed="rId3"/>
          <a:stretch/>
        </p:blipFill>
        <p:spPr bwMode="auto">
          <a:xfrm flipH="0" flipV="0">
            <a:off x="896268" y="4236863"/>
            <a:ext cx="10399459" cy="2119486"/>
          </a:xfrm>
          <a:prstGeom prst="rect">
            <a:avLst/>
          </a:prstGeom>
        </p:spPr>
      </p:pic>
      <p:pic>
        <p:nvPicPr>
          <p:cNvPr id="1822719702" name=""/>
          <p:cNvPicPr>
            <a:picLocks noChangeAspect="1"/>
          </p:cNvPicPr>
          <p:nvPr/>
        </p:nvPicPr>
        <p:blipFill rotWithShape="1">
          <a:blip r:embed="rId4"/>
          <a:stretch/>
        </p:blipFill>
        <p:spPr bwMode="auto">
          <a:xfrm flipH="0" flipV="0">
            <a:off x="925303" y="2389592"/>
            <a:ext cx="10341390" cy="1847271"/>
          </a:xfrm>
          <a:prstGeom prst="rect">
            <a:avLst/>
          </a:prstGeom>
        </p:spPr>
      </p:pic>
      <p:sp>
        <p:nvSpPr>
          <p:cNvPr id="1807401458" name=""/>
          <p:cNvSpPr txBox="1"/>
          <p:nvPr/>
        </p:nvSpPr>
        <p:spPr bwMode="auto">
          <a:xfrm rot="0" flipH="0" flipV="0">
            <a:off x="3164447" y="1690686"/>
            <a:ext cx="5863102"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a:t>Horizontal slices at sensor surface</a:t>
            </a:r>
            <a:endParaRPr/>
          </a:p>
        </p:txBody>
      </p:sp>
      <p:cxnSp>
        <p:nvCxnSpPr>
          <p:cNvPr id="1105772750" name=""/>
          <p:cNvCxnSpPr/>
          <p:nvPr/>
        </p:nvCxnSpPr>
        <p:spPr bwMode="auto">
          <a:xfrm flipH="0" flipV="0">
            <a:off x="707460" y="2212257"/>
            <a:ext cx="10777076" cy="0"/>
          </a:xfrm>
          <a:prstGeom prst="line">
            <a:avLst/>
          </a:prstGeom>
          <a:ln w="57150" cap="flat" cmpd="sng" algn="ctr">
            <a:solidFill>
              <a:srgbClr val="0070C0"/>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925084833" name=""/>
          <p:cNvSpPr txBox="1"/>
          <p:nvPr/>
        </p:nvSpPr>
        <p:spPr bwMode="auto">
          <a:xfrm rot="0" flipH="0" flipV="0">
            <a:off x="0" y="2056806"/>
            <a:ext cx="1931644" cy="3051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400"/>
              <a:t>Air flow</a:t>
            </a:r>
            <a:endParaRPr/>
          </a:p>
        </p:txBody>
      </p:sp>
      <p:pic>
        <p:nvPicPr>
          <p:cNvPr id="1875154868" name=""/>
          <p:cNvPicPr>
            <a:picLocks noChangeAspect="1"/>
          </p:cNvPicPr>
          <p:nvPr/>
        </p:nvPicPr>
        <p:blipFill rotWithShape="1">
          <a:blip r:embed="rId5"/>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26858115"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705468445" name="Slide Number Placeholder 5"/>
          <p:cNvSpPr>
            <a:spLocks noGrp="1"/>
          </p:cNvSpPr>
          <p:nvPr>
            <p:ph type="sldNum" sz="quarter" idx="12"/>
          </p:nvPr>
        </p:nvSpPr>
        <p:spPr bwMode="auto"/>
        <p:txBody>
          <a:bodyPr/>
          <a:lstStyle/>
          <a:p>
            <a:pPr>
              <a:defRPr/>
            </a:pPr>
            <a:fld id="{0EFABDA3-4053-3668-3CF6-F325BF487B37}" type="slidenum">
              <a:rPr lang="en-US"/>
              <a:t>11</a:t>
            </a:fld>
            <a:endParaRPr lang="en-US"/>
          </a:p>
        </p:txBody>
      </p:sp>
      <p:sp>
        <p:nvSpPr>
          <p:cNvPr id="919394430" name="Title 1"/>
          <p:cNvSpPr>
            <a:spLocks noGrp="1"/>
          </p:cNvSpPr>
          <p:nvPr/>
        </p:nvSpPr>
        <p:spPr bwMode="auto">
          <a:xfrm>
            <a:off x="990598" y="441613"/>
            <a:ext cx="10515600" cy="1325562"/>
          </a:xfrm>
        </p:spPr>
        <p:txBody>
          <a:bodyPr vert="horz" lIns="91440" tIns="45720" rIns="91440" bIns="45720" rtlCol="0" anchor="ctr">
            <a:normAutofit/>
          </a:bodyPr>
          <a:lstStyle>
            <a:lvl1pPr algn="l" defTabSz="914400" rtl="0">
              <a:lnSpc>
                <a:spcPct val="90000"/>
              </a:lnSpc>
              <a:spcBef>
                <a:spcPts val="0"/>
              </a:spcBef>
              <a:buNone/>
              <a:defRPr sz="4400">
                <a:solidFill>
                  <a:schemeClr val="tx1"/>
                </a:solidFill>
                <a:latin typeface="+mj-lt"/>
                <a:ea typeface="+mj-ea"/>
                <a:cs typeface="+mj-cs"/>
              </a:defRPr>
            </a:lvl1pPr>
          </a:lstStyle>
          <a:p>
            <a:pPr>
              <a:defRPr/>
            </a:pPr>
            <a:r>
              <a:rPr lang="en-US" sz="4400" b="0" i="0" u="none" strike="noStrike" cap="none" spc="0">
                <a:solidFill>
                  <a:schemeClr val="tx1"/>
                </a:solidFill>
                <a:latin typeface="Arial"/>
                <a:ea typeface="Arial"/>
                <a:cs typeface="Arial"/>
              </a:rPr>
              <a:t>Hollow Sensor Ladder (Geometry No.1)</a:t>
            </a:r>
            <a:endParaRPr/>
          </a:p>
        </p:txBody>
      </p:sp>
      <p:graphicFrame>
        <p:nvGraphicFramePr>
          <p:cNvPr id="1424470365" name=""/>
          <p:cNvGraphicFramePr>
            <a:graphicFrameLocks xmlns:a="http://schemas.openxmlformats.org/drawingml/2006/main"/>
          </p:cNvGraphicFramePr>
          <p:nvPr/>
        </p:nvGraphicFramePr>
        <p:xfrm rot="0">
          <a:off x="788554" y="2179781"/>
          <a:ext cx="4595990" cy="3383279"/>
        </p:xfrm>
        <a:graphic>
          <a:graphicData uri="http://schemas.openxmlformats.org/drawingml/2006/table">
            <a:tbl>
              <a:tblPr firstRow="1" firstCol="0" lastRow="0" lastCol="0" bandRow="1" bandCol="0">
                <a:tableStyleId>{5C22544A-7EE6-4342-B048-85BDC9FD1C3A}</a:tableStyleId>
              </a:tblPr>
              <a:tblGrid>
                <a:gridCol w="2430000"/>
                <a:gridCol w="2165990"/>
              </a:tblGrid>
              <a:tr h="548640">
                <a:tc>
                  <a:txBody>
                    <a:bodyPr/>
                    <a:p>
                      <a:pPr algn="ctr">
                        <a:defRPr/>
                      </a:pPr>
                      <a:r>
                        <a:rPr/>
                        <a:t>Parameter</a:t>
                      </a:r>
                      <a:endParaRPr/>
                    </a:p>
                  </a:txBody>
                  <a:tcPr/>
                </a:tc>
                <a:tc>
                  <a:txBody>
                    <a:bodyPr/>
                    <a:p>
                      <a:pPr algn="ctr">
                        <a:defRPr/>
                      </a:pPr>
                      <a:r>
                        <a:rPr/>
                        <a:t>Simulation result</a:t>
                      </a:r>
                      <a:endParaRPr/>
                    </a:p>
                  </a:txBody>
                  <a:tcPr/>
                </a:tc>
              </a:tr>
              <a:tr h="548640">
                <a:tc>
                  <a:txBody>
                    <a:bodyPr/>
                    <a:p>
                      <a:pPr algn="ctr">
                        <a:defRPr/>
                      </a:pPr>
                      <a:r>
                        <a:rPr/>
                        <a:t>Hot spot temperature</a:t>
                      </a:r>
                      <a:endParaRPr/>
                    </a:p>
                  </a:txBody>
                  <a:tcPr/>
                </a:tc>
                <a:tc>
                  <a:txBody>
                    <a:bodyPr/>
                    <a:p>
                      <a:pPr algn="ctr">
                        <a:defRPr/>
                      </a:pPr>
                      <a:r>
                        <a:rPr/>
                        <a:t>70.2</a:t>
                      </a:r>
                      <a:r>
                        <a:rPr lang="en-US" sz="1800" b="0" i="0" u="none" strike="noStrike" cap="none" spc="0">
                          <a:solidFill>
                            <a:schemeClr val="tx1"/>
                          </a:solidFill>
                          <a:latin typeface="Arial"/>
                          <a:ea typeface="Arial"/>
                          <a:cs typeface="Arial"/>
                        </a:rPr>
                        <a:t>°C</a:t>
                      </a:r>
                      <a:endParaRPr/>
                    </a:p>
                  </a:txBody>
                  <a:tcPr/>
                </a:tc>
              </a:tr>
              <a:tr h="548640">
                <a:tc>
                  <a:txBody>
                    <a:bodyPr/>
                    <a:p>
                      <a:pPr algn="ctr">
                        <a:defRPr/>
                      </a:pPr>
                      <a:r>
                        <a:rPr/>
                        <a:t>Time steps</a:t>
                      </a:r>
                      <a:endParaRPr/>
                    </a:p>
                  </a:txBody>
                  <a:tcPr/>
                </a:tc>
                <a:tc>
                  <a:txBody>
                    <a:bodyPr/>
                    <a:p>
                      <a:pPr algn="ctr">
                        <a:defRPr/>
                      </a:pPr>
                      <a:r>
                        <a:rPr/>
                        <a:t>5000</a:t>
                      </a:r>
                      <a:endParaRPr/>
                    </a:p>
                  </a:txBody>
                  <a:tcPr/>
                </a:tc>
              </a:tr>
              <a:tr h="548640">
                <a:tc>
                  <a:txBody>
                    <a:bodyPr/>
                    <a:p>
                      <a:pPr algn="ctr">
                        <a:defRPr/>
                      </a:pPr>
                      <a:r>
                        <a:rPr/>
                        <a:t>Pressure variation</a:t>
                      </a:r>
                      <a:endParaRPr/>
                    </a:p>
                  </a:txBody>
                  <a:tcPr/>
                </a:tc>
                <a:tc>
                  <a:txBody>
                    <a:bodyPr/>
                    <a:p>
                      <a:pPr algn="ctr">
                        <a:defRPr/>
                      </a:pPr>
                      <a:r>
                        <a:rPr/>
                        <a:t>10.25 Pa</a:t>
                      </a:r>
                      <a:endParaRPr/>
                    </a:p>
                  </a:txBody>
                  <a:tcPr/>
                </a:tc>
              </a:tr>
              <a:tr h="548640">
                <a:tc>
                  <a:txBody>
                    <a:bodyPr/>
                    <a:p>
                      <a:pPr algn="ctr">
                        <a:defRPr/>
                      </a:pPr>
                      <a:r>
                        <a:rPr/>
                        <a:t>Maximum air speed</a:t>
                      </a:r>
                      <a:endParaRPr/>
                    </a:p>
                  </a:txBody>
                  <a:tcPr/>
                </a:tc>
                <a:tc>
                  <a:txBody>
                    <a:bodyPr/>
                    <a:p>
                      <a:pPr algn="ctr">
                        <a:defRPr/>
                      </a:pPr>
                      <a:r>
                        <a:rPr/>
                        <a:t>4.4 m/s</a:t>
                      </a:r>
                      <a:endParaRPr/>
                    </a:p>
                  </a:txBody>
                  <a:tcPr/>
                </a:tc>
              </a:tr>
              <a:tr h="548640">
                <a:tc>
                  <a:txBody>
                    <a:bodyPr/>
                    <a:p>
                      <a:pPr algn="ctr">
                        <a:defRPr/>
                      </a:pPr>
                      <a:r>
                        <a:rPr/>
                        <a:t>Temperature gradient across ladder length</a:t>
                      </a:r>
                      <a:endParaRPr/>
                    </a:p>
                  </a:txBody>
                  <a:tcPr/>
                </a:tc>
                <a:tc>
                  <a:txBody>
                    <a:bodyPr/>
                    <a:p>
                      <a:pPr algn="ctr">
                        <a:defRPr/>
                      </a:pPr>
                      <a:r>
                        <a:rPr lang="en-US" sz="1800" b="0" i="0" u="none" strike="noStrike" cap="none" spc="0">
                          <a:solidFill>
                            <a:schemeClr val="dk1"/>
                          </a:solidFill>
                          <a:latin typeface="Arial"/>
                          <a:ea typeface="Arial"/>
                          <a:cs typeface="Arial"/>
                        </a:rPr>
                        <a:t>54.7</a:t>
                      </a:r>
                      <a:r>
                        <a:rPr lang="en-US" sz="1800" b="0" i="0" u="none" strike="noStrike" cap="none" spc="0">
                          <a:solidFill>
                            <a:schemeClr val="tx1"/>
                          </a:solidFill>
                          <a:latin typeface="Arial"/>
                          <a:ea typeface="Arial"/>
                          <a:cs typeface="Arial"/>
                        </a:rPr>
                        <a:t>°C</a:t>
                      </a:r>
                      <a:endParaRPr/>
                    </a:p>
                  </a:txBody>
                  <a:tcPr/>
                </a:tc>
              </a:tr>
            </a:tbl>
          </a:graphicData>
        </a:graphic>
      </p:graphicFrame>
      <p:pic>
        <p:nvPicPr>
          <p:cNvPr id="594371161" name=""/>
          <p:cNvPicPr>
            <a:picLocks noChangeAspect="1"/>
          </p:cNvPicPr>
          <p:nvPr/>
        </p:nvPicPr>
        <p:blipFill rotWithShape="1">
          <a:blip r:embed="rId3"/>
          <a:stretch/>
        </p:blipFill>
        <p:spPr bwMode="auto">
          <a:xfrm flipH="0" flipV="0">
            <a:off x="5673181" y="1294020"/>
            <a:ext cx="6039729" cy="4810637"/>
          </a:xfrm>
          <a:prstGeom prst="rect">
            <a:avLst/>
          </a:prstGeom>
        </p:spPr>
      </p:pic>
      <p:pic>
        <p:nvPicPr>
          <p:cNvPr id="1989970197" name=""/>
          <p:cNvPicPr>
            <a:picLocks noChangeAspect="1"/>
          </p:cNvPicPr>
          <p:nvPr/>
        </p:nvPicPr>
        <p:blipFill rotWithShape="1">
          <a:blip r:embed="rId4"/>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53992547" name="Title 1"/>
          <p:cNvSpPr>
            <a:spLocks noGrp="1"/>
          </p:cNvSpPr>
          <p:nvPr>
            <p:ph type="title"/>
          </p:nvPr>
        </p:nvSpPr>
        <p:spPr bwMode="auto">
          <a:xfrm>
            <a:off x="838197" y="653759"/>
            <a:ext cx="10515600" cy="1325562"/>
          </a:xfrm>
        </p:spPr>
        <p:txBody>
          <a:bodyPr/>
          <a:lstStyle/>
          <a:p>
            <a:pPr>
              <a:defRPr/>
            </a:pPr>
            <a:r>
              <a:rPr/>
              <a:t>Vertical air mixing</a:t>
            </a:r>
            <a:endParaRPr/>
          </a:p>
        </p:txBody>
      </p:sp>
      <p:sp>
        <p:nvSpPr>
          <p:cNvPr id="1937070474"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952318942" name="Slide Number Placeholder 5"/>
          <p:cNvSpPr>
            <a:spLocks noGrp="1"/>
          </p:cNvSpPr>
          <p:nvPr>
            <p:ph type="sldNum" sz="quarter" idx="12"/>
          </p:nvPr>
        </p:nvSpPr>
        <p:spPr bwMode="auto"/>
        <p:txBody>
          <a:bodyPr/>
          <a:lstStyle/>
          <a:p>
            <a:pPr>
              <a:defRPr/>
            </a:pPr>
            <a:fld id="{F7D45B5A-CC76-4406-86AD-1745A3C3CA97}" type="slidenum">
              <a:rPr lang="en-US"/>
              <a:t>12</a:t>
            </a:fld>
            <a:endParaRPr lang="en-US"/>
          </a:p>
        </p:txBody>
      </p:sp>
      <p:pic>
        <p:nvPicPr>
          <p:cNvPr id="592111342" name=""/>
          <p:cNvPicPr>
            <a:picLocks noChangeAspect="1"/>
          </p:cNvPicPr>
          <p:nvPr/>
        </p:nvPicPr>
        <p:blipFill rotWithShape="1">
          <a:blip r:embed="rId3"/>
          <a:stretch/>
        </p:blipFill>
        <p:spPr bwMode="auto">
          <a:xfrm flipH="0" flipV="0">
            <a:off x="899039" y="4123716"/>
            <a:ext cx="4315648" cy="2292688"/>
          </a:xfrm>
          <a:prstGeom prst="rect">
            <a:avLst/>
          </a:prstGeom>
        </p:spPr>
      </p:pic>
      <p:graphicFrame>
        <p:nvGraphicFramePr>
          <p:cNvPr id="706896276" name=""/>
          <p:cNvGraphicFramePr>
            <a:graphicFrameLocks xmlns:a="http://schemas.openxmlformats.org/drawingml/2006/main"/>
          </p:cNvGraphicFramePr>
          <p:nvPr/>
        </p:nvGraphicFramePr>
        <p:xfrm rot="0">
          <a:off x="1063091" y="1920008"/>
          <a:ext cx="3987545" cy="1828799"/>
        </p:xfrm>
        <a:graphic>
          <a:graphicData uri="http://schemas.openxmlformats.org/drawingml/2006/table">
            <a:tbl>
              <a:tblPr firstRow="0" firstCol="0" lastRow="0" lastCol="0" bandRow="1" bandCol="0">
                <a:tableStyleId>{5C22544A-7EE6-4342-B048-85BDC9FD1C3A}</a:tableStyleId>
              </a:tblPr>
              <a:tblGrid>
                <a:gridCol w="2340000"/>
                <a:gridCol w="1647545"/>
              </a:tblGrid>
              <a:tr h="914400">
                <a:tc>
                  <a:txBody>
                    <a:bodyPr/>
                    <a:p>
                      <a:pPr algn="ctr">
                        <a:defRPr/>
                      </a:pPr>
                      <a:r>
                        <a:rPr b="0">
                          <a:solidFill>
                            <a:schemeClr val="tx1"/>
                          </a:solidFill>
                        </a:rPr>
                        <a:t>Maximum temperature gradient</a:t>
                      </a:r>
                      <a:endParaRPr b="0">
                        <a:solidFill>
                          <a:schemeClr val="tx1"/>
                        </a:solidFill>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tcPr>
                </a:tc>
                <a:tc>
                  <a:txBody>
                    <a:bodyPr/>
                    <a:p>
                      <a:pPr algn="ctr">
                        <a:defRPr/>
                      </a:pPr>
                      <a:r>
                        <a:rPr lang="en-US" sz="1800" b="0" i="0" u="none" strike="noStrike" cap="none" spc="0">
                          <a:solidFill>
                            <a:schemeClr val="tx1"/>
                          </a:solidFill>
                          <a:latin typeface="Arial"/>
                          <a:ea typeface="Arial"/>
                          <a:cs typeface="Arial"/>
                        </a:rPr>
                        <a:t>40.8 (</a:t>
                      </a:r>
                      <a:r>
                        <a:rPr lang="en-US" sz="1800" b="0" i="0" u="none" strike="noStrike" cap="none" spc="0">
                          <a:solidFill>
                            <a:schemeClr val="tx1"/>
                          </a:solidFill>
                          <a:latin typeface="Arial"/>
                          <a:ea typeface="Arial"/>
                          <a:cs typeface="Arial"/>
                        </a:rPr>
                        <a:t>°C</a:t>
                      </a:r>
                      <a:r>
                        <a:rPr lang="en-US" sz="1800" b="0" i="0" u="none" strike="noStrike" cap="none" spc="0">
                          <a:solidFill>
                            <a:schemeClr val="tx1"/>
                          </a:solidFill>
                          <a:latin typeface="Arial"/>
                          <a:ea typeface="Arial"/>
                          <a:cs typeface="Arial"/>
                        </a:rPr>
                        <a:t>/mm)</a:t>
                      </a:r>
                      <a:endParaRPr b="0">
                        <a:solidFill>
                          <a:schemeClr val="tx1"/>
                        </a:solidFill>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tcPr>
                </a:tc>
              </a:tr>
              <a:tr h="914400">
                <a:tc>
                  <a:txBody>
                    <a:bodyPr/>
                    <a:p>
                      <a:pPr algn="ctr">
                        <a:defRPr/>
                      </a:pPr>
                      <a:r>
                        <a:rPr b="0">
                          <a:solidFill>
                            <a:schemeClr val="tx1"/>
                          </a:solidFill>
                        </a:rPr>
                        <a:t>Coordinate on height of maximum gradient</a:t>
                      </a:r>
                      <a:endParaRPr b="0">
                        <a:solidFill>
                          <a:schemeClr val="tx1"/>
                        </a:solidFill>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tcPr>
                </a:tc>
                <a:tc>
                  <a:txBody>
                    <a:bodyPr/>
                    <a:p>
                      <a:pPr algn="ctr">
                        <a:defRPr/>
                      </a:pPr>
                      <a:r>
                        <a:rPr lang="en-US" sz="1800" b="0" i="0" u="none" strike="noStrike" cap="none" spc="0">
                          <a:solidFill>
                            <a:schemeClr val="tx1"/>
                          </a:solidFill>
                          <a:latin typeface="Arial"/>
                          <a:ea typeface="Arial"/>
                          <a:cs typeface="Arial"/>
                        </a:rPr>
                        <a:t>22.7</a:t>
                      </a:r>
                      <a:r>
                        <a:rPr b="0">
                          <a:solidFill>
                            <a:schemeClr val="tx1"/>
                          </a:solidFill>
                        </a:rPr>
                        <a:t> mm</a:t>
                      </a:r>
                      <a:endParaRPr b="0">
                        <a:solidFill>
                          <a:schemeClr val="tx1"/>
                        </a:solidFill>
                      </a:endParaRPr>
                    </a:p>
                    <a:p>
                      <a:pPr algn="ctr">
                        <a:defRPr/>
                      </a:pPr>
                      <a:r>
                        <a:rPr b="0">
                          <a:solidFill>
                            <a:schemeClr val="tx1"/>
                          </a:solidFill>
                        </a:rPr>
                        <a:t>(0.3 mm from sensor)</a:t>
                      </a:r>
                      <a:endParaRPr b="0">
                        <a:solidFill>
                          <a:schemeClr val="tx1"/>
                        </a:solidFill>
                      </a:endParaRPr>
                    </a:p>
                  </a:txBody>
                  <a:tcPr>
                    <a:lnL w="12699" algn="ctr">
                      <a:solidFill>
                        <a:srgbClr val="000000"/>
                      </a:solidFill>
                    </a:lnL>
                    <a:lnR w="12699" algn="ctr">
                      <a:solidFill>
                        <a:srgbClr val="000000"/>
                      </a:solidFill>
                    </a:lnR>
                    <a:lnT w="12699" algn="ctr">
                      <a:solidFill>
                        <a:srgbClr val="000000"/>
                      </a:solidFill>
                    </a:lnT>
                    <a:lnB w="12699" algn="ctr">
                      <a:solidFill>
                        <a:srgbClr val="000000"/>
                      </a:solidFill>
                    </a:lnB>
                  </a:tcPr>
                </a:tc>
              </a:tr>
            </a:tbl>
          </a:graphicData>
        </a:graphic>
      </p:graphicFrame>
      <p:pic>
        <p:nvPicPr>
          <p:cNvPr id="1840633548" name=""/>
          <p:cNvPicPr>
            <a:picLocks noChangeAspect="1"/>
          </p:cNvPicPr>
          <p:nvPr/>
        </p:nvPicPr>
        <p:blipFill rotWithShape="1">
          <a:blip r:embed="rId4"/>
          <a:stretch/>
        </p:blipFill>
        <p:spPr bwMode="auto">
          <a:xfrm flipH="0" flipV="0">
            <a:off x="6095999" y="901117"/>
            <a:ext cx="5883886" cy="5265156"/>
          </a:xfrm>
          <a:prstGeom prst="rect">
            <a:avLst/>
          </a:prstGeom>
        </p:spPr>
      </p:pic>
      <p:cxnSp>
        <p:nvCxnSpPr>
          <p:cNvPr id="1470506041" name=""/>
          <p:cNvCxnSpPr/>
          <p:nvPr/>
        </p:nvCxnSpPr>
        <p:spPr bwMode="auto">
          <a:xfrm flipH="0" flipV="0">
            <a:off x="988679" y="3847521"/>
            <a:ext cx="924787" cy="357955"/>
          </a:xfrm>
          <a:prstGeom prst="line">
            <a:avLst/>
          </a:prstGeom>
          <a:ln w="19050" cap="flat" cmpd="sng" algn="ctr">
            <a:solidFill>
              <a:srgbClr val="FF0000"/>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966952892" name=""/>
          <p:cNvSpPr txBox="1"/>
          <p:nvPr/>
        </p:nvSpPr>
        <p:spPr bwMode="auto">
          <a:xfrm rot="0" flipH="0" flipV="0">
            <a:off x="71457" y="3664462"/>
            <a:ext cx="1051673"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Sensor</a:t>
            </a:r>
            <a:endParaRPr/>
          </a:p>
        </p:txBody>
      </p:sp>
      <p:sp>
        <p:nvSpPr>
          <p:cNvPr id="1444604498" name=""/>
          <p:cNvSpPr txBox="1"/>
          <p:nvPr/>
        </p:nvSpPr>
        <p:spPr bwMode="auto">
          <a:xfrm rot="0" flipH="0" flipV="0">
            <a:off x="838197" y="6295626"/>
            <a:ext cx="4306050"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a:t>Outlet cross-section</a:t>
            </a:r>
            <a:endParaRPr/>
          </a:p>
        </p:txBody>
      </p:sp>
      <p:pic>
        <p:nvPicPr>
          <p:cNvPr id="449857014" name=""/>
          <p:cNvPicPr>
            <a:picLocks noChangeAspect="1"/>
          </p:cNvPicPr>
          <p:nvPr/>
        </p:nvPicPr>
        <p:blipFill rotWithShape="1">
          <a:blip r:embed="rId5"/>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68810639" name="Title 1"/>
          <p:cNvSpPr>
            <a:spLocks noGrp="1"/>
          </p:cNvSpPr>
          <p:nvPr>
            <p:ph type="title"/>
          </p:nvPr>
        </p:nvSpPr>
        <p:spPr bwMode="auto">
          <a:xfrm>
            <a:off x="838199" y="565004"/>
            <a:ext cx="10515600" cy="1325562"/>
          </a:xfrm>
        </p:spPr>
        <p:txBody>
          <a:bodyPr/>
          <a:lstStyle/>
          <a:p>
            <a:pPr>
              <a:defRPr/>
            </a:pPr>
            <a:r>
              <a:rPr/>
              <a:t>Conclusions (Geometry No.1)</a:t>
            </a:r>
            <a:endParaRPr/>
          </a:p>
        </p:txBody>
      </p:sp>
      <p:sp>
        <p:nvSpPr>
          <p:cNvPr id="763066722"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9553432" name="Slide Number Placeholder 5"/>
          <p:cNvSpPr>
            <a:spLocks noGrp="1"/>
          </p:cNvSpPr>
          <p:nvPr>
            <p:ph type="sldNum" sz="quarter" idx="12"/>
          </p:nvPr>
        </p:nvSpPr>
        <p:spPr bwMode="auto"/>
        <p:txBody>
          <a:bodyPr/>
          <a:lstStyle/>
          <a:p>
            <a:pPr>
              <a:defRPr/>
            </a:pPr>
            <a:fld id="{919A46A2-35D4-F384-6049-67EF9AF91156}" type="slidenum">
              <a:rPr lang="en-US"/>
              <a:t>13</a:t>
            </a:fld>
            <a:endParaRPr lang="en-US"/>
          </a:p>
        </p:txBody>
      </p:sp>
      <p:graphicFrame>
        <p:nvGraphicFramePr>
          <p:cNvPr id="684586650" name=""/>
          <p:cNvGraphicFramePr>
            <a:graphicFrameLocks xmlns:a="http://schemas.openxmlformats.org/drawingml/2006/main"/>
          </p:cNvGraphicFramePr>
          <p:nvPr/>
        </p:nvGraphicFramePr>
        <p:xfrm rot="0">
          <a:off x="1170454" y="1890568"/>
          <a:ext cx="8127999" cy="1828799"/>
        </p:xfrm>
        <a:graphic>
          <a:graphicData uri="http://schemas.openxmlformats.org/drawingml/2006/table">
            <a:tbl>
              <a:tblPr firstRow="1" firstCol="0" lastRow="0" lastCol="0" bandRow="1" bandCol="0">
                <a:tableStyleId>{5C22544A-7EE6-4342-B048-85BDC9FD1C3A}</a:tableStyleId>
              </a:tblPr>
              <a:tblGrid>
                <a:gridCol w="4928465"/>
                <a:gridCol w="4928465"/>
              </a:tblGrid>
              <a:tr h="522432">
                <a:tc>
                  <a:txBody>
                    <a:bodyPr/>
                    <a:p>
                      <a:pPr algn="ctr">
                        <a:defRPr/>
                      </a:pPr>
                      <a:r>
                        <a:rPr/>
                        <a:t>Advantages</a:t>
                      </a:r>
                      <a:endParaRPr/>
                    </a:p>
                  </a:txBody>
                  <a:tcPr/>
                </a:tc>
                <a:tc>
                  <a:txBody>
                    <a:bodyPr/>
                    <a:p>
                      <a:pPr algn="ctr">
                        <a:defRPr/>
                      </a:pPr>
                      <a:r>
                        <a:rPr/>
                        <a:t>Disadvantages</a:t>
                      </a:r>
                      <a:endParaRPr/>
                    </a:p>
                  </a:txBody>
                  <a:tcPr/>
                </a:tc>
              </a:tr>
              <a:tr h="522432">
                <a:tc>
                  <a:txBody>
                    <a:bodyPr/>
                    <a:p>
                      <a:pPr algn="ctr">
                        <a:defRPr/>
                      </a:pPr>
                      <a:r>
                        <a:rPr/>
                        <a:t>Low speed magnitude (4.4 m/s)</a:t>
                      </a:r>
                      <a:endParaRPr/>
                    </a:p>
                  </a:txBody>
                  <a:tcPr/>
                </a:tc>
                <a:tc>
                  <a:txBody>
                    <a:bodyPr/>
                    <a:p>
                      <a:pPr algn="ctr">
                        <a:defRPr/>
                      </a:pPr>
                      <a:r>
                        <a:rPr/>
                        <a:t>Very high temperatures (</a:t>
                      </a:r>
                      <a:r>
                        <a:rPr lang="en-US" sz="1800" b="0" i="0" u="none" strike="noStrike" cap="none" spc="0">
                          <a:solidFill>
                            <a:schemeClr val="dk1"/>
                          </a:solidFill>
                          <a:latin typeface="+mn-lt"/>
                          <a:ea typeface="+mn-ea"/>
                          <a:cs typeface="+mn-cs"/>
                        </a:rPr>
                        <a:t>70.2</a:t>
                      </a:r>
                      <a:r>
                        <a:rPr lang="en-US" sz="1800" b="0" i="0" u="none" strike="noStrike" cap="none" spc="0">
                          <a:solidFill>
                            <a:schemeClr val="tx1"/>
                          </a:solidFill>
                          <a:latin typeface="Arial"/>
                          <a:ea typeface="Arial"/>
                          <a:cs typeface="Arial"/>
                        </a:rPr>
                        <a:t>°C</a:t>
                      </a:r>
                      <a:r>
                        <a:rPr/>
                        <a:t>)</a:t>
                      </a:r>
                      <a:endParaRPr/>
                    </a:p>
                  </a:txBody>
                  <a:tcPr/>
                </a:tc>
              </a:tr>
              <a:tr h="522432">
                <a:tc>
                  <a:txBody>
                    <a:bodyPr/>
                    <a:p>
                      <a:pPr algn="ctr">
                        <a:defRPr/>
                      </a:pPr>
                      <a:r>
                        <a:rPr/>
                        <a:t>Simple geometry</a:t>
                      </a:r>
                      <a:endParaRPr/>
                    </a:p>
                  </a:txBody>
                  <a:tcPr/>
                </a:tc>
                <a:tc>
                  <a:txBody>
                    <a:bodyPr/>
                    <a:p>
                      <a:pPr algn="ctr">
                        <a:defRPr/>
                      </a:pPr>
                      <a:r>
                        <a:rPr/>
                        <a:t>High sensor temperature gradient </a:t>
                      </a:r>
                      <a:endParaRPr/>
                    </a:p>
                  </a:txBody>
                  <a:tcPr/>
                </a:tc>
              </a:tr>
              <a:tr h="522432">
                <a:tc>
                  <a:txBody>
                    <a:bodyPr/>
                    <a:p>
                      <a:pPr algn="ctr">
                        <a:defRPr/>
                      </a:pPr>
                      <a:r>
                        <a:rPr/>
                        <a:t>Low material budget</a:t>
                      </a:r>
                      <a:endParaRPr/>
                    </a:p>
                  </a:txBody>
                  <a:tcPr/>
                </a:tc>
                <a:tc>
                  <a:txBody>
                    <a:bodyPr/>
                    <a:p>
                      <a:pPr algn="ctr">
                        <a:defRPr/>
                      </a:pPr>
                      <a:r>
                        <a:rPr/>
                        <a:t>Low cooling efficiency</a:t>
                      </a:r>
                      <a:endParaRPr/>
                    </a:p>
                  </a:txBody>
                  <a:tcPr/>
                </a:tc>
              </a:tr>
              <a:tr h="522432">
                <a:tc>
                  <a:txBody>
                    <a:bodyPr/>
                    <a:p>
                      <a:pPr algn="ctr">
                        <a:defRPr/>
                      </a:pPr>
                      <a:r>
                        <a:rPr/>
                        <a:t>Low pressure variations (&lt;11.5 Pa)</a:t>
                      </a:r>
                      <a:endParaRPr/>
                    </a:p>
                  </a:txBody>
                  <a:tcPr/>
                </a:tc>
                <a:tc>
                  <a:txBody>
                    <a:bodyPr/>
                    <a:p>
                      <a:pPr algn="ctr">
                        <a:defRPr/>
                      </a:pPr>
                      <a:endParaRPr/>
                    </a:p>
                  </a:txBody>
                  <a:tcPr/>
                </a:tc>
              </a:tr>
            </a:tbl>
          </a:graphicData>
        </a:graphic>
      </p:graphicFrame>
      <p:pic>
        <p:nvPicPr>
          <p:cNvPr id="565084758" name=""/>
          <p:cNvPicPr>
            <a:picLocks noChangeAspect="1"/>
          </p:cNvPicPr>
          <p:nvPr/>
        </p:nvPicPr>
        <p:blipFill rotWithShape="1">
          <a:blip r:embed="rId3"/>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07940496" name="Title 1"/>
          <p:cNvSpPr>
            <a:spLocks noGrp="1"/>
          </p:cNvSpPr>
          <p:nvPr>
            <p:ph type="title"/>
          </p:nvPr>
        </p:nvSpPr>
        <p:spPr bwMode="auto">
          <a:xfrm flipH="0" flipV="0">
            <a:off x="346362" y="552737"/>
            <a:ext cx="11429422" cy="1325562"/>
          </a:xfrm>
        </p:spPr>
        <p:txBody>
          <a:bodyPr/>
          <a:lstStyle/>
          <a:p>
            <a:pPr algn="ctr">
              <a:defRPr/>
            </a:pPr>
            <a:r>
              <a:rPr sz="3400"/>
              <a:t>Uniform distributed fins on sensor ladder</a:t>
            </a:r>
            <a:r>
              <a:rPr sz="3400"/>
              <a:t> Geometry No.2)</a:t>
            </a:r>
            <a:endParaRPr/>
          </a:p>
        </p:txBody>
      </p:sp>
      <p:sp>
        <p:nvSpPr>
          <p:cNvPr id="97597703"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976306897" name="Slide Number Placeholder 5"/>
          <p:cNvSpPr>
            <a:spLocks noGrp="1"/>
          </p:cNvSpPr>
          <p:nvPr>
            <p:ph type="sldNum" sz="quarter" idx="12"/>
          </p:nvPr>
        </p:nvSpPr>
        <p:spPr bwMode="auto"/>
        <p:txBody>
          <a:bodyPr/>
          <a:lstStyle/>
          <a:p>
            <a:pPr>
              <a:defRPr/>
            </a:pPr>
            <a:fld id="{6E003648-9771-8383-4FFB-7A61BFB67A35}" type="slidenum">
              <a:rPr lang="en-US"/>
              <a:t>8</a:t>
            </a:fld>
            <a:endParaRPr lang="en-US"/>
          </a:p>
        </p:txBody>
      </p:sp>
      <p:graphicFrame>
        <p:nvGraphicFramePr>
          <p:cNvPr id="1135519621" name=""/>
          <p:cNvGraphicFramePr>
            <a:graphicFrameLocks xmlns:a="http://schemas.openxmlformats.org/drawingml/2006/main"/>
          </p:cNvGraphicFramePr>
          <p:nvPr/>
        </p:nvGraphicFramePr>
        <p:xfrm rot="0">
          <a:off x="935181" y="1690687"/>
          <a:ext cx="4063999" cy="1097279"/>
        </p:xfrm>
        <a:graphic>
          <a:graphicData uri="http://schemas.openxmlformats.org/drawingml/2006/table">
            <a:tbl>
              <a:tblPr firstRow="0" firstCol="0" lastRow="0" lastCol="0" bandRow="1" bandCol="0">
                <a:tableStyleId>{5C22544A-7EE6-4342-B048-85BDC9FD1C3A}</a:tableStyleId>
              </a:tblPr>
              <a:tblGrid>
                <a:gridCol w="2031999"/>
                <a:gridCol w="2031999"/>
              </a:tblGrid>
              <a:tr h="365760">
                <a:tc>
                  <a:txBody>
                    <a:bodyPr/>
                    <a:p>
                      <a:pPr algn="ctr">
                        <a:defRPr/>
                      </a:pPr>
                      <a:r>
                        <a:rPr/>
                        <a:t>Number of fins</a:t>
                      </a:r>
                      <a:endParaRPr/>
                    </a:p>
                  </a:txBody>
                  <a:tcPr/>
                </a:tc>
                <a:tc>
                  <a:txBody>
                    <a:bodyPr/>
                    <a:p>
                      <a:pPr algn="ctr">
                        <a:defRPr/>
                      </a:pPr>
                      <a:r>
                        <a:rPr/>
                        <a:t>23</a:t>
                      </a:r>
                      <a:endParaRPr/>
                    </a:p>
                  </a:txBody>
                  <a:tcPr/>
                </a:tc>
              </a:tr>
              <a:tr h="365760">
                <a:tc>
                  <a:txBody>
                    <a:bodyPr/>
                    <a:p>
                      <a:pPr algn="ctr">
                        <a:defRPr/>
                      </a:pPr>
                      <a:r>
                        <a:rPr/>
                        <a:t>Spacing</a:t>
                      </a:r>
                      <a:endParaRPr/>
                    </a:p>
                  </a:txBody>
                  <a:tcPr/>
                </a:tc>
                <a:tc>
                  <a:txBody>
                    <a:bodyPr/>
                    <a:p>
                      <a:pPr algn="ctr">
                        <a:defRPr/>
                      </a:pPr>
                      <a:r>
                        <a:rPr/>
                        <a:t>20 mm</a:t>
                      </a:r>
                      <a:endParaRPr/>
                    </a:p>
                  </a:txBody>
                  <a:tcPr/>
                </a:tc>
              </a:tr>
              <a:tr h="365760">
                <a:tc>
                  <a:txBody>
                    <a:bodyPr/>
                    <a:p>
                      <a:pPr algn="ctr">
                        <a:defRPr/>
                      </a:pPr>
                      <a:r>
                        <a:rPr/>
                        <a:t>Fins height</a:t>
                      </a:r>
                      <a:endParaRPr/>
                    </a:p>
                  </a:txBody>
                  <a:tcPr/>
                </a:tc>
                <a:tc>
                  <a:txBody>
                    <a:bodyPr/>
                    <a:p>
                      <a:pPr algn="ctr">
                        <a:defRPr/>
                      </a:pPr>
                      <a:r>
                        <a:rPr/>
                        <a:t>11.5 mm</a:t>
                      </a:r>
                      <a:endParaRPr/>
                    </a:p>
                  </a:txBody>
                  <a:tcPr/>
                </a:tc>
              </a:tr>
            </a:tbl>
          </a:graphicData>
        </a:graphic>
      </p:graphicFrame>
      <p:pic>
        <p:nvPicPr>
          <p:cNvPr id="1801670600" name=""/>
          <p:cNvPicPr>
            <a:picLocks noChangeAspect="1"/>
          </p:cNvPicPr>
          <p:nvPr/>
        </p:nvPicPr>
        <p:blipFill rotWithShape="1">
          <a:blip r:embed="rId3"/>
          <a:stretch/>
        </p:blipFill>
        <p:spPr bwMode="auto">
          <a:xfrm>
            <a:off x="0" y="5324349"/>
            <a:ext cx="12191999" cy="1031999"/>
          </a:xfrm>
          <a:prstGeom prst="rect">
            <a:avLst/>
          </a:prstGeom>
        </p:spPr>
      </p:pic>
      <p:pic>
        <p:nvPicPr>
          <p:cNvPr id="1525534297" name=""/>
          <p:cNvPicPr>
            <a:picLocks noChangeAspect="1"/>
          </p:cNvPicPr>
          <p:nvPr/>
        </p:nvPicPr>
        <p:blipFill rotWithShape="1">
          <a:blip r:embed="rId4"/>
          <a:stretch/>
        </p:blipFill>
        <p:spPr bwMode="auto">
          <a:xfrm flipH="0" flipV="0">
            <a:off x="5703598" y="1541795"/>
            <a:ext cx="6072187" cy="3774408"/>
          </a:xfrm>
          <a:prstGeom prst="rect">
            <a:avLst/>
          </a:prstGeom>
        </p:spPr>
      </p:pic>
      <p:pic>
        <p:nvPicPr>
          <p:cNvPr id="605451832" name=""/>
          <p:cNvPicPr>
            <a:picLocks noChangeAspect="1"/>
          </p:cNvPicPr>
          <p:nvPr/>
        </p:nvPicPr>
        <p:blipFill rotWithShape="1">
          <a:blip r:embed="rId5"/>
          <a:stretch/>
        </p:blipFill>
        <p:spPr bwMode="auto">
          <a:xfrm flipH="0" flipV="0">
            <a:off x="346363" y="3429000"/>
            <a:ext cx="6095999" cy="1681792"/>
          </a:xfrm>
          <a:prstGeom prst="rect">
            <a:avLst/>
          </a:prstGeom>
        </p:spPr>
      </p:pic>
      <p:sp>
        <p:nvSpPr>
          <p:cNvPr id="1886240544" name=""/>
          <p:cNvSpPr txBox="1"/>
          <p:nvPr/>
        </p:nvSpPr>
        <p:spPr bwMode="auto">
          <a:xfrm rot="0" flipH="0" flipV="0">
            <a:off x="7388966" y="2451805"/>
            <a:ext cx="2701450"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Internal configuration</a:t>
            </a:r>
            <a:endParaRPr/>
          </a:p>
        </p:txBody>
      </p:sp>
      <p:pic>
        <p:nvPicPr>
          <p:cNvPr id="1430768700" name=""/>
          <p:cNvPicPr>
            <a:picLocks noChangeAspect="1"/>
          </p:cNvPicPr>
          <p:nvPr/>
        </p:nvPicPr>
        <p:blipFill rotWithShape="1">
          <a:blip r:embed="rId6"/>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11269329" name="Title 1"/>
          <p:cNvSpPr>
            <a:spLocks noGrp="1"/>
          </p:cNvSpPr>
          <p:nvPr>
            <p:ph type="title"/>
          </p:nvPr>
        </p:nvSpPr>
        <p:spPr bwMode="auto">
          <a:xfrm>
            <a:off x="838199" y="668193"/>
            <a:ext cx="10515600" cy="1325562"/>
          </a:xfrm>
        </p:spPr>
        <p:txBody>
          <a:bodyPr/>
          <a:lstStyle/>
          <a:p>
            <a:pPr>
              <a:defRPr/>
            </a:pPr>
            <a:r>
              <a:rPr/>
              <a:t>Ladder with fins (Geometry No.2)</a:t>
            </a:r>
            <a:endParaRPr/>
          </a:p>
        </p:txBody>
      </p:sp>
      <p:sp>
        <p:nvSpPr>
          <p:cNvPr id="1062815967"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334340867" name="Slide Number Placeholder 5"/>
          <p:cNvSpPr>
            <a:spLocks noGrp="1"/>
          </p:cNvSpPr>
          <p:nvPr>
            <p:ph type="sldNum" sz="quarter" idx="12"/>
          </p:nvPr>
        </p:nvSpPr>
        <p:spPr bwMode="auto"/>
        <p:txBody>
          <a:bodyPr/>
          <a:lstStyle/>
          <a:p>
            <a:pPr>
              <a:defRPr/>
            </a:pPr>
            <a:fld id="{05BA6528-52F2-D95B-D095-78F47DEC7C19}" type="slidenum">
              <a:rPr lang="en-US"/>
              <a:t>10</a:t>
            </a:fld>
            <a:endParaRPr lang="en-US"/>
          </a:p>
        </p:txBody>
      </p:sp>
      <p:pic>
        <p:nvPicPr>
          <p:cNvPr id="436597479" name=""/>
          <p:cNvPicPr>
            <a:picLocks noChangeAspect="1"/>
          </p:cNvPicPr>
          <p:nvPr/>
        </p:nvPicPr>
        <p:blipFill rotWithShape="1">
          <a:blip r:embed="rId3"/>
          <a:stretch/>
        </p:blipFill>
        <p:spPr bwMode="auto">
          <a:xfrm>
            <a:off x="1100136" y="4402433"/>
            <a:ext cx="9991724" cy="1343025"/>
          </a:xfrm>
          <a:prstGeom prst="rect">
            <a:avLst/>
          </a:prstGeom>
        </p:spPr>
      </p:pic>
      <p:pic>
        <p:nvPicPr>
          <p:cNvPr id="1683421291" name=""/>
          <p:cNvPicPr>
            <a:picLocks noChangeAspect="1"/>
          </p:cNvPicPr>
          <p:nvPr/>
        </p:nvPicPr>
        <p:blipFill rotWithShape="1">
          <a:blip r:embed="rId4"/>
          <a:stretch/>
        </p:blipFill>
        <p:spPr bwMode="auto">
          <a:xfrm flipH="0" flipV="0">
            <a:off x="6503553" y="1650199"/>
            <a:ext cx="5360877" cy="2752235"/>
          </a:xfrm>
          <a:prstGeom prst="rect">
            <a:avLst/>
          </a:prstGeom>
        </p:spPr>
      </p:pic>
      <p:pic>
        <p:nvPicPr>
          <p:cNvPr id="1155960676" name=""/>
          <p:cNvPicPr>
            <a:picLocks noChangeAspect="1"/>
          </p:cNvPicPr>
          <p:nvPr/>
        </p:nvPicPr>
        <p:blipFill rotWithShape="1">
          <a:blip r:embed="rId5"/>
          <a:stretch/>
        </p:blipFill>
        <p:spPr bwMode="auto">
          <a:xfrm flipH="0" flipV="0">
            <a:off x="838198" y="1650199"/>
            <a:ext cx="5643918" cy="2752235"/>
          </a:xfrm>
          <a:prstGeom prst="rect">
            <a:avLst/>
          </a:prstGeom>
        </p:spPr>
      </p:pic>
      <p:sp>
        <p:nvSpPr>
          <p:cNvPr id="268765792" name=""/>
          <p:cNvSpPr txBox="1"/>
          <p:nvPr/>
        </p:nvSpPr>
        <p:spPr bwMode="auto">
          <a:xfrm rot="0" flipH="0" flipV="0">
            <a:off x="53819" y="3329195"/>
            <a:ext cx="2384848"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Middle cross-section</a:t>
            </a:r>
            <a:endParaRPr/>
          </a:p>
        </p:txBody>
      </p:sp>
      <p:sp>
        <p:nvSpPr>
          <p:cNvPr id="500678327" name=""/>
          <p:cNvSpPr txBox="1"/>
          <p:nvPr/>
        </p:nvSpPr>
        <p:spPr bwMode="auto">
          <a:xfrm rot="0" flipH="0" flipV="0">
            <a:off x="9982199" y="3329195"/>
            <a:ext cx="2559078"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Outlet cross-section</a:t>
            </a:r>
            <a:endParaRPr/>
          </a:p>
        </p:txBody>
      </p:sp>
      <p:sp>
        <p:nvSpPr>
          <p:cNvPr id="657554261" name=""/>
          <p:cNvSpPr txBox="1"/>
          <p:nvPr/>
        </p:nvSpPr>
        <p:spPr bwMode="auto">
          <a:xfrm rot="0" flipH="0" flipV="0">
            <a:off x="4692846" y="5745458"/>
            <a:ext cx="3280114"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Vertical longitudinal section</a:t>
            </a:r>
            <a:endParaRPr/>
          </a:p>
        </p:txBody>
      </p:sp>
      <p:cxnSp>
        <p:nvCxnSpPr>
          <p:cNvPr id="1111376507" name=""/>
          <p:cNvCxnSpPr/>
          <p:nvPr/>
        </p:nvCxnSpPr>
        <p:spPr bwMode="auto">
          <a:xfrm flipH="0" flipV="0">
            <a:off x="707459" y="6233924"/>
            <a:ext cx="10777075" cy="0"/>
          </a:xfrm>
          <a:prstGeom prst="line">
            <a:avLst/>
          </a:prstGeom>
          <a:ln w="57150" cap="flat" cmpd="sng" algn="ctr">
            <a:solidFill>
              <a:srgbClr val="0070C0"/>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1983743845" name=""/>
          <p:cNvSpPr txBox="1"/>
          <p:nvPr/>
        </p:nvSpPr>
        <p:spPr bwMode="auto">
          <a:xfrm rot="0" flipH="0" flipV="0">
            <a:off x="0" y="6081344"/>
            <a:ext cx="1932003" cy="3051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400"/>
              <a:t>Air flow</a:t>
            </a:r>
            <a:endParaRPr/>
          </a:p>
        </p:txBody>
      </p:sp>
      <p:pic>
        <p:nvPicPr>
          <p:cNvPr id="1144661052" name=""/>
          <p:cNvPicPr>
            <a:picLocks noChangeAspect="1"/>
          </p:cNvPicPr>
          <p:nvPr/>
        </p:nvPicPr>
        <p:blipFill rotWithShape="1">
          <a:blip r:embed="rId6"/>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52228410"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21702227" name="Slide Number Placeholder 5"/>
          <p:cNvSpPr>
            <a:spLocks noGrp="1"/>
          </p:cNvSpPr>
          <p:nvPr>
            <p:ph type="sldNum" sz="quarter" idx="12"/>
          </p:nvPr>
        </p:nvSpPr>
        <p:spPr bwMode="auto"/>
        <p:txBody>
          <a:bodyPr/>
          <a:lstStyle/>
          <a:p>
            <a:pPr>
              <a:defRPr/>
            </a:pPr>
            <a:fld id="{78F3E73F-7F89-5C51-60F2-17686DE96E19}" type="slidenum">
              <a:rPr lang="en-US"/>
              <a:t>16</a:t>
            </a:fld>
            <a:endParaRPr lang="en-US"/>
          </a:p>
        </p:txBody>
      </p:sp>
      <p:sp>
        <p:nvSpPr>
          <p:cNvPr id="652215420" name="Title 1"/>
          <p:cNvSpPr>
            <a:spLocks noGrp="1"/>
          </p:cNvSpPr>
          <p:nvPr>
            <p:ph type="title"/>
          </p:nvPr>
        </p:nvSpPr>
        <p:spPr bwMode="auto">
          <a:xfrm>
            <a:off x="838197" y="509442"/>
            <a:ext cx="10515600" cy="1325562"/>
          </a:xfrm>
        </p:spPr>
        <p:txBody>
          <a:bodyPr/>
          <a:lstStyle/>
          <a:p>
            <a:pPr>
              <a:defRPr/>
            </a:pPr>
            <a:r>
              <a:rPr/>
              <a:t>Ladder with fins (Geometry No.2)</a:t>
            </a:r>
            <a:endParaRPr/>
          </a:p>
        </p:txBody>
      </p:sp>
      <p:pic>
        <p:nvPicPr>
          <p:cNvPr id="1704866402" name=""/>
          <p:cNvPicPr>
            <a:picLocks noChangeAspect="1"/>
          </p:cNvPicPr>
          <p:nvPr/>
        </p:nvPicPr>
        <p:blipFill rotWithShape="1">
          <a:blip r:embed="rId3"/>
          <a:stretch/>
        </p:blipFill>
        <p:spPr bwMode="auto">
          <a:xfrm>
            <a:off x="1014411" y="1364961"/>
            <a:ext cx="10163174" cy="1847849"/>
          </a:xfrm>
          <a:prstGeom prst="rect">
            <a:avLst/>
          </a:prstGeom>
        </p:spPr>
      </p:pic>
      <p:pic>
        <p:nvPicPr>
          <p:cNvPr id="1274915984" name=""/>
          <p:cNvPicPr>
            <a:picLocks noChangeAspect="1"/>
          </p:cNvPicPr>
          <p:nvPr/>
        </p:nvPicPr>
        <p:blipFill rotWithShape="1">
          <a:blip r:embed="rId4"/>
          <a:stretch/>
        </p:blipFill>
        <p:spPr bwMode="auto">
          <a:xfrm flipH="0" flipV="0">
            <a:off x="1001142" y="4082681"/>
            <a:ext cx="10189712" cy="1998662"/>
          </a:xfrm>
          <a:prstGeom prst="rect">
            <a:avLst/>
          </a:prstGeom>
        </p:spPr>
      </p:pic>
      <p:cxnSp>
        <p:nvCxnSpPr>
          <p:cNvPr id="1106759960" name=""/>
          <p:cNvCxnSpPr/>
          <p:nvPr/>
        </p:nvCxnSpPr>
        <p:spPr bwMode="auto">
          <a:xfrm flipH="0" flipV="0">
            <a:off x="707459" y="6233923"/>
            <a:ext cx="10777075" cy="0"/>
          </a:xfrm>
          <a:prstGeom prst="line">
            <a:avLst/>
          </a:prstGeom>
          <a:ln w="57150" cap="flat" cmpd="sng" algn="ctr">
            <a:solidFill>
              <a:srgbClr val="0070C0"/>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317046145" name=""/>
          <p:cNvSpPr txBox="1"/>
          <p:nvPr/>
        </p:nvSpPr>
        <p:spPr bwMode="auto">
          <a:xfrm rot="0" flipH="0" flipV="0">
            <a:off x="0" y="6081343"/>
            <a:ext cx="1932363" cy="3051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400"/>
              <a:t>Air flow</a:t>
            </a:r>
            <a:endParaRPr/>
          </a:p>
        </p:txBody>
      </p:sp>
      <p:sp>
        <p:nvSpPr>
          <p:cNvPr id="361678060" name=""/>
          <p:cNvSpPr txBox="1"/>
          <p:nvPr/>
        </p:nvSpPr>
        <p:spPr bwMode="auto">
          <a:xfrm rot="0" flipH="0" flipV="0">
            <a:off x="3111531" y="3429000"/>
            <a:ext cx="5863462"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a:t>Horizontal slices at sensor surface</a:t>
            </a:r>
            <a:endParaRPr/>
          </a:p>
        </p:txBody>
      </p:sp>
      <p:pic>
        <p:nvPicPr>
          <p:cNvPr id="1460255187" name=""/>
          <p:cNvPicPr>
            <a:picLocks noChangeAspect="1"/>
          </p:cNvPicPr>
          <p:nvPr/>
        </p:nvPicPr>
        <p:blipFill rotWithShape="1">
          <a:blip r:embed="rId5"/>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35428726"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583713095" name="Slide Number Placeholder 5"/>
          <p:cNvSpPr>
            <a:spLocks noGrp="1"/>
          </p:cNvSpPr>
          <p:nvPr>
            <p:ph type="sldNum" sz="quarter" idx="12"/>
          </p:nvPr>
        </p:nvSpPr>
        <p:spPr bwMode="auto"/>
        <p:txBody>
          <a:bodyPr/>
          <a:lstStyle/>
          <a:p>
            <a:pPr>
              <a:defRPr/>
            </a:pPr>
            <a:fld id="{59B12A08-16F2-44B8-2C76-BA038AEBC580}" type="slidenum">
              <a:rPr lang="en-US"/>
              <a:t>17</a:t>
            </a:fld>
            <a:endParaRPr lang="en-US"/>
          </a:p>
        </p:txBody>
      </p:sp>
      <p:pic>
        <p:nvPicPr>
          <p:cNvPr id="551703743" name=""/>
          <p:cNvPicPr>
            <a:picLocks noChangeAspect="1"/>
          </p:cNvPicPr>
          <p:nvPr/>
        </p:nvPicPr>
        <p:blipFill rotWithShape="1">
          <a:blip r:embed="rId3"/>
          <a:stretch/>
        </p:blipFill>
        <p:spPr bwMode="auto">
          <a:xfrm>
            <a:off x="1210251" y="1464122"/>
            <a:ext cx="9886950" cy="1409699"/>
          </a:xfrm>
          <a:prstGeom prst="rect">
            <a:avLst/>
          </a:prstGeom>
        </p:spPr>
      </p:pic>
      <p:sp>
        <p:nvSpPr>
          <p:cNvPr id="1795389777" name=""/>
          <p:cNvSpPr/>
          <p:nvPr/>
        </p:nvSpPr>
        <p:spPr bwMode="auto">
          <a:xfrm rot="0" flipH="0" flipV="0">
            <a:off x="6095999" y="3753233"/>
            <a:ext cx="5883886" cy="2554692"/>
          </a:xfrm>
          <a:prstGeom prst="rect">
            <a:avLst/>
          </a:prstGeom>
          <a:noFill/>
          <a:ln w="5715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sp>
      <p:sp>
        <p:nvSpPr>
          <p:cNvPr id="1009320060" name=""/>
          <p:cNvSpPr/>
          <p:nvPr/>
        </p:nvSpPr>
        <p:spPr bwMode="auto">
          <a:xfrm rot="0" flipH="0" flipV="0">
            <a:off x="9829545" y="1508135"/>
            <a:ext cx="1039090" cy="486275"/>
          </a:xfrm>
          <a:prstGeom prst="rect">
            <a:avLst/>
          </a:prstGeom>
          <a:noFill/>
          <a:ln w="1905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sp>
      <p:cxnSp>
        <p:nvCxnSpPr>
          <p:cNvPr id="292405232" name=""/>
          <p:cNvCxnSpPr/>
          <p:nvPr/>
        </p:nvCxnSpPr>
        <p:spPr bwMode="auto">
          <a:xfrm flipH="1" flipV="1">
            <a:off x="10868636" y="1994411"/>
            <a:ext cx="1111249" cy="1758821"/>
          </a:xfrm>
          <a:prstGeom prst="line">
            <a:avLst/>
          </a:prstGeom>
          <a:ln w="19050" cap="flat" cmpd="sng" algn="ctr">
            <a:solidFill>
              <a:schemeClr val="tx1"/>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cxnSp>
        <p:nvCxnSpPr>
          <p:cNvPr id="756293040" name=""/>
          <p:cNvCxnSpPr/>
          <p:nvPr/>
        </p:nvCxnSpPr>
        <p:spPr bwMode="auto">
          <a:xfrm flipH="1" flipV="0">
            <a:off x="6095999" y="1994411"/>
            <a:ext cx="3733545" cy="1758821"/>
          </a:xfrm>
          <a:prstGeom prst="line">
            <a:avLst/>
          </a:prstGeom>
          <a:ln w="19050" cap="flat" cmpd="sng" algn="ctr">
            <a:solidFill>
              <a:schemeClr val="tx1"/>
            </a:solidFill>
            <a:prstDash val="solid"/>
            <a:miter lim="800000"/>
          </a:ln>
        </p:spPr>
        <p:style>
          <a:lnRef idx="1">
            <a:schemeClr val="accent1">
              <a:shade val="50000"/>
            </a:schemeClr>
          </a:lnRef>
          <a:fillRef idx="0">
            <a:schemeClr val="accent1"/>
          </a:fillRef>
          <a:effectRef idx="0">
            <a:schemeClr val="accent1"/>
          </a:effectRef>
          <a:fontRef idx="minor">
            <a:schemeClr val="tx1"/>
          </a:fontRef>
        </p:style>
      </p:cxnSp>
      <p:pic>
        <p:nvPicPr>
          <p:cNvPr id="210349839" name=""/>
          <p:cNvPicPr>
            <a:picLocks noChangeAspect="1"/>
          </p:cNvPicPr>
          <p:nvPr/>
        </p:nvPicPr>
        <p:blipFill rotWithShape="1">
          <a:blip r:embed="rId4"/>
          <a:stretch/>
        </p:blipFill>
        <p:spPr bwMode="auto">
          <a:xfrm flipH="0" flipV="0">
            <a:off x="6095999" y="3753233"/>
            <a:ext cx="5911739" cy="2554692"/>
          </a:xfrm>
          <a:prstGeom prst="rect">
            <a:avLst/>
          </a:prstGeom>
        </p:spPr>
      </p:pic>
      <p:sp>
        <p:nvSpPr>
          <p:cNvPr id="779221029" name="Title 1"/>
          <p:cNvSpPr>
            <a:spLocks noGrp="1"/>
          </p:cNvSpPr>
          <p:nvPr>
            <p:ph type="title"/>
          </p:nvPr>
        </p:nvSpPr>
        <p:spPr bwMode="auto">
          <a:xfrm>
            <a:off x="838197" y="495010"/>
            <a:ext cx="10515600" cy="1325562"/>
          </a:xfrm>
        </p:spPr>
        <p:txBody>
          <a:bodyPr/>
          <a:lstStyle/>
          <a:p>
            <a:pPr>
              <a:defRPr/>
            </a:pPr>
            <a:r>
              <a:rPr/>
              <a:t>Ladder with fins (Geometry No.2)</a:t>
            </a:r>
            <a:endParaRPr/>
          </a:p>
        </p:txBody>
      </p:sp>
      <p:pic>
        <p:nvPicPr>
          <p:cNvPr id="1839048894" name=""/>
          <p:cNvPicPr>
            <a:picLocks noChangeAspect="1"/>
          </p:cNvPicPr>
          <p:nvPr/>
        </p:nvPicPr>
        <p:blipFill rotWithShape="1">
          <a:blip r:embed="rId5"/>
          <a:stretch/>
        </p:blipFill>
        <p:spPr bwMode="auto">
          <a:xfrm flipH="0" flipV="0">
            <a:off x="950514" y="2884855"/>
            <a:ext cx="4361871" cy="3483192"/>
          </a:xfrm>
          <a:prstGeom prst="rect">
            <a:avLst/>
          </a:prstGeom>
        </p:spPr>
      </p:pic>
      <p:cxnSp>
        <p:nvCxnSpPr>
          <p:cNvPr id="413091960" name=""/>
          <p:cNvCxnSpPr/>
          <p:nvPr/>
        </p:nvCxnSpPr>
        <p:spPr bwMode="auto">
          <a:xfrm flipH="0" flipV="0">
            <a:off x="707459" y="6538912"/>
            <a:ext cx="10777075" cy="0"/>
          </a:xfrm>
          <a:prstGeom prst="line">
            <a:avLst/>
          </a:prstGeom>
          <a:ln w="57150" cap="flat" cmpd="sng" algn="ctr">
            <a:solidFill>
              <a:srgbClr val="0070C0"/>
            </a:solidFill>
            <a:prstDash val="solid"/>
            <a:miter lim="800000"/>
            <a:tailEnd type="arrow" len="med"/>
          </a:ln>
        </p:spPr>
        <p:style>
          <a:lnRef idx="1">
            <a:schemeClr val="accent1">
              <a:shade val="50000"/>
            </a:schemeClr>
          </a:lnRef>
          <a:fillRef idx="0">
            <a:schemeClr val="accent1"/>
          </a:fillRef>
          <a:effectRef idx="0">
            <a:schemeClr val="accent1"/>
          </a:effectRef>
          <a:fontRef idx="minor">
            <a:schemeClr val="tx1"/>
          </a:fontRef>
        </p:style>
      </p:cxnSp>
      <p:sp>
        <p:nvSpPr>
          <p:cNvPr id="2138063906" name=""/>
          <p:cNvSpPr txBox="1"/>
          <p:nvPr/>
        </p:nvSpPr>
        <p:spPr bwMode="auto">
          <a:xfrm rot="0" flipH="0" flipV="0">
            <a:off x="0" y="6386503"/>
            <a:ext cx="1932723" cy="30515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1400"/>
              <a:t>Air flow</a:t>
            </a:r>
            <a:endParaRPr/>
          </a:p>
        </p:txBody>
      </p:sp>
      <p:sp>
        <p:nvSpPr>
          <p:cNvPr id="1165129987" name=""/>
          <p:cNvSpPr txBox="1"/>
          <p:nvPr/>
        </p:nvSpPr>
        <p:spPr bwMode="auto">
          <a:xfrm rot="0" flipH="0" flipV="0">
            <a:off x="9228398" y="2518734"/>
            <a:ext cx="3280473"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Vertical longitudinal section</a:t>
            </a:r>
            <a:endParaRPr/>
          </a:p>
        </p:txBody>
      </p:sp>
      <p:pic>
        <p:nvPicPr>
          <p:cNvPr id="361012390" name=""/>
          <p:cNvPicPr>
            <a:picLocks noChangeAspect="1"/>
          </p:cNvPicPr>
          <p:nvPr/>
        </p:nvPicPr>
        <p:blipFill rotWithShape="1">
          <a:blip r:embed="rId6"/>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59486613"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611239258" name="Slide Number Placeholder 5"/>
          <p:cNvSpPr>
            <a:spLocks noGrp="1"/>
          </p:cNvSpPr>
          <p:nvPr>
            <p:ph type="sldNum" sz="quarter" idx="12"/>
          </p:nvPr>
        </p:nvSpPr>
        <p:spPr bwMode="auto"/>
        <p:txBody>
          <a:bodyPr/>
          <a:lstStyle/>
          <a:p>
            <a:pPr>
              <a:defRPr/>
            </a:pPr>
            <a:fld id="{861EFFDB-2C37-B7D9-EE99-B4C3EBD5ED34}" type="slidenum">
              <a:rPr lang="en-US"/>
              <a:t>17</a:t>
            </a:fld>
            <a:endParaRPr lang="en-US"/>
          </a:p>
        </p:txBody>
      </p:sp>
      <p:graphicFrame>
        <p:nvGraphicFramePr>
          <p:cNvPr id="2140644507" name=""/>
          <p:cNvGraphicFramePr>
            <a:graphicFrameLocks xmlns:a="http://schemas.openxmlformats.org/drawingml/2006/main"/>
          </p:cNvGraphicFramePr>
          <p:nvPr/>
        </p:nvGraphicFramePr>
        <p:xfrm rot="0">
          <a:off x="391136" y="2497280"/>
          <a:ext cx="4589318" cy="3383278"/>
        </p:xfrm>
        <a:graphic>
          <a:graphicData uri="http://schemas.openxmlformats.org/drawingml/2006/table">
            <a:tbl>
              <a:tblPr firstRow="1" firstCol="0" lastRow="0" lastCol="0" bandRow="1" bandCol="0">
                <a:tableStyleId>{5C22544A-7EE6-4342-B048-85BDC9FD1C3A}</a:tableStyleId>
              </a:tblPr>
              <a:tblGrid>
                <a:gridCol w="2426472"/>
                <a:gridCol w="2162845"/>
              </a:tblGrid>
              <a:tr h="548640">
                <a:tc>
                  <a:txBody>
                    <a:bodyPr/>
                    <a:p>
                      <a:pPr algn="ctr">
                        <a:defRPr/>
                      </a:pPr>
                      <a:r>
                        <a:rPr/>
                        <a:t>Parameter</a:t>
                      </a:r>
                      <a:endParaRPr/>
                    </a:p>
                  </a:txBody>
                  <a:tcPr/>
                </a:tc>
                <a:tc>
                  <a:txBody>
                    <a:bodyPr/>
                    <a:p>
                      <a:pPr algn="ctr">
                        <a:defRPr/>
                      </a:pPr>
                      <a:r>
                        <a:rPr/>
                        <a:t>Simulation result</a:t>
                      </a:r>
                      <a:endParaRPr/>
                    </a:p>
                  </a:txBody>
                  <a:tcPr/>
                </a:tc>
              </a:tr>
              <a:tr h="548640">
                <a:tc>
                  <a:txBody>
                    <a:bodyPr/>
                    <a:p>
                      <a:pPr algn="ctr">
                        <a:defRPr/>
                      </a:pPr>
                      <a:r>
                        <a:rPr/>
                        <a:t>Hot spot temperature</a:t>
                      </a:r>
                      <a:endParaRPr/>
                    </a:p>
                  </a:txBody>
                  <a:tcPr/>
                </a:tc>
                <a:tc>
                  <a:txBody>
                    <a:bodyPr/>
                    <a:p>
                      <a:pPr algn="ctr">
                        <a:defRPr/>
                      </a:pPr>
                      <a:r>
                        <a:rPr/>
                        <a:t>49.0</a:t>
                      </a:r>
                      <a:r>
                        <a:rPr lang="en-US" sz="1800" b="0" i="0" u="none" strike="noStrike" cap="none" spc="0">
                          <a:solidFill>
                            <a:schemeClr val="tx1"/>
                          </a:solidFill>
                          <a:latin typeface="Arial"/>
                          <a:ea typeface="Arial"/>
                          <a:cs typeface="Arial"/>
                        </a:rPr>
                        <a:t>°C</a:t>
                      </a:r>
                      <a:endParaRPr/>
                    </a:p>
                  </a:txBody>
                  <a:tcPr/>
                </a:tc>
              </a:tr>
              <a:tr h="548640">
                <a:tc>
                  <a:txBody>
                    <a:bodyPr/>
                    <a:p>
                      <a:pPr algn="ctr">
                        <a:defRPr/>
                      </a:pPr>
                      <a:r>
                        <a:rPr/>
                        <a:t>Time steps</a:t>
                      </a:r>
                      <a:endParaRPr/>
                    </a:p>
                  </a:txBody>
                  <a:tcPr/>
                </a:tc>
                <a:tc>
                  <a:txBody>
                    <a:bodyPr/>
                    <a:p>
                      <a:pPr algn="ctr">
                        <a:defRPr/>
                      </a:pPr>
                      <a:r>
                        <a:rPr/>
                        <a:t>14000</a:t>
                      </a:r>
                      <a:endParaRPr/>
                    </a:p>
                  </a:txBody>
                  <a:tcPr/>
                </a:tc>
              </a:tr>
              <a:tr h="548640">
                <a:tc>
                  <a:txBody>
                    <a:bodyPr/>
                    <a:p>
                      <a:pPr algn="ctr">
                        <a:defRPr/>
                      </a:pPr>
                      <a:r>
                        <a:rPr/>
                        <a:t>Pressure variation</a:t>
                      </a:r>
                      <a:endParaRPr/>
                    </a:p>
                  </a:txBody>
                  <a:tcPr/>
                </a:tc>
                <a:tc>
                  <a:txBody>
                    <a:bodyPr/>
                    <a:p>
                      <a:pPr algn="ctr">
                        <a:defRPr/>
                      </a:pPr>
                      <a:r>
                        <a:rPr/>
                        <a:t>49.3 Pa</a:t>
                      </a:r>
                      <a:endParaRPr/>
                    </a:p>
                  </a:txBody>
                  <a:tcPr/>
                </a:tc>
              </a:tr>
              <a:tr h="548640">
                <a:tc>
                  <a:txBody>
                    <a:bodyPr/>
                    <a:p>
                      <a:pPr algn="ctr">
                        <a:defRPr/>
                      </a:pPr>
                      <a:r>
                        <a:rPr/>
                        <a:t>Maximum air speed</a:t>
                      </a:r>
                      <a:endParaRPr/>
                    </a:p>
                  </a:txBody>
                  <a:tcPr/>
                </a:tc>
                <a:tc>
                  <a:txBody>
                    <a:bodyPr/>
                    <a:p>
                      <a:pPr algn="ctr">
                        <a:defRPr/>
                      </a:pPr>
                      <a:r>
                        <a:rPr/>
                        <a:t>7.0 m/s</a:t>
                      </a:r>
                      <a:endParaRPr/>
                    </a:p>
                  </a:txBody>
                  <a:tcPr/>
                </a:tc>
              </a:tr>
              <a:tr h="548640">
                <a:tc>
                  <a:txBody>
                    <a:bodyPr/>
                    <a:p>
                      <a:pPr algn="ctr">
                        <a:defRPr/>
                      </a:pPr>
                      <a:r>
                        <a:rPr/>
                        <a:t>Temperature gradient across ladder length</a:t>
                      </a:r>
                      <a:endParaRPr/>
                    </a:p>
                  </a:txBody>
                  <a:tcPr/>
                </a:tc>
                <a:tc>
                  <a:txBody>
                    <a:bodyPr/>
                    <a:p>
                      <a:pPr algn="ctr">
                        <a:defRPr/>
                      </a:pPr>
                      <a:r>
                        <a:rPr lang="en-US" sz="1800" b="0" i="0" u="none" strike="noStrike" cap="none" spc="0">
                          <a:solidFill>
                            <a:schemeClr val="dk1"/>
                          </a:solidFill>
                          <a:latin typeface="Arial"/>
                          <a:ea typeface="Arial"/>
                          <a:cs typeface="Arial"/>
                        </a:rPr>
                        <a:t>25.2</a:t>
                      </a:r>
                      <a:r>
                        <a:rPr lang="en-US" sz="1800" b="0" i="0" u="none" strike="noStrike" cap="none" spc="0">
                          <a:solidFill>
                            <a:schemeClr val="tx1"/>
                          </a:solidFill>
                          <a:latin typeface="Arial"/>
                          <a:ea typeface="Arial"/>
                          <a:cs typeface="Arial"/>
                        </a:rPr>
                        <a:t>°C</a:t>
                      </a:r>
                      <a:endParaRPr/>
                    </a:p>
                  </a:txBody>
                  <a:tcPr/>
                </a:tc>
              </a:tr>
            </a:tbl>
          </a:graphicData>
        </a:graphic>
      </p:graphicFrame>
      <p:pic>
        <p:nvPicPr>
          <p:cNvPr id="89443417" name=""/>
          <p:cNvPicPr>
            <a:picLocks noChangeAspect="1"/>
          </p:cNvPicPr>
          <p:nvPr/>
        </p:nvPicPr>
        <p:blipFill rotWithShape="1">
          <a:blip r:embed="rId3"/>
          <a:stretch/>
        </p:blipFill>
        <p:spPr bwMode="auto">
          <a:xfrm flipH="0" flipV="0">
            <a:off x="5114163" y="1404347"/>
            <a:ext cx="6992870" cy="4804220"/>
          </a:xfrm>
          <a:prstGeom prst="rect">
            <a:avLst/>
          </a:prstGeom>
        </p:spPr>
      </p:pic>
      <p:sp>
        <p:nvSpPr>
          <p:cNvPr id="1415678006" name="Title 1"/>
          <p:cNvSpPr>
            <a:spLocks noGrp="1"/>
          </p:cNvSpPr>
          <p:nvPr>
            <p:ph type="title"/>
          </p:nvPr>
        </p:nvSpPr>
        <p:spPr bwMode="auto">
          <a:xfrm>
            <a:off x="838197" y="441613"/>
            <a:ext cx="10515600" cy="1325562"/>
          </a:xfrm>
        </p:spPr>
        <p:txBody>
          <a:bodyPr/>
          <a:lstStyle/>
          <a:p>
            <a:pPr>
              <a:defRPr/>
            </a:pPr>
            <a:r>
              <a:rPr/>
              <a:t>Ladder with fins (Geometry No.2)</a:t>
            </a:r>
            <a:endParaRPr/>
          </a:p>
        </p:txBody>
      </p:sp>
      <p:pic>
        <p:nvPicPr>
          <p:cNvPr id="629937463" name=""/>
          <p:cNvPicPr>
            <a:picLocks noChangeAspect="1"/>
          </p:cNvPicPr>
          <p:nvPr/>
        </p:nvPicPr>
        <p:blipFill rotWithShape="1">
          <a:blip r:embed="rId4"/>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31177623"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312965362" name="Slide Number Placeholder 5"/>
          <p:cNvSpPr>
            <a:spLocks noGrp="1"/>
          </p:cNvSpPr>
          <p:nvPr>
            <p:ph type="sldNum" sz="quarter" idx="12"/>
          </p:nvPr>
        </p:nvSpPr>
        <p:spPr bwMode="auto"/>
        <p:txBody>
          <a:bodyPr/>
          <a:lstStyle/>
          <a:p>
            <a:pPr>
              <a:defRPr/>
            </a:pPr>
            <a:fld id="{02BED18B-EA0D-9709-8CFC-B0C52ABD047F}" type="slidenum">
              <a:rPr lang="en-US"/>
              <a:t>19</a:t>
            </a:fld>
            <a:endParaRPr lang="en-US"/>
          </a:p>
        </p:txBody>
      </p:sp>
      <p:sp>
        <p:nvSpPr>
          <p:cNvPr id="2063061005" name="Title 1"/>
          <p:cNvSpPr>
            <a:spLocks noGrp="1"/>
          </p:cNvSpPr>
          <p:nvPr>
            <p:ph type="title"/>
          </p:nvPr>
        </p:nvSpPr>
        <p:spPr bwMode="auto">
          <a:xfrm>
            <a:off x="838197" y="565004"/>
            <a:ext cx="10515600" cy="1325562"/>
          </a:xfrm>
        </p:spPr>
        <p:txBody>
          <a:bodyPr/>
          <a:lstStyle/>
          <a:p>
            <a:pPr>
              <a:defRPr/>
            </a:pPr>
            <a:r>
              <a:rPr/>
              <a:t>Conclusions (Geometry No.2)</a:t>
            </a:r>
            <a:endParaRPr/>
          </a:p>
        </p:txBody>
      </p:sp>
      <p:graphicFrame>
        <p:nvGraphicFramePr>
          <p:cNvPr id="2087738185" name=""/>
          <p:cNvGraphicFramePr>
            <a:graphicFrameLocks xmlns:a="http://schemas.openxmlformats.org/drawingml/2006/main"/>
          </p:cNvGraphicFramePr>
          <p:nvPr/>
        </p:nvGraphicFramePr>
        <p:xfrm rot="0">
          <a:off x="1170453" y="1890567"/>
          <a:ext cx="8127999" cy="1828798"/>
        </p:xfrm>
        <a:graphic>
          <a:graphicData uri="http://schemas.openxmlformats.org/drawingml/2006/table">
            <a:tbl>
              <a:tblPr firstRow="1" firstCol="0" lastRow="0" lastCol="0" bandRow="1" bandCol="0">
                <a:tableStyleId>{5C22544A-7EE6-4342-B048-85BDC9FD1C3A}</a:tableStyleId>
              </a:tblPr>
              <a:tblGrid>
                <a:gridCol w="4928464"/>
                <a:gridCol w="4928464"/>
              </a:tblGrid>
              <a:tr h="522432">
                <a:tc>
                  <a:txBody>
                    <a:bodyPr/>
                    <a:p>
                      <a:pPr algn="ctr">
                        <a:defRPr/>
                      </a:pPr>
                      <a:r>
                        <a:rPr/>
                        <a:t>Advantages</a:t>
                      </a:r>
                      <a:endParaRPr/>
                    </a:p>
                  </a:txBody>
                  <a:tcPr/>
                </a:tc>
                <a:tc>
                  <a:txBody>
                    <a:bodyPr/>
                    <a:p>
                      <a:pPr algn="ctr">
                        <a:defRPr/>
                      </a:pPr>
                      <a:r>
                        <a:rPr/>
                        <a:t>Disadvantages</a:t>
                      </a:r>
                      <a:endParaRPr/>
                    </a:p>
                  </a:txBody>
                  <a:tcPr/>
                </a:tc>
              </a:tr>
              <a:tr h="522432">
                <a:tc>
                  <a:txBody>
                    <a:bodyPr/>
                    <a:p>
                      <a:pPr algn="ctr">
                        <a:defRPr/>
                      </a:pPr>
                      <a:r>
                        <a:rPr/>
                        <a:t>Higher cooling efficiency</a:t>
                      </a:r>
                      <a:endParaRPr/>
                    </a:p>
                  </a:txBody>
                  <a:tcPr/>
                </a:tc>
                <a:tc>
                  <a:txBody>
                    <a:bodyPr/>
                    <a:p>
                      <a:pPr algn="ctr">
                        <a:defRPr/>
                      </a:pPr>
                      <a:r>
                        <a:rPr/>
                        <a:t>High temperatures (</a:t>
                      </a:r>
                      <a:r>
                        <a:rPr lang="en-US" sz="1800" b="0" i="0" u="none" strike="noStrike" cap="none" spc="0">
                          <a:solidFill>
                            <a:schemeClr val="tx1"/>
                          </a:solidFill>
                          <a:latin typeface="Arial"/>
                          <a:ea typeface="Arial"/>
                          <a:cs typeface="Arial"/>
                        </a:rPr>
                        <a:t>49.0°C</a:t>
                      </a:r>
                      <a:r>
                        <a:rPr/>
                        <a:t>)</a:t>
                      </a:r>
                      <a:endParaRPr/>
                    </a:p>
                  </a:txBody>
                  <a:tcPr/>
                </a:tc>
              </a:tr>
              <a:tr h="522432">
                <a:tc>
                  <a:txBody>
                    <a:bodyPr/>
                    <a:p>
                      <a:pPr algn="ctr">
                        <a:defRPr/>
                      </a:pPr>
                      <a:r>
                        <a:rPr/>
                        <a:t>Better overall vertical mixing of air </a:t>
                      </a:r>
                      <a:endParaRPr/>
                    </a:p>
                  </a:txBody>
                  <a:tcPr/>
                </a:tc>
                <a:tc>
                  <a:txBody>
                    <a:bodyPr/>
                    <a:p>
                      <a:pPr algn="ctr">
                        <a:defRPr/>
                      </a:pPr>
                      <a:r>
                        <a:rPr/>
                        <a:t>High sensor temperature gradient </a:t>
                      </a:r>
                      <a:endParaRPr/>
                    </a:p>
                  </a:txBody>
                  <a:tcPr/>
                </a:tc>
              </a:tr>
              <a:tr h="522432">
                <a:tc>
                  <a:txBody>
                    <a:bodyPr/>
                    <a:p>
                      <a:pPr algn="ctr">
                        <a:defRPr/>
                      </a:pPr>
                      <a:r>
                        <a:rPr lang="en-US" sz="1800" b="0" i="0" u="none" strike="noStrike" cap="none" spc="0">
                          <a:solidFill>
                            <a:schemeClr val="dk1"/>
                          </a:solidFill>
                          <a:latin typeface="Arial"/>
                          <a:ea typeface="Arial"/>
                          <a:cs typeface="Arial"/>
                        </a:rPr>
                        <a:t>Lower vertical temperature gradient near sensor (25.2</a:t>
                      </a:r>
                      <a:r>
                        <a:rPr lang="en-US" sz="1800" b="0" i="0" u="none" strike="noStrike" cap="none" spc="0">
                          <a:solidFill>
                            <a:schemeClr val="tx1"/>
                          </a:solidFill>
                          <a:latin typeface="Arial"/>
                          <a:ea typeface="Arial"/>
                          <a:cs typeface="Arial"/>
                        </a:rPr>
                        <a:t> °C</a:t>
                      </a:r>
                      <a:r>
                        <a:rPr lang="en-US" sz="1800" b="0" i="0" u="none" strike="noStrike" cap="none" spc="0">
                          <a:solidFill>
                            <a:schemeClr val="tx1"/>
                          </a:solidFill>
                          <a:latin typeface="Arial"/>
                          <a:ea typeface="Arial"/>
                          <a:cs typeface="Arial"/>
                        </a:rPr>
                        <a:t>/mm at </a:t>
                      </a:r>
                      <a:r>
                        <a:rPr lang="en-US" sz="1800" b="0" i="0" u="none" strike="noStrike" cap="none" spc="0">
                          <a:solidFill>
                            <a:schemeClr val="tx1"/>
                          </a:solidFill>
                          <a:latin typeface="Arial"/>
                          <a:ea typeface="Arial"/>
                          <a:cs typeface="Arial"/>
                        </a:rPr>
                        <a:t>22.8 mm height</a:t>
                      </a:r>
                      <a:r>
                        <a:rPr lang="en-US" sz="1800" b="0" i="0" u="none" strike="noStrike" cap="none" spc="0">
                          <a:solidFill>
                            <a:schemeClr val="tx1"/>
                          </a:solidFill>
                          <a:latin typeface="Arial"/>
                          <a:ea typeface="Arial"/>
                          <a:cs typeface="Arial"/>
                        </a:rPr>
                        <a:t>)</a:t>
                      </a:r>
                      <a:endParaRPr/>
                    </a:p>
                  </a:txBody>
                  <a:tcPr/>
                </a:tc>
                <a:tc>
                  <a:txBody>
                    <a:bodyPr/>
                    <a:p>
                      <a:pPr algn="ctr">
                        <a:defRPr/>
                      </a:pPr>
                      <a:r>
                        <a:rPr/>
                        <a:t>Higher air speed (7 m/s)</a:t>
                      </a:r>
                      <a:endParaRPr/>
                    </a:p>
                  </a:txBody>
                  <a:tcPr/>
                </a:tc>
              </a:tr>
              <a:tr h="522432">
                <a:tc>
                  <a:txBody>
                    <a:bodyPr/>
                    <a:p>
                      <a:pPr algn="ctr">
                        <a:defRPr/>
                      </a:pPr>
                      <a:endParaRPr/>
                    </a:p>
                  </a:txBody>
                  <a:tcPr/>
                </a:tc>
                <a:tc>
                  <a:txBody>
                    <a:bodyPr/>
                    <a:p>
                      <a:pPr algn="ctr">
                        <a:defRPr/>
                      </a:pPr>
                      <a:r>
                        <a:rPr/>
                        <a:t>Higher pressure range (</a:t>
                      </a:r>
                      <a:r>
                        <a:rPr lang="en-US" sz="1800" b="0" i="0" u="none" strike="noStrike" cap="none" spc="0">
                          <a:solidFill>
                            <a:schemeClr val="dk1"/>
                          </a:solidFill>
                          <a:latin typeface="+mn-lt"/>
                          <a:ea typeface="+mn-ea"/>
                          <a:cs typeface="+mn-cs"/>
                        </a:rPr>
                        <a:t>49.3 Pa</a:t>
                      </a:r>
                      <a:r>
                        <a:rPr/>
                        <a:t>)</a:t>
                      </a:r>
                      <a:endParaRPr/>
                    </a:p>
                  </a:txBody>
                  <a:tcPr/>
                </a:tc>
              </a:tr>
              <a:tr h="522432">
                <a:tc>
                  <a:txBody>
                    <a:bodyPr/>
                    <a:p>
                      <a:pPr algn="ctr">
                        <a:defRPr/>
                      </a:pPr>
                      <a:endParaRPr/>
                    </a:p>
                  </a:txBody>
                  <a:tcPr/>
                </a:tc>
                <a:tc>
                  <a:txBody>
                    <a:bodyPr/>
                    <a:p>
                      <a:pPr algn="ctr">
                        <a:defRPr/>
                      </a:pPr>
                      <a:r>
                        <a:rPr/>
                        <a:t>Higher material budget</a:t>
                      </a:r>
                      <a:endParaRPr/>
                    </a:p>
                  </a:txBody>
                  <a:tcPr/>
                </a:tc>
              </a:tr>
            </a:tbl>
          </a:graphicData>
        </a:graphic>
      </p:graphicFrame>
      <p:pic>
        <p:nvPicPr>
          <p:cNvPr id="1764527468" name=""/>
          <p:cNvPicPr>
            <a:picLocks noChangeAspect="1"/>
          </p:cNvPicPr>
          <p:nvPr/>
        </p:nvPicPr>
        <p:blipFill rotWithShape="1">
          <a:blip r:embed="rId3"/>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70675225" name="Title 1"/>
          <p:cNvSpPr>
            <a:spLocks noGrp="1"/>
          </p:cNvSpPr>
          <p:nvPr>
            <p:ph type="title"/>
          </p:nvPr>
        </p:nvSpPr>
        <p:spPr bwMode="auto">
          <a:xfrm>
            <a:off x="838199" y="581601"/>
            <a:ext cx="10515600" cy="1325562"/>
          </a:xfrm>
        </p:spPr>
        <p:txBody>
          <a:bodyPr/>
          <a:lstStyle/>
          <a:p>
            <a:pPr>
              <a:defRPr/>
            </a:pPr>
            <a:r>
              <a:rPr/>
              <a:t>Ladder with fins (Geometry No.3)</a:t>
            </a:r>
            <a:endParaRPr/>
          </a:p>
        </p:txBody>
      </p:sp>
      <p:sp>
        <p:nvSpPr>
          <p:cNvPr id="1097576593"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830619132" name="Slide Number Placeholder 5"/>
          <p:cNvSpPr>
            <a:spLocks noGrp="1"/>
          </p:cNvSpPr>
          <p:nvPr>
            <p:ph type="sldNum" sz="quarter" idx="12"/>
          </p:nvPr>
        </p:nvSpPr>
        <p:spPr bwMode="auto"/>
        <p:txBody>
          <a:bodyPr/>
          <a:lstStyle/>
          <a:p>
            <a:pPr>
              <a:defRPr/>
            </a:pPr>
            <a:fld id="{4102845A-325B-0F2C-59D0-17217946C733}" type="slidenum">
              <a:rPr lang="en-US"/>
              <a:t>10</a:t>
            </a:fld>
            <a:endParaRPr lang="en-US"/>
          </a:p>
        </p:txBody>
      </p:sp>
      <p:graphicFrame>
        <p:nvGraphicFramePr>
          <p:cNvPr id="1452796905" name=""/>
          <p:cNvGraphicFramePr>
            <a:graphicFrameLocks xmlns:a="http://schemas.openxmlformats.org/drawingml/2006/main"/>
          </p:cNvGraphicFramePr>
          <p:nvPr/>
        </p:nvGraphicFramePr>
        <p:xfrm rot="0">
          <a:off x="7602265" y="2389447"/>
          <a:ext cx="3459849" cy="1097278"/>
        </p:xfrm>
        <a:graphic>
          <a:graphicData uri="http://schemas.openxmlformats.org/drawingml/2006/table">
            <a:tbl>
              <a:tblPr firstRow="0" firstCol="0" lastRow="0" lastCol="0" bandRow="1" bandCol="0">
                <a:tableStyleId>{5C22544A-7EE6-4342-B048-85BDC9FD1C3A}</a:tableStyleId>
              </a:tblPr>
              <a:tblGrid>
                <a:gridCol w="1729924"/>
                <a:gridCol w="1729924"/>
              </a:tblGrid>
              <a:tr h="365760">
                <a:tc>
                  <a:txBody>
                    <a:bodyPr/>
                    <a:p>
                      <a:pPr algn="ctr">
                        <a:defRPr/>
                      </a:pPr>
                      <a:r>
                        <a:rPr/>
                        <a:t>Number of fins</a:t>
                      </a:r>
                      <a:endParaRPr/>
                    </a:p>
                  </a:txBody>
                  <a:tcPr/>
                </a:tc>
                <a:tc>
                  <a:txBody>
                    <a:bodyPr/>
                    <a:p>
                      <a:pPr algn="ctr">
                        <a:defRPr/>
                      </a:pPr>
                      <a:r>
                        <a:rPr/>
                        <a:t>23</a:t>
                      </a:r>
                      <a:endParaRPr/>
                    </a:p>
                  </a:txBody>
                  <a:tcPr/>
                </a:tc>
              </a:tr>
              <a:tr h="365760">
                <a:tc>
                  <a:txBody>
                    <a:bodyPr/>
                    <a:p>
                      <a:pPr algn="ctr">
                        <a:defRPr/>
                      </a:pPr>
                      <a:r>
                        <a:rPr/>
                        <a:t>Spacing</a:t>
                      </a:r>
                      <a:endParaRPr/>
                    </a:p>
                  </a:txBody>
                  <a:tcPr/>
                </a:tc>
                <a:tc>
                  <a:txBody>
                    <a:bodyPr/>
                    <a:p>
                      <a:pPr algn="ctr">
                        <a:defRPr/>
                      </a:pPr>
                      <a:r>
                        <a:rPr/>
                        <a:t>20 mm</a:t>
                      </a:r>
                      <a:endParaRPr/>
                    </a:p>
                  </a:txBody>
                  <a:tcPr/>
                </a:tc>
              </a:tr>
              <a:tr h="365760">
                <a:tc>
                  <a:txBody>
                    <a:bodyPr/>
                    <a:p>
                      <a:pPr algn="ctr">
                        <a:defRPr/>
                      </a:pPr>
                      <a:r>
                        <a:rPr/>
                        <a:t>Fins height</a:t>
                      </a:r>
                      <a:endParaRPr/>
                    </a:p>
                  </a:txBody>
                  <a:tcPr/>
                </a:tc>
                <a:tc>
                  <a:txBody>
                    <a:bodyPr/>
                    <a:p>
                      <a:pPr algn="ctr">
                        <a:defRPr/>
                      </a:pPr>
                      <a:r>
                        <a:rPr/>
                        <a:t>8 mm</a:t>
                      </a:r>
                      <a:endParaRPr/>
                    </a:p>
                  </a:txBody>
                  <a:tcPr/>
                </a:tc>
              </a:tr>
            </a:tbl>
          </a:graphicData>
        </a:graphic>
      </p:graphicFrame>
      <p:graphicFrame>
        <p:nvGraphicFramePr>
          <p:cNvPr id="1771452788" name=""/>
          <p:cNvGraphicFramePr>
            <a:graphicFrameLocks xmlns:a="http://schemas.openxmlformats.org/drawingml/2006/main"/>
          </p:cNvGraphicFramePr>
          <p:nvPr/>
        </p:nvGraphicFramePr>
        <p:xfrm rot="0">
          <a:off x="6095999" y="3725574"/>
          <a:ext cx="6070600" cy="2377439"/>
        </p:xfrm>
        <a:graphic>
          <a:graphicData uri="http://schemas.openxmlformats.org/drawingml/2006/table">
            <a:tbl>
              <a:tblPr firstRow="0" firstCol="0" lastRow="0" lastCol="0" bandRow="1" bandCol="0">
                <a:tableStyleId>{5C22544A-7EE6-4342-B048-85BDC9FD1C3A}</a:tableStyleId>
              </a:tblPr>
              <a:tblGrid>
                <a:gridCol w="3265667"/>
                <a:gridCol w="2517196"/>
              </a:tblGrid>
              <a:tr h="365760">
                <a:tc>
                  <a:txBody>
                    <a:bodyPr/>
                    <a:p>
                      <a:pPr algn="ctr">
                        <a:defRPr/>
                      </a:pPr>
                      <a:r>
                        <a:rPr/>
                        <a:t>Hot spot temperature</a:t>
                      </a:r>
                      <a:endParaRPr/>
                    </a:p>
                  </a:txBody>
                  <a:tcPr/>
                </a:tc>
                <a:tc>
                  <a:txBody>
                    <a:bodyPr/>
                    <a:p>
                      <a:pPr algn="ctr">
                        <a:defRPr/>
                      </a:pPr>
                      <a:r>
                        <a:rPr/>
                        <a:t>50.1 </a:t>
                      </a:r>
                      <a:r>
                        <a:rPr lang="en-US" sz="1800" b="0" i="0" u="none" strike="noStrike" cap="none" spc="0">
                          <a:solidFill>
                            <a:schemeClr val="tx1"/>
                          </a:solidFill>
                          <a:latin typeface="Arial"/>
                          <a:ea typeface="Arial"/>
                          <a:cs typeface="Arial"/>
                        </a:rPr>
                        <a:t>°C</a:t>
                      </a:r>
                      <a:endParaRPr/>
                    </a:p>
                  </a:txBody>
                  <a:tcPr/>
                </a:tc>
              </a:tr>
              <a:tr h="365760">
                <a:tc>
                  <a:txBody>
                    <a:bodyPr/>
                    <a:p>
                      <a:pPr algn="ctr">
                        <a:defRPr/>
                      </a:pPr>
                      <a:r>
                        <a:rPr/>
                        <a:t>Maximum air speed</a:t>
                      </a:r>
                      <a:endParaRPr/>
                    </a:p>
                  </a:txBody>
                  <a:tcPr/>
                </a:tc>
                <a:tc>
                  <a:txBody>
                    <a:bodyPr/>
                    <a:p>
                      <a:pPr algn="ctr">
                        <a:defRPr/>
                      </a:pPr>
                      <a:r>
                        <a:rPr/>
                        <a:t>5.2 m/s</a:t>
                      </a:r>
                      <a:endParaRPr/>
                    </a:p>
                  </a:txBody>
                  <a:tcPr/>
                </a:tc>
              </a:tr>
              <a:tr h="365760">
                <a:tc>
                  <a:txBody>
                    <a:bodyPr/>
                    <a:p>
                      <a:pPr algn="ctr">
                        <a:defRPr/>
                      </a:pPr>
                      <a:r>
                        <a:rPr/>
                        <a:t>Pressure variation</a:t>
                      </a:r>
                      <a:endParaRPr/>
                    </a:p>
                  </a:txBody>
                  <a:tcPr/>
                </a:tc>
                <a:tc>
                  <a:txBody>
                    <a:bodyPr/>
                    <a:p>
                      <a:pPr algn="ctr">
                        <a:defRPr/>
                      </a:pPr>
                      <a:r>
                        <a:rPr/>
                        <a:t>24 Pa</a:t>
                      </a:r>
                      <a:endParaRPr/>
                    </a:p>
                  </a:txBody>
                  <a:tcPr/>
                </a:tc>
              </a:tr>
              <a:tr h="365760">
                <a:tc>
                  <a:txBody>
                    <a:bodyPr/>
                    <a:p>
                      <a:pPr algn="ctr">
                        <a:defRPr/>
                      </a:pPr>
                      <a:r>
                        <a:rPr lang="en-US" sz="1800" b="0" i="0" u="none" strike="noStrike" cap="none" spc="0">
                          <a:solidFill>
                            <a:schemeClr val="dk1"/>
                          </a:solidFill>
                          <a:latin typeface="+mn-lt"/>
                          <a:ea typeface="+mn-ea"/>
                          <a:cs typeface="+mn-cs"/>
                        </a:rPr>
                        <a:t>Temperature gradient across ladder height</a:t>
                      </a:r>
                      <a:endParaRPr sz="1800"/>
                    </a:p>
                  </a:txBody>
                  <a:tcPr/>
                </a:tc>
                <a:tc>
                  <a:txBody>
                    <a:bodyPr/>
                    <a:p>
                      <a:pPr algn="ctr">
                        <a:defRPr/>
                      </a:pPr>
                      <a:r>
                        <a:rPr lang="en-US" sz="1800" b="0" i="0" u="none" strike="noStrike" cap="none" spc="0">
                          <a:solidFill>
                            <a:schemeClr val="dk1"/>
                          </a:solidFill>
                          <a:latin typeface="Arial"/>
                          <a:ea typeface="Arial"/>
                          <a:cs typeface="Arial"/>
                        </a:rPr>
                        <a:t>90.5 </a:t>
                      </a:r>
                      <a:r>
                        <a:rPr lang="en-US" sz="1800" b="0" i="0" u="none" strike="noStrike" cap="none" spc="0">
                          <a:solidFill>
                            <a:schemeClr val="tx1"/>
                          </a:solidFill>
                          <a:latin typeface="Arial"/>
                          <a:ea typeface="Arial"/>
                          <a:cs typeface="Arial"/>
                        </a:rPr>
                        <a:t>°C</a:t>
                      </a:r>
                      <a:r>
                        <a:rPr lang="en-US" sz="1800" b="0" i="0" u="none" strike="noStrike" cap="none" spc="0">
                          <a:solidFill>
                            <a:schemeClr val="dk1"/>
                          </a:solidFill>
                          <a:latin typeface="Arial"/>
                          <a:ea typeface="Arial"/>
                          <a:cs typeface="Arial"/>
                        </a:rPr>
                        <a:t>/mm</a:t>
                      </a:r>
                      <a:endParaRPr/>
                    </a:p>
                  </a:txBody>
                  <a:tcPr/>
                </a:tc>
              </a:tr>
            </a:tbl>
          </a:graphicData>
        </a:graphic>
      </p:graphicFrame>
      <p:pic>
        <p:nvPicPr>
          <p:cNvPr id="803700491" name=""/>
          <p:cNvPicPr>
            <a:picLocks noChangeAspect="1"/>
          </p:cNvPicPr>
          <p:nvPr/>
        </p:nvPicPr>
        <p:blipFill rotWithShape="1">
          <a:blip r:embed="rId3"/>
          <a:stretch/>
        </p:blipFill>
        <p:spPr bwMode="auto">
          <a:xfrm flipH="0" flipV="0">
            <a:off x="187612" y="1573848"/>
            <a:ext cx="5752943" cy="4782502"/>
          </a:xfrm>
          <a:prstGeom prst="rect">
            <a:avLst/>
          </a:prstGeom>
        </p:spPr>
      </p:pic>
      <p:pic>
        <p:nvPicPr>
          <p:cNvPr id="1453077619" name=""/>
          <p:cNvPicPr>
            <a:picLocks noChangeAspect="1"/>
          </p:cNvPicPr>
          <p:nvPr/>
        </p:nvPicPr>
        <p:blipFill rotWithShape="1">
          <a:blip r:embed="rId4"/>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41725011" name="Title 1"/>
          <p:cNvSpPr>
            <a:spLocks noGrp="1"/>
          </p:cNvSpPr>
          <p:nvPr>
            <p:ph type="title"/>
          </p:nvPr>
        </p:nvSpPr>
        <p:spPr bwMode="auto">
          <a:xfrm>
            <a:off x="838199" y="495011"/>
            <a:ext cx="10515600" cy="1325562"/>
          </a:xfrm>
        </p:spPr>
        <p:txBody>
          <a:bodyPr/>
          <a:lstStyle/>
          <a:p>
            <a:pPr>
              <a:defRPr/>
            </a:pPr>
            <a:r>
              <a:rPr/>
              <a:t>Ladder with fins (Geometry No.4)</a:t>
            </a:r>
            <a:endParaRPr/>
          </a:p>
        </p:txBody>
      </p:sp>
      <p:sp>
        <p:nvSpPr>
          <p:cNvPr id="1338507186"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420630581" name="Slide Number Placeholder 5"/>
          <p:cNvSpPr>
            <a:spLocks noGrp="1"/>
          </p:cNvSpPr>
          <p:nvPr>
            <p:ph type="sldNum" sz="quarter" idx="12"/>
          </p:nvPr>
        </p:nvSpPr>
        <p:spPr bwMode="auto"/>
        <p:txBody>
          <a:bodyPr/>
          <a:lstStyle/>
          <a:p>
            <a:pPr>
              <a:defRPr/>
            </a:pPr>
            <a:fld id="{FE63BFF9-F51D-FA5E-0FAA-E36E6A8186EF}" type="slidenum">
              <a:rPr lang="en-US"/>
              <a:t>21</a:t>
            </a:fld>
            <a:endParaRPr lang="en-US"/>
          </a:p>
        </p:txBody>
      </p:sp>
      <p:graphicFrame>
        <p:nvGraphicFramePr>
          <p:cNvPr id="1737796603" name=""/>
          <p:cNvGraphicFramePr>
            <a:graphicFrameLocks xmlns:a="http://schemas.openxmlformats.org/drawingml/2006/main"/>
          </p:cNvGraphicFramePr>
          <p:nvPr/>
        </p:nvGraphicFramePr>
        <p:xfrm rot="0">
          <a:off x="7602265" y="2389447"/>
          <a:ext cx="3459849" cy="1097278"/>
        </p:xfrm>
        <a:graphic>
          <a:graphicData uri="http://schemas.openxmlformats.org/drawingml/2006/table">
            <a:tbl>
              <a:tblPr firstRow="0" firstCol="0" lastRow="0" lastCol="0" bandRow="1" bandCol="0">
                <a:tableStyleId>{5C22544A-7EE6-4342-B048-85BDC9FD1C3A}</a:tableStyleId>
              </a:tblPr>
              <a:tblGrid>
                <a:gridCol w="1729924"/>
                <a:gridCol w="1729924"/>
              </a:tblGrid>
              <a:tr h="365760">
                <a:tc>
                  <a:txBody>
                    <a:bodyPr/>
                    <a:p>
                      <a:pPr algn="ctr">
                        <a:defRPr/>
                      </a:pPr>
                      <a:r>
                        <a:rPr/>
                        <a:t>Number of fins</a:t>
                      </a:r>
                      <a:endParaRPr/>
                    </a:p>
                  </a:txBody>
                  <a:tcPr/>
                </a:tc>
                <a:tc>
                  <a:txBody>
                    <a:bodyPr/>
                    <a:p>
                      <a:pPr algn="ctr">
                        <a:defRPr/>
                      </a:pPr>
                      <a:r>
                        <a:rPr/>
                        <a:t>11</a:t>
                      </a:r>
                      <a:endParaRPr/>
                    </a:p>
                  </a:txBody>
                  <a:tcPr/>
                </a:tc>
              </a:tr>
              <a:tr h="365760">
                <a:tc>
                  <a:txBody>
                    <a:bodyPr/>
                    <a:p>
                      <a:pPr algn="ctr">
                        <a:defRPr/>
                      </a:pPr>
                      <a:r>
                        <a:rPr/>
                        <a:t>Spacing</a:t>
                      </a:r>
                      <a:endParaRPr/>
                    </a:p>
                  </a:txBody>
                  <a:tcPr/>
                </a:tc>
                <a:tc>
                  <a:txBody>
                    <a:bodyPr/>
                    <a:p>
                      <a:pPr algn="ctr">
                        <a:defRPr/>
                      </a:pPr>
                      <a:r>
                        <a:rPr/>
                        <a:t>40 mm</a:t>
                      </a:r>
                      <a:endParaRPr/>
                    </a:p>
                  </a:txBody>
                  <a:tcPr/>
                </a:tc>
              </a:tr>
              <a:tr h="365760">
                <a:tc>
                  <a:txBody>
                    <a:bodyPr/>
                    <a:p>
                      <a:pPr algn="ctr">
                        <a:defRPr/>
                      </a:pPr>
                      <a:r>
                        <a:rPr/>
                        <a:t>Fins height</a:t>
                      </a:r>
                      <a:endParaRPr/>
                    </a:p>
                  </a:txBody>
                  <a:tcPr/>
                </a:tc>
                <a:tc>
                  <a:txBody>
                    <a:bodyPr/>
                    <a:p>
                      <a:pPr algn="ctr">
                        <a:defRPr/>
                      </a:pPr>
                      <a:r>
                        <a:rPr/>
                        <a:t>11.5 mm</a:t>
                      </a:r>
                      <a:endParaRPr/>
                    </a:p>
                  </a:txBody>
                  <a:tcPr/>
                </a:tc>
              </a:tr>
            </a:tbl>
          </a:graphicData>
        </a:graphic>
      </p:graphicFrame>
      <p:graphicFrame>
        <p:nvGraphicFramePr>
          <p:cNvPr id="1066594270" name=""/>
          <p:cNvGraphicFramePr>
            <a:graphicFrameLocks xmlns:a="http://schemas.openxmlformats.org/drawingml/2006/main"/>
          </p:cNvGraphicFramePr>
          <p:nvPr/>
        </p:nvGraphicFramePr>
        <p:xfrm rot="0">
          <a:off x="6095999" y="3725574"/>
          <a:ext cx="6070600" cy="2377439"/>
        </p:xfrm>
        <a:graphic>
          <a:graphicData uri="http://schemas.openxmlformats.org/drawingml/2006/table">
            <a:tbl>
              <a:tblPr firstRow="0" firstCol="0" lastRow="0" lastCol="0" bandRow="1" bandCol="0">
                <a:tableStyleId>{5C22544A-7EE6-4342-B048-85BDC9FD1C3A}</a:tableStyleId>
              </a:tblPr>
              <a:tblGrid>
                <a:gridCol w="3265667"/>
                <a:gridCol w="2517196"/>
              </a:tblGrid>
              <a:tr h="365760">
                <a:tc>
                  <a:txBody>
                    <a:bodyPr/>
                    <a:p>
                      <a:pPr algn="ctr">
                        <a:defRPr/>
                      </a:pPr>
                      <a:r>
                        <a:rPr/>
                        <a:t>Hot spot temperature</a:t>
                      </a:r>
                      <a:endParaRPr/>
                    </a:p>
                  </a:txBody>
                  <a:tcPr/>
                </a:tc>
                <a:tc>
                  <a:txBody>
                    <a:bodyPr/>
                    <a:p>
                      <a:pPr algn="ctr">
                        <a:defRPr/>
                      </a:pPr>
                      <a:r>
                        <a:rPr/>
                        <a:t>53.5 </a:t>
                      </a:r>
                      <a:r>
                        <a:rPr lang="en-US" sz="1800" b="0" i="0" u="none" strike="noStrike" cap="none" spc="0">
                          <a:solidFill>
                            <a:schemeClr val="tx1"/>
                          </a:solidFill>
                          <a:latin typeface="Arial"/>
                          <a:ea typeface="Arial"/>
                          <a:cs typeface="Arial"/>
                        </a:rPr>
                        <a:t>°C</a:t>
                      </a:r>
                      <a:endParaRPr/>
                    </a:p>
                  </a:txBody>
                  <a:tcPr/>
                </a:tc>
              </a:tr>
              <a:tr h="365760">
                <a:tc>
                  <a:txBody>
                    <a:bodyPr/>
                    <a:p>
                      <a:pPr algn="ctr">
                        <a:defRPr/>
                      </a:pPr>
                      <a:r>
                        <a:rPr/>
                        <a:t>Maximum air speed</a:t>
                      </a:r>
                      <a:endParaRPr/>
                    </a:p>
                  </a:txBody>
                  <a:tcPr/>
                </a:tc>
                <a:tc>
                  <a:txBody>
                    <a:bodyPr/>
                    <a:p>
                      <a:pPr algn="ctr">
                        <a:defRPr/>
                      </a:pPr>
                      <a:r>
                        <a:rPr/>
                        <a:t>6 m/s</a:t>
                      </a:r>
                      <a:endParaRPr/>
                    </a:p>
                  </a:txBody>
                  <a:tcPr/>
                </a:tc>
              </a:tr>
              <a:tr h="365760">
                <a:tc>
                  <a:txBody>
                    <a:bodyPr/>
                    <a:p>
                      <a:pPr algn="ctr">
                        <a:defRPr/>
                      </a:pPr>
                      <a:r>
                        <a:rPr/>
                        <a:t>Pressure variation</a:t>
                      </a:r>
                      <a:endParaRPr/>
                    </a:p>
                  </a:txBody>
                  <a:tcPr/>
                </a:tc>
                <a:tc>
                  <a:txBody>
                    <a:bodyPr/>
                    <a:p>
                      <a:pPr algn="ctr">
                        <a:defRPr/>
                      </a:pPr>
                      <a:r>
                        <a:rPr/>
                        <a:t>42 Pa</a:t>
                      </a:r>
                      <a:endParaRPr/>
                    </a:p>
                  </a:txBody>
                  <a:tcPr/>
                </a:tc>
              </a:tr>
              <a:tr h="365760">
                <a:tc>
                  <a:txBody>
                    <a:bodyPr/>
                    <a:p>
                      <a:pPr algn="ctr">
                        <a:defRPr/>
                      </a:pPr>
                      <a:r>
                        <a:rPr lang="en-US" sz="1800" b="0" i="0" u="none" strike="noStrike" cap="none" spc="0">
                          <a:solidFill>
                            <a:schemeClr val="dk1"/>
                          </a:solidFill>
                          <a:latin typeface="Arial"/>
                          <a:ea typeface="Arial"/>
                          <a:cs typeface="Arial"/>
                        </a:rPr>
                        <a:t>Temperature gradient across ladder height</a:t>
                      </a:r>
                      <a:endParaRPr sz="1800"/>
                    </a:p>
                  </a:txBody>
                  <a:tcPr/>
                </a:tc>
                <a:tc>
                  <a:txBody>
                    <a:bodyPr/>
                    <a:p>
                      <a:pPr algn="ctr">
                        <a:defRPr/>
                      </a:pPr>
                      <a:r>
                        <a:rPr lang="en-US" sz="1800" b="0" i="0" u="none" strike="noStrike" cap="none" spc="0">
                          <a:solidFill>
                            <a:schemeClr val="dk1"/>
                          </a:solidFill>
                          <a:latin typeface="Arial"/>
                          <a:ea typeface="Arial"/>
                          <a:cs typeface="Arial"/>
                        </a:rPr>
                        <a:t>27.8 </a:t>
                      </a:r>
                      <a:r>
                        <a:rPr lang="en-US" sz="1800" b="0" i="0" u="none" strike="noStrike" cap="none" spc="0">
                          <a:solidFill>
                            <a:schemeClr val="tx1"/>
                          </a:solidFill>
                          <a:latin typeface="Arial"/>
                          <a:ea typeface="Arial"/>
                          <a:cs typeface="Arial"/>
                        </a:rPr>
                        <a:t>°C</a:t>
                      </a:r>
                      <a:r>
                        <a:rPr lang="en-US" sz="1800" b="0" i="0" u="none" strike="noStrike" cap="none" spc="0">
                          <a:solidFill>
                            <a:schemeClr val="dk1"/>
                          </a:solidFill>
                          <a:latin typeface="Arial"/>
                          <a:ea typeface="Arial"/>
                          <a:cs typeface="Arial"/>
                        </a:rPr>
                        <a:t>/mm</a:t>
                      </a:r>
                      <a:endParaRPr/>
                    </a:p>
                  </a:txBody>
                  <a:tcPr/>
                </a:tc>
              </a:tr>
            </a:tbl>
          </a:graphicData>
        </a:graphic>
      </p:graphicFrame>
      <p:pic>
        <p:nvPicPr>
          <p:cNvPr id="21550723" name=""/>
          <p:cNvPicPr>
            <a:picLocks noChangeAspect="1"/>
          </p:cNvPicPr>
          <p:nvPr/>
        </p:nvPicPr>
        <p:blipFill rotWithShape="1">
          <a:blip r:embed="rId3"/>
          <a:stretch/>
        </p:blipFill>
        <p:spPr bwMode="auto">
          <a:xfrm flipH="0" flipV="0">
            <a:off x="176869" y="1613209"/>
            <a:ext cx="5732180" cy="4743140"/>
          </a:xfrm>
          <a:prstGeom prst="rect">
            <a:avLst/>
          </a:prstGeom>
        </p:spPr>
      </p:pic>
      <p:pic>
        <p:nvPicPr>
          <p:cNvPr id="2115039596" name=""/>
          <p:cNvPicPr>
            <a:picLocks noChangeAspect="1"/>
          </p:cNvPicPr>
          <p:nvPr/>
        </p:nvPicPr>
        <p:blipFill rotWithShape="1">
          <a:blip r:embed="rId4"/>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7915008"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582507631" name="Slide Number Placeholder 5"/>
          <p:cNvSpPr>
            <a:spLocks noGrp="1"/>
          </p:cNvSpPr>
          <p:nvPr>
            <p:ph type="sldNum" sz="quarter" idx="12"/>
          </p:nvPr>
        </p:nvSpPr>
        <p:spPr bwMode="auto"/>
        <p:txBody>
          <a:bodyPr/>
          <a:lstStyle/>
          <a:p>
            <a:pPr>
              <a:defRPr/>
            </a:pPr>
            <a:fld id="{35F38705-66D7-FFD0-6D1C-B9E01460D5CD}" type="slidenum">
              <a:rPr lang="en-US"/>
              <a:t>20</a:t>
            </a:fld>
            <a:endParaRPr lang="en-US"/>
          </a:p>
        </p:txBody>
      </p:sp>
      <p:sp>
        <p:nvSpPr>
          <p:cNvPr id="845573657" name="Title 1"/>
          <p:cNvSpPr>
            <a:spLocks noGrp="1"/>
          </p:cNvSpPr>
          <p:nvPr>
            <p:ph type="title"/>
          </p:nvPr>
        </p:nvSpPr>
        <p:spPr bwMode="auto">
          <a:xfrm>
            <a:off x="838197" y="600808"/>
            <a:ext cx="10515600" cy="1325562"/>
          </a:xfrm>
        </p:spPr>
        <p:txBody>
          <a:bodyPr/>
          <a:lstStyle/>
          <a:p>
            <a:pPr>
              <a:defRPr/>
            </a:pPr>
            <a:r>
              <a:rPr/>
              <a:t>Conclusions (Geometry No.2, 3 and 4)</a:t>
            </a:r>
            <a:endParaRPr/>
          </a:p>
        </p:txBody>
      </p:sp>
      <p:sp>
        <p:nvSpPr>
          <p:cNvPr id="732612437" name=""/>
          <p:cNvSpPr txBox="1"/>
          <p:nvPr/>
        </p:nvSpPr>
        <p:spPr bwMode="auto">
          <a:xfrm rot="0" flipH="0" flipV="0">
            <a:off x="766363" y="2410113"/>
            <a:ext cx="4412864" cy="3444598"/>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marL="283879" indent="-283879">
              <a:buFont typeface="Arial"/>
              <a:buChar char="•"/>
              <a:defRPr/>
            </a:pPr>
            <a:r>
              <a:rPr sz="2200"/>
              <a:t>Hot spot temperature is strongly correlated with maximum air speed</a:t>
            </a:r>
            <a:endParaRPr sz="2200"/>
          </a:p>
          <a:p>
            <a:pPr marL="283879" indent="-283879">
              <a:buFont typeface="Arial"/>
              <a:buChar char="•"/>
              <a:defRPr/>
            </a:pPr>
            <a:r>
              <a:rPr sz="2200"/>
              <a:t>Vertical air mixing is not significant</a:t>
            </a:r>
            <a:endParaRPr sz="2200"/>
          </a:p>
          <a:p>
            <a:pPr marL="283879" indent="-283879">
              <a:buFont typeface="Arial"/>
              <a:buChar char="•"/>
              <a:defRPr/>
            </a:pPr>
            <a:r>
              <a:rPr sz="2200"/>
              <a:t>The geometry implies adding additional material</a:t>
            </a:r>
            <a:endParaRPr sz="2200"/>
          </a:p>
          <a:p>
            <a:pPr marL="283879" indent="-283879">
              <a:buFont typeface="Arial"/>
              <a:buChar char="•"/>
              <a:defRPr/>
            </a:pPr>
            <a:r>
              <a:rPr sz="2200"/>
              <a:t>High speed created by fins increase the risk of significant vibrations</a:t>
            </a:r>
            <a:endParaRPr/>
          </a:p>
        </p:txBody>
      </p:sp>
      <p:graphicFrame>
        <p:nvGraphicFramePr>
          <p:cNvPr id="32125860" name=""/>
          <p:cNvGraphicFramePr>
            <a:graphicFrameLocks xmlns:a="http://schemas.openxmlformats.org/drawingml/2006/main"/>
          </p:cNvGraphicFramePr>
          <p:nvPr/>
        </p:nvGraphicFramePr>
        <p:xfrm rot="0">
          <a:off x="5370113" y="2227528"/>
          <a:ext cx="6738181" cy="3991001"/>
        </p:xfrm>
        <a:graphic>
          <a:graphicData uri="http://schemas.openxmlformats.org/drawingml/2006/table">
            <a:tbl>
              <a:tblPr firstRow="1" firstCol="0" lastRow="0" lastCol="0" bandRow="1" bandCol="0">
                <a:tableStyleId>{5C22544A-7EE6-4342-B048-85BDC9FD1C3A}</a:tableStyleId>
              </a:tblPr>
              <a:tblGrid>
                <a:gridCol w="1800000"/>
                <a:gridCol w="1569090"/>
                <a:gridCol w="1684544"/>
                <a:gridCol w="1684544"/>
              </a:tblGrid>
              <a:tr h="512767">
                <a:tc>
                  <a:txBody>
                    <a:bodyPr/>
                    <a:p>
                      <a:pPr algn="ctr">
                        <a:defRPr/>
                      </a:pPr>
                      <a:r>
                        <a:rPr>
                          <a:solidFill>
                            <a:schemeClr val="tx1"/>
                          </a:solidFill>
                        </a:rPr>
                        <a:t>Geometry No.</a:t>
                      </a:r>
                      <a:endParaRPr>
                        <a:solidFill>
                          <a:schemeClr val="tx1"/>
                        </a:solidFill>
                      </a:endParaRPr>
                    </a:p>
                  </a:txBody>
                  <a:tcPr/>
                </a:tc>
                <a:tc>
                  <a:txBody>
                    <a:bodyPr/>
                    <a:p>
                      <a:pPr algn="ctr">
                        <a:defRPr/>
                      </a:pPr>
                      <a:r>
                        <a:rPr>
                          <a:solidFill>
                            <a:schemeClr val="tx1"/>
                          </a:solidFill>
                        </a:rPr>
                        <a:t>Air input speed (m/s)</a:t>
                      </a:r>
                      <a:endParaRPr>
                        <a:solidFill>
                          <a:schemeClr val="tx1"/>
                        </a:solidFill>
                      </a:endParaRPr>
                    </a:p>
                  </a:txBody>
                  <a:tcPr/>
                </a:tc>
                <a:tc>
                  <a:txBody>
                    <a:bodyPr/>
                    <a:p>
                      <a:pPr algn="ctr">
                        <a:defRPr/>
                      </a:pPr>
                      <a:r>
                        <a:rPr>
                          <a:solidFill>
                            <a:schemeClr val="tx1"/>
                          </a:solidFill>
                        </a:rPr>
                        <a:t>Air input temperature (</a:t>
                      </a:r>
                      <a:r>
                        <a:rPr lang="en-US" sz="1800" b="0" i="0" u="none" strike="noStrike" cap="none" spc="0">
                          <a:solidFill>
                            <a:schemeClr val="tx1"/>
                          </a:solidFill>
                          <a:latin typeface="Arial"/>
                          <a:ea typeface="Arial"/>
                          <a:cs typeface="Arial"/>
                        </a:rPr>
                        <a:t>°C</a:t>
                      </a:r>
                      <a:r>
                        <a:rPr>
                          <a:solidFill>
                            <a:schemeClr val="tx1"/>
                          </a:solidFill>
                        </a:rPr>
                        <a:t>)</a:t>
                      </a:r>
                      <a:endParaRPr>
                        <a:solidFill>
                          <a:schemeClr val="tx1"/>
                        </a:solidFill>
                      </a:endParaRPr>
                    </a:p>
                  </a:txBody>
                  <a:tcPr/>
                </a:tc>
                <a:tc>
                  <a:txBody>
                    <a:bodyPr/>
                    <a:p>
                      <a:pPr algn="ctr">
                        <a:defRPr/>
                      </a:pPr>
                      <a:r>
                        <a:rPr>
                          <a:solidFill>
                            <a:schemeClr val="tx1"/>
                          </a:solidFill>
                        </a:rPr>
                        <a:t>Hot spot temperature (</a:t>
                      </a:r>
                      <a:r>
                        <a:rPr lang="en-US" sz="1800" b="1" i="0" u="none" strike="noStrike" cap="none" spc="0">
                          <a:solidFill>
                            <a:schemeClr val="tx1"/>
                          </a:solidFill>
                          <a:latin typeface="Arial"/>
                          <a:ea typeface="Arial"/>
                          <a:cs typeface="Arial"/>
                        </a:rPr>
                        <a:t>°C</a:t>
                      </a:r>
                      <a:r>
                        <a:rPr>
                          <a:solidFill>
                            <a:schemeClr val="tx1"/>
                          </a:solidFill>
                        </a:rPr>
                        <a:t>)</a:t>
                      </a:r>
                      <a:endParaRPr>
                        <a:solidFill>
                          <a:schemeClr val="tx1"/>
                        </a:solidFill>
                      </a:endParaRPr>
                    </a:p>
                  </a:txBody>
                  <a:tcPr/>
                </a:tc>
              </a:tr>
              <a:tr h="512767">
                <a:tc>
                  <a:txBody>
                    <a:bodyPr/>
                    <a:p>
                      <a:pPr algn="ctr">
                        <a:defRPr/>
                      </a:pPr>
                      <a:r>
                        <a:rPr>
                          <a:solidFill>
                            <a:schemeClr val="tx1"/>
                          </a:solidFill>
                        </a:rPr>
                        <a:t>2</a:t>
                      </a:r>
                      <a:endParaRPr>
                        <a:solidFill>
                          <a:schemeClr val="tx1"/>
                        </a:solidFill>
                      </a:endParaRPr>
                    </a:p>
                  </a:txBody>
                  <a:tcPr/>
                </a:tc>
                <a:tc>
                  <a:txBody>
                    <a:bodyPr/>
                    <a:p>
                      <a:pPr algn="ctr">
                        <a:defRPr/>
                      </a:pPr>
                      <a:r>
                        <a:rPr>
                          <a:solidFill>
                            <a:schemeClr val="tx1"/>
                          </a:solidFill>
                        </a:rPr>
                        <a:t>3.0</a:t>
                      </a:r>
                      <a:endParaRPr>
                        <a:solidFill>
                          <a:schemeClr val="tx1"/>
                        </a:solidFill>
                      </a:endParaRPr>
                    </a:p>
                  </a:txBody>
                  <a:tcPr/>
                </a:tc>
                <a:tc>
                  <a:txBody>
                    <a:bodyPr/>
                    <a:p>
                      <a:pPr algn="ctr">
                        <a:defRPr/>
                      </a:pPr>
                      <a:r>
                        <a:rPr>
                          <a:solidFill>
                            <a:schemeClr val="tx1"/>
                          </a:solidFill>
                        </a:rPr>
                        <a:t>0</a:t>
                      </a:r>
                      <a:endParaRPr>
                        <a:solidFill>
                          <a:schemeClr val="tx1"/>
                        </a:solidFill>
                      </a:endParaRPr>
                    </a:p>
                  </a:txBody>
                  <a:tcPr/>
                </a:tc>
                <a:tc>
                  <a:txBody>
                    <a:bodyPr/>
                    <a:p>
                      <a:pPr algn="ctr">
                        <a:defRPr/>
                      </a:pPr>
                      <a:r>
                        <a:rPr>
                          <a:solidFill>
                            <a:schemeClr val="tx1"/>
                          </a:solidFill>
                        </a:rPr>
                        <a:t>49.0</a:t>
                      </a:r>
                      <a:endParaRPr>
                        <a:solidFill>
                          <a:schemeClr val="tx1"/>
                        </a:solidFill>
                      </a:endParaRPr>
                    </a:p>
                  </a:txBody>
                  <a:tcPr/>
                </a:tc>
              </a:tr>
              <a:tr h="512767">
                <a:tc>
                  <a:txBody>
                    <a:bodyPr/>
                    <a:p>
                      <a:pPr algn="ctr">
                        <a:defRPr/>
                      </a:pPr>
                      <a:r>
                        <a:rPr>
                          <a:solidFill>
                            <a:schemeClr val="tx1"/>
                          </a:solidFill>
                        </a:rPr>
                        <a:t>2</a:t>
                      </a:r>
                      <a:endParaRPr>
                        <a:solidFill>
                          <a:schemeClr val="tx1"/>
                        </a:solidFill>
                      </a:endParaRPr>
                    </a:p>
                  </a:txBody>
                  <a:tcPr/>
                </a:tc>
                <a:tc>
                  <a:txBody>
                    <a:bodyPr/>
                    <a:p>
                      <a:pPr algn="ctr">
                        <a:defRPr/>
                      </a:pPr>
                      <a:r>
                        <a:rPr>
                          <a:solidFill>
                            <a:schemeClr val="tx1"/>
                          </a:solidFill>
                        </a:rPr>
                        <a:t>3.0</a:t>
                      </a:r>
                      <a:endParaRPr>
                        <a:solidFill>
                          <a:schemeClr val="tx1"/>
                        </a:solidFill>
                      </a:endParaRPr>
                    </a:p>
                  </a:txBody>
                  <a:tcPr/>
                </a:tc>
                <a:tc>
                  <a:txBody>
                    <a:bodyPr/>
                    <a:p>
                      <a:pPr algn="ctr">
                        <a:defRPr/>
                      </a:pPr>
                      <a:r>
                        <a:rPr>
                          <a:solidFill>
                            <a:schemeClr val="tx1"/>
                          </a:solidFill>
                        </a:rPr>
                        <a:t>-15</a:t>
                      </a:r>
                      <a:endParaRPr>
                        <a:solidFill>
                          <a:schemeClr val="tx1"/>
                        </a:solidFill>
                      </a:endParaRPr>
                    </a:p>
                  </a:txBody>
                  <a:tcPr/>
                </a:tc>
                <a:tc>
                  <a:txBody>
                    <a:bodyPr/>
                    <a:p>
                      <a:pPr algn="ctr">
                        <a:defRPr/>
                      </a:pPr>
                      <a:r>
                        <a:rPr>
                          <a:solidFill>
                            <a:schemeClr val="tx1"/>
                          </a:solidFill>
                        </a:rPr>
                        <a:t>31.52</a:t>
                      </a:r>
                      <a:endParaRPr>
                        <a:solidFill>
                          <a:schemeClr val="tx1"/>
                        </a:solidFill>
                      </a:endParaRPr>
                    </a:p>
                  </a:txBody>
                  <a:tcPr/>
                </a:tc>
              </a:tr>
              <a:tr h="512767">
                <a:tc>
                  <a:txBody>
                    <a:bodyPr/>
                    <a:p>
                      <a:pPr algn="ctr">
                        <a:defRPr/>
                      </a:pPr>
                      <a:r>
                        <a:rPr>
                          <a:solidFill>
                            <a:schemeClr val="tx1"/>
                          </a:solidFill>
                        </a:rPr>
                        <a:t>2 (with Helium)</a:t>
                      </a:r>
                      <a:endParaRPr>
                        <a:solidFill>
                          <a:schemeClr val="tx1"/>
                        </a:solidFill>
                      </a:endParaRPr>
                    </a:p>
                  </a:txBody>
                  <a:tcPr/>
                </a:tc>
                <a:tc>
                  <a:txBody>
                    <a:bodyPr/>
                    <a:p>
                      <a:pPr algn="ctr">
                        <a:defRPr/>
                      </a:pPr>
                      <a:r>
                        <a:rPr>
                          <a:solidFill>
                            <a:schemeClr val="tx1"/>
                          </a:solidFill>
                        </a:rPr>
                        <a:t>3.0</a:t>
                      </a:r>
                      <a:endParaRPr>
                        <a:solidFill>
                          <a:schemeClr val="tx1"/>
                        </a:solidFill>
                      </a:endParaRPr>
                    </a:p>
                  </a:txBody>
                  <a:tcPr/>
                </a:tc>
                <a:tc>
                  <a:txBody>
                    <a:bodyPr/>
                    <a:p>
                      <a:pPr algn="ctr">
                        <a:defRPr/>
                      </a:pPr>
                      <a:r>
                        <a:rPr>
                          <a:solidFill>
                            <a:schemeClr val="tx1"/>
                          </a:solidFill>
                        </a:rPr>
                        <a:t>0</a:t>
                      </a:r>
                      <a:endParaRPr>
                        <a:solidFill>
                          <a:schemeClr val="tx1"/>
                        </a:solidFill>
                      </a:endParaRPr>
                    </a:p>
                  </a:txBody>
                  <a:tcPr/>
                </a:tc>
                <a:tc>
                  <a:txBody>
                    <a:bodyPr/>
                    <a:p>
                      <a:pPr algn="ctr">
                        <a:defRPr/>
                      </a:pPr>
                      <a:r>
                        <a:rPr>
                          <a:solidFill>
                            <a:schemeClr val="tx1"/>
                          </a:solidFill>
                        </a:rPr>
                        <a:t>35.71</a:t>
                      </a:r>
                      <a:endParaRPr>
                        <a:solidFill>
                          <a:schemeClr val="tx1"/>
                        </a:solidFill>
                      </a:endParaRPr>
                    </a:p>
                  </a:txBody>
                  <a:tcPr/>
                </a:tc>
              </a:tr>
              <a:tr h="512767">
                <a:tc>
                  <a:txBody>
                    <a:bodyPr/>
                    <a:p>
                      <a:pPr algn="ctr">
                        <a:defRPr/>
                      </a:pPr>
                      <a:r>
                        <a:rPr>
                          <a:solidFill>
                            <a:schemeClr val="tx1"/>
                          </a:solidFill>
                        </a:rPr>
                        <a:t>3</a:t>
                      </a:r>
                      <a:endParaRPr>
                        <a:solidFill>
                          <a:schemeClr val="tx1"/>
                        </a:solidFill>
                      </a:endParaRPr>
                    </a:p>
                  </a:txBody>
                  <a:tcPr/>
                </a:tc>
                <a:tc>
                  <a:txBody>
                    <a:bodyPr/>
                    <a:p>
                      <a:pPr algn="ctr">
                        <a:defRPr/>
                      </a:pPr>
                      <a:r>
                        <a:rPr>
                          <a:solidFill>
                            <a:schemeClr val="tx1"/>
                          </a:solidFill>
                        </a:rPr>
                        <a:t>3.0</a:t>
                      </a:r>
                      <a:endParaRPr>
                        <a:solidFill>
                          <a:schemeClr val="tx1"/>
                        </a:solidFill>
                      </a:endParaRPr>
                    </a:p>
                  </a:txBody>
                  <a:tcPr/>
                </a:tc>
                <a:tc>
                  <a:txBody>
                    <a:bodyPr/>
                    <a:p>
                      <a:pPr algn="ctr">
                        <a:defRPr/>
                      </a:pPr>
                      <a:r>
                        <a:rPr>
                          <a:solidFill>
                            <a:schemeClr val="tx1"/>
                          </a:solidFill>
                        </a:rPr>
                        <a:t>0</a:t>
                      </a:r>
                      <a:endParaRPr>
                        <a:solidFill>
                          <a:schemeClr val="tx1"/>
                        </a:solidFill>
                      </a:endParaRPr>
                    </a:p>
                  </a:txBody>
                  <a:tcPr/>
                </a:tc>
                <a:tc>
                  <a:txBody>
                    <a:bodyPr/>
                    <a:p>
                      <a:pPr algn="ctr">
                        <a:defRPr/>
                      </a:pPr>
                      <a:r>
                        <a:rPr>
                          <a:solidFill>
                            <a:schemeClr val="tx1"/>
                          </a:solidFill>
                        </a:rPr>
                        <a:t>50.15</a:t>
                      </a:r>
                      <a:endParaRPr>
                        <a:solidFill>
                          <a:schemeClr val="tx1"/>
                        </a:solidFill>
                      </a:endParaRPr>
                    </a:p>
                  </a:txBody>
                  <a:tcPr/>
                </a:tc>
              </a:tr>
              <a:tr h="512767">
                <a:tc>
                  <a:txBody>
                    <a:bodyPr/>
                    <a:p>
                      <a:pPr algn="ctr">
                        <a:defRPr/>
                      </a:pPr>
                      <a:r>
                        <a:rPr>
                          <a:solidFill>
                            <a:schemeClr val="tx1"/>
                          </a:solidFill>
                        </a:rPr>
                        <a:t>4</a:t>
                      </a:r>
                      <a:endParaRPr>
                        <a:solidFill>
                          <a:schemeClr val="tx1"/>
                        </a:solidFill>
                      </a:endParaRPr>
                    </a:p>
                  </a:txBody>
                  <a:tcPr/>
                </a:tc>
                <a:tc>
                  <a:txBody>
                    <a:bodyPr/>
                    <a:p>
                      <a:pPr algn="ctr">
                        <a:defRPr/>
                      </a:pPr>
                      <a:r>
                        <a:rPr>
                          <a:solidFill>
                            <a:schemeClr val="tx1"/>
                          </a:solidFill>
                        </a:rPr>
                        <a:t>3.0</a:t>
                      </a:r>
                      <a:endParaRPr>
                        <a:solidFill>
                          <a:schemeClr val="tx1"/>
                        </a:solidFill>
                      </a:endParaRPr>
                    </a:p>
                  </a:txBody>
                  <a:tcPr/>
                </a:tc>
                <a:tc>
                  <a:txBody>
                    <a:bodyPr/>
                    <a:p>
                      <a:pPr algn="ctr">
                        <a:defRPr/>
                      </a:pPr>
                      <a:r>
                        <a:rPr>
                          <a:solidFill>
                            <a:schemeClr val="tx1"/>
                          </a:solidFill>
                        </a:rPr>
                        <a:t>-15</a:t>
                      </a:r>
                      <a:endParaRPr>
                        <a:solidFill>
                          <a:schemeClr val="tx1"/>
                        </a:solidFill>
                      </a:endParaRPr>
                    </a:p>
                  </a:txBody>
                  <a:tcPr/>
                </a:tc>
                <a:tc>
                  <a:txBody>
                    <a:bodyPr/>
                    <a:p>
                      <a:pPr algn="ctr">
                        <a:defRPr/>
                      </a:pPr>
                      <a:r>
                        <a:rPr>
                          <a:solidFill>
                            <a:schemeClr val="tx1"/>
                          </a:solidFill>
                        </a:rPr>
                        <a:t>37.08</a:t>
                      </a:r>
                      <a:endParaRPr>
                        <a:solidFill>
                          <a:schemeClr val="tx1"/>
                        </a:solidFill>
                      </a:endParaRPr>
                    </a:p>
                  </a:txBody>
                  <a:tcPr/>
                </a:tc>
              </a:tr>
              <a:tr h="512767">
                <a:tc>
                  <a:txBody>
                    <a:bodyPr/>
                    <a:p>
                      <a:pPr algn="ctr">
                        <a:defRPr/>
                      </a:pPr>
                      <a:r>
                        <a:rPr>
                          <a:solidFill>
                            <a:schemeClr val="tx1"/>
                          </a:solidFill>
                        </a:rPr>
                        <a:t>4</a:t>
                      </a:r>
                      <a:endParaRPr>
                        <a:solidFill>
                          <a:schemeClr val="tx1"/>
                        </a:solidFill>
                      </a:endParaRPr>
                    </a:p>
                  </a:txBody>
                  <a:tcPr/>
                </a:tc>
                <a:tc>
                  <a:txBody>
                    <a:bodyPr/>
                    <a:p>
                      <a:pPr algn="ctr">
                        <a:defRPr/>
                      </a:pPr>
                      <a:r>
                        <a:rPr>
                          <a:solidFill>
                            <a:schemeClr val="tx1"/>
                          </a:solidFill>
                        </a:rPr>
                        <a:t>3.0</a:t>
                      </a:r>
                      <a:endParaRPr>
                        <a:solidFill>
                          <a:schemeClr val="tx1"/>
                        </a:solidFill>
                      </a:endParaRPr>
                    </a:p>
                  </a:txBody>
                  <a:tcPr/>
                </a:tc>
                <a:tc>
                  <a:txBody>
                    <a:bodyPr/>
                    <a:p>
                      <a:pPr algn="ctr">
                        <a:defRPr/>
                      </a:pPr>
                      <a:r>
                        <a:rPr>
                          <a:solidFill>
                            <a:schemeClr val="tx1"/>
                          </a:solidFill>
                        </a:rPr>
                        <a:t>0</a:t>
                      </a:r>
                      <a:endParaRPr>
                        <a:solidFill>
                          <a:schemeClr val="tx1"/>
                        </a:solidFill>
                      </a:endParaRPr>
                    </a:p>
                  </a:txBody>
                  <a:tcPr/>
                </a:tc>
                <a:tc>
                  <a:txBody>
                    <a:bodyPr/>
                    <a:p>
                      <a:pPr algn="ctr">
                        <a:defRPr/>
                      </a:pPr>
                      <a:r>
                        <a:rPr>
                          <a:solidFill>
                            <a:schemeClr val="tx1"/>
                          </a:solidFill>
                        </a:rPr>
                        <a:t>53.48</a:t>
                      </a:r>
                      <a:endParaRPr>
                        <a:solidFill>
                          <a:schemeClr val="tx1"/>
                        </a:solidFill>
                      </a:endParaRPr>
                    </a:p>
                  </a:txBody>
                  <a:tcPr/>
                </a:tc>
              </a:tr>
            </a:tbl>
          </a:graphicData>
        </a:graphic>
      </p:graphicFrame>
      <p:sp>
        <p:nvSpPr>
          <p:cNvPr id="1642142795" name=""/>
          <p:cNvSpPr txBox="1"/>
          <p:nvPr/>
        </p:nvSpPr>
        <p:spPr bwMode="auto">
          <a:xfrm rot="0" flipH="0" flipV="0">
            <a:off x="6176132" y="1529772"/>
            <a:ext cx="5126143" cy="39659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sz="2000" b="1"/>
              <a:t>Different input parameters for simulation</a:t>
            </a:r>
            <a:endParaRPr sz="2000" b="1"/>
          </a:p>
        </p:txBody>
      </p:sp>
      <p:pic>
        <p:nvPicPr>
          <p:cNvPr id="9147973" name=""/>
          <p:cNvPicPr>
            <a:picLocks noChangeAspect="1"/>
          </p:cNvPicPr>
          <p:nvPr/>
        </p:nvPicPr>
        <p:blipFill rotWithShape="1">
          <a:blip r:embed="rId3"/>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51085859" name="Title 1"/>
          <p:cNvSpPr>
            <a:spLocks noGrp="1"/>
          </p:cNvSpPr>
          <p:nvPr>
            <p:ph type="title"/>
          </p:nvPr>
        </p:nvSpPr>
        <p:spPr bwMode="auto"/>
        <p:txBody>
          <a:bodyPr/>
          <a:lstStyle/>
          <a:p>
            <a:pPr algn="ctr">
              <a:defRPr/>
            </a:pPr>
            <a:r>
              <a:rPr sz="2600"/>
              <a:t>Ladder with additional exhaust openings near sensor</a:t>
            </a:r>
            <a:r>
              <a:rPr sz="2600"/>
              <a:t> (Geometry No.5)</a:t>
            </a:r>
            <a:endParaRPr/>
          </a:p>
        </p:txBody>
      </p:sp>
      <p:sp>
        <p:nvSpPr>
          <p:cNvPr id="962560095"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674760073" name="Slide Number Placeholder 5"/>
          <p:cNvSpPr>
            <a:spLocks noGrp="1"/>
          </p:cNvSpPr>
          <p:nvPr>
            <p:ph type="sldNum" sz="quarter" idx="12"/>
          </p:nvPr>
        </p:nvSpPr>
        <p:spPr bwMode="auto"/>
        <p:txBody>
          <a:bodyPr/>
          <a:lstStyle/>
          <a:p>
            <a:pPr>
              <a:defRPr/>
            </a:pPr>
            <a:fld id="{A4340CAC-65C3-6716-FC5D-E0394A2ADE4D}" type="slidenum">
              <a:rPr lang="en-US"/>
              <a:t>9</a:t>
            </a:fld>
            <a:endParaRPr lang="en-US"/>
          </a:p>
        </p:txBody>
      </p:sp>
      <p:pic>
        <p:nvPicPr>
          <p:cNvPr id="1038158740" name=""/>
          <p:cNvPicPr>
            <a:picLocks noChangeAspect="1"/>
          </p:cNvPicPr>
          <p:nvPr/>
        </p:nvPicPr>
        <p:blipFill rotWithShape="1">
          <a:blip r:embed="rId3"/>
          <a:stretch/>
        </p:blipFill>
        <p:spPr bwMode="auto">
          <a:xfrm flipH="0" flipV="0">
            <a:off x="0" y="2828636"/>
            <a:ext cx="7634180" cy="3409439"/>
          </a:xfrm>
          <a:prstGeom prst="rect">
            <a:avLst/>
          </a:prstGeom>
        </p:spPr>
      </p:pic>
      <p:graphicFrame>
        <p:nvGraphicFramePr>
          <p:cNvPr id="210074906" name=""/>
          <p:cNvGraphicFramePr>
            <a:graphicFrameLocks xmlns:a="http://schemas.openxmlformats.org/drawingml/2006/main"/>
          </p:cNvGraphicFramePr>
          <p:nvPr/>
        </p:nvGraphicFramePr>
        <p:xfrm rot="0">
          <a:off x="935181" y="1690687"/>
          <a:ext cx="4063999" cy="1097278"/>
        </p:xfrm>
        <a:graphic>
          <a:graphicData uri="http://schemas.openxmlformats.org/drawingml/2006/table">
            <a:tbl>
              <a:tblPr firstRow="0" firstCol="0" lastRow="0" lastCol="0" bandRow="1" bandCol="0">
                <a:tableStyleId>{5C22544A-7EE6-4342-B048-85BDC9FD1C3A}</a:tableStyleId>
              </a:tblPr>
              <a:tblGrid>
                <a:gridCol w="2816386"/>
                <a:gridCol w="2816386"/>
              </a:tblGrid>
              <a:tr h="365760">
                <a:tc>
                  <a:txBody>
                    <a:bodyPr/>
                    <a:p>
                      <a:pPr algn="ctr">
                        <a:defRPr/>
                      </a:pPr>
                      <a:r>
                        <a:rPr/>
                        <a:t>Number of openings</a:t>
                      </a:r>
                      <a:endParaRPr/>
                    </a:p>
                  </a:txBody>
                  <a:tcPr/>
                </a:tc>
                <a:tc>
                  <a:txBody>
                    <a:bodyPr/>
                    <a:p>
                      <a:pPr algn="ctr">
                        <a:defRPr/>
                      </a:pPr>
                      <a:r>
                        <a:rPr/>
                        <a:t>22 (11 on each side)</a:t>
                      </a:r>
                      <a:endParaRPr/>
                    </a:p>
                  </a:txBody>
                  <a:tcPr/>
                </a:tc>
              </a:tr>
              <a:tr h="365760">
                <a:tc>
                  <a:txBody>
                    <a:bodyPr/>
                    <a:p>
                      <a:pPr algn="ctr">
                        <a:defRPr/>
                      </a:pPr>
                      <a:r>
                        <a:rPr/>
                        <a:t>Spacing</a:t>
                      </a:r>
                      <a:endParaRPr/>
                    </a:p>
                  </a:txBody>
                  <a:tcPr/>
                </a:tc>
                <a:tc>
                  <a:txBody>
                    <a:bodyPr/>
                    <a:p>
                      <a:pPr algn="ctr">
                        <a:defRPr/>
                      </a:pPr>
                      <a:r>
                        <a:rPr/>
                        <a:t>20 mm</a:t>
                      </a:r>
                      <a:endParaRPr/>
                    </a:p>
                  </a:txBody>
                  <a:tcPr/>
                </a:tc>
              </a:tr>
              <a:tr h="365760">
                <a:tc>
                  <a:txBody>
                    <a:bodyPr/>
                    <a:p>
                      <a:pPr algn="ctr">
                        <a:defRPr/>
                      </a:pPr>
                      <a:r>
                        <a:rPr/>
                        <a:t>Openings height</a:t>
                      </a:r>
                      <a:endParaRPr/>
                    </a:p>
                  </a:txBody>
                  <a:tcPr/>
                </a:tc>
                <a:tc>
                  <a:txBody>
                    <a:bodyPr/>
                    <a:p>
                      <a:pPr algn="ctr">
                        <a:defRPr/>
                      </a:pPr>
                      <a:r>
                        <a:rPr/>
                        <a:t>0.28 mm</a:t>
                      </a:r>
                      <a:endParaRPr/>
                    </a:p>
                  </a:txBody>
                  <a:tcPr/>
                </a:tc>
              </a:tr>
            </a:tbl>
          </a:graphicData>
        </a:graphic>
      </p:graphicFrame>
      <p:pic>
        <p:nvPicPr>
          <p:cNvPr id="16362737" name=""/>
          <p:cNvPicPr>
            <a:picLocks noChangeAspect="1"/>
          </p:cNvPicPr>
          <p:nvPr/>
        </p:nvPicPr>
        <p:blipFill rotWithShape="1">
          <a:blip r:embed="rId4"/>
          <a:stretch/>
        </p:blipFill>
        <p:spPr bwMode="auto">
          <a:xfrm flipH="0" flipV="0">
            <a:off x="8910083" y="1451678"/>
            <a:ext cx="2144232" cy="4904670"/>
          </a:xfrm>
          <a:prstGeom prst="rect">
            <a:avLst/>
          </a:prstGeom>
        </p:spPr>
      </p:pic>
      <p:pic>
        <p:nvPicPr>
          <p:cNvPr id="2116389645" name=""/>
          <p:cNvPicPr>
            <a:picLocks noChangeAspect="1"/>
          </p:cNvPicPr>
          <p:nvPr/>
        </p:nvPicPr>
        <p:blipFill rotWithShape="1">
          <a:blip r:embed="rId5"/>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54164393"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2102147810" name="Slide Number Placeholder 5"/>
          <p:cNvSpPr>
            <a:spLocks noGrp="1"/>
          </p:cNvSpPr>
          <p:nvPr>
            <p:ph type="sldNum" sz="quarter" idx="12"/>
          </p:nvPr>
        </p:nvSpPr>
        <p:spPr bwMode="auto"/>
        <p:txBody>
          <a:bodyPr/>
          <a:lstStyle/>
          <a:p>
            <a:pPr>
              <a:defRPr/>
            </a:pPr>
            <a:fld id="{DC05131A-F72D-5B19-E94E-DAC4D2997E7C}" type="slidenum">
              <a:rPr lang="en-US"/>
              <a:t>24</a:t>
            </a:fld>
            <a:endParaRPr lang="en-US"/>
          </a:p>
        </p:txBody>
      </p:sp>
      <p:graphicFrame>
        <p:nvGraphicFramePr>
          <p:cNvPr id="964579815" name=""/>
          <p:cNvGraphicFramePr>
            <a:graphicFrameLocks xmlns:a="http://schemas.openxmlformats.org/drawingml/2006/main"/>
          </p:cNvGraphicFramePr>
          <p:nvPr/>
        </p:nvGraphicFramePr>
        <p:xfrm rot="0">
          <a:off x="838198" y="4492089"/>
          <a:ext cx="3997936" cy="1097280"/>
        </p:xfrm>
        <a:graphic>
          <a:graphicData uri="http://schemas.openxmlformats.org/drawingml/2006/table">
            <a:tbl>
              <a:tblPr firstRow="0" firstCol="0" lastRow="0" lastCol="0" bandRow="1" bandCol="0">
                <a:tableStyleId>{5C22544A-7EE6-4342-B048-85BDC9FD1C3A}</a:tableStyleId>
              </a:tblPr>
              <a:tblGrid>
                <a:gridCol w="2610000"/>
                <a:gridCol w="1387936"/>
              </a:tblGrid>
              <a:tr h="365760">
                <a:tc>
                  <a:txBody>
                    <a:bodyPr/>
                    <a:p>
                      <a:pPr algn="ctr">
                        <a:defRPr/>
                      </a:pPr>
                      <a:r>
                        <a:rPr/>
                        <a:t>Hot spot temperature</a:t>
                      </a:r>
                      <a:endParaRPr/>
                    </a:p>
                  </a:txBody>
                  <a:tcPr/>
                </a:tc>
                <a:tc>
                  <a:txBody>
                    <a:bodyPr/>
                    <a:p>
                      <a:pPr algn="ctr">
                        <a:defRPr/>
                      </a:pPr>
                      <a:r>
                        <a:rPr/>
                        <a:t>41.4 </a:t>
                      </a:r>
                      <a:r>
                        <a:rPr lang="en-US" sz="1800" b="0" i="0" u="none" strike="noStrike" cap="none" spc="0">
                          <a:solidFill>
                            <a:schemeClr val="tx1"/>
                          </a:solidFill>
                          <a:latin typeface="Arial"/>
                          <a:ea typeface="Arial"/>
                          <a:cs typeface="Arial"/>
                        </a:rPr>
                        <a:t>°C</a:t>
                      </a:r>
                      <a:endParaRPr/>
                    </a:p>
                  </a:txBody>
                  <a:tcPr/>
                </a:tc>
              </a:tr>
              <a:tr h="365760">
                <a:tc>
                  <a:txBody>
                    <a:bodyPr/>
                    <a:p>
                      <a:pPr algn="ctr">
                        <a:defRPr/>
                      </a:pPr>
                      <a:r>
                        <a:rPr/>
                        <a:t>Maximum air speed</a:t>
                      </a:r>
                      <a:endParaRPr/>
                    </a:p>
                  </a:txBody>
                  <a:tcPr/>
                </a:tc>
                <a:tc>
                  <a:txBody>
                    <a:bodyPr/>
                    <a:p>
                      <a:pPr algn="ctr">
                        <a:defRPr/>
                      </a:pPr>
                      <a:r>
                        <a:rPr/>
                        <a:t>4.1 m/s</a:t>
                      </a:r>
                      <a:endParaRPr/>
                    </a:p>
                  </a:txBody>
                  <a:tcPr/>
                </a:tc>
              </a:tr>
              <a:tr h="365760">
                <a:tc>
                  <a:txBody>
                    <a:bodyPr/>
                    <a:p>
                      <a:pPr algn="ctr">
                        <a:defRPr/>
                      </a:pPr>
                      <a:r>
                        <a:rPr/>
                        <a:t>Pressure variation</a:t>
                      </a:r>
                      <a:endParaRPr/>
                    </a:p>
                  </a:txBody>
                  <a:tcPr/>
                </a:tc>
                <a:tc>
                  <a:txBody>
                    <a:bodyPr/>
                    <a:p>
                      <a:pPr algn="ctr">
                        <a:defRPr/>
                      </a:pPr>
                      <a:r>
                        <a:rPr/>
                        <a:t>15 Pa</a:t>
                      </a:r>
                      <a:endParaRPr/>
                    </a:p>
                  </a:txBody>
                  <a:tcPr/>
                </a:tc>
              </a:tr>
            </a:tbl>
          </a:graphicData>
        </a:graphic>
      </p:graphicFrame>
      <p:sp>
        <p:nvSpPr>
          <p:cNvPr id="1221813511" name="Title 1"/>
          <p:cNvSpPr>
            <a:spLocks noGrp="1"/>
          </p:cNvSpPr>
          <p:nvPr>
            <p:ph type="title"/>
          </p:nvPr>
        </p:nvSpPr>
        <p:spPr bwMode="auto">
          <a:xfrm>
            <a:off x="838198" y="365124"/>
            <a:ext cx="10515600" cy="1325562"/>
          </a:xfrm>
        </p:spPr>
        <p:txBody>
          <a:bodyPr/>
          <a:lstStyle/>
          <a:p>
            <a:pPr algn="ctr">
              <a:defRPr/>
            </a:pPr>
            <a:r>
              <a:rPr sz="2600"/>
              <a:t>Ladder with additional exhaust openings near sensor</a:t>
            </a:r>
            <a:r>
              <a:rPr sz="2600"/>
              <a:t> (Geometry No.5)</a:t>
            </a:r>
            <a:endParaRPr/>
          </a:p>
        </p:txBody>
      </p:sp>
      <p:pic>
        <p:nvPicPr>
          <p:cNvPr id="904210988" name=""/>
          <p:cNvPicPr>
            <a:picLocks noChangeAspect="1"/>
          </p:cNvPicPr>
          <p:nvPr/>
        </p:nvPicPr>
        <p:blipFill rotWithShape="1">
          <a:blip r:embed="rId3"/>
          <a:stretch/>
        </p:blipFill>
        <p:spPr bwMode="auto">
          <a:xfrm flipH="0" flipV="0">
            <a:off x="838198" y="1306223"/>
            <a:ext cx="10591001" cy="2056389"/>
          </a:xfrm>
          <a:prstGeom prst="rect">
            <a:avLst/>
          </a:prstGeom>
        </p:spPr>
      </p:pic>
      <p:graphicFrame>
        <p:nvGraphicFramePr>
          <p:cNvPr id="1672816979" name=""/>
          <p:cNvGraphicFramePr>
            <a:graphicFrameLocks xmlns:a="http://schemas.openxmlformats.org/drawingml/2006/main"/>
          </p:cNvGraphicFramePr>
          <p:nvPr/>
        </p:nvGraphicFramePr>
        <p:xfrm rot="0">
          <a:off x="5139203" y="4217769"/>
          <a:ext cx="6667497" cy="1645919"/>
        </p:xfrm>
        <a:graphic>
          <a:graphicData uri="http://schemas.openxmlformats.org/drawingml/2006/table">
            <a:tbl>
              <a:tblPr firstRow="1" firstCol="0" lastRow="0" lastCol="0" bandRow="1" bandCol="0">
                <a:tableStyleId>{5C22544A-7EE6-4342-B048-85BDC9FD1C3A}</a:tableStyleId>
              </a:tblPr>
              <a:tblGrid>
                <a:gridCol w="1781117"/>
                <a:gridCol w="1552631"/>
                <a:gridCol w="1666874"/>
                <a:gridCol w="1666874"/>
              </a:tblGrid>
              <a:tr h="753927">
                <a:tc>
                  <a:txBody>
                    <a:bodyPr/>
                    <a:p>
                      <a:pPr algn="ctr">
                        <a:defRPr/>
                      </a:pPr>
                      <a:r>
                        <a:rPr>
                          <a:solidFill>
                            <a:schemeClr val="tx1"/>
                          </a:solidFill>
                        </a:rPr>
                        <a:t>Geometry No.</a:t>
                      </a:r>
                      <a:endParaRPr>
                        <a:solidFill>
                          <a:schemeClr val="tx1"/>
                        </a:solidFill>
                      </a:endParaRPr>
                    </a:p>
                  </a:txBody>
                  <a:tcPr/>
                </a:tc>
                <a:tc>
                  <a:txBody>
                    <a:bodyPr/>
                    <a:p>
                      <a:pPr algn="ctr">
                        <a:defRPr/>
                      </a:pPr>
                      <a:r>
                        <a:rPr>
                          <a:solidFill>
                            <a:schemeClr val="tx1"/>
                          </a:solidFill>
                        </a:rPr>
                        <a:t>Air input speed (m/s)</a:t>
                      </a:r>
                      <a:endParaRPr>
                        <a:solidFill>
                          <a:schemeClr val="tx1"/>
                        </a:solidFill>
                      </a:endParaRPr>
                    </a:p>
                  </a:txBody>
                  <a:tcPr/>
                </a:tc>
                <a:tc>
                  <a:txBody>
                    <a:bodyPr/>
                    <a:p>
                      <a:pPr algn="ctr">
                        <a:defRPr/>
                      </a:pPr>
                      <a:r>
                        <a:rPr>
                          <a:solidFill>
                            <a:schemeClr val="tx1"/>
                          </a:solidFill>
                        </a:rPr>
                        <a:t>Air input temperature (</a:t>
                      </a:r>
                      <a:r>
                        <a:rPr lang="en-US" sz="1800" b="0" i="0" u="none" strike="noStrike" cap="none" spc="0">
                          <a:solidFill>
                            <a:schemeClr val="tx1"/>
                          </a:solidFill>
                          <a:latin typeface="Arial"/>
                          <a:ea typeface="Arial"/>
                          <a:cs typeface="Arial"/>
                        </a:rPr>
                        <a:t>°C</a:t>
                      </a:r>
                      <a:r>
                        <a:rPr>
                          <a:solidFill>
                            <a:schemeClr val="tx1"/>
                          </a:solidFill>
                        </a:rPr>
                        <a:t>)</a:t>
                      </a:r>
                      <a:endParaRPr>
                        <a:solidFill>
                          <a:schemeClr val="tx1"/>
                        </a:solidFill>
                      </a:endParaRPr>
                    </a:p>
                  </a:txBody>
                  <a:tcPr/>
                </a:tc>
                <a:tc>
                  <a:txBody>
                    <a:bodyPr/>
                    <a:p>
                      <a:pPr algn="ctr">
                        <a:defRPr/>
                      </a:pPr>
                      <a:r>
                        <a:rPr>
                          <a:solidFill>
                            <a:schemeClr val="tx1"/>
                          </a:solidFill>
                        </a:rPr>
                        <a:t>Hot spot temperature (</a:t>
                      </a:r>
                      <a:r>
                        <a:rPr lang="en-US" sz="1800" b="1" i="0" u="none" strike="noStrike" cap="none" spc="0">
                          <a:solidFill>
                            <a:schemeClr val="tx1"/>
                          </a:solidFill>
                          <a:latin typeface="Arial"/>
                          <a:ea typeface="Arial"/>
                          <a:cs typeface="Arial"/>
                        </a:rPr>
                        <a:t>°C</a:t>
                      </a:r>
                      <a:r>
                        <a:rPr>
                          <a:solidFill>
                            <a:schemeClr val="tx1"/>
                          </a:solidFill>
                        </a:rPr>
                        <a:t>)</a:t>
                      </a:r>
                      <a:endParaRPr>
                        <a:solidFill>
                          <a:schemeClr val="tx1"/>
                        </a:solidFill>
                      </a:endParaRPr>
                    </a:p>
                  </a:txBody>
                  <a:tcPr/>
                </a:tc>
              </a:tr>
              <a:tr h="301571">
                <a:tc>
                  <a:txBody>
                    <a:bodyPr/>
                    <a:p>
                      <a:pPr algn="ctr">
                        <a:defRPr/>
                      </a:pPr>
                      <a:r>
                        <a:rPr>
                          <a:solidFill>
                            <a:schemeClr val="tx1"/>
                          </a:solidFill>
                        </a:rPr>
                        <a:t>5</a:t>
                      </a:r>
                      <a:endParaRPr>
                        <a:solidFill>
                          <a:schemeClr val="tx1"/>
                        </a:solidFill>
                      </a:endParaRPr>
                    </a:p>
                  </a:txBody>
                  <a:tcPr/>
                </a:tc>
                <a:tc>
                  <a:txBody>
                    <a:bodyPr/>
                    <a:p>
                      <a:pPr algn="ctr">
                        <a:defRPr/>
                      </a:pPr>
                      <a:r>
                        <a:rPr>
                          <a:solidFill>
                            <a:schemeClr val="tx1"/>
                          </a:solidFill>
                        </a:rPr>
                        <a:t>3.0</a:t>
                      </a:r>
                      <a:endParaRPr>
                        <a:solidFill>
                          <a:schemeClr val="tx1"/>
                        </a:solidFill>
                      </a:endParaRPr>
                    </a:p>
                  </a:txBody>
                  <a:tcPr/>
                </a:tc>
                <a:tc>
                  <a:txBody>
                    <a:bodyPr/>
                    <a:p>
                      <a:pPr algn="ctr">
                        <a:defRPr/>
                      </a:pPr>
                      <a:r>
                        <a:rPr>
                          <a:solidFill>
                            <a:schemeClr val="tx1"/>
                          </a:solidFill>
                        </a:rPr>
                        <a:t>0</a:t>
                      </a:r>
                      <a:endParaRPr>
                        <a:solidFill>
                          <a:schemeClr val="tx1"/>
                        </a:solidFill>
                      </a:endParaRPr>
                    </a:p>
                  </a:txBody>
                  <a:tcPr/>
                </a:tc>
                <a:tc>
                  <a:txBody>
                    <a:bodyPr/>
                    <a:p>
                      <a:pPr algn="ctr">
                        <a:defRPr/>
                      </a:pPr>
                      <a:r>
                        <a:rPr>
                          <a:solidFill>
                            <a:schemeClr val="tx1"/>
                          </a:solidFill>
                        </a:rPr>
                        <a:t>46.07</a:t>
                      </a:r>
                      <a:endParaRPr>
                        <a:solidFill>
                          <a:schemeClr val="tx1"/>
                        </a:solidFill>
                      </a:endParaRPr>
                    </a:p>
                  </a:txBody>
                  <a:tcPr/>
                </a:tc>
              </a:tr>
              <a:tr h="301571">
                <a:tc>
                  <a:txBody>
                    <a:bodyPr/>
                    <a:p>
                      <a:pPr algn="ctr">
                        <a:defRPr/>
                      </a:pPr>
                      <a:r>
                        <a:rPr>
                          <a:solidFill>
                            <a:schemeClr val="tx1"/>
                          </a:solidFill>
                        </a:rPr>
                        <a:t>5</a:t>
                      </a:r>
                      <a:endParaRPr>
                        <a:solidFill>
                          <a:schemeClr val="tx1"/>
                        </a:solidFill>
                      </a:endParaRPr>
                    </a:p>
                  </a:txBody>
                  <a:tcPr/>
                </a:tc>
                <a:tc>
                  <a:txBody>
                    <a:bodyPr/>
                    <a:p>
                      <a:pPr algn="ctr">
                        <a:defRPr/>
                      </a:pPr>
                      <a:r>
                        <a:rPr>
                          <a:solidFill>
                            <a:schemeClr val="tx1"/>
                          </a:solidFill>
                        </a:rPr>
                        <a:t>3.0</a:t>
                      </a:r>
                      <a:endParaRPr>
                        <a:solidFill>
                          <a:schemeClr val="tx1"/>
                        </a:solidFill>
                      </a:endParaRPr>
                    </a:p>
                  </a:txBody>
                  <a:tcPr/>
                </a:tc>
                <a:tc>
                  <a:txBody>
                    <a:bodyPr/>
                    <a:p>
                      <a:pPr algn="ctr">
                        <a:defRPr/>
                      </a:pPr>
                      <a:r>
                        <a:rPr>
                          <a:solidFill>
                            <a:schemeClr val="tx1"/>
                          </a:solidFill>
                        </a:rPr>
                        <a:t>-10</a:t>
                      </a:r>
                      <a:endParaRPr>
                        <a:solidFill>
                          <a:schemeClr val="tx1"/>
                        </a:solidFill>
                      </a:endParaRPr>
                    </a:p>
                  </a:txBody>
                  <a:tcPr/>
                </a:tc>
                <a:tc>
                  <a:txBody>
                    <a:bodyPr/>
                    <a:p>
                      <a:pPr algn="ctr">
                        <a:defRPr/>
                      </a:pPr>
                      <a:r>
                        <a:rPr>
                          <a:solidFill>
                            <a:schemeClr val="tx1"/>
                          </a:solidFill>
                        </a:rPr>
                        <a:t>34.91</a:t>
                      </a:r>
                      <a:endParaRPr>
                        <a:solidFill>
                          <a:schemeClr val="tx1"/>
                        </a:solidFill>
                      </a:endParaRPr>
                    </a:p>
                  </a:txBody>
                  <a:tcPr/>
                </a:tc>
              </a:tr>
            </a:tbl>
          </a:graphicData>
        </a:graphic>
      </p:graphicFrame>
      <p:sp>
        <p:nvSpPr>
          <p:cNvPr id="1843135902" name=""/>
          <p:cNvSpPr txBox="1"/>
          <p:nvPr/>
        </p:nvSpPr>
        <p:spPr bwMode="auto">
          <a:xfrm rot="0" flipH="0" flipV="0">
            <a:off x="3111530" y="3429000"/>
            <a:ext cx="5864182"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a:t>Horizontal slice at sensor surface</a:t>
            </a:r>
            <a:endParaRPr/>
          </a:p>
        </p:txBody>
      </p:sp>
      <p:pic>
        <p:nvPicPr>
          <p:cNvPr id="662606137" name=""/>
          <p:cNvPicPr>
            <a:picLocks noChangeAspect="1"/>
          </p:cNvPicPr>
          <p:nvPr/>
        </p:nvPicPr>
        <p:blipFill rotWithShape="1">
          <a:blip r:embed="rId4"/>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21936032" name="Title 1"/>
          <p:cNvSpPr>
            <a:spLocks noGrp="1"/>
          </p:cNvSpPr>
          <p:nvPr>
            <p:ph type="title"/>
          </p:nvPr>
        </p:nvSpPr>
        <p:spPr bwMode="auto">
          <a:xfrm flipH="0" flipV="0">
            <a:off x="838197" y="739746"/>
            <a:ext cx="10515600" cy="1152986"/>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sz="2800"/>
              <a:t>Ladder with longitudinal exhaust openings and closed end (Geometry No.6)</a:t>
            </a:r>
            <a:endParaRPr/>
          </a:p>
        </p:txBody>
      </p:sp>
      <p:sp>
        <p:nvSpPr>
          <p:cNvPr id="1193904141"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896056849" name="Slide Number Placeholder 5"/>
          <p:cNvSpPr>
            <a:spLocks noGrp="1"/>
          </p:cNvSpPr>
          <p:nvPr>
            <p:ph type="sldNum" sz="quarter" idx="12"/>
          </p:nvPr>
        </p:nvSpPr>
        <p:spPr bwMode="auto"/>
        <p:txBody>
          <a:bodyPr/>
          <a:lstStyle/>
          <a:p>
            <a:pPr>
              <a:defRPr/>
            </a:pPr>
            <a:fld id="{358EA14C-314C-6A72-E968-AD4A96752475}" type="slidenum">
              <a:rPr lang="en-US"/>
              <a:t>11</a:t>
            </a:fld>
            <a:endParaRPr lang="en-US"/>
          </a:p>
        </p:txBody>
      </p:sp>
      <p:pic>
        <p:nvPicPr>
          <p:cNvPr id="667697679" name=""/>
          <p:cNvPicPr>
            <a:picLocks noChangeAspect="1"/>
          </p:cNvPicPr>
          <p:nvPr/>
        </p:nvPicPr>
        <p:blipFill rotWithShape="1">
          <a:blip r:embed="rId3"/>
          <a:stretch/>
        </p:blipFill>
        <p:spPr bwMode="auto">
          <a:xfrm flipH="0" flipV="0">
            <a:off x="707158" y="1789545"/>
            <a:ext cx="5856698" cy="3902940"/>
          </a:xfrm>
          <a:prstGeom prst="rect">
            <a:avLst/>
          </a:prstGeom>
        </p:spPr>
      </p:pic>
      <p:pic>
        <p:nvPicPr>
          <p:cNvPr id="1362449978" name=""/>
          <p:cNvPicPr>
            <a:picLocks noChangeAspect="1"/>
          </p:cNvPicPr>
          <p:nvPr/>
        </p:nvPicPr>
        <p:blipFill rotWithShape="1">
          <a:blip r:embed="rId4"/>
          <a:stretch/>
        </p:blipFill>
        <p:spPr bwMode="auto">
          <a:xfrm flipH="0" flipV="0">
            <a:off x="8407280" y="1470457"/>
            <a:ext cx="2300606" cy="5068454"/>
          </a:xfrm>
          <a:prstGeom prst="rect">
            <a:avLst/>
          </a:prstGeom>
        </p:spPr>
      </p:pic>
      <p:pic>
        <p:nvPicPr>
          <p:cNvPr id="348117527" name=""/>
          <p:cNvPicPr>
            <a:picLocks noChangeAspect="1"/>
          </p:cNvPicPr>
          <p:nvPr/>
        </p:nvPicPr>
        <p:blipFill rotWithShape="1">
          <a:blip r:embed="rId5"/>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70529637" name="Title 1"/>
          <p:cNvSpPr>
            <a:spLocks noGrp="1"/>
          </p:cNvSpPr>
          <p:nvPr>
            <p:ph type="title"/>
          </p:nvPr>
        </p:nvSpPr>
        <p:spPr bwMode="auto">
          <a:xfrm flipH="0" flipV="0">
            <a:off x="838197" y="696450"/>
            <a:ext cx="10515600" cy="1152985"/>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sz="2800"/>
              <a:t>Ladder with longitudinal exhaust openings and closed end (Geometry No.6)</a:t>
            </a:r>
            <a:endParaRPr/>
          </a:p>
        </p:txBody>
      </p:sp>
      <p:sp>
        <p:nvSpPr>
          <p:cNvPr id="440733613"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533751062" name="Slide Number Placeholder 5"/>
          <p:cNvSpPr>
            <a:spLocks noGrp="1"/>
          </p:cNvSpPr>
          <p:nvPr>
            <p:ph type="sldNum" sz="quarter" idx="12"/>
          </p:nvPr>
        </p:nvSpPr>
        <p:spPr bwMode="auto"/>
        <p:txBody>
          <a:bodyPr/>
          <a:lstStyle/>
          <a:p>
            <a:pPr>
              <a:defRPr/>
            </a:pPr>
            <a:fld id="{1B130836-015B-9271-CCBE-0DEF9DB06733}" type="slidenum">
              <a:rPr lang="en-US"/>
              <a:t>26</a:t>
            </a:fld>
            <a:endParaRPr lang="en-US"/>
          </a:p>
        </p:txBody>
      </p:sp>
      <p:pic>
        <p:nvPicPr>
          <p:cNvPr id="1549949077" name=""/>
          <p:cNvPicPr>
            <a:picLocks noChangeAspect="1"/>
          </p:cNvPicPr>
          <p:nvPr/>
        </p:nvPicPr>
        <p:blipFill rotWithShape="1">
          <a:blip r:embed="rId3"/>
          <a:stretch/>
        </p:blipFill>
        <p:spPr bwMode="auto">
          <a:xfrm>
            <a:off x="995362" y="1690687"/>
            <a:ext cx="10201274" cy="1885950"/>
          </a:xfrm>
          <a:prstGeom prst="rect">
            <a:avLst/>
          </a:prstGeom>
        </p:spPr>
      </p:pic>
      <p:pic>
        <p:nvPicPr>
          <p:cNvPr id="41477609" name=""/>
          <p:cNvPicPr>
            <a:picLocks noChangeAspect="1"/>
          </p:cNvPicPr>
          <p:nvPr/>
        </p:nvPicPr>
        <p:blipFill rotWithShape="1">
          <a:blip r:embed="rId4"/>
          <a:stretch/>
        </p:blipFill>
        <p:spPr bwMode="auto">
          <a:xfrm>
            <a:off x="995361" y="4470399"/>
            <a:ext cx="10201274" cy="1885950"/>
          </a:xfrm>
          <a:prstGeom prst="rect">
            <a:avLst/>
          </a:prstGeom>
        </p:spPr>
      </p:pic>
      <p:sp>
        <p:nvSpPr>
          <p:cNvPr id="6136037" name=""/>
          <p:cNvSpPr txBox="1"/>
          <p:nvPr/>
        </p:nvSpPr>
        <p:spPr bwMode="auto">
          <a:xfrm rot="0" flipH="0" flipV="0">
            <a:off x="3111530" y="3795120"/>
            <a:ext cx="5863822"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a:t>Horizontal slices at sensor surface</a:t>
            </a:r>
            <a:endParaRPr/>
          </a:p>
        </p:txBody>
      </p:sp>
      <p:pic>
        <p:nvPicPr>
          <p:cNvPr id="317210446" name=""/>
          <p:cNvPicPr>
            <a:picLocks noChangeAspect="1"/>
          </p:cNvPicPr>
          <p:nvPr/>
        </p:nvPicPr>
        <p:blipFill rotWithShape="1">
          <a:blip r:embed="rId5"/>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05456167" name="Title 1"/>
          <p:cNvSpPr>
            <a:spLocks noGrp="1"/>
          </p:cNvSpPr>
          <p:nvPr>
            <p:ph type="title"/>
          </p:nvPr>
        </p:nvSpPr>
        <p:spPr bwMode="auto">
          <a:xfrm flipH="0" flipV="0">
            <a:off x="838197" y="725314"/>
            <a:ext cx="10515600" cy="1152985"/>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sz="2800"/>
              <a:t>Ladder with longitudinal exhaust openings and closed end (Geometry No.6)</a:t>
            </a:r>
            <a:endParaRPr/>
          </a:p>
        </p:txBody>
      </p:sp>
      <p:sp>
        <p:nvSpPr>
          <p:cNvPr id="433992145"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611182865" name="Slide Number Placeholder 5"/>
          <p:cNvSpPr>
            <a:spLocks noGrp="1"/>
          </p:cNvSpPr>
          <p:nvPr>
            <p:ph type="sldNum" sz="quarter" idx="12"/>
          </p:nvPr>
        </p:nvSpPr>
        <p:spPr bwMode="auto"/>
        <p:txBody>
          <a:bodyPr/>
          <a:lstStyle/>
          <a:p>
            <a:pPr>
              <a:defRPr/>
            </a:pPr>
            <a:fld id="{7022CB60-0D60-F57B-9BE8-F4E7CB4AF4CD}" type="slidenum">
              <a:rPr lang="en-US"/>
              <a:t>27</a:t>
            </a:fld>
            <a:endParaRPr lang="en-US"/>
          </a:p>
        </p:txBody>
      </p:sp>
      <p:pic>
        <p:nvPicPr>
          <p:cNvPr id="1549604330" name=""/>
          <p:cNvPicPr>
            <a:picLocks noChangeAspect="1"/>
          </p:cNvPicPr>
          <p:nvPr/>
        </p:nvPicPr>
        <p:blipFill rotWithShape="1">
          <a:blip r:embed="rId3"/>
          <a:stretch/>
        </p:blipFill>
        <p:spPr bwMode="auto">
          <a:xfrm>
            <a:off x="1147762" y="1690687"/>
            <a:ext cx="9896474" cy="1400174"/>
          </a:xfrm>
          <a:prstGeom prst="rect">
            <a:avLst/>
          </a:prstGeom>
        </p:spPr>
      </p:pic>
      <p:pic>
        <p:nvPicPr>
          <p:cNvPr id="623636136" name=""/>
          <p:cNvPicPr>
            <a:picLocks noChangeAspect="1"/>
          </p:cNvPicPr>
          <p:nvPr/>
        </p:nvPicPr>
        <p:blipFill rotWithShape="1">
          <a:blip r:embed="rId4"/>
          <a:stretch/>
        </p:blipFill>
        <p:spPr bwMode="auto">
          <a:xfrm flipH="0" flipV="0">
            <a:off x="1339399" y="3201020"/>
            <a:ext cx="5398399" cy="2837829"/>
          </a:xfrm>
          <a:prstGeom prst="rect">
            <a:avLst/>
          </a:prstGeom>
        </p:spPr>
      </p:pic>
      <p:pic>
        <p:nvPicPr>
          <p:cNvPr id="905317030" name=""/>
          <p:cNvPicPr>
            <a:picLocks noChangeAspect="1"/>
          </p:cNvPicPr>
          <p:nvPr/>
        </p:nvPicPr>
        <p:blipFill rotWithShape="1">
          <a:blip r:embed="rId5"/>
          <a:stretch/>
        </p:blipFill>
        <p:spPr bwMode="auto">
          <a:xfrm flipH="0" flipV="0">
            <a:off x="6737799" y="3201020"/>
            <a:ext cx="4768739" cy="2906060"/>
          </a:xfrm>
          <a:prstGeom prst="rect">
            <a:avLst/>
          </a:prstGeom>
        </p:spPr>
      </p:pic>
      <p:sp>
        <p:nvSpPr>
          <p:cNvPr id="1063491064" name=""/>
          <p:cNvSpPr txBox="1"/>
          <p:nvPr/>
        </p:nvSpPr>
        <p:spPr bwMode="auto">
          <a:xfrm rot="0" flipH="0" flipV="0">
            <a:off x="53818" y="4470989"/>
            <a:ext cx="2396009"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Outlet cross-section</a:t>
            </a:r>
            <a:r>
              <a:rPr/>
              <a:t> </a:t>
            </a:r>
            <a:r>
              <a:rPr/>
              <a:t>velocity distribution</a:t>
            </a:r>
            <a:endParaRPr/>
          </a:p>
        </p:txBody>
      </p:sp>
      <p:sp>
        <p:nvSpPr>
          <p:cNvPr id="792624285" name=""/>
          <p:cNvSpPr txBox="1"/>
          <p:nvPr/>
        </p:nvSpPr>
        <p:spPr bwMode="auto">
          <a:xfrm rot="0" flipH="0" flipV="0">
            <a:off x="9571874" y="4997379"/>
            <a:ext cx="2670892"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Outlet cross-section</a:t>
            </a:r>
            <a:r>
              <a:rPr/>
              <a:t> </a:t>
            </a:r>
            <a:r>
              <a:rPr/>
              <a:t>temperature distribution</a:t>
            </a:r>
            <a:endParaRPr/>
          </a:p>
        </p:txBody>
      </p:sp>
      <p:sp>
        <p:nvSpPr>
          <p:cNvPr id="154544722" name=""/>
          <p:cNvSpPr txBox="1"/>
          <p:nvPr/>
        </p:nvSpPr>
        <p:spPr bwMode="auto">
          <a:xfrm rot="0" flipH="0" flipV="0">
            <a:off x="8848512" y="2625494"/>
            <a:ext cx="3280473"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Vertical longitudinal section</a:t>
            </a:r>
            <a:endParaRPr/>
          </a:p>
        </p:txBody>
      </p:sp>
      <p:pic>
        <p:nvPicPr>
          <p:cNvPr id="1469328456" name=""/>
          <p:cNvPicPr>
            <a:picLocks noChangeAspect="1"/>
          </p:cNvPicPr>
          <p:nvPr/>
        </p:nvPicPr>
        <p:blipFill rotWithShape="1">
          <a:blip r:embed="rId6"/>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46486848" name="Title 1"/>
          <p:cNvSpPr>
            <a:spLocks noGrp="1"/>
          </p:cNvSpPr>
          <p:nvPr>
            <p:ph type="title"/>
          </p:nvPr>
        </p:nvSpPr>
        <p:spPr bwMode="auto">
          <a:xfrm flipH="0" flipV="0">
            <a:off x="838197" y="653155"/>
            <a:ext cx="10515600" cy="1152985"/>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sz="2800"/>
              <a:t>Ladder with longitudinal exhaust openings and closed end (Geometry No.6)</a:t>
            </a:r>
            <a:endParaRPr/>
          </a:p>
        </p:txBody>
      </p:sp>
      <p:sp>
        <p:nvSpPr>
          <p:cNvPr id="1915202997"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804175207" name="Slide Number Placeholder 5"/>
          <p:cNvSpPr>
            <a:spLocks noGrp="1"/>
          </p:cNvSpPr>
          <p:nvPr>
            <p:ph type="sldNum" sz="quarter" idx="12"/>
          </p:nvPr>
        </p:nvSpPr>
        <p:spPr bwMode="auto"/>
        <p:txBody>
          <a:bodyPr/>
          <a:lstStyle/>
          <a:p>
            <a:pPr>
              <a:defRPr/>
            </a:pPr>
            <a:fld id="{913E2404-B3D5-FEAB-9E48-0B905BEBDC96}" type="slidenum">
              <a:rPr lang="en-US"/>
              <a:t>28</a:t>
            </a:fld>
            <a:endParaRPr lang="en-US"/>
          </a:p>
        </p:txBody>
      </p:sp>
      <p:pic>
        <p:nvPicPr>
          <p:cNvPr id="1744977639" name=""/>
          <p:cNvPicPr>
            <a:picLocks noChangeAspect="1"/>
          </p:cNvPicPr>
          <p:nvPr/>
        </p:nvPicPr>
        <p:blipFill rotWithShape="1">
          <a:blip r:embed="rId3"/>
          <a:stretch/>
        </p:blipFill>
        <p:spPr bwMode="auto">
          <a:xfrm flipH="0" flipV="0">
            <a:off x="269476" y="1690687"/>
            <a:ext cx="5733626" cy="4606636"/>
          </a:xfrm>
          <a:prstGeom prst="rect">
            <a:avLst/>
          </a:prstGeom>
        </p:spPr>
      </p:pic>
      <p:pic>
        <p:nvPicPr>
          <p:cNvPr id="1341791459" name=""/>
          <p:cNvPicPr>
            <a:picLocks noChangeAspect="1"/>
          </p:cNvPicPr>
          <p:nvPr/>
        </p:nvPicPr>
        <p:blipFill rotWithShape="1">
          <a:blip r:embed="rId4"/>
          <a:stretch/>
        </p:blipFill>
        <p:spPr bwMode="auto">
          <a:xfrm flipH="0" flipV="0">
            <a:off x="6095999" y="1690687"/>
            <a:ext cx="5733626" cy="4606636"/>
          </a:xfrm>
          <a:prstGeom prst="rect">
            <a:avLst/>
          </a:prstGeom>
        </p:spPr>
      </p:pic>
      <p:pic>
        <p:nvPicPr>
          <p:cNvPr id="444859408" name=""/>
          <p:cNvPicPr>
            <a:picLocks noChangeAspect="1"/>
          </p:cNvPicPr>
          <p:nvPr/>
        </p:nvPicPr>
        <p:blipFill rotWithShape="1">
          <a:blip r:embed="rId5"/>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81383843" name="Title 1"/>
          <p:cNvSpPr>
            <a:spLocks noGrp="1"/>
          </p:cNvSpPr>
          <p:nvPr>
            <p:ph type="title"/>
          </p:nvPr>
        </p:nvSpPr>
        <p:spPr bwMode="auto">
          <a:xfrm flipH="0" flipV="0">
            <a:off x="838197" y="902848"/>
            <a:ext cx="10515600" cy="1152985"/>
          </a:xfrm>
        </p:spPr>
        <p:txBody>
          <a:bodyPr vertOverflow="overflow" horzOverflow="overflow" vert="horz" wrap="square" lIns="91440" tIns="45720" rIns="91440" bIns="45720" numCol="1" spcCol="0" rtlCol="0" fromWordArt="0" anchor="ctr" anchorCtr="0" forceAA="0" upright="0" compatLnSpc="0">
            <a:normAutofit/>
          </a:bodyPr>
          <a:lstStyle/>
          <a:p>
            <a:pPr algn="ctr">
              <a:defRPr/>
            </a:pPr>
            <a:r>
              <a:rPr sz="2800"/>
              <a:t>Ladder with longitudinal exhaust openings and closed end (Geometry No.6)</a:t>
            </a:r>
            <a:endParaRPr/>
          </a:p>
        </p:txBody>
      </p:sp>
      <p:sp>
        <p:nvSpPr>
          <p:cNvPr id="747994351"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88955326" name="Slide Number Placeholder 5"/>
          <p:cNvSpPr>
            <a:spLocks noGrp="1"/>
          </p:cNvSpPr>
          <p:nvPr>
            <p:ph type="sldNum" sz="quarter" idx="12"/>
          </p:nvPr>
        </p:nvSpPr>
        <p:spPr bwMode="auto"/>
        <p:txBody>
          <a:bodyPr/>
          <a:lstStyle/>
          <a:p>
            <a:pPr>
              <a:defRPr/>
            </a:pPr>
            <a:fld id="{DB554123-8D94-1C66-95E3-9D502AC7D960}" type="slidenum">
              <a:rPr lang="en-US"/>
              <a:t>29</a:t>
            </a:fld>
            <a:endParaRPr lang="en-US"/>
          </a:p>
        </p:txBody>
      </p:sp>
      <p:graphicFrame>
        <p:nvGraphicFramePr>
          <p:cNvPr id="1251291613" name=""/>
          <p:cNvGraphicFramePr>
            <a:graphicFrameLocks xmlns:a="http://schemas.openxmlformats.org/drawingml/2006/main"/>
          </p:cNvGraphicFramePr>
          <p:nvPr/>
        </p:nvGraphicFramePr>
        <p:xfrm rot="0">
          <a:off x="788553" y="2179780"/>
          <a:ext cx="4595989" cy="3383278"/>
        </p:xfrm>
        <a:graphic>
          <a:graphicData uri="http://schemas.openxmlformats.org/drawingml/2006/table">
            <a:tbl>
              <a:tblPr firstRow="1" firstCol="0" lastRow="0" lastCol="0" bandRow="1" bandCol="0">
                <a:tableStyleId>{5C22544A-7EE6-4342-B048-85BDC9FD1C3A}</a:tableStyleId>
              </a:tblPr>
              <a:tblGrid>
                <a:gridCol w="2520000"/>
                <a:gridCol w="1657468"/>
              </a:tblGrid>
              <a:tr h="548640">
                <a:tc>
                  <a:txBody>
                    <a:bodyPr/>
                    <a:p>
                      <a:pPr algn="ctr">
                        <a:defRPr/>
                      </a:pPr>
                      <a:r>
                        <a:rPr>
                          <a:solidFill>
                            <a:schemeClr val="tx1"/>
                          </a:solidFill>
                        </a:rPr>
                        <a:t>Parameter</a:t>
                      </a:r>
                      <a:endParaRPr>
                        <a:solidFill>
                          <a:schemeClr val="tx1"/>
                        </a:solidFill>
                      </a:endParaRPr>
                    </a:p>
                  </a:txBody>
                  <a:tcPr/>
                </a:tc>
                <a:tc>
                  <a:txBody>
                    <a:bodyPr/>
                    <a:p>
                      <a:pPr algn="ctr">
                        <a:defRPr/>
                      </a:pPr>
                      <a:r>
                        <a:rPr>
                          <a:solidFill>
                            <a:schemeClr val="tx1"/>
                          </a:solidFill>
                        </a:rPr>
                        <a:t>Simulation result</a:t>
                      </a:r>
                      <a:endParaRPr>
                        <a:solidFill>
                          <a:schemeClr val="tx1"/>
                        </a:solidFill>
                      </a:endParaRPr>
                    </a:p>
                  </a:txBody>
                  <a:tcPr/>
                </a:tc>
              </a:tr>
              <a:tr h="548640">
                <a:tc>
                  <a:txBody>
                    <a:bodyPr/>
                    <a:p>
                      <a:pPr algn="ctr">
                        <a:defRPr/>
                      </a:pPr>
                      <a:r>
                        <a:rPr>
                          <a:solidFill>
                            <a:schemeClr val="tx1"/>
                          </a:solidFill>
                        </a:rPr>
                        <a:t>Hot spot temperature</a:t>
                      </a:r>
                      <a:endParaRPr>
                        <a:solidFill>
                          <a:schemeClr val="tx1"/>
                        </a:solidFill>
                      </a:endParaRPr>
                    </a:p>
                  </a:txBody>
                  <a:tcPr/>
                </a:tc>
                <a:tc>
                  <a:txBody>
                    <a:bodyPr/>
                    <a:p>
                      <a:pPr algn="ctr">
                        <a:defRPr/>
                      </a:pPr>
                      <a:r>
                        <a:rPr lang="en-US" sz="1800" b="0" i="0" u="none" strike="noStrike" cap="none" spc="0">
                          <a:solidFill>
                            <a:schemeClr val="tx1"/>
                          </a:solidFill>
                          <a:latin typeface="Arial"/>
                          <a:ea typeface="Arial"/>
                          <a:cs typeface="Arial"/>
                        </a:rPr>
                        <a:t>37.7°C</a:t>
                      </a:r>
                      <a:endParaRPr>
                        <a:solidFill>
                          <a:schemeClr val="tx1"/>
                        </a:solidFill>
                      </a:endParaRPr>
                    </a:p>
                  </a:txBody>
                  <a:tcPr/>
                </a:tc>
              </a:tr>
              <a:tr h="548640">
                <a:tc>
                  <a:txBody>
                    <a:bodyPr/>
                    <a:p>
                      <a:pPr algn="ctr">
                        <a:defRPr/>
                      </a:pPr>
                      <a:r>
                        <a:rPr>
                          <a:solidFill>
                            <a:schemeClr val="tx1"/>
                          </a:solidFill>
                        </a:rPr>
                        <a:t>Time steps</a:t>
                      </a:r>
                      <a:endParaRPr>
                        <a:solidFill>
                          <a:schemeClr val="tx1"/>
                        </a:solidFill>
                      </a:endParaRPr>
                    </a:p>
                  </a:txBody>
                  <a:tcPr/>
                </a:tc>
                <a:tc>
                  <a:txBody>
                    <a:bodyPr/>
                    <a:p>
                      <a:pPr algn="ctr">
                        <a:defRPr/>
                      </a:pPr>
                      <a:r>
                        <a:rPr>
                          <a:solidFill>
                            <a:schemeClr val="tx1"/>
                          </a:solidFill>
                        </a:rPr>
                        <a:t>15000</a:t>
                      </a:r>
                      <a:endParaRPr>
                        <a:solidFill>
                          <a:schemeClr val="tx1"/>
                        </a:solidFill>
                      </a:endParaRPr>
                    </a:p>
                  </a:txBody>
                  <a:tcPr/>
                </a:tc>
              </a:tr>
              <a:tr h="548640">
                <a:tc>
                  <a:txBody>
                    <a:bodyPr/>
                    <a:p>
                      <a:pPr algn="ctr">
                        <a:defRPr/>
                      </a:pPr>
                      <a:r>
                        <a:rPr>
                          <a:solidFill>
                            <a:schemeClr val="tx1"/>
                          </a:solidFill>
                        </a:rPr>
                        <a:t>Pressure variation</a:t>
                      </a:r>
                      <a:endParaRPr>
                        <a:solidFill>
                          <a:schemeClr val="tx1"/>
                        </a:solidFill>
                      </a:endParaRPr>
                    </a:p>
                  </a:txBody>
                  <a:tcPr/>
                </a:tc>
                <a:tc>
                  <a:txBody>
                    <a:bodyPr/>
                    <a:p>
                      <a:pPr algn="ctr">
                        <a:defRPr/>
                      </a:pPr>
                      <a:r>
                        <a:rPr>
                          <a:solidFill>
                            <a:schemeClr val="tx1"/>
                          </a:solidFill>
                        </a:rPr>
                        <a:t>21 Pa</a:t>
                      </a:r>
                      <a:endParaRPr>
                        <a:solidFill>
                          <a:schemeClr val="tx1"/>
                        </a:solidFill>
                      </a:endParaRPr>
                    </a:p>
                  </a:txBody>
                  <a:tcPr/>
                </a:tc>
              </a:tr>
              <a:tr h="548640">
                <a:tc>
                  <a:txBody>
                    <a:bodyPr/>
                    <a:p>
                      <a:pPr algn="ctr">
                        <a:defRPr/>
                      </a:pPr>
                      <a:r>
                        <a:rPr>
                          <a:solidFill>
                            <a:schemeClr val="tx1"/>
                          </a:solidFill>
                        </a:rPr>
                        <a:t>Maximum air speed</a:t>
                      </a:r>
                      <a:endParaRPr>
                        <a:solidFill>
                          <a:schemeClr val="tx1"/>
                        </a:solidFill>
                      </a:endParaRPr>
                    </a:p>
                  </a:txBody>
                  <a:tcPr/>
                </a:tc>
                <a:tc>
                  <a:txBody>
                    <a:bodyPr/>
                    <a:p>
                      <a:pPr algn="ctr">
                        <a:defRPr/>
                      </a:pPr>
                      <a:r>
                        <a:rPr>
                          <a:solidFill>
                            <a:schemeClr val="tx1"/>
                          </a:solidFill>
                        </a:rPr>
                        <a:t>5.7 m/s</a:t>
                      </a:r>
                      <a:endParaRPr>
                        <a:solidFill>
                          <a:schemeClr val="tx1"/>
                        </a:solidFill>
                      </a:endParaRPr>
                    </a:p>
                  </a:txBody>
                  <a:tcPr/>
                </a:tc>
              </a:tr>
            </a:tbl>
          </a:graphicData>
        </a:graphic>
      </p:graphicFrame>
      <p:graphicFrame>
        <p:nvGraphicFramePr>
          <p:cNvPr id="717086706" name=""/>
          <p:cNvGraphicFramePr>
            <a:graphicFrameLocks xmlns:a="http://schemas.openxmlformats.org/drawingml/2006/main"/>
          </p:cNvGraphicFramePr>
          <p:nvPr/>
        </p:nvGraphicFramePr>
        <p:xfrm rot="0">
          <a:off x="5370112" y="2112074"/>
          <a:ext cx="6738179" cy="2965467"/>
        </p:xfrm>
        <a:graphic>
          <a:graphicData uri="http://schemas.openxmlformats.org/drawingml/2006/table">
            <a:tbl>
              <a:tblPr firstRow="1" firstCol="0" lastRow="0" lastCol="0" bandRow="1" bandCol="0">
                <a:tableStyleId>{5C22544A-7EE6-4342-B048-85BDC9FD1C3A}</a:tableStyleId>
              </a:tblPr>
              <a:tblGrid>
                <a:gridCol w="1800000"/>
                <a:gridCol w="1569089"/>
                <a:gridCol w="1684544"/>
                <a:gridCol w="1684544"/>
              </a:tblGrid>
              <a:tr h="512767">
                <a:tc>
                  <a:txBody>
                    <a:bodyPr/>
                    <a:p>
                      <a:pPr algn="ctr">
                        <a:defRPr/>
                      </a:pPr>
                      <a:r>
                        <a:rPr>
                          <a:solidFill>
                            <a:schemeClr val="tx1"/>
                          </a:solidFill>
                        </a:rPr>
                        <a:t>Geometry No.</a:t>
                      </a:r>
                      <a:endParaRPr>
                        <a:solidFill>
                          <a:schemeClr val="tx1"/>
                        </a:solidFill>
                      </a:endParaRPr>
                    </a:p>
                  </a:txBody>
                  <a:tcPr/>
                </a:tc>
                <a:tc>
                  <a:txBody>
                    <a:bodyPr/>
                    <a:p>
                      <a:pPr algn="ctr">
                        <a:defRPr/>
                      </a:pPr>
                      <a:r>
                        <a:rPr>
                          <a:solidFill>
                            <a:schemeClr val="tx1"/>
                          </a:solidFill>
                        </a:rPr>
                        <a:t>Air input speed (m/s)</a:t>
                      </a:r>
                      <a:endParaRPr>
                        <a:solidFill>
                          <a:schemeClr val="tx1"/>
                        </a:solidFill>
                      </a:endParaRPr>
                    </a:p>
                  </a:txBody>
                  <a:tcPr/>
                </a:tc>
                <a:tc>
                  <a:txBody>
                    <a:bodyPr/>
                    <a:p>
                      <a:pPr algn="ctr">
                        <a:defRPr/>
                      </a:pPr>
                      <a:r>
                        <a:rPr>
                          <a:solidFill>
                            <a:schemeClr val="tx1"/>
                          </a:solidFill>
                        </a:rPr>
                        <a:t>Air input temperature (</a:t>
                      </a:r>
                      <a:r>
                        <a:rPr lang="en-US" sz="1800" b="0" i="0" u="none" strike="noStrike" cap="none" spc="0">
                          <a:solidFill>
                            <a:schemeClr val="tx1"/>
                          </a:solidFill>
                          <a:latin typeface="Arial"/>
                          <a:ea typeface="Arial"/>
                          <a:cs typeface="Arial"/>
                        </a:rPr>
                        <a:t>°C</a:t>
                      </a:r>
                      <a:r>
                        <a:rPr>
                          <a:solidFill>
                            <a:schemeClr val="tx1"/>
                          </a:solidFill>
                        </a:rPr>
                        <a:t>)</a:t>
                      </a:r>
                      <a:endParaRPr>
                        <a:solidFill>
                          <a:schemeClr val="tx1"/>
                        </a:solidFill>
                      </a:endParaRPr>
                    </a:p>
                  </a:txBody>
                  <a:tcPr/>
                </a:tc>
                <a:tc>
                  <a:txBody>
                    <a:bodyPr/>
                    <a:p>
                      <a:pPr algn="ctr">
                        <a:defRPr/>
                      </a:pPr>
                      <a:r>
                        <a:rPr>
                          <a:solidFill>
                            <a:schemeClr val="tx1"/>
                          </a:solidFill>
                        </a:rPr>
                        <a:t>Hot spot temperature (</a:t>
                      </a:r>
                      <a:r>
                        <a:rPr lang="en-US" sz="1800" b="1" i="0" u="none" strike="noStrike" cap="none" spc="0">
                          <a:solidFill>
                            <a:schemeClr val="tx1"/>
                          </a:solidFill>
                          <a:latin typeface="Arial"/>
                          <a:ea typeface="Arial"/>
                          <a:cs typeface="Arial"/>
                        </a:rPr>
                        <a:t>°C</a:t>
                      </a:r>
                      <a:r>
                        <a:rPr>
                          <a:solidFill>
                            <a:schemeClr val="tx1"/>
                          </a:solidFill>
                        </a:rPr>
                        <a:t>)</a:t>
                      </a:r>
                      <a:endParaRPr>
                        <a:solidFill>
                          <a:schemeClr val="tx1"/>
                        </a:solidFill>
                      </a:endParaRPr>
                    </a:p>
                  </a:txBody>
                  <a:tcPr/>
                </a:tc>
              </a:tr>
              <a:tr h="512767">
                <a:tc>
                  <a:txBody>
                    <a:bodyPr/>
                    <a:p>
                      <a:pPr algn="ctr">
                        <a:defRPr/>
                      </a:pPr>
                      <a:r>
                        <a:rPr>
                          <a:solidFill>
                            <a:schemeClr val="tx1"/>
                          </a:solidFill>
                        </a:rPr>
                        <a:t>6</a:t>
                      </a:r>
                      <a:endParaRPr>
                        <a:solidFill>
                          <a:schemeClr val="tx1"/>
                        </a:solidFill>
                      </a:endParaRPr>
                    </a:p>
                  </a:txBody>
                  <a:tcPr/>
                </a:tc>
                <a:tc>
                  <a:txBody>
                    <a:bodyPr/>
                    <a:p>
                      <a:pPr algn="ctr">
                        <a:defRPr/>
                      </a:pPr>
                      <a:r>
                        <a:rPr>
                          <a:solidFill>
                            <a:schemeClr val="tx1"/>
                          </a:solidFill>
                        </a:rPr>
                        <a:t>3.0</a:t>
                      </a:r>
                      <a:endParaRPr>
                        <a:solidFill>
                          <a:schemeClr val="tx1"/>
                        </a:solidFill>
                      </a:endParaRPr>
                    </a:p>
                  </a:txBody>
                  <a:tcPr/>
                </a:tc>
                <a:tc>
                  <a:txBody>
                    <a:bodyPr/>
                    <a:p>
                      <a:pPr algn="ctr">
                        <a:defRPr/>
                      </a:pPr>
                      <a:r>
                        <a:rPr>
                          <a:solidFill>
                            <a:schemeClr val="tx1"/>
                          </a:solidFill>
                        </a:rPr>
                        <a:t>0</a:t>
                      </a:r>
                      <a:endParaRPr>
                        <a:solidFill>
                          <a:schemeClr val="tx1"/>
                        </a:solidFill>
                      </a:endParaRPr>
                    </a:p>
                  </a:txBody>
                  <a:tcPr/>
                </a:tc>
                <a:tc>
                  <a:txBody>
                    <a:bodyPr/>
                    <a:p>
                      <a:pPr algn="ctr">
                        <a:defRPr/>
                      </a:pPr>
                      <a:r>
                        <a:rPr lang="en-US" sz="1800" b="0" i="0" u="none" strike="noStrike" cap="none" spc="0">
                          <a:solidFill>
                            <a:schemeClr val="tx1"/>
                          </a:solidFill>
                          <a:latin typeface="Arial"/>
                          <a:ea typeface="Arial"/>
                          <a:cs typeface="Arial"/>
                        </a:rPr>
                        <a:t>37.7</a:t>
                      </a:r>
                      <a:endParaRPr>
                        <a:solidFill>
                          <a:schemeClr val="tx1"/>
                        </a:solidFill>
                      </a:endParaRPr>
                    </a:p>
                  </a:txBody>
                  <a:tcPr/>
                </a:tc>
              </a:tr>
              <a:tr h="512767">
                <a:tc>
                  <a:txBody>
                    <a:bodyPr/>
                    <a:p>
                      <a:pPr algn="ctr">
                        <a:defRPr/>
                      </a:pPr>
                      <a:r>
                        <a:rPr>
                          <a:solidFill>
                            <a:schemeClr val="tx1"/>
                          </a:solidFill>
                        </a:rPr>
                        <a:t>6</a:t>
                      </a:r>
                      <a:endParaRPr>
                        <a:solidFill>
                          <a:schemeClr val="tx1"/>
                        </a:solidFill>
                      </a:endParaRPr>
                    </a:p>
                  </a:txBody>
                  <a:tcPr/>
                </a:tc>
                <a:tc>
                  <a:txBody>
                    <a:bodyPr/>
                    <a:p>
                      <a:pPr algn="ctr">
                        <a:defRPr/>
                      </a:pPr>
                      <a:r>
                        <a:rPr>
                          <a:solidFill>
                            <a:schemeClr val="tx1"/>
                          </a:solidFill>
                        </a:rPr>
                        <a:t>3.5</a:t>
                      </a:r>
                      <a:endParaRPr>
                        <a:solidFill>
                          <a:schemeClr val="tx1"/>
                        </a:solidFill>
                      </a:endParaRPr>
                    </a:p>
                  </a:txBody>
                  <a:tcPr/>
                </a:tc>
                <a:tc>
                  <a:txBody>
                    <a:bodyPr/>
                    <a:p>
                      <a:pPr algn="ctr">
                        <a:defRPr/>
                      </a:pPr>
                      <a:r>
                        <a:rPr>
                          <a:solidFill>
                            <a:schemeClr val="tx1"/>
                          </a:solidFill>
                        </a:rPr>
                        <a:t>0</a:t>
                      </a:r>
                      <a:endParaRPr>
                        <a:solidFill>
                          <a:schemeClr val="tx1"/>
                        </a:solidFill>
                      </a:endParaRPr>
                    </a:p>
                  </a:txBody>
                  <a:tcPr/>
                </a:tc>
                <a:tc>
                  <a:txBody>
                    <a:bodyPr/>
                    <a:p>
                      <a:pPr algn="ctr">
                        <a:defRPr/>
                      </a:pPr>
                      <a:r>
                        <a:rPr lang="en-US" sz="1800" b="0" i="0" u="none" strike="noStrike" cap="none" spc="0">
                          <a:solidFill>
                            <a:schemeClr val="tx1"/>
                          </a:solidFill>
                          <a:latin typeface="Arial"/>
                          <a:ea typeface="Arial"/>
                          <a:cs typeface="Arial"/>
                        </a:rPr>
                        <a:t>34.8</a:t>
                      </a:r>
                      <a:endParaRPr>
                        <a:solidFill>
                          <a:schemeClr val="tx1"/>
                        </a:solidFill>
                      </a:endParaRPr>
                    </a:p>
                  </a:txBody>
                  <a:tcPr/>
                </a:tc>
              </a:tr>
              <a:tr h="512767">
                <a:tc>
                  <a:txBody>
                    <a:bodyPr/>
                    <a:p>
                      <a:pPr algn="ctr">
                        <a:defRPr/>
                      </a:pPr>
                      <a:r>
                        <a:rPr>
                          <a:solidFill>
                            <a:schemeClr val="tx1"/>
                          </a:solidFill>
                        </a:rPr>
                        <a:t>6</a:t>
                      </a:r>
                      <a:endParaRPr>
                        <a:solidFill>
                          <a:schemeClr val="tx1"/>
                        </a:solidFill>
                      </a:endParaRPr>
                    </a:p>
                  </a:txBody>
                  <a:tcPr/>
                </a:tc>
                <a:tc>
                  <a:txBody>
                    <a:bodyPr/>
                    <a:p>
                      <a:pPr algn="ctr">
                        <a:defRPr/>
                      </a:pPr>
                      <a:r>
                        <a:rPr>
                          <a:solidFill>
                            <a:schemeClr val="tx1"/>
                          </a:solidFill>
                        </a:rPr>
                        <a:t>4.0</a:t>
                      </a:r>
                      <a:endParaRPr>
                        <a:solidFill>
                          <a:schemeClr val="tx1"/>
                        </a:solidFill>
                      </a:endParaRPr>
                    </a:p>
                  </a:txBody>
                  <a:tcPr/>
                </a:tc>
                <a:tc>
                  <a:txBody>
                    <a:bodyPr/>
                    <a:p>
                      <a:pPr algn="ctr">
                        <a:defRPr/>
                      </a:pPr>
                      <a:r>
                        <a:rPr>
                          <a:solidFill>
                            <a:schemeClr val="tx1"/>
                          </a:solidFill>
                        </a:rPr>
                        <a:t>0</a:t>
                      </a:r>
                      <a:endParaRPr>
                        <a:solidFill>
                          <a:schemeClr val="tx1"/>
                        </a:solidFill>
                      </a:endParaRPr>
                    </a:p>
                  </a:txBody>
                  <a:tcPr/>
                </a:tc>
                <a:tc>
                  <a:txBody>
                    <a:bodyPr/>
                    <a:p>
                      <a:pPr algn="ctr">
                        <a:defRPr/>
                      </a:pPr>
                      <a:r>
                        <a:rPr lang="en-US" sz="1800" b="0" i="0" u="none" strike="noStrike" cap="none" spc="0">
                          <a:solidFill>
                            <a:schemeClr val="tx1"/>
                          </a:solidFill>
                          <a:latin typeface="Arial"/>
                          <a:ea typeface="Arial"/>
                          <a:cs typeface="Arial"/>
                        </a:rPr>
                        <a:t>32.2</a:t>
                      </a:r>
                      <a:endParaRPr>
                        <a:solidFill>
                          <a:schemeClr val="tx1"/>
                        </a:solidFill>
                      </a:endParaRPr>
                    </a:p>
                  </a:txBody>
                  <a:tcPr/>
                </a:tc>
              </a:tr>
              <a:tr h="512767">
                <a:tc>
                  <a:txBody>
                    <a:bodyPr/>
                    <a:p>
                      <a:pPr algn="ctr">
                        <a:defRPr/>
                      </a:pPr>
                      <a:r>
                        <a:rPr>
                          <a:solidFill>
                            <a:schemeClr val="tx1"/>
                          </a:solidFill>
                        </a:rPr>
                        <a:t>6</a:t>
                      </a:r>
                      <a:endParaRPr>
                        <a:solidFill>
                          <a:schemeClr val="tx1"/>
                        </a:solidFill>
                      </a:endParaRPr>
                    </a:p>
                  </a:txBody>
                  <a:tcPr/>
                </a:tc>
                <a:tc>
                  <a:txBody>
                    <a:bodyPr/>
                    <a:p>
                      <a:pPr algn="ctr">
                        <a:defRPr/>
                      </a:pPr>
                      <a:r>
                        <a:rPr>
                          <a:solidFill>
                            <a:schemeClr val="tx1"/>
                          </a:solidFill>
                        </a:rPr>
                        <a:t>3.0</a:t>
                      </a:r>
                      <a:endParaRPr>
                        <a:solidFill>
                          <a:schemeClr val="tx1"/>
                        </a:solidFill>
                      </a:endParaRPr>
                    </a:p>
                  </a:txBody>
                  <a:tcPr/>
                </a:tc>
                <a:tc>
                  <a:txBody>
                    <a:bodyPr/>
                    <a:p>
                      <a:pPr algn="ctr">
                        <a:defRPr/>
                      </a:pPr>
                      <a:r>
                        <a:rPr>
                          <a:solidFill>
                            <a:schemeClr val="tx1"/>
                          </a:solidFill>
                        </a:rPr>
                        <a:t>-5</a:t>
                      </a:r>
                      <a:endParaRPr>
                        <a:solidFill>
                          <a:schemeClr val="tx1"/>
                        </a:solidFill>
                      </a:endParaRPr>
                    </a:p>
                  </a:txBody>
                  <a:tcPr/>
                </a:tc>
                <a:tc>
                  <a:txBody>
                    <a:bodyPr/>
                    <a:p>
                      <a:pPr algn="ctr">
                        <a:defRPr/>
                      </a:pPr>
                      <a:r>
                        <a:rPr lang="en-US" sz="1800" b="0" i="0" u="none" strike="noStrike" cap="none" spc="0">
                          <a:solidFill>
                            <a:schemeClr val="tx1"/>
                          </a:solidFill>
                          <a:latin typeface="Arial"/>
                          <a:ea typeface="Arial"/>
                          <a:cs typeface="Arial"/>
                        </a:rPr>
                        <a:t>32.4</a:t>
                      </a:r>
                      <a:endParaRPr>
                        <a:solidFill>
                          <a:schemeClr val="tx1"/>
                        </a:solidFill>
                      </a:endParaRPr>
                    </a:p>
                  </a:txBody>
                  <a:tcPr/>
                </a:tc>
              </a:tr>
            </a:tbl>
          </a:graphicData>
        </a:graphic>
      </p:graphicFrame>
      <p:pic>
        <p:nvPicPr>
          <p:cNvPr id="1642306913" name=""/>
          <p:cNvPicPr>
            <a:picLocks noChangeAspect="1"/>
          </p:cNvPicPr>
          <p:nvPr/>
        </p:nvPicPr>
        <p:blipFill rotWithShape="1">
          <a:blip r:embed="rId3"/>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0835231" name="Title 1"/>
          <p:cNvSpPr>
            <a:spLocks noGrp="1"/>
          </p:cNvSpPr>
          <p:nvPr>
            <p:ph type="title"/>
          </p:nvPr>
        </p:nvSpPr>
        <p:spPr bwMode="auto">
          <a:xfrm>
            <a:off x="838199" y="682624"/>
            <a:ext cx="10515600" cy="1325562"/>
          </a:xfrm>
        </p:spPr>
        <p:txBody>
          <a:bodyPr/>
          <a:lstStyle/>
          <a:p>
            <a:pPr>
              <a:defRPr/>
            </a:pPr>
            <a:r>
              <a:rPr/>
              <a:t>Conclusions (Geometry No.6)</a:t>
            </a:r>
            <a:endParaRPr/>
          </a:p>
        </p:txBody>
      </p:sp>
      <p:sp>
        <p:nvSpPr>
          <p:cNvPr id="1101443810"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154661738" name="Slide Number Placeholder 5"/>
          <p:cNvSpPr>
            <a:spLocks noGrp="1"/>
          </p:cNvSpPr>
          <p:nvPr>
            <p:ph type="sldNum" sz="quarter" idx="12"/>
          </p:nvPr>
        </p:nvSpPr>
        <p:spPr bwMode="auto"/>
        <p:txBody>
          <a:bodyPr/>
          <a:lstStyle/>
          <a:p>
            <a:pPr>
              <a:defRPr/>
            </a:pPr>
            <a:fld id="{783547A6-DA37-965D-D61C-5513C158D429}" type="slidenum">
              <a:rPr lang="en-US"/>
              <a:t>30</a:t>
            </a:fld>
            <a:endParaRPr lang="en-US"/>
          </a:p>
        </p:txBody>
      </p:sp>
      <p:graphicFrame>
        <p:nvGraphicFramePr>
          <p:cNvPr id="223833472" name=""/>
          <p:cNvGraphicFramePr>
            <a:graphicFrameLocks xmlns:a="http://schemas.openxmlformats.org/drawingml/2006/main"/>
          </p:cNvGraphicFramePr>
          <p:nvPr/>
        </p:nvGraphicFramePr>
        <p:xfrm rot="0">
          <a:off x="1170453" y="1890567"/>
          <a:ext cx="8127999" cy="1828798"/>
        </p:xfrm>
        <a:graphic>
          <a:graphicData uri="http://schemas.openxmlformats.org/drawingml/2006/table">
            <a:tbl>
              <a:tblPr firstRow="1" firstCol="0" lastRow="0" lastCol="0" bandRow="1" bandCol="0">
                <a:tableStyleId>{5C22544A-7EE6-4342-B048-85BDC9FD1C3A}</a:tableStyleId>
              </a:tblPr>
              <a:tblGrid>
                <a:gridCol w="4928464"/>
                <a:gridCol w="4928464"/>
              </a:tblGrid>
              <a:tr h="522432">
                <a:tc>
                  <a:txBody>
                    <a:bodyPr/>
                    <a:p>
                      <a:pPr algn="ctr">
                        <a:defRPr/>
                      </a:pPr>
                      <a:r>
                        <a:rPr/>
                        <a:t>Advantages</a:t>
                      </a:r>
                      <a:endParaRPr/>
                    </a:p>
                  </a:txBody>
                  <a:tcPr/>
                </a:tc>
                <a:tc>
                  <a:txBody>
                    <a:bodyPr/>
                    <a:p>
                      <a:pPr algn="ctr">
                        <a:defRPr/>
                      </a:pPr>
                      <a:r>
                        <a:rPr/>
                        <a:t>Disadvantages</a:t>
                      </a:r>
                      <a:endParaRPr/>
                    </a:p>
                  </a:txBody>
                  <a:tcPr/>
                </a:tc>
              </a:tr>
              <a:tr h="522432">
                <a:tc>
                  <a:txBody>
                    <a:bodyPr/>
                    <a:p>
                      <a:pPr algn="ctr">
                        <a:defRPr/>
                      </a:pPr>
                      <a:r>
                        <a:rPr/>
                        <a:t>Highest cooling efficiency</a:t>
                      </a:r>
                      <a:endParaRPr/>
                    </a:p>
                  </a:txBody>
                  <a:tcPr/>
                </a:tc>
                <a:tc>
                  <a:txBody>
                    <a:bodyPr/>
                    <a:p>
                      <a:pPr algn="ctr">
                        <a:defRPr/>
                      </a:pPr>
                      <a:r>
                        <a:rPr/>
                        <a:t>Lateral thermal gradient</a:t>
                      </a:r>
                      <a:endParaRPr/>
                    </a:p>
                  </a:txBody>
                  <a:tcPr/>
                </a:tc>
              </a:tr>
              <a:tr h="522432">
                <a:tc>
                  <a:txBody>
                    <a:bodyPr/>
                    <a:p>
                      <a:pPr algn="ctr">
                        <a:defRPr/>
                      </a:pPr>
                      <a:r>
                        <a:rPr/>
                        <a:t>No need for vertical mixing </a:t>
                      </a:r>
                      <a:endParaRPr/>
                    </a:p>
                  </a:txBody>
                  <a:tcPr/>
                </a:tc>
                <a:tc>
                  <a:txBody>
                    <a:bodyPr/>
                    <a:p>
                      <a:pPr algn="ctr">
                        <a:defRPr/>
                      </a:pPr>
                      <a:endParaRPr/>
                    </a:p>
                  </a:txBody>
                  <a:tcPr/>
                </a:tc>
              </a:tr>
              <a:tr h="522432">
                <a:tc>
                  <a:txBody>
                    <a:bodyPr/>
                    <a:p>
                      <a:pPr algn="ctr">
                        <a:defRPr/>
                      </a:pPr>
                      <a:r>
                        <a:rPr lang="en-US" sz="1800" b="0" i="0" u="none" strike="noStrike" cap="none" spc="0">
                          <a:solidFill>
                            <a:schemeClr val="dk1"/>
                          </a:solidFill>
                          <a:latin typeface="Arial"/>
                          <a:ea typeface="Arial"/>
                          <a:cs typeface="Arial"/>
                        </a:rPr>
                        <a:t>Lowest longitudinal gradient</a:t>
                      </a:r>
                      <a:endParaRPr/>
                    </a:p>
                  </a:txBody>
                  <a:tcPr/>
                </a:tc>
                <a:tc>
                  <a:txBody>
                    <a:bodyPr/>
                    <a:p>
                      <a:pPr algn="ctr">
                        <a:defRPr/>
                      </a:pPr>
                      <a:endParaRPr/>
                    </a:p>
                  </a:txBody>
                  <a:tcPr/>
                </a:tc>
              </a:tr>
              <a:tr h="522432">
                <a:tc>
                  <a:txBody>
                    <a:bodyPr/>
                    <a:p>
                      <a:pPr algn="ctr">
                        <a:defRPr/>
                      </a:pPr>
                      <a:r>
                        <a:rPr/>
                        <a:t>High speed zones are distributed only locally</a:t>
                      </a:r>
                      <a:endParaRPr/>
                    </a:p>
                  </a:txBody>
                  <a:tcPr/>
                </a:tc>
                <a:tc>
                  <a:txBody>
                    <a:bodyPr/>
                    <a:p>
                      <a:pPr algn="ctr">
                        <a:defRPr/>
                      </a:pPr>
                      <a:endParaRPr/>
                    </a:p>
                  </a:txBody>
                  <a:tcPr/>
                </a:tc>
              </a:tr>
              <a:tr h="522432">
                <a:tc>
                  <a:txBody>
                    <a:bodyPr/>
                    <a:p>
                      <a:pPr algn="ctr">
                        <a:defRPr/>
                      </a:pPr>
                      <a:r>
                        <a:rPr/>
                        <a:t>Low pressure variation</a:t>
                      </a:r>
                      <a:endParaRPr/>
                    </a:p>
                  </a:txBody>
                  <a:tcPr/>
                </a:tc>
                <a:tc>
                  <a:txBody>
                    <a:bodyPr/>
                    <a:p>
                      <a:pPr algn="ctr">
                        <a:defRPr/>
                      </a:pPr>
                      <a:endParaRPr/>
                    </a:p>
                  </a:txBody>
                  <a:tcPr/>
                </a:tc>
              </a:tr>
              <a:tr h="522432">
                <a:tc>
                  <a:txBody>
                    <a:bodyPr/>
                    <a:p>
                      <a:pPr algn="ctr">
                        <a:defRPr/>
                      </a:pPr>
                      <a:r>
                        <a:rPr/>
                        <a:t>Low material budget</a:t>
                      </a:r>
                      <a:endParaRPr/>
                    </a:p>
                  </a:txBody>
                  <a:tcPr/>
                </a:tc>
                <a:tc>
                  <a:txBody>
                    <a:bodyPr/>
                    <a:p>
                      <a:pPr algn="ctr">
                        <a:defRPr/>
                      </a:pPr>
                      <a:endParaRPr/>
                    </a:p>
                  </a:txBody>
                  <a:tcPr/>
                </a:tc>
              </a:tr>
            </a:tbl>
          </a:graphicData>
        </a:graphic>
      </p:graphicFrame>
      <p:pic>
        <p:nvPicPr>
          <p:cNvPr id="593306743" name=""/>
          <p:cNvPicPr>
            <a:picLocks noChangeAspect="1"/>
          </p:cNvPicPr>
          <p:nvPr/>
        </p:nvPicPr>
        <p:blipFill rotWithShape="1">
          <a:blip r:embed="rId3"/>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66315080" name="Title 1"/>
          <p:cNvSpPr>
            <a:spLocks noGrp="1"/>
          </p:cNvSpPr>
          <p:nvPr>
            <p:ph type="title"/>
          </p:nvPr>
        </p:nvSpPr>
        <p:spPr bwMode="auto">
          <a:xfrm>
            <a:off x="838199" y="500061"/>
            <a:ext cx="10515600" cy="1325562"/>
          </a:xfrm>
        </p:spPr>
        <p:txBody>
          <a:bodyPr/>
          <a:lstStyle/>
          <a:p>
            <a:pPr>
              <a:defRPr/>
            </a:pPr>
            <a:r>
              <a:rPr/>
              <a:t>Conclusions </a:t>
            </a:r>
            <a:endParaRPr/>
          </a:p>
        </p:txBody>
      </p:sp>
      <p:sp>
        <p:nvSpPr>
          <p:cNvPr id="475255659" name="Content Placeholder 2"/>
          <p:cNvSpPr>
            <a:spLocks noGrp="1"/>
          </p:cNvSpPr>
          <p:nvPr>
            <p:ph idx="1"/>
          </p:nvPr>
        </p:nvSpPr>
        <p:spPr bwMode="auto"/>
        <p:txBody>
          <a:bodyPr vertOverflow="overflow" horzOverflow="overflow" vert="horz" wrap="square" lIns="91440" tIns="45720" rIns="91440" bIns="45720" numCol="1" spcCol="0" rtlCol="0" fromWordArt="0" anchor="t" anchorCtr="0" forceAA="0" upright="0" compatLnSpc="0">
            <a:normAutofit fontScale="95000" lnSpcReduction="1000"/>
          </a:bodyPr>
          <a:lstStyle/>
          <a:p>
            <a:pPr>
              <a:defRPr/>
            </a:pPr>
            <a:r>
              <a:rPr/>
              <a:t>The necessity </a:t>
            </a:r>
            <a:r>
              <a:rPr/>
              <a:t>of vertical mixing is not proven as a good option</a:t>
            </a:r>
            <a:endParaRPr/>
          </a:p>
          <a:p>
            <a:pPr>
              <a:defRPr/>
            </a:pPr>
            <a:r>
              <a:rPr/>
              <a:t>A efficient method of cooling is pushing the air right to the sensor for avoiding air overheating</a:t>
            </a:r>
            <a:endParaRPr/>
          </a:p>
          <a:p>
            <a:pPr>
              <a:defRPr/>
            </a:pPr>
            <a:r>
              <a:rPr/>
              <a:t>Temperature of inlet air may have a near linear dependence on hot spot temperature</a:t>
            </a:r>
            <a:endParaRPr/>
          </a:p>
          <a:p>
            <a:pPr>
              <a:defRPr/>
            </a:pPr>
            <a:r>
              <a:rPr/>
              <a:t>Air inlet speed decreases the temperature gradient and hot spot temperature but increases the risk of vibrations</a:t>
            </a:r>
            <a:endParaRPr/>
          </a:p>
          <a:p>
            <a:pPr>
              <a:defRPr/>
            </a:pPr>
            <a:r>
              <a:rPr/>
              <a:t>The final setup will require a very fine tuning of inlet speed and temperature of air </a:t>
            </a:r>
            <a:endParaRPr/>
          </a:p>
          <a:p>
            <a:pPr>
              <a:defRPr/>
            </a:pPr>
            <a:r>
              <a:rPr/>
              <a:t>Exhaust openings dimensions has to be chosen by the inlet speed</a:t>
            </a:r>
            <a:endParaRPr/>
          </a:p>
        </p:txBody>
      </p:sp>
      <p:sp>
        <p:nvSpPr>
          <p:cNvPr id="1278764062"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325900564" name="Slide Number Placeholder 5"/>
          <p:cNvSpPr>
            <a:spLocks noGrp="1"/>
          </p:cNvSpPr>
          <p:nvPr>
            <p:ph type="sldNum" sz="quarter" idx="12"/>
          </p:nvPr>
        </p:nvSpPr>
        <p:spPr bwMode="auto"/>
        <p:txBody>
          <a:bodyPr/>
          <a:lstStyle/>
          <a:p>
            <a:pPr>
              <a:defRPr/>
            </a:pPr>
            <a:fld id="{36E85DDA-01ED-6AD1-3AC3-B575DD051B64}" type="slidenum">
              <a:rPr lang="en-US"/>
              <a:t>31</a:t>
            </a:fld>
            <a:endParaRPr lang="en-US"/>
          </a:p>
        </p:txBody>
      </p:sp>
      <p:pic>
        <p:nvPicPr>
          <p:cNvPr id="582143754" name=""/>
          <p:cNvPicPr>
            <a:picLocks noChangeAspect="1"/>
          </p:cNvPicPr>
          <p:nvPr/>
        </p:nvPicPr>
        <p:blipFill rotWithShape="1">
          <a:blip r:embed="rId3"/>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8195817" name="Title 1"/>
          <p:cNvSpPr>
            <a:spLocks noGrp="1"/>
          </p:cNvSpPr>
          <p:nvPr>
            <p:ph type="title"/>
          </p:nvPr>
        </p:nvSpPr>
        <p:spPr bwMode="auto">
          <a:xfrm>
            <a:off x="838199" y="500061"/>
            <a:ext cx="10515600" cy="1325562"/>
          </a:xfrm>
        </p:spPr>
        <p:txBody>
          <a:bodyPr/>
          <a:lstStyle/>
          <a:p>
            <a:pPr>
              <a:defRPr/>
            </a:pPr>
            <a:r>
              <a:rPr/>
              <a:t>Backup plan</a:t>
            </a:r>
            <a:endParaRPr/>
          </a:p>
        </p:txBody>
      </p:sp>
      <p:sp>
        <p:nvSpPr>
          <p:cNvPr id="279349324"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596352613" name="Slide Number Placeholder 5"/>
          <p:cNvSpPr>
            <a:spLocks noGrp="1"/>
          </p:cNvSpPr>
          <p:nvPr>
            <p:ph type="sldNum" sz="quarter" idx="12"/>
          </p:nvPr>
        </p:nvSpPr>
        <p:spPr bwMode="auto"/>
        <p:txBody>
          <a:bodyPr/>
          <a:lstStyle/>
          <a:p>
            <a:pPr>
              <a:defRPr/>
            </a:pPr>
            <a:fld id="{824AD5CE-86B7-08F9-37ED-84A68CA0CD82}" type="slidenum">
              <a:rPr lang="en-US"/>
              <a:t>32</a:t>
            </a:fld>
            <a:endParaRPr lang="en-US"/>
          </a:p>
        </p:txBody>
      </p:sp>
      <p:pic>
        <p:nvPicPr>
          <p:cNvPr id="1610410138" name=""/>
          <p:cNvPicPr>
            <a:picLocks noChangeAspect="1"/>
          </p:cNvPicPr>
          <p:nvPr/>
        </p:nvPicPr>
        <p:blipFill rotWithShape="1">
          <a:blip r:embed="rId3"/>
          <a:stretch/>
        </p:blipFill>
        <p:spPr bwMode="auto">
          <a:xfrm>
            <a:off x="5344136" y="457200"/>
            <a:ext cx="2476499" cy="2466974"/>
          </a:xfrm>
          <a:prstGeom prst="rect">
            <a:avLst/>
          </a:prstGeom>
        </p:spPr>
      </p:pic>
      <p:pic>
        <p:nvPicPr>
          <p:cNvPr id="1494175547" name=""/>
          <p:cNvPicPr>
            <a:picLocks noChangeAspect="1"/>
          </p:cNvPicPr>
          <p:nvPr/>
        </p:nvPicPr>
        <p:blipFill rotWithShape="1">
          <a:blip r:embed="rId4"/>
          <a:stretch/>
        </p:blipFill>
        <p:spPr bwMode="auto">
          <a:xfrm flipH="0" flipV="0">
            <a:off x="7616500" y="402396"/>
            <a:ext cx="4575497" cy="2576582"/>
          </a:xfrm>
          <a:prstGeom prst="rect">
            <a:avLst/>
          </a:prstGeom>
        </p:spPr>
      </p:pic>
      <p:sp>
        <p:nvSpPr>
          <p:cNvPr id="615364278" name="Content Placeholder 2"/>
          <p:cNvSpPr>
            <a:spLocks noGrp="1"/>
          </p:cNvSpPr>
          <p:nvPr>
            <p:ph idx="1"/>
          </p:nvPr>
        </p:nvSpPr>
        <p:spPr bwMode="auto">
          <a:xfrm flipH="0" flipV="0">
            <a:off x="838199" y="1825624"/>
            <a:ext cx="5744186" cy="4351338"/>
          </a:xfrm>
        </p:spPr>
        <p:txBody>
          <a:bodyPr vertOverflow="overflow" horzOverflow="overflow" vert="horz" wrap="square" lIns="91440" tIns="45720" rIns="91440" bIns="45720" numCol="1" spcCol="0" rtlCol="0" fromWordArt="0" anchor="t" anchorCtr="0" forceAA="0" upright="0" compatLnSpc="0">
            <a:normAutofit/>
          </a:bodyPr>
          <a:lstStyle/>
          <a:p>
            <a:pPr>
              <a:spcAft>
                <a:spcPts val="0"/>
              </a:spcAft>
              <a:defRPr/>
            </a:pPr>
            <a:r>
              <a:rPr/>
              <a:t>Raspberry Pi model: </a:t>
            </a:r>
            <a:r>
              <a:rPr/>
              <a:t>Raspberry Pi 3 Model B</a:t>
            </a:r>
            <a:br>
              <a:rPr/>
            </a:br>
            <a:r>
              <a:rPr/>
              <a:t>OS: Raspberry Pi OS Lite (32-bit)</a:t>
            </a:r>
            <a:endParaRPr/>
          </a:p>
          <a:p>
            <a:pPr>
              <a:spcAft>
                <a:spcPts val="0"/>
              </a:spcAft>
              <a:defRPr/>
            </a:pPr>
            <a:r>
              <a:rPr/>
              <a:t>Base: Debian 13 “Trixie”</a:t>
            </a:r>
            <a:endParaRPr/>
          </a:p>
          <a:p>
            <a:pPr>
              <a:defRPr/>
            </a:pPr>
            <a:r>
              <a:rPr/>
              <a:t>AQ: </a:t>
            </a:r>
            <a:r>
              <a:rPr/>
              <a:t>Influxdb</a:t>
            </a:r>
            <a:endParaRPr/>
          </a:p>
          <a:p>
            <a:pPr>
              <a:defRPr/>
            </a:pPr>
            <a:r>
              <a:rPr/>
              <a:t>Sensors installed: </a:t>
            </a:r>
            <a:endParaRPr/>
          </a:p>
          <a:p>
            <a:pPr>
              <a:defRPr/>
            </a:pPr>
            <a:r>
              <a:rPr/>
              <a:t>DHT22 (x3) – temperature and humidity sensor</a:t>
            </a:r>
            <a:endParaRPr/>
          </a:p>
          <a:p>
            <a:pPr>
              <a:defRPr/>
            </a:pPr>
            <a:r>
              <a:rPr/>
              <a:t>PT1000</a:t>
            </a:r>
            <a:r>
              <a:rPr/>
              <a:t> (RSPRO)</a:t>
            </a:r>
            <a:endParaRPr/>
          </a:p>
        </p:txBody>
      </p:sp>
      <p:pic>
        <p:nvPicPr>
          <p:cNvPr id="295111897" name=""/>
          <p:cNvPicPr>
            <a:picLocks noChangeAspect="1"/>
          </p:cNvPicPr>
          <p:nvPr/>
        </p:nvPicPr>
        <p:blipFill rotWithShape="1">
          <a:blip r:embed="rId5"/>
          <a:stretch/>
        </p:blipFill>
        <p:spPr bwMode="auto">
          <a:xfrm>
            <a:off x="7442921" y="3154795"/>
            <a:ext cx="3800475" cy="2857500"/>
          </a:xfrm>
          <a:prstGeom prst="rect">
            <a:avLst/>
          </a:prstGeom>
        </p:spPr>
      </p:pic>
      <p:pic>
        <p:nvPicPr>
          <p:cNvPr id="831616791" name=""/>
          <p:cNvPicPr>
            <a:picLocks noChangeAspect="1"/>
          </p:cNvPicPr>
          <p:nvPr/>
        </p:nvPicPr>
        <p:blipFill rotWithShape="1">
          <a:blip r:embed="rId6"/>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51118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29784397" name="Title 1"/>
          <p:cNvSpPr>
            <a:spLocks noGrp="1"/>
          </p:cNvSpPr>
          <p:nvPr>
            <p:ph type="title"/>
          </p:nvPr>
        </p:nvSpPr>
        <p:spPr bwMode="auto">
          <a:xfrm>
            <a:off x="838199" y="668193"/>
            <a:ext cx="10515600" cy="1325562"/>
          </a:xfrm>
        </p:spPr>
        <p:txBody>
          <a:bodyPr/>
          <a:lstStyle/>
          <a:p>
            <a:pPr>
              <a:defRPr/>
            </a:pPr>
            <a:r>
              <a:rPr/>
              <a:t>This is it</a:t>
            </a:r>
            <a:endParaRPr/>
          </a:p>
        </p:txBody>
      </p:sp>
      <p:sp>
        <p:nvSpPr>
          <p:cNvPr id="1884854803"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598394552" name="Slide Number Placeholder 5"/>
          <p:cNvSpPr>
            <a:spLocks noGrp="1"/>
          </p:cNvSpPr>
          <p:nvPr>
            <p:ph type="sldNum" sz="quarter" idx="12"/>
          </p:nvPr>
        </p:nvSpPr>
        <p:spPr bwMode="auto"/>
        <p:txBody>
          <a:bodyPr/>
          <a:lstStyle/>
          <a:p>
            <a:pPr>
              <a:defRPr/>
            </a:pPr>
            <a:fld id="{2D4BABA1-5141-6AAF-AD38-EF38A5B4B2EC}" type="slidenum">
              <a:rPr lang="en-US"/>
              <a:t>33</a:t>
            </a:fld>
            <a:endParaRPr lang="en-US"/>
          </a:p>
        </p:txBody>
      </p:sp>
      <p:pic>
        <p:nvPicPr>
          <p:cNvPr id="872674759" name=""/>
          <p:cNvPicPr>
            <a:picLocks noChangeAspect="1"/>
          </p:cNvPicPr>
          <p:nvPr/>
        </p:nvPicPr>
        <p:blipFill rotWithShape="1">
          <a:blip r:embed="rId3"/>
          <a:stretch/>
        </p:blipFill>
        <p:spPr bwMode="auto">
          <a:xfrm rot="5400000" flipH="0" flipV="0">
            <a:off x="2893521" y="-820876"/>
            <a:ext cx="4478256" cy="9699099"/>
          </a:xfrm>
          <a:prstGeom prst="rect">
            <a:avLst/>
          </a:prstGeom>
        </p:spPr>
      </p:pic>
      <p:sp>
        <p:nvSpPr>
          <p:cNvPr id="662477890" name=""/>
          <p:cNvSpPr txBox="1"/>
          <p:nvPr/>
        </p:nvSpPr>
        <p:spPr bwMode="auto">
          <a:xfrm rot="0" flipH="0" flipV="0">
            <a:off x="10204772" y="3708453"/>
            <a:ext cx="1828848"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Something</a:t>
            </a:r>
            <a:br>
              <a:rPr/>
            </a:br>
            <a:r>
              <a:rPr/>
              <a:t>something....</a:t>
            </a:r>
            <a:endParaRPr/>
          </a:p>
        </p:txBody>
      </p:sp>
      <p:pic>
        <p:nvPicPr>
          <p:cNvPr id="1019881026" name=""/>
          <p:cNvPicPr>
            <a:picLocks noChangeAspect="1"/>
          </p:cNvPicPr>
          <p:nvPr/>
        </p:nvPicPr>
        <p:blipFill rotWithShape="1">
          <a:blip r:embed="rId4"/>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77652043" name="Title 1"/>
          <p:cNvSpPr>
            <a:spLocks noGrp="1"/>
          </p:cNvSpPr>
          <p:nvPr>
            <p:ph type="title"/>
          </p:nvPr>
        </p:nvSpPr>
        <p:spPr bwMode="auto">
          <a:xfrm>
            <a:off x="838199" y="500061"/>
            <a:ext cx="10515600" cy="1325562"/>
          </a:xfrm>
        </p:spPr>
        <p:txBody>
          <a:bodyPr/>
          <a:lstStyle/>
          <a:p>
            <a:pPr>
              <a:defRPr/>
            </a:pPr>
            <a:r>
              <a:rPr/>
              <a:t>Thank you!</a:t>
            </a:r>
            <a:endParaRPr/>
          </a:p>
        </p:txBody>
      </p:sp>
      <p:sp>
        <p:nvSpPr>
          <p:cNvPr id="777558845"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138088307" name="Slide Number Placeholder 5"/>
          <p:cNvSpPr>
            <a:spLocks noGrp="1"/>
          </p:cNvSpPr>
          <p:nvPr>
            <p:ph type="sldNum" sz="quarter" idx="12"/>
          </p:nvPr>
        </p:nvSpPr>
        <p:spPr bwMode="auto"/>
        <p:txBody>
          <a:bodyPr/>
          <a:lstStyle/>
          <a:p>
            <a:pPr>
              <a:defRPr/>
            </a:pPr>
            <a:fld id="{BE67E579-8CC3-E99F-66EB-743E9E2197FB}" type="slidenum">
              <a:rPr lang="en-US"/>
              <a:t>34</a:t>
            </a:fld>
            <a:endParaRPr lang="en-US"/>
          </a:p>
        </p:txBody>
      </p:sp>
      <p:pic>
        <p:nvPicPr>
          <p:cNvPr id="727913297" name=""/>
          <p:cNvPicPr>
            <a:picLocks noChangeAspect="1"/>
          </p:cNvPicPr>
          <p:nvPr/>
        </p:nvPicPr>
        <p:blipFill rotWithShape="1">
          <a:blip r:embed="rId3"/>
          <a:stretch/>
        </p:blipFill>
        <p:spPr bwMode="auto">
          <a:xfrm>
            <a:off x="57726" y="-19621"/>
            <a:ext cx="12191999" cy="922470"/>
          </a:xfrm>
          <a:prstGeom prst="rect">
            <a:avLst/>
          </a:prstGeom>
        </p:spPr>
      </p:pic>
      <p:pic>
        <p:nvPicPr>
          <p:cNvPr id="1117711853" name=""/>
          <p:cNvPicPr>
            <a:picLocks noChangeAspect="1"/>
          </p:cNvPicPr>
          <p:nvPr/>
        </p:nvPicPr>
        <p:blipFill rotWithShape="1">
          <a:blip r:embed="rId4"/>
          <a:stretch/>
        </p:blipFill>
        <p:spPr bwMode="auto">
          <a:xfrm rot="16199999" flipH="0" flipV="0">
            <a:off x="3658614" y="687254"/>
            <a:ext cx="4501020" cy="6195613"/>
          </a:xfrm>
          <a:prstGeom prst="rect">
            <a:avLst/>
          </a:prstGeom>
        </p:spPr>
      </p:pic>
      <p:pic>
        <p:nvPicPr>
          <p:cNvPr id="1201554914" name=""/>
          <p:cNvPicPr>
            <a:picLocks noChangeAspect="1"/>
          </p:cNvPicPr>
          <p:nvPr/>
        </p:nvPicPr>
        <p:blipFill rotWithShape="1">
          <a:blip r:embed="rId5"/>
          <a:stretch/>
        </p:blipFill>
        <p:spPr bwMode="auto">
          <a:xfrm flipH="0" flipV="0">
            <a:off x="1259535" y="1534550"/>
            <a:ext cx="9788382" cy="4519479"/>
          </a:xfrm>
          <a:prstGeom prst="rect">
            <a:avLst/>
          </a:prstGeom>
        </p:spPr>
      </p:pic>
      <p:pic>
        <p:nvPicPr>
          <p:cNvPr id="1209080371" name=""/>
          <p:cNvPicPr>
            <a:picLocks noChangeAspect="1"/>
          </p:cNvPicPr>
          <p:nvPr/>
        </p:nvPicPr>
        <p:blipFill rotWithShape="1">
          <a:blip r:embed="rId6"/>
          <a:stretch/>
        </p:blipFill>
        <p:spPr bwMode="auto">
          <a:xfrm flipH="0" flipV="0">
            <a:off x="2107617" y="2000321"/>
            <a:ext cx="7976764" cy="3683021"/>
          </a:xfrm>
          <a:prstGeom prst="rect">
            <a:avLst/>
          </a:prstGeom>
        </p:spPr>
      </p:pic>
      <p:pic>
        <p:nvPicPr>
          <p:cNvPr id="1728089459" name=""/>
          <p:cNvPicPr>
            <a:picLocks noChangeAspect="1"/>
          </p:cNvPicPr>
          <p:nvPr/>
        </p:nvPicPr>
        <p:blipFill rotWithShape="1">
          <a:blip r:embed="rId7"/>
          <a:stretch/>
        </p:blipFill>
        <p:spPr bwMode="auto">
          <a:xfrm flipH="0" flipV="0">
            <a:off x="2070264" y="1965828"/>
            <a:ext cx="8051470" cy="3717514"/>
          </a:xfrm>
          <a:prstGeom prst="rect">
            <a:avLst/>
          </a:prstGeom>
        </p:spPr>
      </p:pic>
      <p:pic>
        <p:nvPicPr>
          <p:cNvPr id="1703714568" name=""/>
          <p:cNvPicPr>
            <a:picLocks noChangeAspect="1"/>
          </p:cNvPicPr>
          <p:nvPr/>
        </p:nvPicPr>
        <p:blipFill rotWithShape="1">
          <a:blip r:embed="rId8"/>
          <a:stretch/>
        </p:blipFill>
        <p:spPr bwMode="auto">
          <a:xfrm>
            <a:off x="4512766" y="0"/>
            <a:ext cx="3166467" cy="6858000"/>
          </a:xfrm>
          <a:prstGeom prst="rect">
            <a:avLst/>
          </a:prstGeom>
        </p:spPr>
      </p:pic>
      <p:pic>
        <p:nvPicPr>
          <p:cNvPr id="1216956758" name=""/>
          <p:cNvPicPr>
            <a:picLocks noChangeAspect="1"/>
          </p:cNvPicPr>
          <p:nvPr/>
        </p:nvPicPr>
        <p:blipFill rotWithShape="1">
          <a:blip r:embed="rId9"/>
          <a:stretch/>
        </p:blipFill>
        <p:spPr bwMode="auto">
          <a:xfrm>
            <a:off x="1523999" y="0"/>
            <a:ext cx="9144000" cy="6858000"/>
          </a:xfrm>
          <a:prstGeom prst="rect">
            <a:avLst/>
          </a:prstGeom>
        </p:spPr>
      </p:pic>
      <p:pic>
        <p:nvPicPr>
          <p:cNvPr id="865241914" name=""/>
          <p:cNvPicPr>
            <a:picLocks noChangeAspect="1"/>
          </p:cNvPicPr>
          <p:nvPr/>
        </p:nvPicPr>
        <p:blipFill rotWithShape="1">
          <a:blip r:embed="rId10"/>
          <a:stretch/>
        </p:blipFill>
        <p:spPr bwMode="auto">
          <a:xfrm>
            <a:off x="0" y="614362"/>
            <a:ext cx="12191999" cy="5629275"/>
          </a:xfrm>
          <a:prstGeom prst="rect">
            <a:avLst/>
          </a:prstGeom>
        </p:spPr>
      </p:pic>
      <p:pic>
        <p:nvPicPr>
          <p:cNvPr id="94603881" name=""/>
          <p:cNvPicPr>
            <a:picLocks noChangeAspect="1"/>
          </p:cNvPicPr>
          <p:nvPr/>
        </p:nvPicPr>
        <p:blipFill rotWithShape="1">
          <a:blip r:embed="rId11"/>
          <a:stretch/>
        </p:blipFill>
        <p:spPr bwMode="auto">
          <a:xfrm>
            <a:off x="152399" y="766762"/>
            <a:ext cx="12191999" cy="5629275"/>
          </a:xfrm>
          <a:prstGeom prst="rect">
            <a:avLst/>
          </a:prstGeom>
        </p:spPr>
      </p:pic>
      <p:pic>
        <p:nvPicPr>
          <p:cNvPr id="1330693291" name=""/>
          <p:cNvPicPr>
            <a:picLocks noChangeAspect="1"/>
          </p:cNvPicPr>
          <p:nvPr/>
        </p:nvPicPr>
        <p:blipFill rotWithShape="1">
          <a:blip r:embed="rId12"/>
          <a:stretch/>
        </p:blipFill>
        <p:spPr bwMode="auto">
          <a:xfrm>
            <a:off x="4665166" y="0"/>
            <a:ext cx="3166467" cy="6858000"/>
          </a:xfrm>
          <a:prstGeom prst="rect">
            <a:avLst/>
          </a:prstGeom>
        </p:spPr>
      </p:pic>
      <p:pic>
        <p:nvPicPr>
          <p:cNvPr id="1557547234" name=""/>
          <p:cNvPicPr>
            <a:picLocks noChangeAspect="1"/>
          </p:cNvPicPr>
          <p:nvPr/>
        </p:nvPicPr>
        <p:blipFill rotWithShape="1">
          <a:blip r:embed="rId13"/>
          <a:stretch/>
        </p:blipFill>
        <p:spPr bwMode="auto">
          <a:xfrm>
            <a:off x="4665166" y="-19621"/>
            <a:ext cx="3166467" cy="6858000"/>
          </a:xfrm>
          <a:prstGeom prst="rect">
            <a:avLst/>
          </a:prstGeom>
        </p:spPr>
      </p:pic>
      <p:pic>
        <p:nvPicPr>
          <p:cNvPr id="985485005" name=""/>
          <p:cNvPicPr>
            <a:picLocks noChangeAspect="1"/>
          </p:cNvPicPr>
          <p:nvPr/>
        </p:nvPicPr>
        <p:blipFill rotWithShape="1">
          <a:blip r:embed="rId14"/>
          <a:stretch/>
        </p:blipFill>
        <p:spPr bwMode="auto">
          <a:xfrm>
            <a:off x="152399" y="902848"/>
            <a:ext cx="12191999" cy="5629275"/>
          </a:xfrm>
          <a:prstGeom prst="rect">
            <a:avLst/>
          </a:prstGeom>
        </p:spPr>
      </p:pic>
      <p:pic>
        <p:nvPicPr>
          <p:cNvPr id="1992566579" name=""/>
          <p:cNvPicPr>
            <a:picLocks noChangeAspect="1"/>
          </p:cNvPicPr>
          <p:nvPr/>
        </p:nvPicPr>
        <p:blipFill rotWithShape="1">
          <a:blip r:embed="rId15"/>
          <a:stretch/>
        </p:blipFill>
        <p:spPr bwMode="auto">
          <a:xfrm>
            <a:off x="248770" y="727074"/>
            <a:ext cx="12191999" cy="5629275"/>
          </a:xfrm>
          <a:prstGeom prst="rect">
            <a:avLst/>
          </a:prstGeom>
        </p:spPr>
      </p:pic>
      <p:pic>
        <p:nvPicPr>
          <p:cNvPr id="1041912562" name=""/>
          <p:cNvPicPr>
            <a:picLocks noChangeAspect="1"/>
          </p:cNvPicPr>
          <p:nvPr/>
        </p:nvPicPr>
        <p:blipFill rotWithShape="1">
          <a:blip r:embed="rId16"/>
          <a:stretch/>
        </p:blipFill>
        <p:spPr bwMode="auto">
          <a:xfrm>
            <a:off x="1676399" y="-19621"/>
            <a:ext cx="9144000" cy="6858000"/>
          </a:xfrm>
          <a:prstGeom prst="rect">
            <a:avLst/>
          </a:prstGeom>
        </p:spPr>
      </p:pic>
      <p:pic>
        <p:nvPicPr>
          <p:cNvPr id="904935557" name=""/>
          <p:cNvPicPr>
            <a:picLocks noChangeAspect="1"/>
          </p:cNvPicPr>
          <p:nvPr/>
        </p:nvPicPr>
        <p:blipFill rotWithShape="1">
          <a:blip r:embed="rId17"/>
          <a:stretch/>
        </p:blipFill>
        <p:spPr bwMode="auto">
          <a:xfrm>
            <a:off x="2777265" y="0"/>
            <a:ext cx="6637467" cy="6858000"/>
          </a:xfrm>
          <a:prstGeom prst="rect">
            <a:avLst/>
          </a:prstGeom>
        </p:spPr>
      </p:pic>
      <p:pic>
        <p:nvPicPr>
          <p:cNvPr id="1511909053" name=""/>
          <p:cNvPicPr>
            <a:picLocks noChangeAspect="1"/>
          </p:cNvPicPr>
          <p:nvPr/>
        </p:nvPicPr>
        <p:blipFill rotWithShape="1">
          <a:blip r:embed="rId18"/>
          <a:stretch/>
        </p:blipFill>
        <p:spPr bwMode="auto">
          <a:xfrm>
            <a:off x="952499" y="57150"/>
            <a:ext cx="10287000" cy="67437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85" fill="hold">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1117711853"/>
                                        </p:tgtEl>
                                        <p:attrNameLst>
                                          <p:attrName>style.visibility</p:attrName>
                                        </p:attrNameLst>
                                      </p:cBhvr>
                                      <p:to>
                                        <p:strVal val="visible"/>
                                      </p:to>
                                    </p:set>
                                  </p:childTnLst>
                                </p:cTn>
                              </p:par>
                              <p:par>
                                <p:cTn id="86" presetID="1" presetClass="exit" presetSubtype="0" fill="hold" grpId="0" nodeType="withEffect">
                                  <p:stCondLst>
                                    <p:cond delay="1000"/>
                                  </p:stCondLst>
                                  <p:childTnLst>
                                    <p:set>
                                      <p:cBhvr>
                                        <p:cTn id="87" dur="1" fill="hold">
                                          <p:stCondLst>
                                            <p:cond delay="0"/>
                                          </p:stCondLst>
                                        </p:cTn>
                                        <p:tgtEl>
                                          <p:spTgt spid="1117711853"/>
                                        </p:tgtEl>
                                        <p:attrNameLst>
                                          <p:attrName>style.visibility</p:attrName>
                                        </p:attrNameLst>
                                      </p:cBhvr>
                                      <p:to>
                                        <p:strVal val="hidden"/>
                                      </p:to>
                                    </p:set>
                                  </p:childTnLst>
                                </p:cTn>
                              </p:par>
                            </p:childTnLst>
                          </p:cTn>
                        </p:par>
                        <p:par>
                          <p:cTn id="82" fill="hold">
                            <p:stCondLst>
                              <p:cond delay="1001"/>
                            </p:stCondLst>
                            <p:childTnLst>
                              <p:par>
                                <p:cTn id="83" presetID="1" presetClass="entr" presetSubtype="0" fill="hold" grpId="0" nodeType="afterEffect">
                                  <p:stCondLst>
                                    <p:cond delay="0"/>
                                  </p:stCondLst>
                                  <p:childTnLst>
                                    <p:set>
                                      <p:cBhvr>
                                        <p:cTn id="84" dur="1" fill="hold">
                                          <p:stCondLst>
                                            <p:cond delay="0"/>
                                          </p:stCondLst>
                                        </p:cTn>
                                        <p:tgtEl>
                                          <p:spTgt spid="1201554914"/>
                                        </p:tgtEl>
                                        <p:attrNameLst>
                                          <p:attrName>style.visibility</p:attrName>
                                        </p:attrNameLst>
                                      </p:cBhvr>
                                      <p:to>
                                        <p:strVal val="visible"/>
                                      </p:to>
                                    </p:set>
                                  </p:childTnLst>
                                </p:cTn>
                              </p:par>
                            </p:childTnLst>
                          </p:cTn>
                        </p:par>
                        <p:par>
                          <p:cTn id="79" fill="hold">
                            <p:stCondLst>
                              <p:cond delay="1002"/>
                            </p:stCondLst>
                            <p:childTnLst>
                              <p:par>
                                <p:cTn id="80" presetID="1" presetClass="exit" presetSubtype="0" fill="hold" grpId="0" nodeType="afterEffect">
                                  <p:stCondLst>
                                    <p:cond delay="1000"/>
                                  </p:stCondLst>
                                  <p:childTnLst>
                                    <p:set>
                                      <p:cBhvr>
                                        <p:cTn id="81" dur="1" fill="hold">
                                          <p:stCondLst>
                                            <p:cond delay="0"/>
                                          </p:stCondLst>
                                        </p:cTn>
                                        <p:tgtEl>
                                          <p:spTgt spid="1201554914"/>
                                        </p:tgtEl>
                                        <p:attrNameLst>
                                          <p:attrName>style.visibility</p:attrName>
                                        </p:attrNameLst>
                                      </p:cBhvr>
                                      <p:to>
                                        <p:strVal val="hidden"/>
                                      </p:to>
                                    </p:set>
                                  </p:childTnLst>
                                </p:cTn>
                              </p:par>
                            </p:childTnLst>
                          </p:cTn>
                        </p:par>
                        <p:par>
                          <p:cTn id="76" fill="hold">
                            <p:stCondLst>
                              <p:cond delay="2003"/>
                            </p:stCondLst>
                            <p:childTnLst>
                              <p:par>
                                <p:cTn id="77" presetID="1" presetClass="entr" presetSubtype="0" fill="hold" grpId="0" nodeType="afterEffect">
                                  <p:stCondLst>
                                    <p:cond delay="0"/>
                                  </p:stCondLst>
                                  <p:childTnLst>
                                    <p:set>
                                      <p:cBhvr>
                                        <p:cTn id="78" dur="1" fill="hold">
                                          <p:stCondLst>
                                            <p:cond delay="0"/>
                                          </p:stCondLst>
                                        </p:cTn>
                                        <p:tgtEl>
                                          <p:spTgt spid="1209080371"/>
                                        </p:tgtEl>
                                        <p:attrNameLst>
                                          <p:attrName>style.visibility</p:attrName>
                                        </p:attrNameLst>
                                      </p:cBhvr>
                                      <p:to>
                                        <p:strVal val="visible"/>
                                      </p:to>
                                    </p:set>
                                  </p:childTnLst>
                                </p:cTn>
                              </p:par>
                            </p:childTnLst>
                          </p:cTn>
                        </p:par>
                        <p:par>
                          <p:cTn id="73" fill="hold">
                            <p:stCondLst>
                              <p:cond delay="2004"/>
                            </p:stCondLst>
                            <p:childTnLst>
                              <p:par>
                                <p:cTn id="74" presetID="1" presetClass="exit" presetSubtype="0" fill="hold" grpId="0" nodeType="afterEffect">
                                  <p:stCondLst>
                                    <p:cond delay="1000"/>
                                  </p:stCondLst>
                                  <p:childTnLst>
                                    <p:set>
                                      <p:cBhvr>
                                        <p:cTn id="75" dur="1" fill="hold">
                                          <p:stCondLst>
                                            <p:cond delay="0"/>
                                          </p:stCondLst>
                                        </p:cTn>
                                        <p:tgtEl>
                                          <p:spTgt spid="1209080371"/>
                                        </p:tgtEl>
                                        <p:attrNameLst>
                                          <p:attrName>style.visibility</p:attrName>
                                        </p:attrNameLst>
                                      </p:cBhvr>
                                      <p:to>
                                        <p:strVal val="hidden"/>
                                      </p:to>
                                    </p:set>
                                  </p:childTnLst>
                                </p:cTn>
                              </p:par>
                            </p:childTnLst>
                          </p:cTn>
                        </p:par>
                        <p:par>
                          <p:cTn id="70" fill="hold">
                            <p:stCondLst>
                              <p:cond delay="3005"/>
                            </p:stCondLst>
                            <p:childTnLst>
                              <p:par>
                                <p:cTn id="71" presetID="1" presetClass="entr" presetSubtype="0" fill="hold" grpId="0" nodeType="afterEffect">
                                  <p:stCondLst>
                                    <p:cond delay="0"/>
                                  </p:stCondLst>
                                  <p:childTnLst>
                                    <p:set>
                                      <p:cBhvr>
                                        <p:cTn id="72" dur="1" fill="hold">
                                          <p:stCondLst>
                                            <p:cond delay="0"/>
                                          </p:stCondLst>
                                        </p:cTn>
                                        <p:tgtEl>
                                          <p:spTgt spid="1728089459"/>
                                        </p:tgtEl>
                                        <p:attrNameLst>
                                          <p:attrName>style.visibility</p:attrName>
                                        </p:attrNameLst>
                                      </p:cBhvr>
                                      <p:to>
                                        <p:strVal val="visible"/>
                                      </p:to>
                                    </p:set>
                                  </p:childTnLst>
                                </p:cTn>
                              </p:par>
                            </p:childTnLst>
                          </p:cTn>
                        </p:par>
                        <p:par>
                          <p:cTn id="67" fill="hold">
                            <p:stCondLst>
                              <p:cond delay="3006"/>
                            </p:stCondLst>
                            <p:childTnLst>
                              <p:par>
                                <p:cTn id="68" presetID="1" presetClass="exit" presetSubtype="0" fill="hold" grpId="0" nodeType="afterEffect">
                                  <p:stCondLst>
                                    <p:cond delay="1000"/>
                                  </p:stCondLst>
                                  <p:childTnLst>
                                    <p:set>
                                      <p:cBhvr>
                                        <p:cTn id="69" dur="1" fill="hold">
                                          <p:stCondLst>
                                            <p:cond delay="0"/>
                                          </p:stCondLst>
                                        </p:cTn>
                                        <p:tgtEl>
                                          <p:spTgt spid="1728089459"/>
                                        </p:tgtEl>
                                        <p:attrNameLst>
                                          <p:attrName>style.visibility</p:attrName>
                                        </p:attrNameLst>
                                      </p:cBhvr>
                                      <p:to>
                                        <p:strVal val="hidden"/>
                                      </p:to>
                                    </p:set>
                                  </p:childTnLst>
                                </p:cTn>
                              </p:par>
                            </p:childTnLst>
                          </p:cTn>
                        </p:par>
                        <p:par>
                          <p:cTn id="64" fill="hold">
                            <p:stCondLst>
                              <p:cond delay="4007"/>
                            </p:stCondLst>
                            <p:childTnLst>
                              <p:par>
                                <p:cTn id="65" presetID="1" presetClass="entr" presetSubtype="0" fill="hold" grpId="0" nodeType="afterEffect">
                                  <p:stCondLst>
                                    <p:cond delay="0"/>
                                  </p:stCondLst>
                                  <p:childTnLst>
                                    <p:set>
                                      <p:cBhvr>
                                        <p:cTn id="66" dur="1" fill="hold">
                                          <p:stCondLst>
                                            <p:cond delay="0"/>
                                          </p:stCondLst>
                                        </p:cTn>
                                        <p:tgtEl>
                                          <p:spTgt spid="1703714568"/>
                                        </p:tgtEl>
                                        <p:attrNameLst>
                                          <p:attrName>style.visibility</p:attrName>
                                        </p:attrNameLst>
                                      </p:cBhvr>
                                      <p:to>
                                        <p:strVal val="visible"/>
                                      </p:to>
                                    </p:set>
                                  </p:childTnLst>
                                </p:cTn>
                              </p:par>
                            </p:childTnLst>
                          </p:cTn>
                        </p:par>
                        <p:par>
                          <p:cTn id="61" fill="hold">
                            <p:stCondLst>
                              <p:cond delay="4008"/>
                            </p:stCondLst>
                            <p:childTnLst>
                              <p:par>
                                <p:cTn id="62" presetID="1" presetClass="exit" presetSubtype="0" fill="hold" grpId="0" nodeType="afterEffect">
                                  <p:stCondLst>
                                    <p:cond delay="1000"/>
                                  </p:stCondLst>
                                  <p:childTnLst>
                                    <p:set>
                                      <p:cBhvr>
                                        <p:cTn id="63" dur="1" fill="hold">
                                          <p:stCondLst>
                                            <p:cond delay="0"/>
                                          </p:stCondLst>
                                        </p:cTn>
                                        <p:tgtEl>
                                          <p:spTgt spid="1703714568"/>
                                        </p:tgtEl>
                                        <p:attrNameLst>
                                          <p:attrName>style.visibility</p:attrName>
                                        </p:attrNameLst>
                                      </p:cBhvr>
                                      <p:to>
                                        <p:strVal val="hidden"/>
                                      </p:to>
                                    </p:set>
                                  </p:childTnLst>
                                </p:cTn>
                              </p:par>
                            </p:childTnLst>
                          </p:cTn>
                        </p:par>
                        <p:par>
                          <p:cTn id="58" fill="hold">
                            <p:stCondLst>
                              <p:cond delay="5009"/>
                            </p:stCondLst>
                            <p:childTnLst>
                              <p:par>
                                <p:cTn id="59" presetID="1" presetClass="entr" presetSubtype="0" fill="hold" grpId="0" nodeType="afterEffect">
                                  <p:stCondLst>
                                    <p:cond delay="0"/>
                                  </p:stCondLst>
                                  <p:childTnLst>
                                    <p:set>
                                      <p:cBhvr>
                                        <p:cTn id="60" dur="1" fill="hold">
                                          <p:stCondLst>
                                            <p:cond delay="0"/>
                                          </p:stCondLst>
                                        </p:cTn>
                                        <p:tgtEl>
                                          <p:spTgt spid="1216956758"/>
                                        </p:tgtEl>
                                        <p:attrNameLst>
                                          <p:attrName>style.visibility</p:attrName>
                                        </p:attrNameLst>
                                      </p:cBhvr>
                                      <p:to>
                                        <p:strVal val="visible"/>
                                      </p:to>
                                    </p:set>
                                  </p:childTnLst>
                                </p:cTn>
                              </p:par>
                            </p:childTnLst>
                          </p:cTn>
                        </p:par>
                        <p:par>
                          <p:cTn id="55" fill="hold">
                            <p:stCondLst>
                              <p:cond delay="5010"/>
                            </p:stCondLst>
                            <p:childTnLst>
                              <p:par>
                                <p:cTn id="56" presetID="1" presetClass="exit" presetSubtype="0" fill="hold" grpId="0" nodeType="afterEffect">
                                  <p:stCondLst>
                                    <p:cond delay="1000"/>
                                  </p:stCondLst>
                                  <p:childTnLst>
                                    <p:set>
                                      <p:cBhvr>
                                        <p:cTn id="57" dur="1" fill="hold">
                                          <p:stCondLst>
                                            <p:cond delay="0"/>
                                          </p:stCondLst>
                                        </p:cTn>
                                        <p:tgtEl>
                                          <p:spTgt spid="1216956758"/>
                                        </p:tgtEl>
                                        <p:attrNameLst>
                                          <p:attrName>style.visibility</p:attrName>
                                        </p:attrNameLst>
                                      </p:cBhvr>
                                      <p:to>
                                        <p:strVal val="hidden"/>
                                      </p:to>
                                    </p:set>
                                  </p:childTnLst>
                                </p:cTn>
                              </p:par>
                            </p:childTnLst>
                          </p:cTn>
                        </p:par>
                        <p:par>
                          <p:cTn id="52" fill="hold">
                            <p:stCondLst>
                              <p:cond delay="6011"/>
                            </p:stCondLst>
                            <p:childTnLst>
                              <p:par>
                                <p:cTn id="53" presetID="1" presetClass="entr" presetSubtype="0" fill="hold" grpId="0" nodeType="afterEffect">
                                  <p:stCondLst>
                                    <p:cond delay="0"/>
                                  </p:stCondLst>
                                  <p:childTnLst>
                                    <p:set>
                                      <p:cBhvr>
                                        <p:cTn id="54" dur="1" fill="hold">
                                          <p:stCondLst>
                                            <p:cond delay="0"/>
                                          </p:stCondLst>
                                        </p:cTn>
                                        <p:tgtEl>
                                          <p:spTgt spid="865241914"/>
                                        </p:tgtEl>
                                        <p:attrNameLst>
                                          <p:attrName>style.visibility</p:attrName>
                                        </p:attrNameLst>
                                      </p:cBhvr>
                                      <p:to>
                                        <p:strVal val="visible"/>
                                      </p:to>
                                    </p:set>
                                  </p:childTnLst>
                                </p:cTn>
                              </p:par>
                            </p:childTnLst>
                          </p:cTn>
                        </p:par>
                        <p:par>
                          <p:cTn id="49" fill="hold">
                            <p:stCondLst>
                              <p:cond delay="6012"/>
                            </p:stCondLst>
                            <p:childTnLst>
                              <p:par>
                                <p:cTn id="50" presetID="1" presetClass="exit" presetSubtype="0" fill="hold" grpId="0" nodeType="afterEffect">
                                  <p:stCondLst>
                                    <p:cond delay="1000"/>
                                  </p:stCondLst>
                                  <p:childTnLst>
                                    <p:set>
                                      <p:cBhvr>
                                        <p:cTn id="51" dur="1" fill="hold">
                                          <p:stCondLst>
                                            <p:cond delay="0"/>
                                          </p:stCondLst>
                                        </p:cTn>
                                        <p:tgtEl>
                                          <p:spTgt spid="865241914"/>
                                        </p:tgtEl>
                                        <p:attrNameLst>
                                          <p:attrName>style.visibility</p:attrName>
                                        </p:attrNameLst>
                                      </p:cBhvr>
                                      <p:to>
                                        <p:strVal val="hidden"/>
                                      </p:to>
                                    </p:set>
                                  </p:childTnLst>
                                </p:cTn>
                              </p:par>
                            </p:childTnLst>
                          </p:cTn>
                        </p:par>
                        <p:par>
                          <p:cTn id="46" fill="hold">
                            <p:stCondLst>
                              <p:cond delay="7013"/>
                            </p:stCondLst>
                            <p:childTnLst>
                              <p:par>
                                <p:cTn id="47" presetID="1" presetClass="entr" presetSubtype="0" fill="hold" grpId="0" nodeType="afterEffect">
                                  <p:stCondLst>
                                    <p:cond delay="0"/>
                                  </p:stCondLst>
                                  <p:childTnLst>
                                    <p:set>
                                      <p:cBhvr>
                                        <p:cTn id="48" dur="1" fill="hold">
                                          <p:stCondLst>
                                            <p:cond delay="0"/>
                                          </p:stCondLst>
                                        </p:cTn>
                                        <p:tgtEl>
                                          <p:spTgt spid="94603881"/>
                                        </p:tgtEl>
                                        <p:attrNameLst>
                                          <p:attrName>style.visibility</p:attrName>
                                        </p:attrNameLst>
                                      </p:cBhvr>
                                      <p:to>
                                        <p:strVal val="visible"/>
                                      </p:to>
                                    </p:set>
                                  </p:childTnLst>
                                </p:cTn>
                              </p:par>
                            </p:childTnLst>
                          </p:cTn>
                        </p:par>
                        <p:par>
                          <p:cTn id="43" fill="hold">
                            <p:stCondLst>
                              <p:cond delay="7014"/>
                            </p:stCondLst>
                            <p:childTnLst>
                              <p:par>
                                <p:cTn id="44" presetID="1" presetClass="exit" presetSubtype="0" fill="hold" grpId="0" nodeType="afterEffect">
                                  <p:stCondLst>
                                    <p:cond delay="1000"/>
                                  </p:stCondLst>
                                  <p:childTnLst>
                                    <p:set>
                                      <p:cBhvr>
                                        <p:cTn id="45" dur="1" fill="hold">
                                          <p:stCondLst>
                                            <p:cond delay="0"/>
                                          </p:stCondLst>
                                        </p:cTn>
                                        <p:tgtEl>
                                          <p:spTgt spid="94603881"/>
                                        </p:tgtEl>
                                        <p:attrNameLst>
                                          <p:attrName>style.visibility</p:attrName>
                                        </p:attrNameLst>
                                      </p:cBhvr>
                                      <p:to>
                                        <p:strVal val="hidden"/>
                                      </p:to>
                                    </p:set>
                                  </p:childTnLst>
                                </p:cTn>
                              </p:par>
                            </p:childTnLst>
                          </p:cTn>
                        </p:par>
                        <p:par>
                          <p:cTn id="40" fill="hold">
                            <p:stCondLst>
                              <p:cond delay="8015"/>
                            </p:stCondLst>
                            <p:childTnLst>
                              <p:par>
                                <p:cTn id="41" presetID="1" presetClass="entr" presetSubtype="0" fill="hold" grpId="0" nodeType="afterEffect">
                                  <p:stCondLst>
                                    <p:cond delay="0"/>
                                  </p:stCondLst>
                                  <p:childTnLst>
                                    <p:set>
                                      <p:cBhvr>
                                        <p:cTn id="42" dur="1" fill="hold">
                                          <p:stCondLst>
                                            <p:cond delay="0"/>
                                          </p:stCondLst>
                                        </p:cTn>
                                        <p:tgtEl>
                                          <p:spTgt spid="1330693291"/>
                                        </p:tgtEl>
                                        <p:attrNameLst>
                                          <p:attrName>style.visibility</p:attrName>
                                        </p:attrNameLst>
                                      </p:cBhvr>
                                      <p:to>
                                        <p:strVal val="visible"/>
                                      </p:to>
                                    </p:set>
                                  </p:childTnLst>
                                </p:cTn>
                              </p:par>
                            </p:childTnLst>
                          </p:cTn>
                        </p:par>
                        <p:par>
                          <p:cTn id="37" fill="hold">
                            <p:stCondLst>
                              <p:cond delay="8016"/>
                            </p:stCondLst>
                            <p:childTnLst>
                              <p:par>
                                <p:cTn id="38" presetID="1" presetClass="exit" presetSubtype="0" fill="hold" grpId="0" nodeType="afterEffect">
                                  <p:stCondLst>
                                    <p:cond delay="1000"/>
                                  </p:stCondLst>
                                  <p:childTnLst>
                                    <p:set>
                                      <p:cBhvr>
                                        <p:cTn id="39" dur="1" fill="hold">
                                          <p:stCondLst>
                                            <p:cond delay="0"/>
                                          </p:stCondLst>
                                        </p:cTn>
                                        <p:tgtEl>
                                          <p:spTgt spid="1330693291"/>
                                        </p:tgtEl>
                                        <p:attrNameLst>
                                          <p:attrName>style.visibility</p:attrName>
                                        </p:attrNameLst>
                                      </p:cBhvr>
                                      <p:to>
                                        <p:strVal val="hidden"/>
                                      </p:to>
                                    </p:set>
                                  </p:childTnLst>
                                </p:cTn>
                              </p:par>
                            </p:childTnLst>
                          </p:cTn>
                        </p:par>
                        <p:par>
                          <p:cTn id="34" fill="hold">
                            <p:stCondLst>
                              <p:cond delay="9017"/>
                            </p:stCondLst>
                            <p:childTnLst>
                              <p:par>
                                <p:cTn id="35" presetID="1" presetClass="entr" presetSubtype="0" fill="hold" grpId="0" nodeType="afterEffect">
                                  <p:stCondLst>
                                    <p:cond delay="0"/>
                                  </p:stCondLst>
                                  <p:childTnLst>
                                    <p:set>
                                      <p:cBhvr>
                                        <p:cTn id="36" dur="1" fill="hold">
                                          <p:stCondLst>
                                            <p:cond delay="0"/>
                                          </p:stCondLst>
                                        </p:cTn>
                                        <p:tgtEl>
                                          <p:spTgt spid="1557547234"/>
                                        </p:tgtEl>
                                        <p:attrNameLst>
                                          <p:attrName>style.visibility</p:attrName>
                                        </p:attrNameLst>
                                      </p:cBhvr>
                                      <p:to>
                                        <p:strVal val="visible"/>
                                      </p:to>
                                    </p:set>
                                  </p:childTnLst>
                                </p:cTn>
                              </p:par>
                            </p:childTnLst>
                          </p:cTn>
                        </p:par>
                        <p:par>
                          <p:cTn id="31" fill="hold">
                            <p:stCondLst>
                              <p:cond delay="9018"/>
                            </p:stCondLst>
                            <p:childTnLst>
                              <p:par>
                                <p:cTn id="32" presetID="1" presetClass="exit" presetSubtype="0" fill="hold" grpId="0" nodeType="afterEffect">
                                  <p:stCondLst>
                                    <p:cond delay="1000"/>
                                  </p:stCondLst>
                                  <p:childTnLst>
                                    <p:set>
                                      <p:cBhvr>
                                        <p:cTn id="33" dur="1" fill="hold">
                                          <p:stCondLst>
                                            <p:cond delay="0"/>
                                          </p:stCondLst>
                                        </p:cTn>
                                        <p:tgtEl>
                                          <p:spTgt spid="1557547234"/>
                                        </p:tgtEl>
                                        <p:attrNameLst>
                                          <p:attrName>style.visibility</p:attrName>
                                        </p:attrNameLst>
                                      </p:cBhvr>
                                      <p:to>
                                        <p:strVal val="hidden"/>
                                      </p:to>
                                    </p:set>
                                  </p:childTnLst>
                                </p:cTn>
                              </p:par>
                            </p:childTnLst>
                          </p:cTn>
                        </p:par>
                        <p:par>
                          <p:cTn id="28" fill="hold">
                            <p:stCondLst>
                              <p:cond delay="10019"/>
                            </p:stCondLst>
                            <p:childTnLst>
                              <p:par>
                                <p:cTn id="29" presetID="1" presetClass="entr" presetSubtype="0" fill="hold" grpId="0" nodeType="afterEffect">
                                  <p:stCondLst>
                                    <p:cond delay="0"/>
                                  </p:stCondLst>
                                  <p:childTnLst>
                                    <p:set>
                                      <p:cBhvr>
                                        <p:cTn id="30" dur="1" fill="hold">
                                          <p:stCondLst>
                                            <p:cond delay="0"/>
                                          </p:stCondLst>
                                        </p:cTn>
                                        <p:tgtEl>
                                          <p:spTgt spid="985485005"/>
                                        </p:tgtEl>
                                        <p:attrNameLst>
                                          <p:attrName>style.visibility</p:attrName>
                                        </p:attrNameLst>
                                      </p:cBhvr>
                                      <p:to>
                                        <p:strVal val="visible"/>
                                      </p:to>
                                    </p:set>
                                  </p:childTnLst>
                                </p:cTn>
                              </p:par>
                            </p:childTnLst>
                          </p:cTn>
                        </p:par>
                        <p:par>
                          <p:cTn id="25" fill="hold">
                            <p:stCondLst>
                              <p:cond delay="10020"/>
                            </p:stCondLst>
                            <p:childTnLst>
                              <p:par>
                                <p:cTn id="26" presetID="1" presetClass="exit" presetSubtype="0" fill="hold" grpId="0" nodeType="afterEffect">
                                  <p:stCondLst>
                                    <p:cond delay="1000"/>
                                  </p:stCondLst>
                                  <p:childTnLst>
                                    <p:set>
                                      <p:cBhvr>
                                        <p:cTn id="27" dur="1" fill="hold">
                                          <p:stCondLst>
                                            <p:cond delay="0"/>
                                          </p:stCondLst>
                                        </p:cTn>
                                        <p:tgtEl>
                                          <p:spTgt spid="985485005"/>
                                        </p:tgtEl>
                                        <p:attrNameLst>
                                          <p:attrName>style.visibility</p:attrName>
                                        </p:attrNameLst>
                                      </p:cBhvr>
                                      <p:to>
                                        <p:strVal val="hidden"/>
                                      </p:to>
                                    </p:set>
                                  </p:childTnLst>
                                </p:cTn>
                              </p:par>
                            </p:childTnLst>
                          </p:cTn>
                        </p:par>
                        <p:par>
                          <p:cTn id="22" fill="hold">
                            <p:stCondLst>
                              <p:cond delay="11021"/>
                            </p:stCondLst>
                            <p:childTnLst>
                              <p:par>
                                <p:cTn id="23" presetID="1" presetClass="entr" presetSubtype="0" fill="hold" grpId="0" nodeType="afterEffect">
                                  <p:stCondLst>
                                    <p:cond delay="0"/>
                                  </p:stCondLst>
                                  <p:childTnLst>
                                    <p:set>
                                      <p:cBhvr>
                                        <p:cTn id="24" dur="1" fill="hold">
                                          <p:stCondLst>
                                            <p:cond delay="0"/>
                                          </p:stCondLst>
                                        </p:cTn>
                                        <p:tgtEl>
                                          <p:spTgt spid="1992566579"/>
                                        </p:tgtEl>
                                        <p:attrNameLst>
                                          <p:attrName>style.visibility</p:attrName>
                                        </p:attrNameLst>
                                      </p:cBhvr>
                                      <p:to>
                                        <p:strVal val="visible"/>
                                      </p:to>
                                    </p:set>
                                  </p:childTnLst>
                                </p:cTn>
                              </p:par>
                            </p:childTnLst>
                          </p:cTn>
                        </p:par>
                        <p:par>
                          <p:cTn id="19" fill="hold">
                            <p:stCondLst>
                              <p:cond delay="11022"/>
                            </p:stCondLst>
                            <p:childTnLst>
                              <p:par>
                                <p:cTn id="20" presetID="1" presetClass="exit" presetSubtype="0" fill="hold" grpId="0" nodeType="afterEffect">
                                  <p:stCondLst>
                                    <p:cond delay="1000"/>
                                  </p:stCondLst>
                                  <p:childTnLst>
                                    <p:set>
                                      <p:cBhvr>
                                        <p:cTn id="21" dur="1" fill="hold">
                                          <p:stCondLst>
                                            <p:cond delay="0"/>
                                          </p:stCondLst>
                                        </p:cTn>
                                        <p:tgtEl>
                                          <p:spTgt spid="1992566579"/>
                                        </p:tgtEl>
                                        <p:attrNameLst>
                                          <p:attrName>style.visibility</p:attrName>
                                        </p:attrNameLst>
                                      </p:cBhvr>
                                      <p:to>
                                        <p:strVal val="hidden"/>
                                      </p:to>
                                    </p:set>
                                  </p:childTnLst>
                                </p:cTn>
                              </p:par>
                            </p:childTnLst>
                          </p:cTn>
                        </p:par>
                        <p:par>
                          <p:cTn id="16" fill="hold">
                            <p:stCondLst>
                              <p:cond delay="12023"/>
                            </p:stCondLst>
                            <p:childTnLst>
                              <p:par>
                                <p:cTn id="17" presetID="1" presetClass="entr" presetSubtype="0" fill="hold" grpId="0" nodeType="afterEffect">
                                  <p:stCondLst>
                                    <p:cond delay="0"/>
                                  </p:stCondLst>
                                  <p:childTnLst>
                                    <p:set>
                                      <p:cBhvr>
                                        <p:cTn id="18" dur="1" fill="hold">
                                          <p:stCondLst>
                                            <p:cond delay="0"/>
                                          </p:stCondLst>
                                        </p:cTn>
                                        <p:tgtEl>
                                          <p:spTgt spid="1041912562"/>
                                        </p:tgtEl>
                                        <p:attrNameLst>
                                          <p:attrName>style.visibility</p:attrName>
                                        </p:attrNameLst>
                                      </p:cBhvr>
                                      <p:to>
                                        <p:strVal val="visible"/>
                                      </p:to>
                                    </p:set>
                                  </p:childTnLst>
                                </p:cTn>
                              </p:par>
                            </p:childTnLst>
                          </p:cTn>
                        </p:par>
                        <p:par>
                          <p:cTn id="13" fill="hold">
                            <p:stCondLst>
                              <p:cond delay="12024"/>
                            </p:stCondLst>
                            <p:childTnLst>
                              <p:par>
                                <p:cTn id="14" presetID="1" presetClass="exit" presetSubtype="0" fill="hold" grpId="0" nodeType="afterEffect">
                                  <p:stCondLst>
                                    <p:cond delay="1000"/>
                                  </p:stCondLst>
                                  <p:childTnLst>
                                    <p:set>
                                      <p:cBhvr>
                                        <p:cTn id="15" dur="1" fill="hold">
                                          <p:stCondLst>
                                            <p:cond delay="0"/>
                                          </p:stCondLst>
                                        </p:cTn>
                                        <p:tgtEl>
                                          <p:spTgt spid="1041912562"/>
                                        </p:tgtEl>
                                        <p:attrNameLst>
                                          <p:attrName>style.visibility</p:attrName>
                                        </p:attrNameLst>
                                      </p:cBhvr>
                                      <p:to>
                                        <p:strVal val="hidden"/>
                                      </p:to>
                                    </p:set>
                                  </p:childTnLst>
                                </p:cTn>
                              </p:par>
                            </p:childTnLst>
                          </p:cTn>
                        </p:par>
                        <p:par>
                          <p:cTn id="10" fill="hold">
                            <p:stCondLst>
                              <p:cond delay="13025"/>
                            </p:stCondLst>
                            <p:childTnLst>
                              <p:par>
                                <p:cTn id="11" presetID="1" presetClass="entr" presetSubtype="0" fill="hold" grpId="0" nodeType="afterEffect">
                                  <p:stCondLst>
                                    <p:cond delay="0"/>
                                  </p:stCondLst>
                                  <p:childTnLst>
                                    <p:set>
                                      <p:cBhvr>
                                        <p:cTn id="12" dur="1" fill="hold">
                                          <p:stCondLst>
                                            <p:cond delay="0"/>
                                          </p:stCondLst>
                                        </p:cTn>
                                        <p:tgtEl>
                                          <p:spTgt spid="904935557"/>
                                        </p:tgtEl>
                                        <p:attrNameLst>
                                          <p:attrName>style.visibility</p:attrName>
                                        </p:attrNameLst>
                                      </p:cBhvr>
                                      <p:to>
                                        <p:strVal val="visible"/>
                                      </p:to>
                                    </p:set>
                                  </p:childTnLst>
                                </p:cTn>
                              </p:par>
                            </p:childTnLst>
                          </p:cTn>
                        </p:par>
                        <p:par>
                          <p:cTn id="7" fill="hold">
                            <p:stCondLst>
                              <p:cond delay="13026"/>
                            </p:stCondLst>
                            <p:childTnLst>
                              <p:par>
                                <p:cTn id="8" presetID="1" presetClass="exit" presetSubtype="0" fill="hold" grpId="0" nodeType="afterEffect">
                                  <p:stCondLst>
                                    <p:cond delay="1000"/>
                                  </p:stCondLst>
                                  <p:childTnLst>
                                    <p:set>
                                      <p:cBhvr>
                                        <p:cTn id="9" dur="1" fill="hold">
                                          <p:stCondLst>
                                            <p:cond delay="0"/>
                                          </p:stCondLst>
                                        </p:cTn>
                                        <p:tgtEl>
                                          <p:spTgt spid="904935557"/>
                                        </p:tgtEl>
                                        <p:attrNameLst>
                                          <p:attrName>style.visibility</p:attrName>
                                        </p:attrNameLst>
                                      </p:cBhvr>
                                      <p:to>
                                        <p:strVal val="hidden"/>
                                      </p:to>
                                    </p:set>
                                  </p:childTnLst>
                                </p:cTn>
                              </p:par>
                            </p:childTnLst>
                          </p:cTn>
                        </p:par>
                        <p:par>
                          <p:cTn id="4" fill="hold">
                            <p:stCondLst>
                              <p:cond delay="14027"/>
                            </p:stCondLst>
                            <p:childTnLst>
                              <p:par>
                                <p:cTn id="5" presetID="1" presetClass="entr" presetSubtype="0" fill="hold" grpId="0" nodeType="afterEffect">
                                  <p:stCondLst>
                                    <p:cond delay="0"/>
                                  </p:stCondLst>
                                  <p:childTnLst>
                                    <p:set>
                                      <p:cBhvr>
                                        <p:cTn id="6" dur="1" fill="hold">
                                          <p:stCondLst>
                                            <p:cond delay="0"/>
                                          </p:stCondLst>
                                        </p:cTn>
                                        <p:tgtEl>
                                          <p:spTgt spid="15119090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14679549" name="Title 1"/>
          <p:cNvSpPr>
            <a:spLocks noGrp="1"/>
          </p:cNvSpPr>
          <p:nvPr>
            <p:ph type="title"/>
          </p:nvPr>
        </p:nvSpPr>
        <p:spPr bwMode="auto">
          <a:xfrm>
            <a:off x="838199" y="826943"/>
            <a:ext cx="10515600" cy="1325562"/>
          </a:xfrm>
        </p:spPr>
        <p:txBody>
          <a:bodyPr/>
          <a:lstStyle/>
          <a:p>
            <a:pPr>
              <a:defRPr/>
            </a:pPr>
            <a:r>
              <a:rPr/>
              <a:t>Extra slides</a:t>
            </a:r>
            <a:endParaRPr/>
          </a:p>
        </p:txBody>
      </p:sp>
      <p:sp>
        <p:nvSpPr>
          <p:cNvPr id="1136510935" name="Footer Placeholder 4"/>
          <p:cNvSpPr>
            <a:spLocks noGrp="1"/>
          </p:cNvSpPr>
          <p:nvPr>
            <p:ph type="ftr" sz="quarter" idx="11"/>
          </p:nvPr>
        </p:nvSpPr>
        <p:spPr bwMode="auto"/>
        <p:txBody>
          <a:bodyPr/>
          <a:lstStyle/>
          <a:p>
            <a:pPr>
              <a:defRPr/>
            </a:pPr>
            <a:r>
              <a:rPr/>
              <a:t>INTERNATIONAL SUMMER STUDENT PROGRAM at GSI-FAIR  2026</a:t>
            </a:r>
            <a:endParaRPr/>
          </a:p>
        </p:txBody>
      </p:sp>
      <p:sp>
        <p:nvSpPr>
          <p:cNvPr id="854712096" name="Slide Number Placeholder 5"/>
          <p:cNvSpPr>
            <a:spLocks noGrp="1"/>
          </p:cNvSpPr>
          <p:nvPr>
            <p:ph type="sldNum" sz="quarter" idx="12"/>
          </p:nvPr>
        </p:nvSpPr>
        <p:spPr bwMode="auto"/>
        <p:txBody>
          <a:bodyPr/>
          <a:lstStyle/>
          <a:p>
            <a:pPr>
              <a:defRPr/>
            </a:pPr>
            <a:fld id="{02355408-FAC9-4974-3D87-AC8B924D7C89}" type="slidenum">
              <a:rPr lang="en-US"/>
              <a:t>31</a:t>
            </a:fld>
            <a:endParaRPr lang="en-US"/>
          </a:p>
        </p:txBody>
      </p:sp>
      <p:pic>
        <p:nvPicPr>
          <p:cNvPr id="815079167" name=""/>
          <p:cNvPicPr>
            <a:picLocks noChangeAspect="1"/>
          </p:cNvPicPr>
          <p:nvPr/>
        </p:nvPicPr>
        <p:blipFill rotWithShape="1">
          <a:blip r:embed="rId3"/>
          <a:stretch/>
        </p:blipFill>
        <p:spPr bwMode="auto">
          <a:xfrm flipH="0" flipV="0">
            <a:off x="6550483" y="3065667"/>
            <a:ext cx="5596650" cy="1113041"/>
          </a:xfrm>
          <a:prstGeom prst="rect">
            <a:avLst/>
          </a:prstGeom>
        </p:spPr>
      </p:pic>
      <p:sp>
        <p:nvSpPr>
          <p:cNvPr id="2035837778" name=""/>
          <p:cNvSpPr txBox="1"/>
          <p:nvPr/>
        </p:nvSpPr>
        <p:spPr bwMode="auto">
          <a:xfrm rot="0" flipH="0" flipV="0">
            <a:off x="8696558" y="2699547"/>
            <a:ext cx="1108648"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3.5 m/s</a:t>
            </a:r>
            <a:endParaRPr/>
          </a:p>
        </p:txBody>
      </p:sp>
      <p:pic>
        <p:nvPicPr>
          <p:cNvPr id="1661402358" name=""/>
          <p:cNvPicPr>
            <a:picLocks noChangeAspect="1"/>
          </p:cNvPicPr>
          <p:nvPr/>
        </p:nvPicPr>
        <p:blipFill rotWithShape="1">
          <a:blip r:embed="rId4"/>
          <a:stretch/>
        </p:blipFill>
        <p:spPr bwMode="auto">
          <a:xfrm flipH="0" flipV="0">
            <a:off x="6450624" y="4639596"/>
            <a:ext cx="5600515" cy="1113810"/>
          </a:xfrm>
          <a:prstGeom prst="rect">
            <a:avLst/>
          </a:prstGeom>
        </p:spPr>
      </p:pic>
      <p:sp>
        <p:nvSpPr>
          <p:cNvPr id="1848531225" name=""/>
          <p:cNvSpPr txBox="1"/>
          <p:nvPr/>
        </p:nvSpPr>
        <p:spPr bwMode="auto">
          <a:xfrm rot="0" flipH="0" flipV="0">
            <a:off x="8739166" y="4273476"/>
            <a:ext cx="1023432"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t>4 m/s</a:t>
            </a:r>
            <a:endParaRPr/>
          </a:p>
        </p:txBody>
      </p:sp>
      <p:pic>
        <p:nvPicPr>
          <p:cNvPr id="2112805954" name=""/>
          <p:cNvPicPr>
            <a:picLocks noChangeAspect="1"/>
          </p:cNvPicPr>
          <p:nvPr/>
        </p:nvPicPr>
        <p:blipFill rotWithShape="1">
          <a:blip r:embed="rId5"/>
          <a:stretch/>
        </p:blipFill>
        <p:spPr bwMode="auto">
          <a:xfrm flipH="0" flipV="0">
            <a:off x="36870" y="4639596"/>
            <a:ext cx="6231979" cy="1239393"/>
          </a:xfrm>
          <a:prstGeom prst="rect">
            <a:avLst/>
          </a:prstGeom>
        </p:spPr>
      </p:pic>
      <p:sp>
        <p:nvSpPr>
          <p:cNvPr id="1601134445" name=""/>
          <p:cNvSpPr txBox="1"/>
          <p:nvPr/>
        </p:nvSpPr>
        <p:spPr bwMode="auto">
          <a:xfrm rot="0" flipH="0" flipV="0">
            <a:off x="1782882" y="4273476"/>
            <a:ext cx="2744077"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a:t>-5 </a:t>
            </a:r>
            <a:r>
              <a:rPr lang="en-US" sz="1800" b="0" i="0" u="none" strike="noStrike" cap="none" spc="0">
                <a:solidFill>
                  <a:schemeClr val="tx1"/>
                </a:solidFill>
                <a:latin typeface="Arial"/>
                <a:ea typeface="Arial"/>
                <a:cs typeface="Arial"/>
              </a:rPr>
              <a:t>°C</a:t>
            </a:r>
            <a:endParaRPr/>
          </a:p>
        </p:txBody>
      </p:sp>
      <p:pic>
        <p:nvPicPr>
          <p:cNvPr id="1765597608" name=""/>
          <p:cNvPicPr>
            <a:picLocks noChangeAspect="1"/>
          </p:cNvPicPr>
          <p:nvPr/>
        </p:nvPicPr>
        <p:blipFill rotWithShape="1">
          <a:blip r:embed="rId6"/>
          <a:stretch/>
        </p:blipFill>
        <p:spPr bwMode="auto">
          <a:xfrm flipH="0" flipV="0">
            <a:off x="117095" y="3065667"/>
            <a:ext cx="6433386" cy="1189365"/>
          </a:xfrm>
          <a:prstGeom prst="rect">
            <a:avLst/>
          </a:prstGeom>
        </p:spPr>
      </p:pic>
      <p:sp>
        <p:nvSpPr>
          <p:cNvPr id="1441055886" name=""/>
          <p:cNvSpPr txBox="1"/>
          <p:nvPr/>
        </p:nvSpPr>
        <p:spPr bwMode="auto">
          <a:xfrm rot="0" flipH="0" flipV="0">
            <a:off x="2358811" y="2699547"/>
            <a:ext cx="1592220"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lgn="ctr">
              <a:defRPr/>
            </a:pPr>
            <a:r>
              <a:rPr/>
              <a:t>3 m/s</a:t>
            </a:r>
            <a:endParaRPr/>
          </a:p>
        </p:txBody>
      </p:sp>
      <p:pic>
        <p:nvPicPr>
          <p:cNvPr id="1880805940" name=""/>
          <p:cNvPicPr>
            <a:picLocks noChangeAspect="1"/>
          </p:cNvPicPr>
          <p:nvPr/>
        </p:nvPicPr>
        <p:blipFill rotWithShape="1">
          <a:blip r:embed="rId7"/>
          <a:stretch/>
        </p:blipFill>
        <p:spPr bwMode="auto">
          <a:xfrm>
            <a:off x="57726" y="-19621"/>
            <a:ext cx="12191999" cy="92247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Office Theme">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Theme">
      <a:majorFont>
        <a:latin typeface="Arial"/>
        <a:ea typeface="Arial"/>
        <a:cs typeface="Arial"/>
      </a:majorFont>
      <a:minorFont>
        <a:latin typeface="Arial"/>
        <a:ea typeface="Arial"/>
        <a:cs typeface="Arial"/>
      </a:minorFont>
    </a:fontScheme>
    <a:fmtScheme name="Office Them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New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extraClrScheme>
  </a:extraClrSchemeLst>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ONLYOFFICE/9.4.0.129</Application>
  <PresentationFormat>On-screen Show (4:3)</PresentationFormat>
  <Paragraphs>0</Paragraphs>
  <Slides>36</Slides>
  <Notes>36</Notes>
  <HiddenSlides>0</HiddenSlides>
  <MMClips>2</MMClips>
  <ScaleCrop>0</ScaleCrop>
  <HeadingPairs>
    <vt:vector size="4" baseType="variant">
      <vt:variant>
        <vt:lpstr>Theme</vt:lpstr>
      </vt:variant>
      <vt:variant>
        <vt:i4>1</vt:i4>
      </vt:variant>
      <vt:variant>
        <vt:lpstr>Slide Titles</vt:lpstr>
      </vt:variant>
      <vt:variant>
        <vt:i4>36</vt:i4>
      </vt:variant>
    </vt:vector>
  </HeadingPairs>
  <TitlesOfParts>
    <vt:vector size="37"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8</cp:revision>
  <dcterms:modified xsi:type="dcterms:W3CDTF">2026-09-15T11:50:04Z</dcterms:modified>
</cp:coreProperties>
</file>