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1" r:id="rId7"/>
    <p:sldId id="262" r:id="rId8"/>
    <p:sldId id="260" r:id="rId9"/>
    <p:sldId id="345" r:id="rId10"/>
    <p:sldId id="263" r:id="rId11"/>
    <p:sldId id="265" r:id="rId12"/>
    <p:sldId id="346" r:id="rId13"/>
    <p:sldId id="355" r:id="rId14"/>
    <p:sldId id="348" r:id="rId15"/>
    <p:sldId id="349" r:id="rId16"/>
    <p:sldId id="354" r:id="rId17"/>
    <p:sldId id="351" r:id="rId18"/>
    <p:sldId id="353" r:id="rId19"/>
    <p:sldId id="352" r:id="rId20"/>
    <p:sldId id="264" r:id="rId21"/>
    <p:sldId id="350" r:id="rId22"/>
    <p:sldId id="34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30F23E1-CBA2-47B6-A646-0B1D537C7257}" v="355" dt="2026-09-14T22:19:26.2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66" d="100"/>
          <a:sy n="66" d="100"/>
        </p:scale>
        <p:origin x="1282" y="5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RSHINI M" userId="f875f7cc6f7ec1d8" providerId="LiveId" clId="{9AE21744-75C2-40CF-B8A6-F597B9F608D3}"/>
    <pc:docChg chg="undo custSel addSld delSld modSld sldOrd">
      <pc:chgData name="HARSHINI M" userId="f875f7cc6f7ec1d8" providerId="LiveId" clId="{9AE21744-75C2-40CF-B8A6-F597B9F608D3}" dt="2026-09-15T03:26:14.787" v="5844" actId="20577"/>
      <pc:docMkLst>
        <pc:docMk/>
      </pc:docMkLst>
      <pc:sldChg chg="addSp delSp modSp mod">
        <pc:chgData name="HARSHINI M" userId="f875f7cc6f7ec1d8" providerId="LiveId" clId="{9AE21744-75C2-40CF-B8A6-F597B9F608D3}" dt="2026-09-14T14:49:29.064" v="5668" actId="1076"/>
        <pc:sldMkLst>
          <pc:docMk/>
          <pc:sldMk cId="1568145641" sldId="256"/>
        </pc:sldMkLst>
        <pc:spChg chg="mod">
          <ac:chgData name="HARSHINI M" userId="f875f7cc6f7ec1d8" providerId="LiveId" clId="{9AE21744-75C2-40CF-B8A6-F597B9F608D3}" dt="2026-09-14T11:01:20.264" v="5634" actId="20577"/>
          <ac:spMkLst>
            <pc:docMk/>
            <pc:sldMk cId="1568145641" sldId="256"/>
            <ac:spMk id="2" creationId="{4776A04A-C82A-95C0-4806-1EDA196BA289}"/>
          </ac:spMkLst>
        </pc:spChg>
        <pc:spChg chg="mod">
          <ac:chgData name="HARSHINI M" userId="f875f7cc6f7ec1d8" providerId="LiveId" clId="{9AE21744-75C2-40CF-B8A6-F597B9F608D3}" dt="2026-09-14T12:44:08.962" v="5662" actId="20577"/>
          <ac:spMkLst>
            <pc:docMk/>
            <pc:sldMk cId="1568145641" sldId="256"/>
            <ac:spMk id="3" creationId="{C27264CC-5F73-9725-565F-1C8EBAD97DC6}"/>
          </ac:spMkLst>
        </pc:spChg>
        <pc:spChg chg="add del mod">
          <ac:chgData name="HARSHINI M" userId="f875f7cc6f7ec1d8" providerId="LiveId" clId="{9AE21744-75C2-40CF-B8A6-F597B9F608D3}" dt="2026-09-14T12:44:12.451" v="5664"/>
          <ac:spMkLst>
            <pc:docMk/>
            <pc:sldMk cId="1568145641" sldId="256"/>
            <ac:spMk id="9" creationId="{6B98D6AF-FCCD-7925-5BB2-D0A5E9C537A2}"/>
          </ac:spMkLst>
        </pc:spChg>
        <pc:picChg chg="add mod">
          <ac:chgData name="HARSHINI M" userId="f875f7cc6f7ec1d8" providerId="LiveId" clId="{9AE21744-75C2-40CF-B8A6-F597B9F608D3}" dt="2026-09-14T10:59:38.388" v="5597" actId="1076"/>
          <ac:picMkLst>
            <pc:docMk/>
            <pc:sldMk cId="1568145641" sldId="256"/>
            <ac:picMk id="6" creationId="{A71E7D01-8943-31E8-9E7A-D8B7664D3653}"/>
          </ac:picMkLst>
        </pc:picChg>
        <pc:picChg chg="add mod">
          <ac:chgData name="HARSHINI M" userId="f875f7cc6f7ec1d8" providerId="LiveId" clId="{9AE21744-75C2-40CF-B8A6-F597B9F608D3}" dt="2026-09-14T14:49:29.064" v="5668" actId="1076"/>
          <ac:picMkLst>
            <pc:docMk/>
            <pc:sldMk cId="1568145641" sldId="256"/>
            <ac:picMk id="8" creationId="{D044CD37-FAC9-ADB9-8013-4281902AF10A}"/>
          </ac:picMkLst>
        </pc:picChg>
      </pc:sldChg>
      <pc:sldChg chg="addSp delSp modSp new mod ord">
        <pc:chgData name="HARSHINI M" userId="f875f7cc6f7ec1d8" providerId="LiveId" clId="{9AE21744-75C2-40CF-B8A6-F597B9F608D3}" dt="2026-09-14T17:35:16.088" v="5811" actId="1076"/>
        <pc:sldMkLst>
          <pc:docMk/>
          <pc:sldMk cId="125079503" sldId="257"/>
        </pc:sldMkLst>
        <pc:spChg chg="mod">
          <ac:chgData name="HARSHINI M" userId="f875f7cc6f7ec1d8" providerId="LiveId" clId="{9AE21744-75C2-40CF-B8A6-F597B9F608D3}" dt="2026-09-14T17:35:16.088" v="5811" actId="1076"/>
          <ac:spMkLst>
            <pc:docMk/>
            <pc:sldMk cId="125079503" sldId="257"/>
            <ac:spMk id="2" creationId="{34C89020-7889-3ED1-1464-85F669EF9CFC}"/>
          </ac:spMkLst>
        </pc:spChg>
        <pc:spChg chg="add del mod">
          <ac:chgData name="HARSHINI M" userId="f875f7cc6f7ec1d8" providerId="LiveId" clId="{9AE21744-75C2-40CF-B8A6-F597B9F608D3}" dt="2026-09-14T17:15:30.502" v="5809" actId="20577"/>
          <ac:spMkLst>
            <pc:docMk/>
            <pc:sldMk cId="125079503" sldId="257"/>
            <ac:spMk id="3" creationId="{DA4B695E-7A24-FB12-F3B0-1B9796BAC013}"/>
          </ac:spMkLst>
        </pc:spChg>
        <pc:picChg chg="add mod">
          <ac:chgData name="HARSHINI M" userId="f875f7cc6f7ec1d8" providerId="LiveId" clId="{9AE21744-75C2-40CF-B8A6-F597B9F608D3}" dt="2026-09-14T10:59:54.795" v="5600" actId="1076"/>
          <ac:picMkLst>
            <pc:docMk/>
            <pc:sldMk cId="125079503" sldId="257"/>
            <ac:picMk id="6" creationId="{165FD4EE-C14D-A816-262A-BA880293CB90}"/>
          </ac:picMkLst>
        </pc:picChg>
        <pc:picChg chg="add mod">
          <ac:chgData name="HARSHINI M" userId="f875f7cc6f7ec1d8" providerId="LiveId" clId="{9AE21744-75C2-40CF-B8A6-F597B9F608D3}" dt="2026-09-14T14:47:22.079" v="5667" actId="1076"/>
          <ac:picMkLst>
            <pc:docMk/>
            <pc:sldMk cId="125079503" sldId="257"/>
            <ac:picMk id="10" creationId="{AC82CDCA-62C2-133A-C79E-3C0179694FCE}"/>
          </ac:picMkLst>
        </pc:picChg>
      </pc:sldChg>
      <pc:sldChg chg="addSp delSp modSp add mod ord">
        <pc:chgData name="HARSHINI M" userId="f875f7cc6f7ec1d8" providerId="LiveId" clId="{9AE21744-75C2-40CF-B8A6-F597B9F608D3}" dt="2026-09-14T21:00:03.082" v="5816" actId="2711"/>
        <pc:sldMkLst>
          <pc:docMk/>
          <pc:sldMk cId="3127656966" sldId="258"/>
        </pc:sldMkLst>
        <pc:spChg chg="mod">
          <ac:chgData name="HARSHINI M" userId="f875f7cc6f7ec1d8" providerId="LiveId" clId="{9AE21744-75C2-40CF-B8A6-F597B9F608D3}" dt="2026-09-11T07:48:20.683" v="762" actId="113"/>
          <ac:spMkLst>
            <pc:docMk/>
            <pc:sldMk cId="3127656966" sldId="258"/>
            <ac:spMk id="2" creationId="{DEBED6D1-A11A-9AB4-3F55-0680B1E5AF6C}"/>
          </ac:spMkLst>
        </pc:spChg>
        <pc:spChg chg="mod">
          <ac:chgData name="HARSHINI M" userId="f875f7cc6f7ec1d8" providerId="LiveId" clId="{9AE21744-75C2-40CF-B8A6-F597B9F608D3}" dt="2026-09-14T21:00:03.082" v="5816" actId="2711"/>
          <ac:spMkLst>
            <pc:docMk/>
            <pc:sldMk cId="3127656966" sldId="258"/>
            <ac:spMk id="3" creationId="{99C5E3E8-FEF3-88C8-3C27-CCE4FDC35A16}"/>
          </ac:spMkLst>
        </pc:spChg>
        <pc:picChg chg="add mod">
          <ac:chgData name="HARSHINI M" userId="f875f7cc6f7ec1d8" providerId="LiveId" clId="{9AE21744-75C2-40CF-B8A6-F597B9F608D3}" dt="2026-09-14T10:59:58.997" v="5601" actId="1076"/>
          <ac:picMkLst>
            <pc:docMk/>
            <pc:sldMk cId="3127656966" sldId="258"/>
            <ac:picMk id="6" creationId="{D0929278-D7BA-71BD-E230-DFF6413A6AC2}"/>
          </ac:picMkLst>
        </pc:picChg>
      </pc:sldChg>
      <pc:sldChg chg="addSp modSp new mod">
        <pc:chgData name="HARSHINI M" userId="f875f7cc6f7ec1d8" providerId="LiveId" clId="{9AE21744-75C2-40CF-B8A6-F597B9F608D3}" dt="2026-09-14T21:00:33.818" v="5818" actId="255"/>
        <pc:sldMkLst>
          <pc:docMk/>
          <pc:sldMk cId="1193280232" sldId="259"/>
        </pc:sldMkLst>
        <pc:spChg chg="mod">
          <ac:chgData name="HARSHINI M" userId="f875f7cc6f7ec1d8" providerId="LiveId" clId="{9AE21744-75C2-40CF-B8A6-F597B9F608D3}" dt="2026-09-14T21:00:14.296" v="5817" actId="2711"/>
          <ac:spMkLst>
            <pc:docMk/>
            <pc:sldMk cId="1193280232" sldId="259"/>
            <ac:spMk id="2" creationId="{E87220A6-1A72-AC57-9768-8838A0B7D091}"/>
          </ac:spMkLst>
        </pc:spChg>
        <pc:spChg chg="mod">
          <ac:chgData name="HARSHINI M" userId="f875f7cc6f7ec1d8" providerId="LiveId" clId="{9AE21744-75C2-40CF-B8A6-F597B9F608D3}" dt="2026-09-14T21:00:33.818" v="5818" actId="255"/>
          <ac:spMkLst>
            <pc:docMk/>
            <pc:sldMk cId="1193280232" sldId="259"/>
            <ac:spMk id="3" creationId="{8073ED2A-9A80-B558-5613-77DEA3B6056B}"/>
          </ac:spMkLst>
        </pc:spChg>
        <pc:picChg chg="add mod">
          <ac:chgData name="HARSHINI M" userId="f875f7cc6f7ec1d8" providerId="LiveId" clId="{9AE21744-75C2-40CF-B8A6-F597B9F608D3}" dt="2026-09-14T11:00:02.920" v="5602" actId="1076"/>
          <ac:picMkLst>
            <pc:docMk/>
            <pc:sldMk cId="1193280232" sldId="259"/>
            <ac:picMk id="6" creationId="{F92F7127-2565-1817-4A1C-DE614A421FC9}"/>
          </ac:picMkLst>
        </pc:picChg>
      </pc:sldChg>
      <pc:sldChg chg="addSp modSp new mod ord">
        <pc:chgData name="HARSHINI M" userId="f875f7cc6f7ec1d8" providerId="LiveId" clId="{9AE21744-75C2-40CF-B8A6-F597B9F608D3}" dt="2026-09-14T18:47:24.821" v="5814" actId="20577"/>
        <pc:sldMkLst>
          <pc:docMk/>
          <pc:sldMk cId="3273208147" sldId="260"/>
        </pc:sldMkLst>
        <pc:spChg chg="mod">
          <ac:chgData name="HARSHINI M" userId="f875f7cc6f7ec1d8" providerId="LiveId" clId="{9AE21744-75C2-40CF-B8A6-F597B9F608D3}" dt="2026-09-11T08:35:56.187" v="1323" actId="20577"/>
          <ac:spMkLst>
            <pc:docMk/>
            <pc:sldMk cId="3273208147" sldId="260"/>
            <ac:spMk id="2" creationId="{64B385DF-C4A4-7729-942A-DA55153227E7}"/>
          </ac:spMkLst>
        </pc:spChg>
        <pc:spChg chg="mod">
          <ac:chgData name="HARSHINI M" userId="f875f7cc6f7ec1d8" providerId="LiveId" clId="{9AE21744-75C2-40CF-B8A6-F597B9F608D3}" dt="2026-09-14T18:47:24.821" v="5814" actId="20577"/>
          <ac:spMkLst>
            <pc:docMk/>
            <pc:sldMk cId="3273208147" sldId="260"/>
            <ac:spMk id="3" creationId="{8FE46DFF-0755-2358-DF7D-75FFD0AC7ACF}"/>
          </ac:spMkLst>
        </pc:spChg>
        <pc:picChg chg="add">
          <ac:chgData name="HARSHINI M" userId="f875f7cc6f7ec1d8" providerId="LiveId" clId="{9AE21744-75C2-40CF-B8A6-F597B9F608D3}" dt="2026-09-14T10:58:46.457" v="5586" actId="22"/>
          <ac:picMkLst>
            <pc:docMk/>
            <pc:sldMk cId="3273208147" sldId="260"/>
            <ac:picMk id="6" creationId="{A3C74E19-F5C1-1D16-1D19-0CBFEB09D2CF}"/>
          </ac:picMkLst>
        </pc:picChg>
      </pc:sldChg>
      <pc:sldChg chg="addSp delSp modSp add mod">
        <pc:chgData name="HARSHINI M" userId="f875f7cc6f7ec1d8" providerId="LiveId" clId="{9AE21744-75C2-40CF-B8A6-F597B9F608D3}" dt="2026-09-15T03:26:14.787" v="5844" actId="20577"/>
        <pc:sldMkLst>
          <pc:docMk/>
          <pc:sldMk cId="1255047085" sldId="261"/>
        </pc:sldMkLst>
        <pc:spChg chg="mod">
          <ac:chgData name="HARSHINI M" userId="f875f7cc6f7ec1d8" providerId="LiveId" clId="{9AE21744-75C2-40CF-B8A6-F597B9F608D3}" dt="2026-09-13T17:13:22.889" v="3982" actId="20577"/>
          <ac:spMkLst>
            <pc:docMk/>
            <pc:sldMk cId="1255047085" sldId="261"/>
            <ac:spMk id="2" creationId="{28C8B414-D70B-3077-D72D-28A1E36CCFE7}"/>
          </ac:spMkLst>
        </pc:spChg>
        <pc:spChg chg="mod">
          <ac:chgData name="HARSHINI M" userId="f875f7cc6f7ec1d8" providerId="LiveId" clId="{9AE21744-75C2-40CF-B8A6-F597B9F608D3}" dt="2026-09-15T03:26:14.787" v="5844" actId="20577"/>
          <ac:spMkLst>
            <pc:docMk/>
            <pc:sldMk cId="1255047085" sldId="261"/>
            <ac:spMk id="3" creationId="{69558927-FAB6-FADF-32C0-B9403C013FAF}"/>
          </ac:spMkLst>
        </pc:spChg>
        <pc:spChg chg="add mod">
          <ac:chgData name="HARSHINI M" userId="f875f7cc6f7ec1d8" providerId="LiveId" clId="{9AE21744-75C2-40CF-B8A6-F597B9F608D3}" dt="2026-09-11T08:54:54.940" v="1792" actId="1076"/>
          <ac:spMkLst>
            <pc:docMk/>
            <pc:sldMk cId="1255047085" sldId="261"/>
            <ac:spMk id="6" creationId="{A465A4B5-070E-ADD8-9A1B-BBB60CB50B73}"/>
          </ac:spMkLst>
        </pc:spChg>
        <pc:spChg chg="add mod">
          <ac:chgData name="HARSHINI M" userId="f875f7cc6f7ec1d8" providerId="LiveId" clId="{9AE21744-75C2-40CF-B8A6-F597B9F608D3}" dt="2026-09-11T08:54:07.149" v="1780" actId="1076"/>
          <ac:spMkLst>
            <pc:docMk/>
            <pc:sldMk cId="1255047085" sldId="261"/>
            <ac:spMk id="7" creationId="{49AB8059-3059-2982-4BC4-4AFBD1A11117}"/>
          </ac:spMkLst>
        </pc:spChg>
        <pc:spChg chg="add mod">
          <ac:chgData name="HARSHINI M" userId="f875f7cc6f7ec1d8" providerId="LiveId" clId="{9AE21744-75C2-40CF-B8A6-F597B9F608D3}" dt="2026-09-11T08:54:30.851" v="1786" actId="20577"/>
          <ac:spMkLst>
            <pc:docMk/>
            <pc:sldMk cId="1255047085" sldId="261"/>
            <ac:spMk id="8" creationId="{4698A44B-9293-ACFC-CC4E-4E4AF8F7899C}"/>
          </ac:spMkLst>
        </pc:spChg>
        <pc:spChg chg="add mod">
          <ac:chgData name="HARSHINI M" userId="f875f7cc6f7ec1d8" providerId="LiveId" clId="{9AE21744-75C2-40CF-B8A6-F597B9F608D3}" dt="2026-09-11T08:54:42.980" v="1791" actId="20577"/>
          <ac:spMkLst>
            <pc:docMk/>
            <pc:sldMk cId="1255047085" sldId="261"/>
            <ac:spMk id="9" creationId="{9217233F-369E-33FB-24E5-9EF9B0B53D6B}"/>
          </ac:spMkLst>
        </pc:spChg>
        <pc:spChg chg="add mod">
          <ac:chgData name="HARSHINI M" userId="f875f7cc6f7ec1d8" providerId="LiveId" clId="{9AE21744-75C2-40CF-B8A6-F597B9F608D3}" dt="2026-09-11T08:55:24.407" v="1805" actId="1076"/>
          <ac:spMkLst>
            <pc:docMk/>
            <pc:sldMk cId="1255047085" sldId="261"/>
            <ac:spMk id="10" creationId="{E406C81B-3EAD-E6B3-8455-ED4F7909543E}"/>
          </ac:spMkLst>
        </pc:spChg>
        <pc:picChg chg="add mod">
          <ac:chgData name="HARSHINI M" userId="f875f7cc6f7ec1d8" providerId="LiveId" clId="{9AE21744-75C2-40CF-B8A6-F597B9F608D3}" dt="2026-09-11T08:53:18.607" v="1765" actId="1076"/>
          <ac:picMkLst>
            <pc:docMk/>
            <pc:sldMk cId="1255047085" sldId="261"/>
            <ac:picMk id="5" creationId="{65291F4E-2B71-ED4D-26A9-E5A5325FC512}"/>
          </ac:picMkLst>
        </pc:picChg>
        <pc:picChg chg="add del mod">
          <ac:chgData name="HARSHINI M" userId="f875f7cc6f7ec1d8" providerId="LiveId" clId="{9AE21744-75C2-40CF-B8A6-F597B9F608D3}" dt="2026-09-14T13:43:28.290" v="5665" actId="21"/>
          <ac:picMkLst>
            <pc:docMk/>
            <pc:sldMk cId="1255047085" sldId="261"/>
            <ac:picMk id="12" creationId="{1EA6F383-83CC-8861-0907-859A0F859963}"/>
          </ac:picMkLst>
        </pc:picChg>
      </pc:sldChg>
      <pc:sldChg chg="addSp delSp modSp add mod">
        <pc:chgData name="HARSHINI M" userId="f875f7cc6f7ec1d8" providerId="LiveId" clId="{9AE21744-75C2-40CF-B8A6-F597B9F608D3}" dt="2026-09-14T13:43:35.355" v="5666" actId="21"/>
        <pc:sldMkLst>
          <pc:docMk/>
          <pc:sldMk cId="655236684" sldId="262"/>
        </pc:sldMkLst>
        <pc:spChg chg="mod">
          <ac:chgData name="HARSHINI M" userId="f875f7cc6f7ec1d8" providerId="LiveId" clId="{9AE21744-75C2-40CF-B8A6-F597B9F608D3}" dt="2026-09-13T17:12:38.607" v="3974" actId="1076"/>
          <ac:spMkLst>
            <pc:docMk/>
            <pc:sldMk cId="655236684" sldId="262"/>
            <ac:spMk id="2" creationId="{69E0A18B-51A2-D8FB-BB87-DDB1A266BC40}"/>
          </ac:spMkLst>
        </pc:spChg>
        <pc:spChg chg="mod">
          <ac:chgData name="HARSHINI M" userId="f875f7cc6f7ec1d8" providerId="LiveId" clId="{9AE21744-75C2-40CF-B8A6-F597B9F608D3}" dt="2026-09-13T17:12:49.316" v="3978" actId="27636"/>
          <ac:spMkLst>
            <pc:docMk/>
            <pc:sldMk cId="655236684" sldId="262"/>
            <ac:spMk id="3" creationId="{615CFFA1-0DD3-918B-58AC-8D2F0039C326}"/>
          </ac:spMkLst>
        </pc:spChg>
        <pc:spChg chg="add mod">
          <ac:chgData name="HARSHINI M" userId="f875f7cc6f7ec1d8" providerId="LiveId" clId="{9AE21744-75C2-40CF-B8A6-F597B9F608D3}" dt="2026-09-11T09:00:01.226" v="1887" actId="1076"/>
          <ac:spMkLst>
            <pc:docMk/>
            <pc:sldMk cId="655236684" sldId="262"/>
            <ac:spMk id="8" creationId="{E95F6FBA-DCB1-F63C-A4BE-A5C4A45BCF4D}"/>
          </ac:spMkLst>
        </pc:spChg>
        <pc:spChg chg="add mod">
          <ac:chgData name="HARSHINI M" userId="f875f7cc6f7ec1d8" providerId="LiveId" clId="{9AE21744-75C2-40CF-B8A6-F597B9F608D3}" dt="2026-09-11T09:00:04.777" v="1888" actId="1076"/>
          <ac:spMkLst>
            <pc:docMk/>
            <pc:sldMk cId="655236684" sldId="262"/>
            <ac:spMk id="9" creationId="{66FDE4FF-52E8-5E62-1FCE-43E52160A289}"/>
          </ac:spMkLst>
        </pc:spChg>
        <pc:spChg chg="add mod">
          <ac:chgData name="HARSHINI M" userId="f875f7cc6f7ec1d8" providerId="LiveId" clId="{9AE21744-75C2-40CF-B8A6-F597B9F608D3}" dt="2026-09-11T09:00:07.536" v="1889" actId="1076"/>
          <ac:spMkLst>
            <pc:docMk/>
            <pc:sldMk cId="655236684" sldId="262"/>
            <ac:spMk id="13" creationId="{AD2FFF99-0F49-64FC-7CCB-4C494926E094}"/>
          </ac:spMkLst>
        </pc:spChg>
        <pc:spChg chg="add mod">
          <ac:chgData name="HARSHINI M" userId="f875f7cc6f7ec1d8" providerId="LiveId" clId="{9AE21744-75C2-40CF-B8A6-F597B9F608D3}" dt="2026-09-11T09:00:10.997" v="1890" actId="1076"/>
          <ac:spMkLst>
            <pc:docMk/>
            <pc:sldMk cId="655236684" sldId="262"/>
            <ac:spMk id="14" creationId="{C6577F8D-5F74-BE52-4EEB-1117381F2D2E}"/>
          </ac:spMkLst>
        </pc:spChg>
        <pc:spChg chg="add mod">
          <ac:chgData name="HARSHINI M" userId="f875f7cc6f7ec1d8" providerId="LiveId" clId="{9AE21744-75C2-40CF-B8A6-F597B9F608D3}" dt="2026-09-11T09:00:19.814" v="1892" actId="1076"/>
          <ac:spMkLst>
            <pc:docMk/>
            <pc:sldMk cId="655236684" sldId="262"/>
            <ac:spMk id="15" creationId="{4ADF487F-053B-C635-06AE-5499EE6145BB}"/>
          </ac:spMkLst>
        </pc:spChg>
        <pc:spChg chg="add mod">
          <ac:chgData name="HARSHINI M" userId="f875f7cc6f7ec1d8" providerId="LiveId" clId="{9AE21744-75C2-40CF-B8A6-F597B9F608D3}" dt="2026-09-11T09:00:38.891" v="1896" actId="1076"/>
          <ac:spMkLst>
            <pc:docMk/>
            <pc:sldMk cId="655236684" sldId="262"/>
            <ac:spMk id="16" creationId="{E064B309-AD40-1ED9-FFC6-C5CABB54923A}"/>
          </ac:spMkLst>
        </pc:spChg>
        <pc:spChg chg="add mod">
          <ac:chgData name="HARSHINI M" userId="f875f7cc6f7ec1d8" providerId="LiveId" clId="{9AE21744-75C2-40CF-B8A6-F597B9F608D3}" dt="2026-09-11T09:00:50.516" v="1900" actId="1076"/>
          <ac:spMkLst>
            <pc:docMk/>
            <pc:sldMk cId="655236684" sldId="262"/>
            <ac:spMk id="17" creationId="{7E161868-AA53-F25A-A97A-60CF9B95CCB9}"/>
          </ac:spMkLst>
        </pc:spChg>
        <pc:spChg chg="add mod">
          <ac:chgData name="HARSHINI M" userId="f875f7cc6f7ec1d8" providerId="LiveId" clId="{9AE21744-75C2-40CF-B8A6-F597B9F608D3}" dt="2026-09-11T09:01:04.583" v="1906" actId="1076"/>
          <ac:spMkLst>
            <pc:docMk/>
            <pc:sldMk cId="655236684" sldId="262"/>
            <ac:spMk id="18" creationId="{4F2AEAB6-4C34-B7CA-58A9-2AFF392C96F9}"/>
          </ac:spMkLst>
        </pc:spChg>
        <pc:spChg chg="add mod">
          <ac:chgData name="HARSHINI M" userId="f875f7cc6f7ec1d8" providerId="LiveId" clId="{9AE21744-75C2-40CF-B8A6-F597B9F608D3}" dt="2026-09-11T09:01:17.004" v="1911" actId="1076"/>
          <ac:spMkLst>
            <pc:docMk/>
            <pc:sldMk cId="655236684" sldId="262"/>
            <ac:spMk id="19" creationId="{4404C25E-08C0-00A0-A82E-2AF817E216FE}"/>
          </ac:spMkLst>
        </pc:spChg>
        <pc:spChg chg="add mod">
          <ac:chgData name="HARSHINI M" userId="f875f7cc6f7ec1d8" providerId="LiveId" clId="{9AE21744-75C2-40CF-B8A6-F597B9F608D3}" dt="2026-09-11T09:01:33.783" v="1918" actId="1076"/>
          <ac:spMkLst>
            <pc:docMk/>
            <pc:sldMk cId="655236684" sldId="262"/>
            <ac:spMk id="20" creationId="{72FAD68D-AA18-5BBD-75B1-AB3AD0F52EAD}"/>
          </ac:spMkLst>
        </pc:spChg>
        <pc:spChg chg="add mod">
          <ac:chgData name="HARSHINI M" userId="f875f7cc6f7ec1d8" providerId="LiveId" clId="{9AE21744-75C2-40CF-B8A6-F597B9F608D3}" dt="2026-09-11T09:01:55.402" v="1923" actId="1076"/>
          <ac:spMkLst>
            <pc:docMk/>
            <pc:sldMk cId="655236684" sldId="262"/>
            <ac:spMk id="21" creationId="{EA97546A-83EB-63FD-7042-C0C4B8378C59}"/>
          </ac:spMkLst>
        </pc:spChg>
        <pc:picChg chg="add mod">
          <ac:chgData name="HARSHINI M" userId="f875f7cc6f7ec1d8" providerId="LiveId" clId="{9AE21744-75C2-40CF-B8A6-F597B9F608D3}" dt="2026-09-11T08:59:48.064" v="1882" actId="1076"/>
          <ac:picMkLst>
            <pc:docMk/>
            <pc:sldMk cId="655236684" sldId="262"/>
            <ac:picMk id="5" creationId="{08DFD1C9-AF01-F901-A33A-981359227D23}"/>
          </ac:picMkLst>
        </pc:picChg>
        <pc:picChg chg="add mod">
          <ac:chgData name="HARSHINI M" userId="f875f7cc6f7ec1d8" providerId="LiveId" clId="{9AE21744-75C2-40CF-B8A6-F597B9F608D3}" dt="2026-09-11T08:59:32.523" v="1876" actId="1076"/>
          <ac:picMkLst>
            <pc:docMk/>
            <pc:sldMk cId="655236684" sldId="262"/>
            <ac:picMk id="7" creationId="{307539BC-95FB-A59C-B77D-9F0951304B3A}"/>
          </ac:picMkLst>
        </pc:picChg>
        <pc:picChg chg="add del mod">
          <ac:chgData name="HARSHINI M" userId="f875f7cc6f7ec1d8" providerId="LiveId" clId="{9AE21744-75C2-40CF-B8A6-F597B9F608D3}" dt="2026-09-14T13:43:35.355" v="5666" actId="21"/>
          <ac:picMkLst>
            <pc:docMk/>
            <pc:sldMk cId="655236684" sldId="262"/>
            <ac:picMk id="10" creationId="{8E97EAA3-275D-785F-8BB3-B5A652AF3E7C}"/>
          </ac:picMkLst>
        </pc:picChg>
      </pc:sldChg>
      <pc:sldChg chg="addSp delSp modSp new mod">
        <pc:chgData name="HARSHINI M" userId="f875f7cc6f7ec1d8" providerId="LiveId" clId="{9AE21744-75C2-40CF-B8A6-F597B9F608D3}" dt="2026-09-14T10:58:56.150" v="5588" actId="22"/>
        <pc:sldMkLst>
          <pc:docMk/>
          <pc:sldMk cId="3198880075" sldId="263"/>
        </pc:sldMkLst>
        <pc:spChg chg="mod">
          <ac:chgData name="HARSHINI M" userId="f875f7cc6f7ec1d8" providerId="LiveId" clId="{9AE21744-75C2-40CF-B8A6-F597B9F608D3}" dt="2026-09-11T09:26:04.395" v="2038" actId="20577"/>
          <ac:spMkLst>
            <pc:docMk/>
            <pc:sldMk cId="3198880075" sldId="263"/>
            <ac:spMk id="2" creationId="{3822F272-8D1A-DA6F-74A3-7BA2EC3ECE53}"/>
          </ac:spMkLst>
        </pc:spChg>
        <pc:spChg chg="add mod">
          <ac:chgData name="HARSHINI M" userId="f875f7cc6f7ec1d8" providerId="LiveId" clId="{9AE21744-75C2-40CF-B8A6-F597B9F608D3}" dt="2026-09-13T18:22:16.653" v="4245" actId="20577"/>
          <ac:spMkLst>
            <pc:docMk/>
            <pc:sldMk cId="3198880075" sldId="263"/>
            <ac:spMk id="3" creationId="{630AA253-6376-2357-8DA2-F5D052632386}"/>
          </ac:spMkLst>
        </pc:spChg>
        <pc:picChg chg="add">
          <ac:chgData name="HARSHINI M" userId="f875f7cc6f7ec1d8" providerId="LiveId" clId="{9AE21744-75C2-40CF-B8A6-F597B9F608D3}" dt="2026-09-14T10:58:56.150" v="5588" actId="22"/>
          <ac:picMkLst>
            <pc:docMk/>
            <pc:sldMk cId="3198880075" sldId="263"/>
            <ac:picMk id="6" creationId="{0278AD8E-23C8-B8A5-D6FA-24E164A8FED6}"/>
          </ac:picMkLst>
        </pc:picChg>
        <pc:picChg chg="add mod ord">
          <ac:chgData name="HARSHINI M" userId="f875f7cc6f7ec1d8" providerId="LiveId" clId="{9AE21744-75C2-40CF-B8A6-F597B9F608D3}" dt="2026-09-13T18:20:50.963" v="4143" actId="1076"/>
          <ac:picMkLst>
            <pc:docMk/>
            <pc:sldMk cId="3198880075" sldId="263"/>
            <ac:picMk id="9" creationId="{B9984B2F-2368-3403-8C47-8A8B9224BD88}"/>
          </ac:picMkLst>
        </pc:picChg>
        <pc:picChg chg="add mod">
          <ac:chgData name="HARSHINI M" userId="f875f7cc6f7ec1d8" providerId="LiveId" clId="{9AE21744-75C2-40CF-B8A6-F597B9F608D3}" dt="2026-09-13T18:20:45.525" v="4142" actId="1076"/>
          <ac:picMkLst>
            <pc:docMk/>
            <pc:sldMk cId="3198880075" sldId="263"/>
            <ac:picMk id="13" creationId="{8802C17B-4478-855E-7DB2-3F62537928A1}"/>
          </ac:picMkLst>
        </pc:picChg>
      </pc:sldChg>
      <pc:sldChg chg="addSp delSp modSp add mod ord">
        <pc:chgData name="HARSHINI M" userId="f875f7cc6f7ec1d8" providerId="LiveId" clId="{9AE21744-75C2-40CF-B8A6-F597B9F608D3}" dt="2026-09-13T21:01:32.937" v="5332" actId="21"/>
        <pc:sldMkLst>
          <pc:docMk/>
          <pc:sldMk cId="3876992001" sldId="264"/>
        </pc:sldMkLst>
        <pc:picChg chg="add mod ord">
          <ac:chgData name="HARSHINI M" userId="f875f7cc6f7ec1d8" providerId="LiveId" clId="{9AE21744-75C2-40CF-B8A6-F597B9F608D3}" dt="2026-09-11T09:31:55.492" v="2188" actId="1076"/>
          <ac:picMkLst>
            <pc:docMk/>
            <pc:sldMk cId="3876992001" sldId="264"/>
            <ac:picMk id="5" creationId="{109CAC20-5122-3700-6D2C-24C00D76EDFE}"/>
          </ac:picMkLst>
        </pc:picChg>
        <pc:picChg chg="add mod">
          <ac:chgData name="HARSHINI M" userId="f875f7cc6f7ec1d8" providerId="LiveId" clId="{9AE21744-75C2-40CF-B8A6-F597B9F608D3}" dt="2026-09-11T09:32:38.680" v="2196" actId="1076"/>
          <ac:picMkLst>
            <pc:docMk/>
            <pc:sldMk cId="3876992001" sldId="264"/>
            <ac:picMk id="7" creationId="{48E3BF03-2F99-5B98-610B-66F812444923}"/>
          </ac:picMkLst>
        </pc:picChg>
        <pc:picChg chg="add mod">
          <ac:chgData name="HARSHINI M" userId="f875f7cc6f7ec1d8" providerId="LiveId" clId="{9AE21744-75C2-40CF-B8A6-F597B9F608D3}" dt="2026-09-12T18:39:10.085" v="2205" actId="1076"/>
          <ac:picMkLst>
            <pc:docMk/>
            <pc:sldMk cId="3876992001" sldId="264"/>
            <ac:picMk id="9" creationId="{E931D61B-3F13-CC92-0DFC-C0B4183CDC25}"/>
          </ac:picMkLst>
        </pc:picChg>
      </pc:sldChg>
      <pc:sldChg chg="addSp delSp modSp add mod ord">
        <pc:chgData name="HARSHINI M" userId="f875f7cc6f7ec1d8" providerId="LiveId" clId="{9AE21744-75C2-40CF-B8A6-F597B9F608D3}" dt="2026-09-14T17:30:03.049" v="5810" actId="1076"/>
        <pc:sldMkLst>
          <pc:docMk/>
          <pc:sldMk cId="3652963099" sldId="265"/>
        </pc:sldMkLst>
        <pc:spChg chg="mod">
          <ac:chgData name="HARSHINI M" userId="f875f7cc6f7ec1d8" providerId="LiveId" clId="{9AE21744-75C2-40CF-B8A6-F597B9F608D3}" dt="2026-09-11T09:28:41.560" v="2147" actId="2711"/>
          <ac:spMkLst>
            <pc:docMk/>
            <pc:sldMk cId="3652963099" sldId="265"/>
            <ac:spMk id="2" creationId="{FE9AC1C0-8192-D1E7-A972-5D193EE0F4B2}"/>
          </ac:spMkLst>
        </pc:spChg>
        <pc:spChg chg="add mod">
          <ac:chgData name="HARSHINI M" userId="f875f7cc6f7ec1d8" providerId="LiveId" clId="{9AE21744-75C2-40CF-B8A6-F597B9F608D3}" dt="2026-09-14T11:27:40.627" v="5642" actId="14100"/>
          <ac:spMkLst>
            <pc:docMk/>
            <pc:sldMk cId="3652963099" sldId="265"/>
            <ac:spMk id="8" creationId="{A05580C6-4A34-34C6-6499-00F310CB9FEB}"/>
          </ac:spMkLst>
        </pc:spChg>
        <pc:spChg chg="add mod">
          <ac:chgData name="HARSHINI M" userId="f875f7cc6f7ec1d8" providerId="LiveId" clId="{9AE21744-75C2-40CF-B8A6-F597B9F608D3}" dt="2026-09-14T09:30:14.760" v="5494" actId="1076"/>
          <ac:spMkLst>
            <pc:docMk/>
            <pc:sldMk cId="3652963099" sldId="265"/>
            <ac:spMk id="10" creationId="{F8B32C98-2645-C2F7-A130-C32AA2F45A50}"/>
          </ac:spMkLst>
        </pc:spChg>
        <pc:spChg chg="add del mod">
          <ac:chgData name="HARSHINI M" userId="f875f7cc6f7ec1d8" providerId="LiveId" clId="{9AE21744-75C2-40CF-B8A6-F597B9F608D3}" dt="2026-09-14T09:18:26.444" v="5394" actId="931"/>
          <ac:spMkLst>
            <pc:docMk/>
            <pc:sldMk cId="3652963099" sldId="265"/>
            <ac:spMk id="11" creationId="{41F0395C-FF82-5CAA-2ECC-3C050E5D2629}"/>
          </ac:spMkLst>
        </pc:spChg>
        <pc:spChg chg="add mod">
          <ac:chgData name="HARSHINI M" userId="f875f7cc6f7ec1d8" providerId="LiveId" clId="{9AE21744-75C2-40CF-B8A6-F597B9F608D3}" dt="2026-09-14T09:29:16.138" v="5490" actId="1076"/>
          <ac:spMkLst>
            <pc:docMk/>
            <pc:sldMk cId="3652963099" sldId="265"/>
            <ac:spMk id="12" creationId="{0ABCC391-D827-7E86-95BB-293137D2976E}"/>
          </ac:spMkLst>
        </pc:spChg>
        <pc:spChg chg="add mod">
          <ac:chgData name="HARSHINI M" userId="f875f7cc6f7ec1d8" providerId="LiveId" clId="{9AE21744-75C2-40CF-B8A6-F597B9F608D3}" dt="2026-09-14T09:28:27.094" v="5477" actId="1076"/>
          <ac:spMkLst>
            <pc:docMk/>
            <pc:sldMk cId="3652963099" sldId="265"/>
            <ac:spMk id="16" creationId="{6187611D-D36D-8AAC-0054-AF8414549286}"/>
          </ac:spMkLst>
        </pc:spChg>
        <pc:spChg chg="add mod">
          <ac:chgData name="HARSHINI M" userId="f875f7cc6f7ec1d8" providerId="LiveId" clId="{9AE21744-75C2-40CF-B8A6-F597B9F608D3}" dt="2026-09-14T09:28:19.901" v="5475" actId="1076"/>
          <ac:spMkLst>
            <pc:docMk/>
            <pc:sldMk cId="3652963099" sldId="265"/>
            <ac:spMk id="17" creationId="{B59C4D87-8AEF-A3BD-9189-C68C832B7FC7}"/>
          </ac:spMkLst>
        </pc:spChg>
        <pc:picChg chg="add del mod">
          <ac:chgData name="HARSHINI M" userId="f875f7cc6f7ec1d8" providerId="LiveId" clId="{9AE21744-75C2-40CF-B8A6-F597B9F608D3}" dt="2026-09-14T09:19:09.863" v="5403" actId="21"/>
          <ac:picMkLst>
            <pc:docMk/>
            <pc:sldMk cId="3652963099" sldId="265"/>
            <ac:picMk id="4" creationId="{8ED2B340-FE24-4BC1-0815-7D173FB18871}"/>
          </ac:picMkLst>
        </pc:picChg>
        <pc:picChg chg="add">
          <ac:chgData name="HARSHINI M" userId="f875f7cc6f7ec1d8" providerId="LiveId" clId="{9AE21744-75C2-40CF-B8A6-F597B9F608D3}" dt="2026-09-14T10:58:59.321" v="5589" actId="22"/>
          <ac:picMkLst>
            <pc:docMk/>
            <pc:sldMk cId="3652963099" sldId="265"/>
            <ac:picMk id="5" creationId="{C8BEDA72-3706-0D2E-FDBE-A67539823B5D}"/>
          </ac:picMkLst>
        </pc:picChg>
        <pc:picChg chg="add del mod ord">
          <ac:chgData name="HARSHINI M" userId="f875f7cc6f7ec1d8" providerId="LiveId" clId="{9AE21744-75C2-40CF-B8A6-F597B9F608D3}" dt="2026-09-14T09:17:55.386" v="5390" actId="21"/>
          <ac:picMkLst>
            <pc:docMk/>
            <pc:sldMk cId="3652963099" sldId="265"/>
            <ac:picMk id="5" creationId="{F9E4C3FD-3170-10F5-8336-4A19BA10F3B2}"/>
          </ac:picMkLst>
        </pc:picChg>
        <pc:picChg chg="add del mod">
          <ac:chgData name="HARSHINI M" userId="f875f7cc6f7ec1d8" providerId="LiveId" clId="{9AE21744-75C2-40CF-B8A6-F597B9F608D3}" dt="2026-09-14T09:18:15.375" v="5393" actId="21"/>
          <ac:picMkLst>
            <pc:docMk/>
            <pc:sldMk cId="3652963099" sldId="265"/>
            <ac:picMk id="6" creationId="{EB044DD6-F814-C440-1F43-80B7B6B2A8B0}"/>
          </ac:picMkLst>
        </pc:picChg>
        <pc:picChg chg="add del mod">
          <ac:chgData name="HARSHINI M" userId="f875f7cc6f7ec1d8" providerId="LiveId" clId="{9AE21744-75C2-40CF-B8A6-F597B9F608D3}" dt="2026-09-14T09:22:56.797" v="5448" actId="21"/>
          <ac:picMkLst>
            <pc:docMk/>
            <pc:sldMk cId="3652963099" sldId="265"/>
            <ac:picMk id="7" creationId="{49C82FE7-3E5A-7FAE-1004-14C3BAF86544}"/>
          </ac:picMkLst>
        </pc:picChg>
        <pc:picChg chg="add mod ord">
          <ac:chgData name="HARSHINI M" userId="f875f7cc6f7ec1d8" providerId="LiveId" clId="{9AE21744-75C2-40CF-B8A6-F597B9F608D3}" dt="2026-09-14T09:28:55.550" v="5485" actId="1076"/>
          <ac:picMkLst>
            <pc:docMk/>
            <pc:sldMk cId="3652963099" sldId="265"/>
            <ac:picMk id="18" creationId="{6FDA2E9F-4D34-7CBF-ACA1-2A0CA1C64AA2}"/>
          </ac:picMkLst>
        </pc:picChg>
        <pc:picChg chg="add mod ord">
          <ac:chgData name="HARSHINI M" userId="f875f7cc6f7ec1d8" providerId="LiveId" clId="{9AE21744-75C2-40CF-B8A6-F597B9F608D3}" dt="2026-09-14T09:28:58.438" v="5486" actId="1076"/>
          <ac:picMkLst>
            <pc:docMk/>
            <pc:sldMk cId="3652963099" sldId="265"/>
            <ac:picMk id="20" creationId="{F2E423F8-77F2-7010-E73B-CE858913E60E}"/>
          </ac:picMkLst>
        </pc:picChg>
        <pc:cxnChg chg="add mod">
          <ac:chgData name="HARSHINI M" userId="f875f7cc6f7ec1d8" providerId="LiveId" clId="{9AE21744-75C2-40CF-B8A6-F597B9F608D3}" dt="2026-09-14T17:30:03.049" v="5810" actId="1076"/>
          <ac:cxnSpMkLst>
            <pc:docMk/>
            <pc:sldMk cId="3652963099" sldId="265"/>
            <ac:cxnSpMk id="14" creationId="{1E43CCAF-42C7-214F-748C-25716DD345AE}"/>
          </ac:cxnSpMkLst>
        </pc:cxnChg>
        <pc:cxnChg chg="add mod">
          <ac:chgData name="HARSHINI M" userId="f875f7cc6f7ec1d8" providerId="LiveId" clId="{9AE21744-75C2-40CF-B8A6-F597B9F608D3}" dt="2026-09-14T09:28:30.211" v="5478" actId="1076"/>
          <ac:cxnSpMkLst>
            <pc:docMk/>
            <pc:sldMk cId="3652963099" sldId="265"/>
            <ac:cxnSpMk id="15" creationId="{C02E2B95-4372-2FA8-E421-4F3A985C79E5}"/>
          </ac:cxnSpMkLst>
        </pc:cxnChg>
      </pc:sldChg>
      <pc:sldChg chg="addSp add mod ord">
        <pc:chgData name="HARSHINI M" userId="f875f7cc6f7ec1d8" providerId="LiveId" clId="{9AE21744-75C2-40CF-B8A6-F597B9F608D3}" dt="2026-09-14T10:58:51.950" v="5587" actId="22"/>
        <pc:sldMkLst>
          <pc:docMk/>
          <pc:sldMk cId="1237838745" sldId="345"/>
        </pc:sldMkLst>
        <pc:picChg chg="add">
          <ac:chgData name="HARSHINI M" userId="f875f7cc6f7ec1d8" providerId="LiveId" clId="{9AE21744-75C2-40CF-B8A6-F597B9F608D3}" dt="2026-09-14T10:58:51.950" v="5587" actId="22"/>
          <ac:picMkLst>
            <pc:docMk/>
            <pc:sldMk cId="1237838745" sldId="345"/>
            <ac:picMk id="18" creationId="{3F4ECB96-4922-C526-0E65-02DAC0BF3E1A}"/>
          </ac:picMkLst>
        </pc:picChg>
      </pc:sldChg>
      <pc:sldChg chg="addSp delSp modSp add mod">
        <pc:chgData name="HARSHINI M" userId="f875f7cc6f7ec1d8" providerId="LiveId" clId="{9AE21744-75C2-40CF-B8A6-F597B9F608D3}" dt="2026-09-14T11:27:23.858" v="5641" actId="14100"/>
        <pc:sldMkLst>
          <pc:docMk/>
          <pc:sldMk cId="474825532" sldId="346"/>
        </pc:sldMkLst>
        <pc:spChg chg="del mod">
          <ac:chgData name="HARSHINI M" userId="f875f7cc6f7ec1d8" providerId="LiveId" clId="{9AE21744-75C2-40CF-B8A6-F597B9F608D3}" dt="2026-09-14T09:28:07.665" v="5473" actId="21"/>
          <ac:spMkLst>
            <pc:docMk/>
            <pc:sldMk cId="474825532" sldId="346"/>
            <ac:spMk id="2" creationId="{A4CE2851-A5C6-745F-8611-4CE1EDB453B0}"/>
          </ac:spMkLst>
        </pc:spChg>
        <pc:spChg chg="add mod">
          <ac:chgData name="HARSHINI M" userId="f875f7cc6f7ec1d8" providerId="LiveId" clId="{9AE21744-75C2-40CF-B8A6-F597B9F608D3}" dt="2026-09-14T11:27:11.646" v="5638" actId="1076"/>
          <ac:spMkLst>
            <pc:docMk/>
            <pc:sldMk cId="474825532" sldId="346"/>
            <ac:spMk id="7" creationId="{6213E9DA-EBED-5D55-4C88-BF8E7A463F44}"/>
          </ac:spMkLst>
        </pc:spChg>
        <pc:spChg chg="add del mod">
          <ac:chgData name="HARSHINI M" userId="f875f7cc6f7ec1d8" providerId="LiveId" clId="{9AE21744-75C2-40CF-B8A6-F597B9F608D3}" dt="2026-09-14T09:23:41.831" v="5456" actId="931"/>
          <ac:spMkLst>
            <pc:docMk/>
            <pc:sldMk cId="474825532" sldId="346"/>
            <ac:spMk id="7" creationId="{8F486E92-5CE5-0292-8955-C8F68FA9E7DD}"/>
          </ac:spMkLst>
        </pc:spChg>
        <pc:spChg chg="add mod">
          <ac:chgData name="HARSHINI M" userId="f875f7cc6f7ec1d8" providerId="LiveId" clId="{9AE21744-75C2-40CF-B8A6-F597B9F608D3}" dt="2026-09-14T11:27:23.858" v="5641" actId="14100"/>
          <ac:spMkLst>
            <pc:docMk/>
            <pc:sldMk cId="474825532" sldId="346"/>
            <ac:spMk id="10" creationId="{B0B678DC-23F1-0D1C-0DD7-EB2CDCC74845}"/>
          </ac:spMkLst>
        </pc:spChg>
        <pc:spChg chg="add del mod">
          <ac:chgData name="HARSHINI M" userId="f875f7cc6f7ec1d8" providerId="LiveId" clId="{9AE21744-75C2-40CF-B8A6-F597B9F608D3}" dt="2026-09-14T09:22:18.923" v="5441"/>
          <ac:spMkLst>
            <pc:docMk/>
            <pc:sldMk cId="474825532" sldId="346"/>
            <ac:spMk id="12" creationId="{0A3D601B-E4D1-AD73-F13C-509122696EAA}"/>
          </ac:spMkLst>
        </pc:spChg>
        <pc:spChg chg="add mod">
          <ac:chgData name="HARSHINI M" userId="f875f7cc6f7ec1d8" providerId="LiveId" clId="{9AE21744-75C2-40CF-B8A6-F597B9F608D3}" dt="2026-09-13T19:34:59.843" v="4361" actId="14100"/>
          <ac:spMkLst>
            <pc:docMk/>
            <pc:sldMk cId="474825532" sldId="346"/>
            <ac:spMk id="14" creationId="{F67E97B5-05BE-DFEA-6C88-DF9B84C9E85B}"/>
          </ac:spMkLst>
        </pc:spChg>
        <pc:graphicFrameChg chg="add del mod modGraphic">
          <ac:chgData name="HARSHINI M" userId="f875f7cc6f7ec1d8" providerId="LiveId" clId="{9AE21744-75C2-40CF-B8A6-F597B9F608D3}" dt="2026-09-14T09:21:27.018" v="5423" actId="21"/>
          <ac:graphicFrameMkLst>
            <pc:docMk/>
            <pc:sldMk cId="474825532" sldId="346"/>
            <ac:graphicFrameMk id="11" creationId="{94CCBD34-A110-1D73-41C4-3BCAF5BA77CD}"/>
          </ac:graphicFrameMkLst>
        </pc:graphicFrameChg>
        <pc:picChg chg="add mod">
          <ac:chgData name="HARSHINI M" userId="f875f7cc6f7ec1d8" providerId="LiveId" clId="{9AE21744-75C2-40CF-B8A6-F597B9F608D3}" dt="2026-09-14T09:23:30.015" v="5454" actId="1076"/>
          <ac:picMkLst>
            <pc:docMk/>
            <pc:sldMk cId="474825532" sldId="346"/>
            <ac:picMk id="4" creationId="{0C90616A-0FB3-2DD7-44D8-6A6F56C7E721}"/>
          </ac:picMkLst>
        </pc:picChg>
        <pc:picChg chg="add del mod ord">
          <ac:chgData name="HARSHINI M" userId="f875f7cc6f7ec1d8" providerId="LiveId" clId="{9AE21744-75C2-40CF-B8A6-F597B9F608D3}" dt="2026-09-14T09:23:32.602" v="5455" actId="21"/>
          <ac:picMkLst>
            <pc:docMk/>
            <pc:sldMk cId="474825532" sldId="346"/>
            <ac:picMk id="5" creationId="{601620B1-4521-AE71-E4A1-E77D8A497D6D}"/>
          </ac:picMkLst>
        </pc:picChg>
        <pc:picChg chg="add">
          <ac:chgData name="HARSHINI M" userId="f875f7cc6f7ec1d8" providerId="LiveId" clId="{9AE21744-75C2-40CF-B8A6-F597B9F608D3}" dt="2026-09-14T10:59:03.406" v="5590" actId="22"/>
          <ac:picMkLst>
            <pc:docMk/>
            <pc:sldMk cId="474825532" sldId="346"/>
            <ac:picMk id="5" creationId="{C4E53285-3CA7-F5D7-1FF9-FED073260BA5}"/>
          </ac:picMkLst>
        </pc:picChg>
        <pc:picChg chg="add mod ord">
          <ac:chgData name="HARSHINI M" userId="f875f7cc6f7ec1d8" providerId="LiveId" clId="{9AE21744-75C2-40CF-B8A6-F597B9F608D3}" dt="2026-09-14T09:28:01.923" v="5472" actId="14100"/>
          <ac:picMkLst>
            <pc:docMk/>
            <pc:sldMk cId="474825532" sldId="346"/>
            <ac:picMk id="9" creationId="{B5B571BE-CB93-1C02-FC48-C8D113612B73}"/>
          </ac:picMkLst>
        </pc:picChg>
        <pc:picChg chg="add del">
          <ac:chgData name="HARSHINI M" userId="f875f7cc6f7ec1d8" providerId="LiveId" clId="{9AE21744-75C2-40CF-B8A6-F597B9F608D3}" dt="2026-09-14T09:25:02.226" v="5467" actId="21"/>
          <ac:picMkLst>
            <pc:docMk/>
            <pc:sldMk cId="474825532" sldId="346"/>
            <ac:picMk id="13" creationId="{F534219F-8B4E-AED4-3191-EAD943B40BA4}"/>
          </ac:picMkLst>
        </pc:picChg>
        <pc:picChg chg="add mod">
          <ac:chgData name="HARSHINI M" userId="f875f7cc6f7ec1d8" providerId="LiveId" clId="{9AE21744-75C2-40CF-B8A6-F597B9F608D3}" dt="2026-09-14T09:28:11.393" v="5474" actId="1076"/>
          <ac:picMkLst>
            <pc:docMk/>
            <pc:sldMk cId="474825532" sldId="346"/>
            <ac:picMk id="16" creationId="{3B5B8A12-92B2-84B8-9D1C-E6E421CE715E}"/>
          </ac:picMkLst>
        </pc:picChg>
      </pc:sldChg>
      <pc:sldChg chg="addSp delSp modSp add mod ord">
        <pc:chgData name="HARSHINI M" userId="f875f7cc6f7ec1d8" providerId="LiveId" clId="{9AE21744-75C2-40CF-B8A6-F597B9F608D3}" dt="2026-09-13T21:03:31.124" v="5344" actId="1076"/>
        <pc:sldMkLst>
          <pc:docMk/>
          <pc:sldMk cId="1387344459" sldId="347"/>
        </pc:sldMkLst>
        <pc:picChg chg="add mod ord">
          <ac:chgData name="HARSHINI M" userId="f875f7cc6f7ec1d8" providerId="LiveId" clId="{9AE21744-75C2-40CF-B8A6-F597B9F608D3}" dt="2026-09-13T14:16:42.851" v="2245" actId="1076"/>
          <ac:picMkLst>
            <pc:docMk/>
            <pc:sldMk cId="1387344459" sldId="347"/>
            <ac:picMk id="5" creationId="{4D5F5D4E-D59F-61A3-7C35-8928F0473EBA}"/>
          </ac:picMkLst>
        </pc:picChg>
        <pc:picChg chg="add mod">
          <ac:chgData name="HARSHINI M" userId="f875f7cc6f7ec1d8" providerId="LiveId" clId="{9AE21744-75C2-40CF-B8A6-F597B9F608D3}" dt="2026-09-13T21:03:31.124" v="5344" actId="1076"/>
          <ac:picMkLst>
            <pc:docMk/>
            <pc:sldMk cId="1387344459" sldId="347"/>
            <ac:picMk id="7" creationId="{5CE56CE5-855F-D000-999C-78DB4D9B9E0C}"/>
          </ac:picMkLst>
        </pc:picChg>
        <pc:picChg chg="add mod">
          <ac:chgData name="HARSHINI M" userId="f875f7cc6f7ec1d8" providerId="LiveId" clId="{9AE21744-75C2-40CF-B8A6-F597B9F608D3}" dt="2026-09-13T21:03:26.704" v="5343" actId="1076"/>
          <ac:picMkLst>
            <pc:docMk/>
            <pc:sldMk cId="1387344459" sldId="347"/>
            <ac:picMk id="9" creationId="{3ED66000-0376-924D-96D4-9237122B66F7}"/>
          </ac:picMkLst>
        </pc:picChg>
        <pc:picChg chg="add mod">
          <ac:chgData name="HARSHINI M" userId="f875f7cc6f7ec1d8" providerId="LiveId" clId="{9AE21744-75C2-40CF-B8A6-F597B9F608D3}" dt="2026-09-13T21:03:24.602" v="5342" actId="1076"/>
          <ac:picMkLst>
            <pc:docMk/>
            <pc:sldMk cId="1387344459" sldId="347"/>
            <ac:picMk id="11" creationId="{77DB9F11-B362-517F-13A3-6EAA1453CC49}"/>
          </ac:picMkLst>
        </pc:picChg>
      </pc:sldChg>
      <pc:sldChg chg="addSp delSp modSp add mod ord">
        <pc:chgData name="HARSHINI M" userId="f875f7cc6f7ec1d8" providerId="LiveId" clId="{9AE21744-75C2-40CF-B8A6-F597B9F608D3}" dt="2026-09-14T22:41:01.260" v="5843" actId="21"/>
        <pc:sldMkLst>
          <pc:docMk/>
          <pc:sldMk cId="2838932415" sldId="348"/>
        </pc:sldMkLst>
        <pc:spChg chg="del mod">
          <ac:chgData name="HARSHINI M" userId="f875f7cc6f7ec1d8" providerId="LiveId" clId="{9AE21744-75C2-40CF-B8A6-F597B9F608D3}" dt="2026-09-14T22:41:01.260" v="5843" actId="21"/>
          <ac:spMkLst>
            <pc:docMk/>
            <pc:sldMk cId="2838932415" sldId="348"/>
            <ac:spMk id="2" creationId="{F13CB98C-6BBA-0969-9FFC-4DD8A09001CD}"/>
          </ac:spMkLst>
        </pc:spChg>
        <pc:spChg chg="add mod">
          <ac:chgData name="HARSHINI M" userId="f875f7cc6f7ec1d8" providerId="LiveId" clId="{9AE21744-75C2-40CF-B8A6-F597B9F608D3}" dt="2026-09-14T22:20:12.629" v="5842" actId="255"/>
          <ac:spMkLst>
            <pc:docMk/>
            <pc:sldMk cId="2838932415" sldId="348"/>
            <ac:spMk id="8" creationId="{38311E90-2D3E-12D1-6A22-97552FDBE546}"/>
          </ac:spMkLst>
        </pc:spChg>
        <pc:spChg chg="add mod">
          <ac:chgData name="HARSHINI M" userId="f875f7cc6f7ec1d8" providerId="LiveId" clId="{9AE21744-75C2-40CF-B8A6-F597B9F608D3}" dt="2026-09-14T22:20:05.969" v="5841" actId="255"/>
          <ac:spMkLst>
            <pc:docMk/>
            <pc:sldMk cId="2838932415" sldId="348"/>
            <ac:spMk id="9" creationId="{EB3D024B-A516-97AC-78BB-A940DF1F2EB4}"/>
          </ac:spMkLst>
        </pc:spChg>
        <pc:picChg chg="add mod ord">
          <ac:chgData name="HARSHINI M" userId="f875f7cc6f7ec1d8" providerId="LiveId" clId="{9AE21744-75C2-40CF-B8A6-F597B9F608D3}" dt="2026-09-13T14:33:44.267" v="2260" actId="1076"/>
          <ac:picMkLst>
            <pc:docMk/>
            <pc:sldMk cId="2838932415" sldId="348"/>
            <ac:picMk id="5" creationId="{9E5ECB56-8EDF-5DCD-E93B-5251BCB0A002}"/>
          </ac:picMkLst>
        </pc:picChg>
        <pc:picChg chg="add">
          <ac:chgData name="HARSHINI M" userId="f875f7cc6f7ec1d8" providerId="LiveId" clId="{9AE21744-75C2-40CF-B8A6-F597B9F608D3}" dt="2026-09-14T10:59:11.143" v="5592" actId="22"/>
          <ac:picMkLst>
            <pc:docMk/>
            <pc:sldMk cId="2838932415" sldId="348"/>
            <ac:picMk id="6" creationId="{35737E12-D698-76DB-F4A8-A74823A345F2}"/>
          </ac:picMkLst>
        </pc:picChg>
        <pc:picChg chg="add mod">
          <ac:chgData name="HARSHINI M" userId="f875f7cc6f7ec1d8" providerId="LiveId" clId="{9AE21744-75C2-40CF-B8A6-F597B9F608D3}" dt="2026-09-13T14:33:47.262" v="2261" actId="1076"/>
          <ac:picMkLst>
            <pc:docMk/>
            <pc:sldMk cId="2838932415" sldId="348"/>
            <ac:picMk id="7" creationId="{B396A074-D472-2FBF-710D-F9515AFFF935}"/>
          </ac:picMkLst>
        </pc:picChg>
      </pc:sldChg>
      <pc:sldChg chg="addSp delSp modSp new mod ord">
        <pc:chgData name="HARSHINI M" userId="f875f7cc6f7ec1d8" providerId="LiveId" clId="{9AE21744-75C2-40CF-B8A6-F597B9F608D3}" dt="2026-09-14T22:19:26.275" v="5837" actId="2711"/>
        <pc:sldMkLst>
          <pc:docMk/>
          <pc:sldMk cId="1035534077" sldId="349"/>
        </pc:sldMkLst>
        <pc:spChg chg="mod">
          <ac:chgData name="HARSHINI M" userId="f875f7cc6f7ec1d8" providerId="LiveId" clId="{9AE21744-75C2-40CF-B8A6-F597B9F608D3}" dt="2026-09-13T14:35:53.423" v="2307" actId="27636"/>
          <ac:spMkLst>
            <pc:docMk/>
            <pc:sldMk cId="1035534077" sldId="349"/>
            <ac:spMk id="2" creationId="{0338F942-9D14-2263-69BB-A0F69B95F91F}"/>
          </ac:spMkLst>
        </pc:spChg>
        <pc:spChg chg="add del mod">
          <ac:chgData name="HARSHINI M" userId="f875f7cc6f7ec1d8" providerId="LiveId" clId="{9AE21744-75C2-40CF-B8A6-F597B9F608D3}" dt="2026-09-14T09:38:56.270" v="5550" actId="931"/>
          <ac:spMkLst>
            <pc:docMk/>
            <pc:sldMk cId="1035534077" sldId="349"/>
            <ac:spMk id="4" creationId="{5F667BFC-41AA-3DD8-B9A7-396B80782D94}"/>
          </ac:spMkLst>
        </pc:spChg>
        <pc:spChg chg="add mod">
          <ac:chgData name="HARSHINI M" userId="f875f7cc6f7ec1d8" providerId="LiveId" clId="{9AE21744-75C2-40CF-B8A6-F597B9F608D3}" dt="2026-09-14T22:19:26.275" v="5837" actId="2711"/>
          <ac:spMkLst>
            <pc:docMk/>
            <pc:sldMk cId="1035534077" sldId="349"/>
            <ac:spMk id="8" creationId="{13E0CDD2-0511-E538-7F6E-38D66593B06F}"/>
          </ac:spMkLst>
        </pc:spChg>
        <pc:spChg chg="add del mod">
          <ac:chgData name="HARSHINI M" userId="f875f7cc6f7ec1d8" providerId="LiveId" clId="{9AE21744-75C2-40CF-B8A6-F597B9F608D3}" dt="2026-09-14T09:40:23.015" v="5564" actId="931"/>
          <ac:spMkLst>
            <pc:docMk/>
            <pc:sldMk cId="1035534077" sldId="349"/>
            <ac:spMk id="11" creationId="{AA7B792D-5660-0635-60C4-D6C93E3F512A}"/>
          </ac:spMkLst>
        </pc:spChg>
        <pc:picChg chg="add">
          <ac:chgData name="HARSHINI M" userId="f875f7cc6f7ec1d8" providerId="LiveId" clId="{9AE21744-75C2-40CF-B8A6-F597B9F608D3}" dt="2026-09-14T10:59:13.814" v="5593" actId="22"/>
          <ac:picMkLst>
            <pc:docMk/>
            <pc:sldMk cId="1035534077" sldId="349"/>
            <ac:picMk id="5" creationId="{65A03188-0D42-C649-CFEF-BE9E2DABE658}"/>
          </ac:picMkLst>
        </pc:picChg>
        <pc:picChg chg="add del mod ord">
          <ac:chgData name="HARSHINI M" userId="f875f7cc6f7ec1d8" providerId="LiveId" clId="{9AE21744-75C2-40CF-B8A6-F597B9F608D3}" dt="2026-09-14T09:38:25.024" v="5548" actId="21"/>
          <ac:picMkLst>
            <pc:docMk/>
            <pc:sldMk cId="1035534077" sldId="349"/>
            <ac:picMk id="5" creationId="{6D10C006-8AEB-9D5C-D68F-4F34CFA1C3D2}"/>
          </ac:picMkLst>
        </pc:picChg>
        <pc:picChg chg="add del mod">
          <ac:chgData name="HARSHINI M" userId="f875f7cc6f7ec1d8" providerId="LiveId" clId="{9AE21744-75C2-40CF-B8A6-F597B9F608D3}" dt="2026-09-14T09:38:36.680" v="5549" actId="21"/>
          <ac:picMkLst>
            <pc:docMk/>
            <pc:sldMk cId="1035534077" sldId="349"/>
            <ac:picMk id="7" creationId="{47812228-24E3-DD3B-10E2-0055DAFCF42C}"/>
          </ac:picMkLst>
        </pc:picChg>
        <pc:picChg chg="add del mod ord">
          <ac:chgData name="HARSHINI M" userId="f875f7cc6f7ec1d8" providerId="LiveId" clId="{9AE21744-75C2-40CF-B8A6-F597B9F608D3}" dt="2026-09-14T09:40:05.730" v="5563" actId="21"/>
          <ac:picMkLst>
            <pc:docMk/>
            <pc:sldMk cId="1035534077" sldId="349"/>
            <ac:picMk id="9" creationId="{206D8F38-A4D8-31D3-A893-BCBA9E9D6990}"/>
          </ac:picMkLst>
        </pc:picChg>
        <pc:picChg chg="add mod ord">
          <ac:chgData name="HARSHINI M" userId="f875f7cc6f7ec1d8" providerId="LiveId" clId="{9AE21744-75C2-40CF-B8A6-F597B9F608D3}" dt="2026-09-14T09:40:34.496" v="5568" actId="14100"/>
          <ac:picMkLst>
            <pc:docMk/>
            <pc:sldMk cId="1035534077" sldId="349"/>
            <ac:picMk id="13" creationId="{EE196263-5CBA-0284-58CA-E849D70FEF29}"/>
          </ac:picMkLst>
        </pc:picChg>
      </pc:sldChg>
      <pc:sldChg chg="addSp delSp modSp new mod ord">
        <pc:chgData name="HARSHINI M" userId="f875f7cc6f7ec1d8" providerId="LiveId" clId="{9AE21744-75C2-40CF-B8A6-F597B9F608D3}" dt="2026-09-13T21:01:22.393" v="5331" actId="1076"/>
        <pc:sldMkLst>
          <pc:docMk/>
          <pc:sldMk cId="1473293492" sldId="350"/>
        </pc:sldMkLst>
        <pc:picChg chg="add mod ord">
          <ac:chgData name="HARSHINI M" userId="f875f7cc6f7ec1d8" providerId="LiveId" clId="{9AE21744-75C2-40CF-B8A6-F597B9F608D3}" dt="2026-09-13T21:01:22.393" v="5331" actId="1076"/>
          <ac:picMkLst>
            <pc:docMk/>
            <pc:sldMk cId="1473293492" sldId="350"/>
            <ac:picMk id="9" creationId="{D34D5C93-4405-66A6-C95C-8B46165EC44B}"/>
          </ac:picMkLst>
        </pc:picChg>
      </pc:sldChg>
      <pc:sldChg chg="addSp delSp modSp new mod ord">
        <pc:chgData name="HARSHINI M" userId="f875f7cc6f7ec1d8" providerId="LiveId" clId="{9AE21744-75C2-40CF-B8A6-F597B9F608D3}" dt="2026-09-14T22:19:10.110" v="5836" actId="255"/>
        <pc:sldMkLst>
          <pc:docMk/>
          <pc:sldMk cId="1032835080" sldId="351"/>
        </pc:sldMkLst>
        <pc:spChg chg="mod">
          <ac:chgData name="HARSHINI M" userId="f875f7cc6f7ec1d8" providerId="LiveId" clId="{9AE21744-75C2-40CF-B8A6-F597B9F608D3}" dt="2026-09-13T21:39:21.565" v="5388" actId="20577"/>
          <ac:spMkLst>
            <pc:docMk/>
            <pc:sldMk cId="1032835080" sldId="351"/>
            <ac:spMk id="2" creationId="{61E4DA40-47D0-944C-1844-74A27FAF9713}"/>
          </ac:spMkLst>
        </pc:spChg>
        <pc:spChg chg="add del mod">
          <ac:chgData name="HARSHINI M" userId="f875f7cc6f7ec1d8" providerId="LiveId" clId="{9AE21744-75C2-40CF-B8A6-F597B9F608D3}" dt="2026-09-14T22:19:10.110" v="5836" actId="255"/>
          <ac:spMkLst>
            <pc:docMk/>
            <pc:sldMk cId="1032835080" sldId="351"/>
            <ac:spMk id="3" creationId="{D18A8B70-FE60-ED2B-DB1D-6D32B58F06D8}"/>
          </ac:spMkLst>
        </pc:spChg>
        <pc:picChg chg="add">
          <ac:chgData name="HARSHINI M" userId="f875f7cc6f7ec1d8" providerId="LiveId" clId="{9AE21744-75C2-40CF-B8A6-F597B9F608D3}" dt="2026-09-14T10:59:20.144" v="5595" actId="22"/>
          <ac:picMkLst>
            <pc:docMk/>
            <pc:sldMk cId="1032835080" sldId="351"/>
            <ac:picMk id="6" creationId="{B3AC77FB-E804-15C4-8CFA-71B232CEFDA6}"/>
          </ac:picMkLst>
        </pc:picChg>
      </pc:sldChg>
      <pc:sldChg chg="modSp new mod">
        <pc:chgData name="HARSHINI M" userId="f875f7cc6f7ec1d8" providerId="LiveId" clId="{9AE21744-75C2-40CF-B8A6-F597B9F608D3}" dt="2026-09-13T21:01:57.667" v="5334" actId="20577"/>
        <pc:sldMkLst>
          <pc:docMk/>
          <pc:sldMk cId="1939058782" sldId="352"/>
        </pc:sldMkLst>
        <pc:spChg chg="mod">
          <ac:chgData name="HARSHINI M" userId="f875f7cc6f7ec1d8" providerId="LiveId" clId="{9AE21744-75C2-40CF-B8A6-F597B9F608D3}" dt="2026-09-13T21:01:57.667" v="5334" actId="20577"/>
          <ac:spMkLst>
            <pc:docMk/>
            <pc:sldMk cId="1939058782" sldId="352"/>
            <ac:spMk id="2" creationId="{D6316130-D9B0-44FA-F2B9-82E1E10DDEAA}"/>
          </ac:spMkLst>
        </pc:spChg>
      </pc:sldChg>
      <pc:sldChg chg="new">
        <pc:chgData name="HARSHINI M" userId="f875f7cc6f7ec1d8" providerId="LiveId" clId="{9AE21744-75C2-40CF-B8A6-F597B9F608D3}" dt="2026-09-13T20:56:54.450" v="5323" actId="680"/>
        <pc:sldMkLst>
          <pc:docMk/>
          <pc:sldMk cId="4171980980" sldId="353"/>
        </pc:sldMkLst>
      </pc:sldChg>
      <pc:sldChg chg="addSp modSp new mod ord">
        <pc:chgData name="HARSHINI M" userId="f875f7cc6f7ec1d8" providerId="LiveId" clId="{9AE21744-75C2-40CF-B8A6-F597B9F608D3}" dt="2026-09-14T22:18:44.014" v="5834" actId="20577"/>
        <pc:sldMkLst>
          <pc:docMk/>
          <pc:sldMk cId="2429737736" sldId="354"/>
        </pc:sldMkLst>
        <pc:spChg chg="mod">
          <ac:chgData name="HARSHINI M" userId="f875f7cc6f7ec1d8" providerId="LiveId" clId="{9AE21744-75C2-40CF-B8A6-F597B9F608D3}" dt="2026-09-13T21:20:27.175" v="5375" actId="255"/>
          <ac:spMkLst>
            <pc:docMk/>
            <pc:sldMk cId="2429737736" sldId="354"/>
            <ac:spMk id="2" creationId="{AA76778A-2595-A362-5763-76FD31C95896}"/>
          </ac:spMkLst>
        </pc:spChg>
        <pc:spChg chg="mod">
          <ac:chgData name="HARSHINI M" userId="f875f7cc6f7ec1d8" providerId="LiveId" clId="{9AE21744-75C2-40CF-B8A6-F597B9F608D3}" dt="2026-09-14T22:18:44.014" v="5834" actId="20577"/>
          <ac:spMkLst>
            <pc:docMk/>
            <pc:sldMk cId="2429737736" sldId="354"/>
            <ac:spMk id="3" creationId="{B64F3536-B8A5-A7A0-0725-6110363CB4B0}"/>
          </ac:spMkLst>
        </pc:spChg>
        <pc:picChg chg="add">
          <ac:chgData name="HARSHINI M" userId="f875f7cc6f7ec1d8" providerId="LiveId" clId="{9AE21744-75C2-40CF-B8A6-F597B9F608D3}" dt="2026-09-14T10:59:16.607" v="5594" actId="22"/>
          <ac:picMkLst>
            <pc:docMk/>
            <pc:sldMk cId="2429737736" sldId="354"/>
            <ac:picMk id="6" creationId="{B0B11861-6C2E-0013-98A3-36A355FFA9C6}"/>
          </ac:picMkLst>
        </pc:picChg>
      </pc:sldChg>
      <pc:sldChg chg="addSp delSp modSp new mod">
        <pc:chgData name="HARSHINI M" userId="f875f7cc6f7ec1d8" providerId="LiveId" clId="{9AE21744-75C2-40CF-B8A6-F597B9F608D3}" dt="2026-09-14T21:39:18.537" v="5828" actId="20577"/>
        <pc:sldMkLst>
          <pc:docMk/>
          <pc:sldMk cId="2753470582" sldId="355"/>
        </pc:sldMkLst>
        <pc:spChg chg="del">
          <ac:chgData name="HARSHINI M" userId="f875f7cc6f7ec1d8" providerId="LiveId" clId="{9AE21744-75C2-40CF-B8A6-F597B9F608D3}" dt="2026-09-14T09:21:35.869" v="5426" actId="21"/>
          <ac:spMkLst>
            <pc:docMk/>
            <pc:sldMk cId="2753470582" sldId="355"/>
            <ac:spMk id="2" creationId="{BD3DC388-4732-8721-17E5-2F2768DE3C14}"/>
          </ac:spMkLst>
        </pc:spChg>
        <pc:spChg chg="mod">
          <ac:chgData name="HARSHINI M" userId="f875f7cc6f7ec1d8" providerId="LiveId" clId="{9AE21744-75C2-40CF-B8A6-F597B9F608D3}" dt="2026-09-14T09:21:53.409" v="5429" actId="5793"/>
          <ac:spMkLst>
            <pc:docMk/>
            <pc:sldMk cId="2753470582" sldId="355"/>
            <ac:spMk id="3" creationId="{0DE9B1D5-E9B1-2DD0-7876-4F99396D953B}"/>
          </ac:spMkLst>
        </pc:spChg>
        <pc:spChg chg="add mod">
          <ac:chgData name="HARSHINI M" userId="f875f7cc6f7ec1d8" providerId="LiveId" clId="{9AE21744-75C2-40CF-B8A6-F597B9F608D3}" dt="2026-09-14T09:22:49.512" v="5447" actId="1076"/>
          <ac:spMkLst>
            <pc:docMk/>
            <pc:sldMk cId="2753470582" sldId="355"/>
            <ac:spMk id="6" creationId="{B68D10F7-FF8E-7E54-88D2-5B7A18DC583A}"/>
          </ac:spMkLst>
        </pc:spChg>
        <pc:graphicFrameChg chg="add mod modGraphic">
          <ac:chgData name="HARSHINI M" userId="f875f7cc6f7ec1d8" providerId="LiveId" clId="{9AE21744-75C2-40CF-B8A6-F597B9F608D3}" dt="2026-09-14T21:39:18.537" v="5828" actId="20577"/>
          <ac:graphicFrameMkLst>
            <pc:docMk/>
            <pc:sldMk cId="2753470582" sldId="355"/>
            <ac:graphicFrameMk id="5" creationId="{7B0E9848-DBCE-2D4B-8B4B-7B0A532B81FB}"/>
          </ac:graphicFrameMkLst>
        </pc:graphicFrameChg>
        <pc:picChg chg="add">
          <ac:chgData name="HARSHINI M" userId="f875f7cc6f7ec1d8" providerId="LiveId" clId="{9AE21744-75C2-40CF-B8A6-F597B9F608D3}" dt="2026-09-14T10:59:06.559" v="5591" actId="22"/>
          <ac:picMkLst>
            <pc:docMk/>
            <pc:sldMk cId="2753470582" sldId="355"/>
            <ac:picMk id="7" creationId="{25254D42-D41E-5CD2-1488-A4893CFFEEA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DEB3FE-E635-4294-980A-B2F9F5EE5378}" type="datetimeFigureOut">
              <a:rPr lang="en-IN" smtClean="0"/>
              <a:t>14-09-2026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3F37BF-8788-45EE-955A-55221C6B298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0468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3F37BF-8788-45EE-955A-55221C6B2983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36941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BB099-9D67-7647-BF5F-4AE911CE2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D1CE5-C66F-255F-5911-DD1F1D4E9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5F29B7-3B36-94F5-2B22-CB7ED6523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60005-9A3A-4A10-93F6-91FF2A50AB5A}" type="datetime1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C3058-6A97-B7D1-3F05-73D727BDA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2BE58-CE70-484A-BDC5-C60C24E51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353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933BD-189A-4645-616C-56D3D88A4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E2753-6C83-69F9-5167-1227D6C1D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2937DA-DF17-C59B-F1BD-8D45F5304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C0451-8B10-4EAE-8FDD-5582E2532E04}" type="datetime1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B4139-5C98-328A-F30E-B19E956CA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5C6AB-41FC-A765-36E6-F5B680E5B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724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C8002-D1ED-F7C2-096E-CBD0AFD10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63A44-74E7-CD90-87C4-3BF6279C9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65ECA-68DC-1116-1569-34C6D75A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180FC-F8A3-45E3-8C6E-C0C0330D453A}" type="datetime1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D7973-0D4D-61D2-A950-C4C50D702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FABE1-345C-326B-2CF5-3B41C4F41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766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99C30-5B93-D8BD-2789-96ACA84A0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F8B1A-5D5D-AE78-DDC8-6551479A71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CBABEF-2FAB-6C84-3C66-C999C9F99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A1180-2AD5-2BDE-858D-2E25ABC83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4DBE2-D545-4EF5-90F6-30887F66BEC5}" type="datetime1">
              <a:rPr lang="en-IN" smtClean="0"/>
              <a:t>14-09-2026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C15C3D-279A-D360-D47C-95A6BE0F0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BC4F6-11EA-5D16-9EAA-7D88A266A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04367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576B8-72BC-369E-68C1-5EC596158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B6E25-07DB-CA63-6192-16C37DD09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E25FB3-A0B4-04AF-47E1-F06F5AD832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242B6A-CC7F-8479-CF86-40D8D365FE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ED6EBD-3618-DB93-B226-F2DC6C851B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07038F-624B-90E2-3896-BC86B5737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1A9690-C86F-4721-A3C7-216CBD129758}" type="datetime1">
              <a:rPr lang="en-IN" smtClean="0"/>
              <a:t>14-09-2026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C9A0FC-7DEE-6F85-91CA-0A0C0F11A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34C111-9BDC-4EF4-30E7-42585F408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6704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DFF9E-1AAD-AABA-08D2-963544094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BD6E10-81F3-44F2-9677-2694AF043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AB2CF-2C77-462C-99A5-DB158A53BB37}" type="datetime1">
              <a:rPr lang="en-IN" smtClean="0"/>
              <a:t>14-09-2026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B370FF-054C-D374-3661-EDC7F7BBE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7ABC71-9B54-0895-CDB3-F8408ADAE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271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BBEA87-21FB-C571-A67E-0B1821A21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B1890-3AF1-41D7-BF47-364C0E3EF9F6}" type="datetime1">
              <a:rPr lang="en-IN" smtClean="0"/>
              <a:t>14-09-2026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B1DC57-0EF7-C31B-9D47-33D25647E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1914E-E7CA-E094-C99A-A2ED11C96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9830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701FB-EDC8-37AE-0EBA-7C78E7F83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233DBD-3458-BBCB-5E2E-62D6DB495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C4E7F-1319-E627-54EE-3473861370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2362C-BC0B-A033-14EA-A03C09625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3FC4E-1A35-4430-8402-A9B46D221CF4}" type="datetime1">
              <a:rPr lang="en-IN" smtClean="0"/>
              <a:t>14-09-2026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84C783-DD23-14A7-B214-307BD6400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B9A61F-0EC1-0314-8936-660454998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19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1B950-C320-47D3-960E-1DF6F77C0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BABC2B-14A5-56E3-BB07-A2EDE8393C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A587D-60A4-F94B-57CF-E3AEEBA18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62D94-DD38-7DFD-093B-AF6FFF759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3708F-FE4F-4983-9402-1E66DB83A5F4}" type="datetime1">
              <a:rPr lang="en-IN" smtClean="0"/>
              <a:t>14-09-2026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13FCBE-2586-1AD2-7AF9-E701CB432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04F55-D288-C94C-9EFE-E85311186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2825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56774-FE91-80FF-C1FE-28AFA8B1D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92E644-24B5-48E6-8921-B6D34C7D18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3C50B-74E6-7B35-450E-45B568AF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2F8D2-588D-481E-9EBE-9AD69A8EF7D0}" type="datetime1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94845-4295-DF09-0708-6111D3D21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7222F-3FFE-E362-D308-D4C3F8D9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08184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CAA860-9AF8-5BA5-4B7B-E32DC7A0C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92C0A9-D39A-1CF7-7235-FDBE8B191F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8AF9D-973A-BA50-7A3B-DC9718D57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8E2AD-E6AE-4DBF-AB83-C360BF175BC6}" type="datetime1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1ABE54-97EB-60E6-11CD-E9A76E6CA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56FE6-7294-D930-B528-B5DBC18E1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998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1DE883-7C1E-48CF-B110-10FF6BDC3A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B19480C-C933-4C92-B0D7-3606F16CE4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53B19E-E6A6-4785-8263-D2690AABD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106F-276A-4E7E-9BC9-82EB0118372D}" type="datetime1">
              <a:rPr lang="en-IN" smtClean="0"/>
              <a:t>14-09-2026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F74E4F9-178A-4A68-8A00-9AD3051B8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FC19D9-802C-4371-9809-E19813050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7817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6BD97F-2D12-45BE-9DCF-559CA5F7E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1E1CF80-8068-4ADD-9385-4C48242A5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BFD207B-4CC2-458D-9A6E-0655AB3EC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E2A18-8A2D-4B15-A4AC-064EF813229A}" type="datetime1">
              <a:rPr lang="en-IN" smtClean="0"/>
              <a:t>14-09-2026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800AA0-9983-480D-9AB5-063809BD8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F05EE5A-F68E-46B9-9B3F-DBD40E96C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8353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0A24CA-1FE9-4EA4-AF1F-4D5DEE1F6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A22874-9CBD-4C82-871D-5F8C941C5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5444F11-F7CF-4341-A120-FFCE4615E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5F539-7A89-4BAE-B1CD-F7859D212157}" type="datetime1">
              <a:rPr lang="en-IN" smtClean="0"/>
              <a:t>14-09-2026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223A29C-823A-4470-AD25-B2A4470EE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682191D-A2C6-4FFB-8E66-A0518D1A2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672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5EA1FD-9786-42A9-9828-F11B24DDE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6178BA-809D-4F5D-83F4-DD26D0A0FF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657A70C-5972-47C5-B060-E6C3D2523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5BE5A4-A8AF-4667-B6EE-26D0AA610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EBE14-746C-43A6-BBF9-7734C574A101}" type="datetime1">
              <a:rPr lang="en-IN" smtClean="0"/>
              <a:t>14-09-2026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B15D4C-0026-44E4-BF90-F92F892FD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182CCAF-D866-4401-A340-9C11CFC76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6052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DAEF32-F04E-4F67-A100-D54D72B9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8DE336D-507C-4326-AE02-FCA5540869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1DEE784-3AD0-4697-A22E-A3AC07034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CC9C4D5-A319-4DB7-812C-5B428A48A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20FC039-B3D2-4F9F-8A7A-5A9A0CB891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15417707-2156-4892-BC92-E30E88E58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1D57-3FC0-4ABB-91C8-7AADB0B9B9A4}" type="datetime1">
              <a:rPr lang="en-IN" smtClean="0"/>
              <a:t>14-09-2026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B2826636-931E-44C8-875B-D71099390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810FD26-013C-49EC-93DB-3122D4454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687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DFC76B-43CE-4F03-A4E7-1F4E0ED39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5359413-1C6F-42CF-AD59-947EC4CA1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2A60-AFEA-469D-BC55-5DD9931AE825}" type="datetime1">
              <a:rPr lang="en-IN" smtClean="0"/>
              <a:t>14-09-2026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D514D04-1F08-49AA-89BE-9AD8FE166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3DA3CFA-58C7-45A4-B3C2-67F2BCC1C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9357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E3FDEAE-BA7D-42D1-A64C-269CFF78D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19CBA-D9B3-4148-BBD3-374E4192E6BF}" type="datetime1">
              <a:rPr lang="en-IN" smtClean="0"/>
              <a:t>14-09-2026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6B7E52E-F7BC-497D-A263-40D1EF79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5C69A8-05F4-4793-A326-C08AE987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4450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D54A84-4886-4F80-BF66-4CFA86AC7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379754-5963-45A6-86E2-33E1E6518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25D8407-FA03-42E6-B8D7-1BD308E0AD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9BAC720-92AE-40CA-89E1-3F65A2280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D407B-2815-4210-8733-79FDE63C2AA0}" type="datetime1">
              <a:rPr lang="en-IN" smtClean="0"/>
              <a:t>14-09-2026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7A8A315-FD8D-4CB8-BD67-24F231A23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A131414-4356-4971-88BF-DFAE6060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18719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B4995-5B00-4FA4-98E5-86754D785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9509F70-CC53-4C5D-BF42-D359B38280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D499B02-E2B6-4296-BD6C-63FB728BDE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64D12B9-5490-4DC5-9EE3-C81875392D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45F27-72AA-43B2-86BD-DA9FA85B1083}" type="datetime1">
              <a:rPr lang="en-IN" smtClean="0"/>
              <a:t>14-09-2026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E85EC56-BFAC-4FFA-956C-F7D29C59D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A49147-8331-4ECB-91EB-D5E26EF72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78940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15E43-A11D-4172-BB0C-3764EE56A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266828E-A472-40E6-BDE8-A4FC4E3551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8E22181-E008-456E-B59A-4AF086875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15EDF1-5330-4301-8277-BAF92CE27645}" type="datetime1">
              <a:rPr lang="en-IN" smtClean="0"/>
              <a:t>14-09-2026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7117078-8C1B-4CFA-B9F2-AB83C4AA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DC5F3F-2A8C-4F5F-A30C-E929C8508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84697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0F2C30B-C597-41EA-BC54-259F86369C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F9B3EF0-138C-4AD3-AFF2-6890FA050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6272AA-5435-4771-9943-049716DA7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535F85-6758-4018-B412-26EBDE3BF3A4}" type="datetime1">
              <a:rPr lang="en-IN" smtClean="0"/>
              <a:t>14-09-2026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0CEEB0D-D545-4834-8BEB-555EE9077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D53EF5-922C-4006-8F0F-A044170CC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029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67A6FA-8B28-62CD-8546-2D7BE2080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00F87-25D5-6CA4-C154-7D8DF747A9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4E166F-CC8F-01E2-49F2-790A4D1C78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34A073-B41B-42CE-8856-B7C6E18A8E51}" type="datetime1">
              <a:rPr lang="en-IN" smtClean="0"/>
              <a:t>14-09-2026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62BA8B-BDEB-7543-C90E-1B44521B0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7E155-402C-A8D1-76AB-84E26079D2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5B5EB-B3B6-4AC5-A44D-F0C95D53123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3408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C3655F1-71A8-4AD2-B92C-59B31E848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03BA559-17F3-47FF-BD63-0BEAB1D9A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926793-ED2F-43AA-BDAC-249FA258C3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3538E-EAF2-4055-9EB9-A8320FEFC2E4}" type="datetime1">
              <a:rPr lang="en-IN" smtClean="0"/>
              <a:t>14-09-2026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C8C747D-77E9-43F3-9C8E-57C18FFCB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7C1AB1-3F8A-4C73-AF47-F1E0C4A82F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5D6CC-A86D-43A3-940A-25B302AFC738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0076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1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776A04A-C82A-95C0-4806-1EDA196BA289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1524000" y="948743"/>
                <a:ext cx="9144000" cy="2387600"/>
              </a:xfrm>
            </p:spPr>
            <p:txBody>
              <a:bodyPr/>
              <a:lstStyle/>
              <a:p>
                <a:r>
                  <a:rPr lang="en-DE" sz="4400" dirty="0"/>
                  <a:t>Study of Background Sources for J/</a:t>
                </a:r>
                <a:r>
                  <a:rPr lang="el-GR" sz="4400" dirty="0"/>
                  <a:t>ψ 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4400" i="0" dirty="0" smtClean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sz="4400" i="0" dirty="0" smtClean="0"/>
                          <m:t>μ</m:t>
                        </m:r>
                      </m:e>
                      <m:sup>
                        <m:r>
                          <m:rPr>
                            <m:nor/>
                          </m:rPr>
                          <a:rPr lang="el-GR" sz="4400" i="0" dirty="0" smtClean="0"/>
                          <m:t>+</m:t>
                        </m:r>
                      </m:sup>
                    </m:sSup>
                    <m:sSup>
                      <m:sSupPr>
                        <m:ctrlPr>
                          <a:rPr lang="el-GR" sz="4400" i="0" dirty="0" smtClean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sz="4400" i="0" dirty="0" smtClean="0"/>
                          <m:t>μ</m:t>
                        </m:r>
                      </m:e>
                      <m:sup>
                        <m:r>
                          <m:rPr>
                            <m:nor/>
                          </m:rPr>
                          <a:rPr lang="el-GR" sz="4400" i="0" dirty="0" smtClean="0"/>
                          <m:t>−</m:t>
                        </m:r>
                      </m:sup>
                    </m:sSup>
                  </m:oMath>
                </a14:m>
                <a:r>
                  <a:rPr lang="en-DE" sz="4400" dirty="0"/>
                  <a:t> Reconstruction in CBM</a:t>
                </a:r>
                <a:endParaRPr lang="en-IN" sz="4400" dirty="0"/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776A04A-C82A-95C0-4806-1EDA196BA2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524000" y="948743"/>
                <a:ext cx="9144000" cy="2387600"/>
              </a:xfrm>
              <a:blipFill>
                <a:blip r:embed="rId2"/>
                <a:stretch>
                  <a:fillRect l="-1933" r="-3400" b="-125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C27264CC-5F73-9725-565F-1C8EBAD97D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31220"/>
            <a:ext cx="9144000" cy="1866847"/>
          </a:xfrm>
        </p:spPr>
        <p:txBody>
          <a:bodyPr/>
          <a:lstStyle/>
          <a:p>
            <a:br>
              <a:rPr lang="en-DE" dirty="0"/>
            </a:br>
            <a:r>
              <a:rPr lang="en-DE" dirty="0"/>
              <a:t>HARSHINI MAILAINATHAN</a:t>
            </a:r>
          </a:p>
          <a:p>
            <a:br>
              <a:rPr lang="en-DE" dirty="0"/>
            </a:br>
            <a:r>
              <a:rPr lang="en-DE" dirty="0"/>
              <a:t>TUTORS: Dr. Anna Senger, PD DR. Manuel Lorenz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A6679-521D-BDEF-1FE3-40E5BC166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1E7D01-8943-31E8-9E7A-D8B7664D3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106732"/>
            <a:ext cx="2082800" cy="6942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44CD37-FAC9-ADB9-8013-4281902AF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" y="106732"/>
            <a:ext cx="1176867" cy="98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45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9020-7889-3ED1-1464-85F669EF9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365125"/>
            <a:ext cx="10515600" cy="794808"/>
          </a:xfrm>
        </p:spPr>
        <p:txBody>
          <a:bodyPr>
            <a:normAutofit/>
          </a:bodyPr>
          <a:lstStyle/>
          <a:p>
            <a:r>
              <a:rPr lang="en-DE" sz="3200" b="1" dirty="0"/>
              <a:t>The Compressed Baryonic Matter (CBM) Experiment</a:t>
            </a:r>
            <a:endParaRPr lang="en-IN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B695E-7A24-FB12-F3B0-1B9796BAC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933" y="1329266"/>
            <a:ext cx="11480799" cy="5020733"/>
          </a:xfrm>
        </p:spPr>
        <p:txBody>
          <a:bodyPr>
            <a:normAutofit lnSpcReduction="10000"/>
          </a:bodyPr>
          <a:lstStyle/>
          <a:p>
            <a:endParaRPr lang="en-DE" sz="2200" dirty="0"/>
          </a:p>
          <a:p>
            <a:r>
              <a:rPr lang="en-DE" sz="2200" dirty="0"/>
              <a:t>The Compressed Baryonic Matter experiment is one</a:t>
            </a:r>
          </a:p>
          <a:p>
            <a:pPr marL="0" indent="0">
              <a:buNone/>
            </a:pPr>
            <a:r>
              <a:rPr lang="en-DE" sz="2200" dirty="0"/>
              <a:t>    the four pillars of FAIR. CBM is a fixed target experiment.</a:t>
            </a:r>
          </a:p>
          <a:p>
            <a:endParaRPr lang="en-DE" sz="2200" dirty="0"/>
          </a:p>
          <a:p>
            <a:r>
              <a:rPr lang="en-IN" sz="2200" dirty="0"/>
              <a:t>The primary aim of CBM is to study strongly</a:t>
            </a:r>
            <a:r>
              <a:rPr lang="en-DE" sz="2200" dirty="0"/>
              <a:t> </a:t>
            </a:r>
            <a:r>
              <a:rPr lang="en-IN" sz="2200" dirty="0"/>
              <a:t>interacting</a:t>
            </a:r>
            <a:endParaRPr lang="en-DE" sz="2200" dirty="0"/>
          </a:p>
          <a:p>
            <a:pPr marL="0" indent="0">
              <a:buNone/>
            </a:pPr>
            <a:r>
              <a:rPr lang="en-DE" sz="2200" dirty="0"/>
              <a:t>    </a:t>
            </a:r>
            <a:r>
              <a:rPr lang="en-IN" sz="2200" dirty="0"/>
              <a:t>matter at high net baryon densities.</a:t>
            </a:r>
            <a:endParaRPr lang="en-DE" sz="2200" dirty="0"/>
          </a:p>
          <a:p>
            <a:pPr marL="0" indent="0">
              <a:buNone/>
            </a:pPr>
            <a:endParaRPr lang="en-DE" sz="2200" dirty="0"/>
          </a:p>
          <a:p>
            <a:r>
              <a:rPr lang="en-IN" sz="2200" dirty="0"/>
              <a:t>The experimental goal is to measure rare probes </a:t>
            </a:r>
            <a:r>
              <a:rPr lang="en-DE" sz="2200" dirty="0"/>
              <a:t>like </a:t>
            </a:r>
          </a:p>
          <a:p>
            <a:pPr marL="0" indent="0">
              <a:buNone/>
            </a:pPr>
            <a:r>
              <a:rPr lang="en-DE" sz="2200" dirty="0"/>
              <a:t>    particles containing charm quarks, vector mesons, etc.,</a:t>
            </a:r>
          </a:p>
          <a:p>
            <a:endParaRPr lang="en-DE" sz="2200" dirty="0"/>
          </a:p>
          <a:p>
            <a:r>
              <a:rPr lang="en-DE" sz="2200" dirty="0"/>
              <a:t>These rare observables require efficient background</a:t>
            </a:r>
          </a:p>
          <a:p>
            <a:pPr marL="0" indent="0">
              <a:buNone/>
            </a:pPr>
            <a:r>
              <a:rPr lang="en-DE" sz="2200" dirty="0"/>
              <a:t>    suppression and high interaction rates. </a:t>
            </a:r>
          </a:p>
          <a:p>
            <a:endParaRPr lang="en-IN" sz="2200" dirty="0"/>
          </a:p>
          <a:p>
            <a:endParaRPr lang="en-DE" sz="2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82CDCA-62C2-133A-C79E-3C0179694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466" y="1866899"/>
            <a:ext cx="4758266" cy="394546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61F58-E0E7-4604-609A-0E05C012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2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65FD4EE-C14D-A816-262A-BA880293CB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465" y="41981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79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55EB6-078E-3D5B-B8A7-4F553E7CF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ED6D1-A11A-9AB4-3F55-0680B1E5A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6275"/>
          </a:xfrm>
        </p:spPr>
        <p:txBody>
          <a:bodyPr>
            <a:normAutofit/>
          </a:bodyPr>
          <a:lstStyle/>
          <a:p>
            <a:r>
              <a:rPr lang="en-DE" sz="3200" b="1" dirty="0"/>
              <a:t>Physics Motivation</a:t>
            </a:r>
            <a:endParaRPr lang="en-IN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C5E3E8-FEF3-88C8-3C27-CCE4FDC35A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34159"/>
                <a:ext cx="10693400" cy="4858173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IN" sz="2200" dirty="0"/>
                  <a:t>J/ψ is a bound state of a charm quark and its antiquark (cc̄)</a:t>
                </a:r>
                <a:r>
                  <a:rPr lang="en-DE" sz="2200" dirty="0"/>
                  <a:t>, with </a:t>
                </a: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DE" sz="2200" dirty="0"/>
                  <a:t>			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0" dirty="0" smtClean="0"/>
                        </m:ctrlPr>
                      </m:sSubPr>
                      <m:e>
                        <m:r>
                          <m:rPr>
                            <m:nor/>
                          </m:rPr>
                          <a:rPr lang="en-IN" sz="2200" i="0" dirty="0" smtClean="0"/>
                          <m:t>m</m:t>
                        </m:r>
                      </m:e>
                      <m:sub>
                        <m:r>
                          <m:rPr>
                            <m:nor/>
                          </m:rPr>
                          <a:rPr lang="en-IN" sz="2200" i="0" dirty="0" smtClean="0"/>
                          <m:t>J/ψ</m:t>
                        </m:r>
                      </m:sub>
                    </m:sSub>
                  </m:oMath>
                </a14:m>
                <a:r>
                  <a:rPr lang="en-IN" sz="2200" dirty="0"/>
                  <a:t>​≈3.097 GeV/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DE" sz="2200" b="0" i="1" smtClean="0"/>
                        </m:ctrlPr>
                      </m:sSupPr>
                      <m:e>
                        <m:r>
                          <a:rPr lang="en-DE" sz="2200" b="0" i="1" smtClean="0"/>
                          <m:t>𝑐</m:t>
                        </m:r>
                      </m:e>
                      <m:sup>
                        <m:r>
                          <m:rPr>
                            <m:nor/>
                          </m:rPr>
                          <a:rPr lang="en-IN" sz="2200" i="0" dirty="0" smtClean="0"/>
                          <m:t>2</m:t>
                        </m:r>
                      </m:sup>
                    </m:sSup>
                  </m:oMath>
                </a14:m>
                <a:r>
                  <a:rPr lang="en-DE" sz="2200" dirty="0"/>
                  <a:t>).</a:t>
                </a:r>
              </a:p>
              <a:p>
                <a:pPr>
                  <a:lnSpc>
                    <a:spcPct val="100000"/>
                  </a:lnSpc>
                </a:pPr>
                <a:endParaRPr lang="en-DE" sz="2200" b="1" dirty="0"/>
              </a:p>
              <a:p>
                <a:pPr>
                  <a:lnSpc>
                    <a:spcPct val="100000"/>
                  </a:lnSpc>
                </a:pPr>
                <a:r>
                  <a:rPr lang="en-DE" sz="2200" dirty="0"/>
                  <a:t>C</a:t>
                </a:r>
                <a:r>
                  <a:rPr lang="en-IN" sz="2200" dirty="0" err="1"/>
                  <a:t>olor</a:t>
                </a:r>
                <a:r>
                  <a:rPr lang="en-IN" sz="2200" dirty="0"/>
                  <a:t> screening</a:t>
                </a:r>
                <a:r>
                  <a:rPr lang="en-DE" sz="2200" dirty="0"/>
                  <a:t> can suppress </a:t>
                </a:r>
                <a:r>
                  <a:rPr lang="en-IN" sz="2200" dirty="0"/>
                  <a:t>J/ψ production relative to</a:t>
                </a:r>
                <a:r>
                  <a:rPr lang="en-DE" sz="2200" dirty="0"/>
                  <a:t> expectation </a:t>
                </a:r>
                <a:r>
                  <a:rPr lang="en-IN" sz="2200" dirty="0"/>
                  <a:t>from simple proton-proton scaling</a:t>
                </a:r>
                <a:r>
                  <a:rPr lang="en-DE" sz="2200" dirty="0"/>
                  <a:t>.</a:t>
                </a:r>
              </a:p>
              <a:p>
                <a:pPr>
                  <a:lnSpc>
                    <a:spcPct val="100000"/>
                  </a:lnSpc>
                </a:pPr>
                <a:endParaRPr lang="en-DE" sz="2200" dirty="0"/>
              </a:p>
              <a:p>
                <a:pPr>
                  <a:lnSpc>
                    <a:spcPct val="100000"/>
                  </a:lnSpc>
                </a:pPr>
                <a:r>
                  <a:rPr lang="en-DE" sz="2200" dirty="0"/>
                  <a:t>The dimuons decay channel provides a relatively clean probe because muons can escape the collision region with minimal strong interactions.</a:t>
                </a:r>
              </a:p>
              <a:p>
                <a:pPr>
                  <a:lnSpc>
                    <a:spcPct val="100000"/>
                  </a:lnSpc>
                </a:pPr>
                <a:endParaRPr lang="en-DE" sz="2200" dirty="0"/>
              </a:p>
              <a:p>
                <a:r>
                  <a:rPr lang="en-IN" sz="2200" dirty="0"/>
                  <a:t>J/ψ</a:t>
                </a:r>
                <a:r>
                  <a:rPr lang="en-DE" sz="2200" dirty="0"/>
                  <a:t> produces a distinctive invariant mass signal around </a:t>
                </a:r>
                <a:br>
                  <a:rPr lang="en-DE" sz="2200" dirty="0"/>
                </a:br>
                <a:br>
                  <a:rPr lang="en-DE" sz="2200" dirty="0"/>
                </a:br>
                <a:r>
                  <a:rPr lang="en-DE" sz="2200" dirty="0"/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200" i="0" dirty="0" smtClean="0"/>
                        </m:ctrlPr>
                      </m:sSubPr>
                      <m:e>
                        <m:r>
                          <m:rPr>
                            <m:nor/>
                          </m:rPr>
                          <a:rPr lang="en-IN" sz="2200" i="0" dirty="0" smtClean="0"/>
                          <m:t>M</m:t>
                        </m:r>
                      </m:e>
                      <m:sub>
                        <m:r>
                          <m:rPr>
                            <m:nor/>
                          </m:rPr>
                          <a:rPr lang="en-IN" sz="2200" i="0" smtClean="0"/>
                          <m:t>μ+μ−</m:t>
                        </m:r>
                      </m:sub>
                    </m:sSub>
                  </m:oMath>
                </a14:m>
                <a:r>
                  <a:rPr lang="en-DE" sz="2200" dirty="0"/>
                  <a:t> </a:t>
                </a:r>
                <a:r>
                  <a:rPr lang="en-IN" sz="2200" dirty="0"/>
                  <a:t>​≈3.1 GeV/</a:t>
                </a:r>
                <a:r>
                  <a:rPr lang="en-DE" sz="2200" b="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DE" sz="2200" b="0" i="1" smtClean="0"/>
                        </m:ctrlPr>
                      </m:sSupPr>
                      <m:e>
                        <m:r>
                          <a:rPr lang="en-DE" sz="2200" b="0" i="1" smtClean="0"/>
                          <m:t>𝑐</m:t>
                        </m:r>
                      </m:e>
                      <m:sup>
                        <m:r>
                          <m:rPr>
                            <m:nor/>
                          </m:rPr>
                          <a:rPr lang="en-IN" sz="2200" i="0" dirty="0" smtClean="0"/>
                          <m:t>2</m:t>
                        </m:r>
                      </m:sup>
                    </m:sSup>
                  </m:oMath>
                </a14:m>
                <a:r>
                  <a:rPr lang="en-IN" sz="2200" dirty="0"/>
                  <a:t>. </a:t>
                </a:r>
                <a:endParaRPr lang="en-DE" sz="2200" dirty="0"/>
              </a:p>
              <a:p>
                <a:pPr>
                  <a:lnSpc>
                    <a:spcPct val="100000"/>
                  </a:lnSpc>
                </a:pPr>
                <a:endParaRPr lang="en-DE" sz="2200" dirty="0"/>
              </a:p>
              <a:p>
                <a:pPr marL="0" indent="0">
                  <a:buNone/>
                </a:pPr>
                <a:br>
                  <a:rPr lang="en-DE" sz="2200" dirty="0"/>
                </a:br>
                <a:br>
                  <a:rPr lang="en-DE" sz="2200" dirty="0"/>
                </a:br>
                <a:endParaRPr lang="en-IN" sz="22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C5E3E8-FEF3-88C8-3C27-CCE4FDC35A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34159"/>
                <a:ext cx="10693400" cy="4858173"/>
              </a:xfrm>
              <a:blipFill>
                <a:blip r:embed="rId2"/>
                <a:stretch>
                  <a:fillRect l="-684" t="-878" b="-564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301C35-83B6-2F4C-E5ED-DC8A3A2CB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3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929278-D7BA-71BD-E230-DFF6413A6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133" y="35982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656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220A6-1A72-AC57-9768-8838A0B7D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42408"/>
          </a:xfrm>
        </p:spPr>
        <p:txBody>
          <a:bodyPr>
            <a:normAutofit/>
          </a:bodyPr>
          <a:lstStyle/>
          <a:p>
            <a:r>
              <a:rPr lang="en-DE" sz="2800" b="1" dirty="0">
                <a:latin typeface="+mn-lt"/>
              </a:rPr>
              <a:t>Challenges</a:t>
            </a:r>
            <a:endParaRPr lang="en-IN" sz="2800" b="1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73ED2A-9A80-B558-5613-77DEA3B605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45919"/>
                <a:ext cx="10515600" cy="4314613"/>
              </a:xfrm>
            </p:spPr>
            <p:txBody>
              <a:bodyPr>
                <a:normAutofit/>
              </a:bodyPr>
              <a:lstStyle/>
              <a:p>
                <a:r>
                  <a:rPr lang="en-DE" sz="2200" dirty="0"/>
                  <a:t>Rare Signal:  J/</a:t>
                </a:r>
                <a:r>
                  <a:rPr lang="el-GR" sz="2200" dirty="0"/>
                  <a:t>ψ →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sz="2200" i="0" dirty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sz="2200" i="0" dirty="0"/>
                          <m:t>μ</m:t>
                        </m:r>
                      </m:e>
                      <m:sup>
                        <m:r>
                          <m:rPr>
                            <m:nor/>
                          </m:rPr>
                          <a:rPr lang="el-GR" sz="2200" i="0" dirty="0"/>
                          <m:t>+</m:t>
                        </m:r>
                      </m:sup>
                    </m:sSup>
                    <m:sSup>
                      <m:sSupPr>
                        <m:ctrlPr>
                          <a:rPr lang="el-GR" sz="2200" i="0" dirty="0"/>
                        </m:ctrlPr>
                      </m:sSupPr>
                      <m:e>
                        <m:r>
                          <m:rPr>
                            <m:nor/>
                          </m:rPr>
                          <a:rPr lang="el-GR" sz="2200" i="0" dirty="0"/>
                          <m:t>μ</m:t>
                        </m:r>
                      </m:e>
                      <m:sup>
                        <m:r>
                          <m:rPr>
                            <m:nor/>
                          </m:rPr>
                          <a:rPr lang="el-GR" sz="2200" i="0" dirty="0"/>
                          <m:t>−</m:t>
                        </m:r>
                      </m:sup>
                    </m:sSup>
                    <m:r>
                      <a:rPr lang="en-DE" sz="2200" i="1" dirty="0"/>
                      <m:t> </m:t>
                    </m:r>
                  </m:oMath>
                </a14:m>
                <a:r>
                  <a:rPr lang="en-DE" sz="2200" dirty="0"/>
                  <a:t>is an extremely rare process (</a:t>
                </a:r>
                <a:r>
                  <a:rPr lang="en-IN" sz="2200" dirty="0"/>
                  <a:t>5×10⁻⁸ per event</a:t>
                </a:r>
                <a:r>
                  <a:rPr lang="en-DE" sz="2200" dirty="0"/>
                  <a:t>).</a:t>
                </a:r>
              </a:p>
              <a:p>
                <a:pPr marL="0" indent="0">
                  <a:buNone/>
                </a:pPr>
                <a:endParaRPr lang="en-DE" sz="2200" dirty="0"/>
              </a:p>
              <a:p>
                <a:r>
                  <a:rPr lang="en-DE" sz="2200" dirty="0"/>
                  <a:t>Hadron background:  </a:t>
                </a:r>
                <a:r>
                  <a:rPr lang="en-IN" sz="2200" dirty="0"/>
                  <a:t>Pions and kaons can decay into muons, producing background muon candidates.</a:t>
                </a:r>
                <a:endParaRPr lang="en-DE" sz="2200" dirty="0"/>
              </a:p>
              <a:p>
                <a:endParaRPr lang="en-DE" sz="2200" dirty="0"/>
              </a:p>
              <a:p>
                <a:r>
                  <a:rPr lang="en-DE" sz="2200" dirty="0"/>
                  <a:t>Combinatorial Background:  </a:t>
                </a:r>
                <a:r>
                  <a:rPr lang="en-IN" sz="2200" dirty="0"/>
                  <a:t>Unrelated positive and negative muon candidates can be incorrectly paired, producing a broad dimuon-mass distribution</a:t>
                </a:r>
                <a:r>
                  <a:rPr lang="en-IN" sz="2400" dirty="0"/>
                  <a:t>.</a:t>
                </a:r>
                <a:endParaRPr lang="en-DE" sz="2400" dirty="0"/>
              </a:p>
              <a:p>
                <a:pPr marL="0" indent="0">
                  <a:buNone/>
                </a:pPr>
                <a:endParaRPr lang="en-DE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73ED2A-9A80-B558-5613-77DEA3B6056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45919"/>
                <a:ext cx="10515600" cy="4314613"/>
              </a:xfrm>
              <a:blipFill>
                <a:blip r:embed="rId2"/>
                <a:stretch>
                  <a:fillRect l="-696" t="-141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FFE1B-3C54-F30F-A8F2-7032648F0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4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2F7127-2565-1817-4A1C-DE614A421F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3133" y="0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80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16BAC-72ED-9408-B7FB-21A3C9D01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C8B414-D70B-3077-D72D-28A1E36CC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99729"/>
            <a:ext cx="10515600" cy="835025"/>
          </a:xfrm>
        </p:spPr>
        <p:txBody>
          <a:bodyPr>
            <a:normAutofit/>
          </a:bodyPr>
          <a:lstStyle/>
          <a:p>
            <a:r>
              <a:rPr lang="en-DE" sz="2800" b="1" dirty="0"/>
              <a:t>CBM Muon setup</a:t>
            </a:r>
            <a:endParaRPr lang="en-IN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58927-FAB6-FADF-32C0-B9403C013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00" y="877887"/>
            <a:ext cx="6791161" cy="5531146"/>
          </a:xfrm>
        </p:spPr>
        <p:txBody>
          <a:bodyPr>
            <a:normAutofit lnSpcReduction="10000"/>
          </a:bodyPr>
          <a:lstStyle/>
          <a:p>
            <a:pPr marL="0" indent="0" eaLnBrk="0" hangingPunct="0">
              <a:buNone/>
            </a:pPr>
            <a:endParaRPr lang="en-DE" sz="2200" dirty="0"/>
          </a:p>
          <a:p>
            <a:pPr marL="0" indent="0" eaLnBrk="0" hangingPunct="0">
              <a:buNone/>
            </a:pPr>
            <a:r>
              <a:rPr lang="en-GB" altLang="de-DE" sz="2200" b="1" dirty="0">
                <a:solidFill>
                  <a:srgbClr val="970000"/>
                </a:solidFill>
              </a:rPr>
              <a:t>Silicon Tracking System</a:t>
            </a:r>
            <a:r>
              <a:rPr lang="en-US" altLang="de-DE" sz="2200" b="1" dirty="0">
                <a:solidFill>
                  <a:srgbClr val="970000"/>
                </a:solidFill>
              </a:rPr>
              <a:t> (STS)</a:t>
            </a:r>
            <a:r>
              <a:rPr lang="en-DE" altLang="de-DE" sz="2200" b="1" dirty="0">
                <a:solidFill>
                  <a:srgbClr val="970000"/>
                </a:solidFill>
              </a:rPr>
              <a:t> : </a:t>
            </a:r>
          </a:p>
          <a:p>
            <a:pPr eaLnBrk="0" hangingPunct="0"/>
            <a:r>
              <a:rPr lang="en-DE" altLang="de-DE" sz="2200" dirty="0"/>
              <a:t>Reconstruct charged – particle trajectories and</a:t>
            </a:r>
            <a:r>
              <a:rPr lang="en-US" altLang="de-DE" sz="2200" dirty="0"/>
              <a:t> vertex</a:t>
            </a:r>
            <a:r>
              <a:rPr lang="en-DE" altLang="de-DE" sz="2200" dirty="0"/>
              <a:t>.</a:t>
            </a:r>
          </a:p>
          <a:p>
            <a:pPr eaLnBrk="0" hangingPunct="0"/>
            <a:r>
              <a:rPr lang="en-DE" altLang="de-DE" sz="2200" dirty="0"/>
              <a:t>Provides </a:t>
            </a:r>
            <a:r>
              <a:rPr lang="en-US" altLang="de-DE" sz="2200" dirty="0"/>
              <a:t>momentum </a:t>
            </a:r>
            <a:r>
              <a:rPr lang="en-DE" altLang="de-DE" sz="2200" dirty="0"/>
              <a:t>information.</a:t>
            </a:r>
            <a:r>
              <a:rPr lang="en-US" altLang="de-DE" sz="2200" dirty="0"/>
              <a:t> </a:t>
            </a:r>
          </a:p>
          <a:p>
            <a:pPr marL="0" indent="0" eaLnBrk="0" hangingPunct="0">
              <a:buNone/>
            </a:pPr>
            <a:r>
              <a:rPr lang="en-GB" altLang="de-DE" sz="2200" b="1" dirty="0">
                <a:solidFill>
                  <a:srgbClr val="970000"/>
                </a:solidFill>
              </a:rPr>
              <a:t>Muon Chamber System</a:t>
            </a:r>
            <a:r>
              <a:rPr lang="en-US" altLang="de-DE" sz="2200" b="1" dirty="0">
                <a:solidFill>
                  <a:srgbClr val="970000"/>
                </a:solidFill>
              </a:rPr>
              <a:t>  (MUCH) </a:t>
            </a:r>
            <a:r>
              <a:rPr lang="en-DE" altLang="de-DE" sz="2200" b="1" dirty="0">
                <a:solidFill>
                  <a:srgbClr val="970000"/>
                </a:solidFill>
              </a:rPr>
              <a:t>: </a:t>
            </a:r>
          </a:p>
          <a:p>
            <a:pPr eaLnBrk="0" hangingPunct="0"/>
            <a:r>
              <a:rPr lang="en-DE" altLang="de-DE" sz="2200" dirty="0"/>
              <a:t>Absorbers suppress hadrons.</a:t>
            </a:r>
          </a:p>
          <a:p>
            <a:pPr eaLnBrk="0" hangingPunct="0"/>
            <a:r>
              <a:rPr lang="en-DE" altLang="de-DE" sz="2200" dirty="0"/>
              <a:t>Tracking stations identify penetrating tracks.</a:t>
            </a:r>
            <a:endParaRPr lang="en-US" altLang="de-DE" sz="2200" dirty="0"/>
          </a:p>
          <a:p>
            <a:pPr marL="0" indent="0" eaLnBrk="0" hangingPunct="0">
              <a:buNone/>
            </a:pPr>
            <a:r>
              <a:rPr lang="en-GB" altLang="de-DE" sz="2200" b="1" dirty="0">
                <a:solidFill>
                  <a:srgbClr val="970000"/>
                </a:solidFill>
              </a:rPr>
              <a:t>Transition </a:t>
            </a:r>
            <a:r>
              <a:rPr lang="en-GB" altLang="de-DE" sz="2200" b="1">
                <a:solidFill>
                  <a:srgbClr val="970000"/>
                </a:solidFill>
              </a:rPr>
              <a:t>Radiation Detector</a:t>
            </a:r>
            <a:r>
              <a:rPr lang="en-US" altLang="de-DE" sz="2200" b="1">
                <a:solidFill>
                  <a:srgbClr val="970000"/>
                </a:solidFill>
              </a:rPr>
              <a:t> </a:t>
            </a:r>
            <a:r>
              <a:rPr lang="en-US" altLang="de-DE" sz="2200" b="1" dirty="0">
                <a:solidFill>
                  <a:srgbClr val="970000"/>
                </a:solidFill>
              </a:rPr>
              <a:t>(TRD) </a:t>
            </a:r>
            <a:r>
              <a:rPr lang="en-DE" altLang="de-DE" sz="2200" b="1" dirty="0">
                <a:solidFill>
                  <a:srgbClr val="970000"/>
                </a:solidFill>
              </a:rPr>
              <a:t>: </a:t>
            </a:r>
          </a:p>
          <a:p>
            <a:pPr eaLnBrk="0" hangingPunct="0"/>
            <a:r>
              <a:rPr lang="en-DE" altLang="de-DE" sz="2200" dirty="0"/>
              <a:t>Provides additional track information.</a:t>
            </a:r>
          </a:p>
          <a:p>
            <a:pPr eaLnBrk="0" hangingPunct="0"/>
            <a:r>
              <a:rPr lang="en-DE" altLang="de-DE" sz="2200" dirty="0"/>
              <a:t>Mainly designed for electron identification.</a:t>
            </a:r>
            <a:endParaRPr lang="en-US" altLang="de-DE" sz="2200" dirty="0"/>
          </a:p>
          <a:p>
            <a:pPr marL="0" indent="0" eaLnBrk="0" hangingPunct="0">
              <a:buNone/>
            </a:pPr>
            <a:r>
              <a:rPr lang="en-GB" altLang="de-DE" sz="2200" b="1" dirty="0">
                <a:solidFill>
                  <a:srgbClr val="970000"/>
                </a:solidFill>
              </a:rPr>
              <a:t>Time-Of-Flight</a:t>
            </a:r>
            <a:r>
              <a:rPr lang="en-US" altLang="de-DE" sz="2200" b="1" dirty="0">
                <a:solidFill>
                  <a:srgbClr val="970000"/>
                </a:solidFill>
              </a:rPr>
              <a:t> (TOF) detector </a:t>
            </a:r>
            <a:r>
              <a:rPr lang="en-DE" altLang="de-DE" sz="2200" b="1" dirty="0">
                <a:solidFill>
                  <a:srgbClr val="970000"/>
                </a:solidFill>
              </a:rPr>
              <a:t>: </a:t>
            </a:r>
          </a:p>
          <a:p>
            <a:pPr eaLnBrk="0" hangingPunct="0"/>
            <a:r>
              <a:rPr lang="en-DE" altLang="de-DE" sz="2200" dirty="0"/>
              <a:t>Measures particle arrival time.</a:t>
            </a:r>
          </a:p>
          <a:p>
            <a:pPr eaLnBrk="0" hangingPunct="0"/>
            <a:r>
              <a:rPr lang="en-DE" sz="2200" dirty="0"/>
              <a:t>Provides additional particle identification information.</a:t>
            </a:r>
            <a:endParaRPr lang="en-IN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5291F4E-2B71-ED4D-26A9-E5A5325FC5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36" y="877887"/>
            <a:ext cx="5470400" cy="48529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65A4B5-070E-ADD8-9A1B-BBB60CB50B73}"/>
              </a:ext>
            </a:extLst>
          </p:cNvPr>
          <p:cNvSpPr txBox="1"/>
          <p:nvPr/>
        </p:nvSpPr>
        <p:spPr>
          <a:xfrm>
            <a:off x="6996742" y="2051568"/>
            <a:ext cx="885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STS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AB8059-3059-2982-4BC4-4AFBD1A11117}"/>
              </a:ext>
            </a:extLst>
          </p:cNvPr>
          <p:cNvSpPr txBox="1"/>
          <p:nvPr/>
        </p:nvSpPr>
        <p:spPr>
          <a:xfrm>
            <a:off x="7580148" y="2213492"/>
            <a:ext cx="754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 err="1"/>
              <a:t>MuCh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98A44B-9293-ACFC-CC4E-4E4AF8F7899C}"/>
              </a:ext>
            </a:extLst>
          </p:cNvPr>
          <p:cNvSpPr txBox="1"/>
          <p:nvPr/>
        </p:nvSpPr>
        <p:spPr>
          <a:xfrm>
            <a:off x="8601075" y="1647825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TRD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17233F-369E-33FB-24E5-9EF9B0B53D6B}"/>
              </a:ext>
            </a:extLst>
          </p:cNvPr>
          <p:cNvSpPr txBox="1"/>
          <p:nvPr/>
        </p:nvSpPr>
        <p:spPr>
          <a:xfrm>
            <a:off x="9991725" y="892731"/>
            <a:ext cx="554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TOF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06C81B-3EAD-E6B3-8455-ED4F7909543E}"/>
              </a:ext>
            </a:extLst>
          </p:cNvPr>
          <p:cNvSpPr txBox="1"/>
          <p:nvPr/>
        </p:nvSpPr>
        <p:spPr>
          <a:xfrm>
            <a:off x="10810876" y="2911514"/>
            <a:ext cx="1247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Beam pipe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4255A6-C76A-577F-1D9F-B02FA12AC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5047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17307-C6CC-59C6-9EF7-03F0A5D29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0A18B-51A2-D8FB-BB87-DDB1A266B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936"/>
            <a:ext cx="3562350" cy="768350"/>
          </a:xfrm>
        </p:spPr>
        <p:txBody>
          <a:bodyPr>
            <a:normAutofit/>
          </a:bodyPr>
          <a:lstStyle/>
          <a:p>
            <a:r>
              <a:rPr lang="en-DE" sz="2400" b="1" dirty="0" err="1">
                <a:latin typeface="+mn-lt"/>
              </a:rPr>
              <a:t>MuCh</a:t>
            </a:r>
            <a:r>
              <a:rPr lang="en-DE" sz="2400" b="1" dirty="0">
                <a:latin typeface="+mn-lt"/>
              </a:rPr>
              <a:t> Geometry</a:t>
            </a:r>
            <a:endParaRPr lang="en-IN" sz="24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CFFA1-0DD3-918B-58AC-8D2F0039C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2658"/>
            <a:ext cx="10515600" cy="551166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DE" sz="2200" b="1" dirty="0"/>
              <a:t>Key idea</a:t>
            </a:r>
            <a:r>
              <a:rPr lang="en-DE" sz="2200" dirty="0"/>
              <a:t> : Muon identification from penetration + track</a:t>
            </a:r>
          </a:p>
          <a:p>
            <a:pPr marL="0" indent="0">
              <a:buNone/>
            </a:pPr>
            <a:r>
              <a:rPr lang="en-DE" sz="2200" dirty="0"/>
              <a:t>information</a:t>
            </a:r>
            <a:endParaRPr lang="en-GB" sz="2200" dirty="0"/>
          </a:p>
          <a:p>
            <a:pPr marL="0" indent="0">
              <a:buNone/>
            </a:pPr>
            <a:endParaRPr lang="en-DE" sz="2200" b="1" dirty="0"/>
          </a:p>
          <a:p>
            <a:pPr marL="0" indent="0">
              <a:buNone/>
            </a:pPr>
            <a:r>
              <a:rPr lang="en-DE" sz="2200" b="1" dirty="0"/>
              <a:t>A</a:t>
            </a:r>
            <a:r>
              <a:rPr lang="en-GB" sz="2200" b="1" dirty="0" err="1"/>
              <a:t>bsorbers</a:t>
            </a:r>
            <a:r>
              <a:rPr lang="en-GB" sz="2200" dirty="0"/>
              <a:t> :</a:t>
            </a:r>
            <a:r>
              <a:rPr lang="en-DE" sz="2200" dirty="0"/>
              <a:t> Supress pions, kaons and other hadrons.</a:t>
            </a:r>
            <a:r>
              <a:rPr lang="en-GB" sz="2200" dirty="0"/>
              <a:t> </a:t>
            </a:r>
          </a:p>
          <a:p>
            <a:r>
              <a:rPr lang="en-GB" sz="2200" dirty="0"/>
              <a:t>60 cm C </a:t>
            </a:r>
          </a:p>
          <a:p>
            <a:r>
              <a:rPr lang="en-GB" sz="2200" dirty="0"/>
              <a:t>(20+20+30+100) cm Fe</a:t>
            </a:r>
            <a:endParaRPr lang="en-DE" sz="2200" dirty="0"/>
          </a:p>
          <a:p>
            <a:endParaRPr lang="en-DE" sz="2200" dirty="0"/>
          </a:p>
          <a:p>
            <a:pPr marL="0" indent="0">
              <a:buNone/>
            </a:pPr>
            <a:r>
              <a:rPr lang="en-DE" sz="2200" b="1" dirty="0"/>
              <a:t>D</a:t>
            </a:r>
            <a:r>
              <a:rPr lang="en-GB" sz="2200" b="1" dirty="0" err="1"/>
              <a:t>etectors</a:t>
            </a:r>
            <a:r>
              <a:rPr lang="en-GB" sz="2200" dirty="0"/>
              <a:t> </a:t>
            </a:r>
            <a:r>
              <a:rPr lang="en-DE" sz="2200" dirty="0"/>
              <a:t>: Measure particles that penetrate the </a:t>
            </a:r>
          </a:p>
          <a:p>
            <a:pPr marL="0" indent="0">
              <a:buNone/>
            </a:pPr>
            <a:r>
              <a:rPr lang="en-DE" sz="2200" dirty="0"/>
              <a:t>Absorber.</a:t>
            </a:r>
            <a:endParaRPr lang="en-GB" sz="2200" dirty="0"/>
          </a:p>
          <a:p>
            <a:r>
              <a:rPr lang="en-GB" sz="2200" dirty="0"/>
              <a:t>2 GEM + 2 RPC stations</a:t>
            </a:r>
          </a:p>
          <a:p>
            <a:endParaRPr lang="en-GB" sz="2200" dirty="0"/>
          </a:p>
          <a:p>
            <a:pPr marL="0" indent="0">
              <a:buNone/>
            </a:pPr>
            <a:r>
              <a:rPr lang="en-DE" sz="2200" b="1" dirty="0"/>
              <a:t>S</a:t>
            </a:r>
            <a:r>
              <a:rPr lang="en-GB" sz="2200" b="1" dirty="0" err="1"/>
              <a:t>hields</a:t>
            </a:r>
            <a:r>
              <a:rPr lang="en-GB" sz="2200" b="1" dirty="0"/>
              <a:t> inside absorbers</a:t>
            </a:r>
            <a:r>
              <a:rPr lang="en-DE" sz="2200" b="1" dirty="0"/>
              <a:t> : </a:t>
            </a:r>
            <a:endParaRPr lang="en-GB" sz="2200" dirty="0"/>
          </a:p>
          <a:p>
            <a:r>
              <a:rPr lang="en-GB" sz="2200" dirty="0"/>
              <a:t>30 cm Al + 30 cm Pb       – first absorber</a:t>
            </a:r>
          </a:p>
          <a:p>
            <a:r>
              <a:rPr lang="en-GB" sz="2200" dirty="0"/>
              <a:t>(20+20+30+100) cm Fe – other absorbers</a:t>
            </a:r>
          </a:p>
          <a:p>
            <a:pPr marL="0" indent="0">
              <a:buNone/>
            </a:pPr>
            <a:endParaRPr lang="en-IN" dirty="0"/>
          </a:p>
        </p:txBody>
      </p:sp>
      <p:pic>
        <p:nvPicPr>
          <p:cNvPr id="5" name="Grafik 9">
            <a:extLst>
              <a:ext uri="{FF2B5EF4-FFF2-40B4-BE49-F238E27FC236}">
                <a16:creationId xmlns:a16="http://schemas.microsoft.com/office/drawing/2014/main" id="{08DFD1C9-AF01-F901-A33A-981359227D23}"/>
              </a:ext>
            </a:extLst>
          </p:cNvPr>
          <p:cNvPicPr/>
          <p:nvPr/>
        </p:nvPicPr>
        <p:blipFill rotWithShape="1">
          <a:blip r:embed="rId2"/>
          <a:srcRect r="12417"/>
          <a:stretch/>
        </p:blipFill>
        <p:spPr>
          <a:xfrm>
            <a:off x="7289978" y="208377"/>
            <a:ext cx="3959046" cy="5643664"/>
          </a:xfrm>
          <a:prstGeom prst="rect">
            <a:avLst/>
          </a:prstGeom>
          <a:ln>
            <a:noFill/>
          </a:ln>
        </p:spPr>
      </p:pic>
      <p:pic>
        <p:nvPicPr>
          <p:cNvPr id="7" name="Grafik 8">
            <a:extLst>
              <a:ext uri="{FF2B5EF4-FFF2-40B4-BE49-F238E27FC236}">
                <a16:creationId xmlns:a16="http://schemas.microsoft.com/office/drawing/2014/main" id="{307539BC-95FB-A59C-B77D-9F0951304B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3" t="33246" r="12894" b="35156"/>
          <a:stretch/>
        </p:blipFill>
        <p:spPr>
          <a:xfrm>
            <a:off x="7540910" y="5721996"/>
            <a:ext cx="3457183" cy="10623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5F6FBA-DCB1-F63C-A4BE-A5C4A45BCF4D}"/>
              </a:ext>
            </a:extLst>
          </p:cNvPr>
          <p:cNvSpPr txBox="1"/>
          <p:nvPr/>
        </p:nvSpPr>
        <p:spPr>
          <a:xfrm>
            <a:off x="7488900" y="1457325"/>
            <a:ext cx="42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C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FDE4FF-52E8-5E62-1FCE-43E52160A289}"/>
              </a:ext>
            </a:extLst>
          </p:cNvPr>
          <p:cNvSpPr txBox="1"/>
          <p:nvPr/>
        </p:nvSpPr>
        <p:spPr>
          <a:xfrm>
            <a:off x="8039100" y="1272659"/>
            <a:ext cx="421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Fe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2FFF99-0F49-64FC-7CCB-4C494926E094}"/>
              </a:ext>
            </a:extLst>
          </p:cNvPr>
          <p:cNvSpPr txBox="1"/>
          <p:nvPr/>
        </p:nvSpPr>
        <p:spPr>
          <a:xfrm>
            <a:off x="8461090" y="1008978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Fe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577F8D-5F74-BE52-4EEB-1117381F2D2E}"/>
              </a:ext>
            </a:extLst>
          </p:cNvPr>
          <p:cNvSpPr txBox="1"/>
          <p:nvPr/>
        </p:nvSpPr>
        <p:spPr>
          <a:xfrm>
            <a:off x="8971311" y="749301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Fe</a:t>
            </a:r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ADF487F-053B-C635-06AE-5499EE6145BB}"/>
              </a:ext>
            </a:extLst>
          </p:cNvPr>
          <p:cNvSpPr txBox="1"/>
          <p:nvPr/>
        </p:nvSpPr>
        <p:spPr>
          <a:xfrm>
            <a:off x="9377191" y="341445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Fe</a:t>
            </a:r>
            <a:endParaRPr lang="en-IN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064B309-AD40-1ED9-FFC6-C5CABB54923A}"/>
              </a:ext>
            </a:extLst>
          </p:cNvPr>
          <p:cNvSpPr txBox="1"/>
          <p:nvPr/>
        </p:nvSpPr>
        <p:spPr>
          <a:xfrm>
            <a:off x="7436134" y="5786391"/>
            <a:ext cx="370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Al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E161868-AA53-F25A-A97A-60CF9B95CCB9}"/>
              </a:ext>
            </a:extLst>
          </p:cNvPr>
          <p:cNvSpPr txBox="1"/>
          <p:nvPr/>
        </p:nvSpPr>
        <p:spPr>
          <a:xfrm>
            <a:off x="7772044" y="5765151"/>
            <a:ext cx="425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dirty="0"/>
              <a:t>Pb</a:t>
            </a:r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2AEAB6-4C34-B7CA-58A9-2AFF392C96F9}"/>
              </a:ext>
            </a:extLst>
          </p:cNvPr>
          <p:cNvSpPr txBox="1"/>
          <p:nvPr/>
        </p:nvSpPr>
        <p:spPr>
          <a:xfrm>
            <a:off x="8250095" y="5765151"/>
            <a:ext cx="42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Fe</a:t>
            </a:r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04C25E-08C0-00A0-A82E-2AF817E216FE}"/>
              </a:ext>
            </a:extLst>
          </p:cNvPr>
          <p:cNvSpPr txBox="1"/>
          <p:nvPr/>
        </p:nvSpPr>
        <p:spPr>
          <a:xfrm>
            <a:off x="8713585" y="5721217"/>
            <a:ext cx="42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Fe</a:t>
            </a:r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FAD68D-AA18-5BBD-75B1-AB3AD0F52EAD}"/>
              </a:ext>
            </a:extLst>
          </p:cNvPr>
          <p:cNvSpPr txBox="1"/>
          <p:nvPr/>
        </p:nvSpPr>
        <p:spPr>
          <a:xfrm>
            <a:off x="9189862" y="5667375"/>
            <a:ext cx="425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Fe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97546A-83EB-63FD-7042-C0C4B8378C59}"/>
              </a:ext>
            </a:extLst>
          </p:cNvPr>
          <p:cNvSpPr txBox="1"/>
          <p:nvPr/>
        </p:nvSpPr>
        <p:spPr>
          <a:xfrm>
            <a:off x="9795858" y="5623930"/>
            <a:ext cx="779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Fe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B00E8-1831-A271-AF37-33EC69E59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5236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385DF-C4A4-7729-942A-DA5515322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6342"/>
          </a:xfrm>
        </p:spPr>
        <p:txBody>
          <a:bodyPr>
            <a:normAutofit/>
          </a:bodyPr>
          <a:lstStyle/>
          <a:p>
            <a:r>
              <a:rPr lang="en-DE" sz="2800" b="1" dirty="0"/>
              <a:t>Collision System and Simulations</a:t>
            </a:r>
            <a:endParaRPr lang="en-IN" sz="28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46DFF-0755-2358-DF7D-75FFD0AC7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51468"/>
            <a:ext cx="10515600" cy="5025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200" u="sng" dirty="0"/>
              <a:t>Input:</a:t>
            </a:r>
            <a:endParaRPr lang="en-DE" sz="2200" u="sng" dirty="0"/>
          </a:p>
          <a:p>
            <a:r>
              <a:rPr lang="en-GB" sz="2200" dirty="0"/>
              <a:t>UrQMD </a:t>
            </a:r>
            <a:r>
              <a:rPr lang="en-GB" sz="2200" dirty="0" err="1">
                <a:effectLst/>
                <a:ea typeface="DengXian" panose="02010600030101010101" pitchFamily="2" charset="-122"/>
              </a:rPr>
              <a:t>p+Au</a:t>
            </a:r>
            <a:r>
              <a:rPr lang="en-GB" sz="2200" dirty="0">
                <a:effectLst/>
                <a:ea typeface="DengXian" panose="02010600030101010101" pitchFamily="2" charset="-122"/>
              </a:rPr>
              <a:t> collisions </a:t>
            </a:r>
            <a:r>
              <a:rPr lang="en-DE" sz="2200" dirty="0">
                <a:effectLst/>
                <a:ea typeface="DengXian" panose="02010600030101010101" pitchFamily="2" charset="-122"/>
              </a:rPr>
              <a:t>at 28.3 </a:t>
            </a:r>
            <a:r>
              <a:rPr lang="en-GB" sz="2200" dirty="0">
                <a:effectLst/>
                <a:ea typeface="DengXian" panose="02010600030101010101" pitchFamily="2" charset="-122"/>
              </a:rPr>
              <a:t>GeV (15 </a:t>
            </a:r>
            <a:r>
              <a:rPr lang="en-DE" sz="2200" dirty="0">
                <a:effectLst/>
                <a:ea typeface="DengXian" panose="02010600030101010101" pitchFamily="2" charset="-122"/>
              </a:rPr>
              <a:t>million minimum-bias</a:t>
            </a:r>
            <a:r>
              <a:rPr lang="en-GB" sz="2200" dirty="0">
                <a:effectLst/>
                <a:ea typeface="DengXian" panose="02010600030101010101" pitchFamily="2" charset="-122"/>
              </a:rPr>
              <a:t> events</a:t>
            </a:r>
            <a:r>
              <a:rPr lang="en-DE" sz="2200" dirty="0">
                <a:effectLst/>
                <a:ea typeface="DengXian" panose="02010600030101010101" pitchFamily="2" charset="-122"/>
              </a:rPr>
              <a:t>).</a:t>
            </a:r>
            <a:endParaRPr lang="en-DE" sz="2200" u="sng" dirty="0">
              <a:ea typeface="DengXian" panose="02010600030101010101" pitchFamily="2" charset="-122"/>
            </a:endParaRPr>
          </a:p>
          <a:p>
            <a:r>
              <a:rPr lang="en-GB" sz="2200" dirty="0"/>
              <a:t>PLUTO J/</a:t>
            </a:r>
            <a:r>
              <a:rPr lang="en-GB" sz="2200" dirty="0" err="1"/>
              <a:t>ψ→μ</a:t>
            </a:r>
            <a:r>
              <a:rPr lang="en-GB" sz="2200" baseline="30000" dirty="0" err="1"/>
              <a:t>+</a:t>
            </a:r>
            <a:r>
              <a:rPr lang="en-GB" sz="2200" dirty="0" err="1"/>
              <a:t>μ</a:t>
            </a:r>
            <a:r>
              <a:rPr lang="en-GB" sz="2200" baseline="30000" dirty="0"/>
              <a:t>-</a:t>
            </a:r>
            <a:r>
              <a:rPr lang="en-GB" sz="2200" dirty="0"/>
              <a:t> (5 Mi</a:t>
            </a:r>
            <a:r>
              <a:rPr lang="en-DE" sz="2200" dirty="0" err="1"/>
              <a:t>llion</a:t>
            </a:r>
            <a:r>
              <a:rPr lang="en-GB" sz="2200" dirty="0"/>
              <a:t> signals):</a:t>
            </a:r>
          </a:p>
          <a:p>
            <a:pPr lvl="2"/>
            <a:r>
              <a:rPr lang="en-GB" sz="2200" dirty="0"/>
              <a:t>theoretical prediction for multiplicity 5×10</a:t>
            </a:r>
            <a:r>
              <a:rPr lang="en-GB" sz="2200" baseline="30000" dirty="0"/>
              <a:t>-8</a:t>
            </a:r>
            <a:endParaRPr lang="en-GB" sz="2200" dirty="0"/>
          </a:p>
          <a:p>
            <a:pPr lvl="2"/>
            <a:r>
              <a:rPr lang="en-GB" sz="2200" dirty="0"/>
              <a:t>branching ratio 6%</a:t>
            </a:r>
          </a:p>
          <a:p>
            <a:pPr marL="0" indent="0">
              <a:buNone/>
            </a:pPr>
            <a:r>
              <a:rPr lang="en-DE" sz="2200" u="sng" dirty="0"/>
              <a:t>Detector simulation:</a:t>
            </a:r>
          </a:p>
          <a:p>
            <a:pPr marL="0" indent="0">
              <a:buNone/>
            </a:pPr>
            <a:r>
              <a:rPr lang="en-DE" sz="2200" dirty="0"/>
              <a:t> 	</a:t>
            </a:r>
            <a:r>
              <a:rPr lang="en-GB" sz="2200" dirty="0"/>
              <a:t>GEANT4</a:t>
            </a:r>
            <a:r>
              <a:rPr lang="en-DE" sz="2200" dirty="0"/>
              <a:t> – Particle transport through CBM detector.</a:t>
            </a:r>
          </a:p>
          <a:p>
            <a:pPr marL="0" indent="0">
              <a:buNone/>
            </a:pPr>
            <a:r>
              <a:rPr lang="en-DE" sz="2200" u="sng" dirty="0"/>
              <a:t>Reconstruction:</a:t>
            </a:r>
          </a:p>
          <a:p>
            <a:pPr marL="0" indent="0">
              <a:buNone/>
            </a:pPr>
            <a:r>
              <a:rPr lang="en-DE" sz="2400" dirty="0"/>
              <a:t>	</a:t>
            </a:r>
            <a:r>
              <a:rPr lang="en-GB" sz="2400" dirty="0"/>
              <a:t>Event-by-event reconstruction</a:t>
            </a:r>
            <a:r>
              <a:rPr lang="en-DE" sz="2400" dirty="0"/>
              <a:t> of hits, tracks and vertices.</a:t>
            </a:r>
          </a:p>
          <a:p>
            <a:pPr marL="0" indent="0">
              <a:buNone/>
            </a:pPr>
            <a:r>
              <a:rPr lang="en-DE" sz="2400" u="sng" dirty="0"/>
              <a:t>Analysis:</a:t>
            </a:r>
            <a:endParaRPr lang="en-GB" sz="2400" u="sng" dirty="0"/>
          </a:p>
          <a:p>
            <a:pPr marL="0" indent="0">
              <a:buNone/>
            </a:pPr>
            <a:r>
              <a:rPr lang="en-DE" sz="2400" dirty="0"/>
              <a:t>	Track-quality selection and dimuon analysis – this project starts here.</a:t>
            </a:r>
            <a:endParaRPr lang="en-GB" sz="2400" dirty="0"/>
          </a:p>
          <a:p>
            <a:endParaRPr lang="en-IN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7A6C0-1AD9-2269-1F1B-1800896446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7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C74E19-F5C1-1D16-1D19-0CBFEB09D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08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6591FF94-3AF1-4B35-9971-9C56B789FA1A}"/>
              </a:ext>
            </a:extLst>
          </p:cNvPr>
          <p:cNvSpPr/>
          <p:nvPr/>
        </p:nvSpPr>
        <p:spPr>
          <a:xfrm>
            <a:off x="9499108" y="3942661"/>
            <a:ext cx="2148396" cy="99429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TOF</a:t>
            </a:r>
          </a:p>
        </p:txBody>
      </p:sp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3BB16505-D304-4626-8201-B2483E07572A}"/>
              </a:ext>
            </a:extLst>
          </p:cNvPr>
          <p:cNvSpPr/>
          <p:nvPr/>
        </p:nvSpPr>
        <p:spPr>
          <a:xfrm>
            <a:off x="4500979" y="4118262"/>
            <a:ext cx="5264813" cy="64309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A1B8C2-A152-43C2-AC3D-1F358119A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Reconstruction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C6DBEC3-C13A-486E-BB43-E87A569AD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5D6CC-A86D-43A3-940A-25B302AFC738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257FCFFA-AD39-43BB-80B0-44FB84388BB5}"/>
              </a:ext>
            </a:extLst>
          </p:cNvPr>
          <p:cNvSpPr/>
          <p:nvPr/>
        </p:nvSpPr>
        <p:spPr>
          <a:xfrm>
            <a:off x="596217" y="3942661"/>
            <a:ext cx="2148396" cy="99429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STS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739873F1-2C27-4B93-9514-1B7A8E7F9E40}"/>
              </a:ext>
            </a:extLst>
          </p:cNvPr>
          <p:cNvSpPr/>
          <p:nvPr/>
        </p:nvSpPr>
        <p:spPr>
          <a:xfrm>
            <a:off x="4350058" y="3942661"/>
            <a:ext cx="2148396" cy="99429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MUCH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A0CF2F4B-1B5B-49A2-85FB-690C1DB89CE7}"/>
              </a:ext>
            </a:extLst>
          </p:cNvPr>
          <p:cNvSpPr/>
          <p:nvPr/>
        </p:nvSpPr>
        <p:spPr>
          <a:xfrm>
            <a:off x="6924583" y="3942661"/>
            <a:ext cx="2148396" cy="994299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TRD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40B7C3A-5811-4ADB-ACFD-DEB329F7DFB1}"/>
              </a:ext>
            </a:extLst>
          </p:cNvPr>
          <p:cNvSpPr txBox="1"/>
          <p:nvPr/>
        </p:nvSpPr>
        <p:spPr>
          <a:xfrm>
            <a:off x="596217" y="5152777"/>
            <a:ext cx="23605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track reconstruction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primary vertex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momentum</a:t>
            </a:r>
          </a:p>
        </p:txBody>
      </p:sp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4BCB3C46-73DE-4C57-A2AD-3D9D2AE46843}"/>
              </a:ext>
            </a:extLst>
          </p:cNvPr>
          <p:cNvSpPr/>
          <p:nvPr/>
        </p:nvSpPr>
        <p:spPr>
          <a:xfrm>
            <a:off x="3085697" y="4118262"/>
            <a:ext cx="923277" cy="643096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8E97940-7F06-4F61-AFAA-EFED57B0EF8D}"/>
              </a:ext>
            </a:extLst>
          </p:cNvPr>
          <p:cNvSpPr txBox="1"/>
          <p:nvPr/>
        </p:nvSpPr>
        <p:spPr>
          <a:xfrm>
            <a:off x="2744613" y="3364022"/>
            <a:ext cx="1723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extrapolation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the STS tracks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589B565-BF94-42F2-9EAE-AE35925DC9F4}"/>
              </a:ext>
            </a:extLst>
          </p:cNvPr>
          <p:cNvSpPr txBox="1"/>
          <p:nvPr/>
        </p:nvSpPr>
        <p:spPr>
          <a:xfrm>
            <a:off x="9499109" y="5152777"/>
            <a:ext cx="2148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mass</a:t>
            </a:r>
            <a:r>
              <a:rPr kumimoji="0" lang="en-GB" sz="18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particles from time measurements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5247961-E10D-41B8-A9F7-FC7E1CD77F2E}"/>
              </a:ext>
            </a:extLst>
          </p:cNvPr>
          <p:cNvSpPr txBox="1"/>
          <p:nvPr/>
        </p:nvSpPr>
        <p:spPr>
          <a:xfrm>
            <a:off x="820566" y="1769540"/>
            <a:ext cx="1699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First </a:t>
            </a:r>
            <a:r>
              <a:rPr kumimoji="0" lang="de-DE" sz="3200" b="0" i="0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</a:t>
            </a:r>
            <a:endParaRPr kumimoji="0" lang="de-DE" sz="3200" b="0" i="0" u="none" strike="noStrike" kern="1200" cap="none" spc="0" normalizeH="0" baseline="0" noProof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Geschweifte Klammer links 13">
            <a:extLst>
              <a:ext uri="{FF2B5EF4-FFF2-40B4-BE49-F238E27FC236}">
                <a16:creationId xmlns:a16="http://schemas.microsoft.com/office/drawing/2014/main" id="{0DB3C510-CDD4-4E59-96FC-9E16A5340B37}"/>
              </a:ext>
            </a:extLst>
          </p:cNvPr>
          <p:cNvSpPr/>
          <p:nvPr/>
        </p:nvSpPr>
        <p:spPr>
          <a:xfrm rot="5400000">
            <a:off x="1347248" y="1620985"/>
            <a:ext cx="646332" cy="2731573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Geschweifte Klammer links 14">
            <a:extLst>
              <a:ext uri="{FF2B5EF4-FFF2-40B4-BE49-F238E27FC236}">
                <a16:creationId xmlns:a16="http://schemas.microsoft.com/office/drawing/2014/main" id="{6FF2DA57-5834-4594-A62E-7E1BA290C22B}"/>
              </a:ext>
            </a:extLst>
          </p:cNvPr>
          <p:cNvSpPr/>
          <p:nvPr/>
        </p:nvSpPr>
        <p:spPr>
          <a:xfrm rot="5400000">
            <a:off x="7639615" y="-967034"/>
            <a:ext cx="646332" cy="7907613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F8CA6F6-C4E9-4A86-89C8-CAFB59E3C9E7}"/>
              </a:ext>
            </a:extLst>
          </p:cNvPr>
          <p:cNvSpPr txBox="1"/>
          <p:nvPr/>
        </p:nvSpPr>
        <p:spPr>
          <a:xfrm>
            <a:off x="6863570" y="1769540"/>
            <a:ext cx="21984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3200" b="0" i="0" u="none" strike="noStrike" kern="1200" cap="none" spc="0" normalizeH="0" baseline="0" noProof="0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Second </a:t>
            </a:r>
            <a:r>
              <a:rPr kumimoji="0" lang="de-DE" sz="3200" b="0" i="0" u="none" strike="noStrike" kern="1200" cap="none" spc="0" normalizeH="0" baseline="0" noProof="0" dirty="0" err="1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</a:t>
            </a:r>
            <a:endParaRPr kumimoji="0" lang="de-DE" sz="3200" b="0" i="0" u="none" strike="noStrike" kern="1200" cap="none" spc="0" normalizeH="0" baseline="0" noProof="0" dirty="0">
              <a:ln w="0"/>
              <a:solidFill>
                <a:srgbClr val="4472C4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F4ECB96-4922-C526-0E65-02DAC0BF3E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38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2F272-8D1A-DA6F-74A3-7BA2EC3EC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3676"/>
            <a:ext cx="7629525" cy="787400"/>
          </a:xfrm>
        </p:spPr>
        <p:txBody>
          <a:bodyPr>
            <a:normAutofit/>
          </a:bodyPr>
          <a:lstStyle/>
          <a:p>
            <a:r>
              <a:rPr lang="en-DE" sz="2400" b="1" dirty="0">
                <a:latin typeface="+mn-lt"/>
              </a:rPr>
              <a:t>Vertex reconstruction </a:t>
            </a:r>
            <a:endParaRPr lang="en-IN" sz="2400" b="1" dirty="0"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802C17B-4478-855E-7DB2-3F6253792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275" y="981076"/>
            <a:ext cx="6107275" cy="4245768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9984B2F-2368-3403-8C47-8A8B9224BD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981075"/>
            <a:ext cx="5795361" cy="42457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0AA253-6376-2357-8DA2-F5D052632386}"/>
              </a:ext>
            </a:extLst>
          </p:cNvPr>
          <p:cNvSpPr txBox="1"/>
          <p:nvPr/>
        </p:nvSpPr>
        <p:spPr>
          <a:xfrm>
            <a:off x="628650" y="5370653"/>
            <a:ext cx="78787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Reconstructed primary vertex : Z </a:t>
            </a:r>
            <a:r>
              <a:rPr lang="en-IN" dirty="0"/>
              <a:t>≈</a:t>
            </a:r>
            <a:r>
              <a:rPr lang="en-DE" dirty="0"/>
              <a:t> -44 cm</a:t>
            </a:r>
          </a:p>
          <a:p>
            <a:r>
              <a:rPr lang="en-DE" dirty="0"/>
              <a:t>Consistent with the target position.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FA259-EA1B-6217-DE59-FC5288EAD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9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78AD8E-23C8-B8A5-D6FA-24E164A8F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880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9730D-ED5E-4CC5-74E1-663D9686B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F2E423F8-77F2-7010-E73B-CE858913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084" y="959814"/>
            <a:ext cx="5457333" cy="3774231"/>
          </a:xfrm>
          <a:prstGeom prst="rect">
            <a:avLst/>
          </a:prstGeom>
        </p:spPr>
      </p:pic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6FDA2E9F-4D34-7CBF-ACA1-2A0CA1C64A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97" y="967520"/>
            <a:ext cx="5411930" cy="37665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E9AC1C0-8192-D1E7-A972-5D193EE0F4B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38150" y="241301"/>
                <a:ext cx="10515600" cy="65405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IN" sz="28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N" sz="2800" b="1" i="1" dirty="0">
                            <a:latin typeface="Cambria Math" panose="02040503050406030204" pitchFamily="18" charset="0"/>
                          </a:rPr>
                          <m:t>𝝌</m:t>
                        </m:r>
                      </m:e>
                      <m:sup>
                        <m:r>
                          <a:rPr lang="en-IN" sz="2800" b="1" i="0" dirty="0"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DE" sz="2800" b="1" dirty="0">
                    <a:latin typeface="+mn-lt"/>
                  </a:rPr>
                  <a:t> - Reconstructed track parameters</a:t>
                </a:r>
                <a:endParaRPr lang="en-IN" sz="2800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E9AC1C0-8192-D1E7-A972-5D193EE0F4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38150" y="241301"/>
                <a:ext cx="10515600" cy="654050"/>
              </a:xfrm>
              <a:blipFill>
                <a:blip r:embed="rId4"/>
                <a:stretch>
                  <a:fillRect t="-935" b="-1495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A05580C6-4A34-34C6-6499-00F310CB9FEB}"/>
              </a:ext>
            </a:extLst>
          </p:cNvPr>
          <p:cNvSpPr/>
          <p:nvPr/>
        </p:nvSpPr>
        <p:spPr>
          <a:xfrm>
            <a:off x="3006563" y="967520"/>
            <a:ext cx="1497703" cy="268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32C98-2645-C2F7-A130-C32AA2F45A50}"/>
              </a:ext>
            </a:extLst>
          </p:cNvPr>
          <p:cNvSpPr/>
          <p:nvPr/>
        </p:nvSpPr>
        <p:spPr>
          <a:xfrm>
            <a:off x="9185436" y="959814"/>
            <a:ext cx="1405398" cy="2527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BCC391-D827-7E86-95BB-293137D2976E}"/>
              </a:ext>
            </a:extLst>
          </p:cNvPr>
          <p:cNvSpPr/>
          <p:nvPr/>
        </p:nvSpPr>
        <p:spPr>
          <a:xfrm>
            <a:off x="9025750" y="579016"/>
            <a:ext cx="1405399" cy="354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E43CCAF-42C7-214F-748C-25716DD345AE}"/>
              </a:ext>
            </a:extLst>
          </p:cNvPr>
          <p:cNvCxnSpPr/>
          <p:nvPr/>
        </p:nvCxnSpPr>
        <p:spPr>
          <a:xfrm>
            <a:off x="4420016" y="5516938"/>
            <a:ext cx="40633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02E2B95-4372-2FA8-E421-4F3A985C79E5}"/>
              </a:ext>
            </a:extLst>
          </p:cNvPr>
          <p:cNvCxnSpPr/>
          <p:nvPr/>
        </p:nvCxnSpPr>
        <p:spPr>
          <a:xfrm>
            <a:off x="4420016" y="5149699"/>
            <a:ext cx="40633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187611D-D36D-8AAC-0054-AF8414549286}"/>
              </a:ext>
            </a:extLst>
          </p:cNvPr>
          <p:cNvSpPr txBox="1"/>
          <p:nvPr/>
        </p:nvSpPr>
        <p:spPr>
          <a:xfrm>
            <a:off x="4916295" y="4965033"/>
            <a:ext cx="821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Signal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9C4D87-8AEF-A3BD-9189-C68C832B7FC7}"/>
              </a:ext>
            </a:extLst>
          </p:cNvPr>
          <p:cNvSpPr txBox="1"/>
          <p:nvPr/>
        </p:nvSpPr>
        <p:spPr>
          <a:xfrm>
            <a:off x="4874684" y="5334365"/>
            <a:ext cx="142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Background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F2B527B-6132-9189-AF23-E3D492DD2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10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BEDA72-3706-0D2E-FDBE-A67539823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963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4A7F5-79C2-21E9-C8E1-18FFF8E1F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67E97B5-05BE-DFEA-6C88-DF9B84C9E85B}"/>
              </a:ext>
            </a:extLst>
          </p:cNvPr>
          <p:cNvSpPr/>
          <p:nvPr/>
        </p:nvSpPr>
        <p:spPr>
          <a:xfrm>
            <a:off x="2723776" y="923955"/>
            <a:ext cx="1543424" cy="3206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90616A-0FB3-2DD7-44D8-6A6F56C7E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34" y="600551"/>
            <a:ext cx="6171525" cy="4263266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5B571BE-CB93-1C02-FC48-C8D113612B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440" y="706055"/>
            <a:ext cx="5909950" cy="41676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B5B8A12-92B2-84B8-9D1C-E6E421CE71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7388" y="5660605"/>
            <a:ext cx="1483471" cy="4913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18240B-A0C1-6451-34BD-15D9C3F47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11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E53285-3CA7-F5D7-1FF9-FED073260B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13E9DA-EBED-5D55-4C88-BF8E7A463F44}"/>
              </a:ext>
            </a:extLst>
          </p:cNvPr>
          <p:cNvSpPr/>
          <p:nvPr/>
        </p:nvSpPr>
        <p:spPr>
          <a:xfrm>
            <a:off x="3788113" y="650110"/>
            <a:ext cx="1715219" cy="2390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B678DC-23F1-0D1C-0DD7-EB2CDCC74845}"/>
              </a:ext>
            </a:extLst>
          </p:cNvPr>
          <p:cNvSpPr/>
          <p:nvPr/>
        </p:nvSpPr>
        <p:spPr>
          <a:xfrm>
            <a:off x="9263647" y="706054"/>
            <a:ext cx="1649886" cy="3099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4825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9B1D5-E9B1-2DD0-7876-4F99396D95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DE" dirty="0"/>
              <a:t>	</a:t>
            </a:r>
            <a:endParaRPr lang="en-IN" dirty="0"/>
          </a:p>
        </p:txBody>
      </p:sp>
      <p:graphicFrame>
        <p:nvGraphicFramePr>
          <p:cNvPr id="5" name="Tabelle 15">
            <a:extLst>
              <a:ext uri="{FF2B5EF4-FFF2-40B4-BE49-F238E27FC236}">
                <a16:creationId xmlns:a16="http://schemas.microsoft.com/office/drawing/2014/main" id="{7B0E9848-DBCE-2D4B-8B4B-7B0A532B81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224217"/>
              </p:ext>
            </p:extLst>
          </p:nvPr>
        </p:nvGraphicFramePr>
        <p:xfrm>
          <a:off x="1088021" y="1267157"/>
          <a:ext cx="9537537" cy="4737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5158">
                  <a:extLst>
                    <a:ext uri="{9D8B030D-6E8A-4147-A177-3AD203B41FA5}">
                      <a16:colId xmlns:a16="http://schemas.microsoft.com/office/drawing/2014/main" val="3324009222"/>
                    </a:ext>
                  </a:extLst>
                </a:gridCol>
                <a:gridCol w="1156054">
                  <a:extLst>
                    <a:ext uri="{9D8B030D-6E8A-4147-A177-3AD203B41FA5}">
                      <a16:colId xmlns:a16="http://schemas.microsoft.com/office/drawing/2014/main" val="1657030885"/>
                    </a:ext>
                  </a:extLst>
                </a:gridCol>
                <a:gridCol w="1408799">
                  <a:extLst>
                    <a:ext uri="{9D8B030D-6E8A-4147-A177-3AD203B41FA5}">
                      <a16:colId xmlns:a16="http://schemas.microsoft.com/office/drawing/2014/main" val="2191611029"/>
                    </a:ext>
                  </a:extLst>
                </a:gridCol>
                <a:gridCol w="971438">
                  <a:extLst>
                    <a:ext uri="{9D8B030D-6E8A-4147-A177-3AD203B41FA5}">
                      <a16:colId xmlns:a16="http://schemas.microsoft.com/office/drawing/2014/main" val="912798618"/>
                    </a:ext>
                  </a:extLst>
                </a:gridCol>
                <a:gridCol w="1242537">
                  <a:extLst>
                    <a:ext uri="{9D8B030D-6E8A-4147-A177-3AD203B41FA5}">
                      <a16:colId xmlns:a16="http://schemas.microsoft.com/office/drawing/2014/main" val="3587948299"/>
                    </a:ext>
                  </a:extLst>
                </a:gridCol>
                <a:gridCol w="1001443">
                  <a:extLst>
                    <a:ext uri="{9D8B030D-6E8A-4147-A177-3AD203B41FA5}">
                      <a16:colId xmlns:a16="http://schemas.microsoft.com/office/drawing/2014/main" val="1135653488"/>
                    </a:ext>
                  </a:extLst>
                </a:gridCol>
                <a:gridCol w="1156054">
                  <a:extLst>
                    <a:ext uri="{9D8B030D-6E8A-4147-A177-3AD203B41FA5}">
                      <a16:colId xmlns:a16="http://schemas.microsoft.com/office/drawing/2014/main" val="195735159"/>
                    </a:ext>
                  </a:extLst>
                </a:gridCol>
                <a:gridCol w="1156054">
                  <a:extLst>
                    <a:ext uri="{9D8B030D-6E8A-4147-A177-3AD203B41FA5}">
                      <a16:colId xmlns:a16="http://schemas.microsoft.com/office/drawing/2014/main" val="3960405749"/>
                    </a:ext>
                  </a:extLst>
                </a:gridCol>
              </a:tblGrid>
              <a:tr h="2598967">
                <a:tc>
                  <a:txBody>
                    <a:bodyPr/>
                    <a:lstStyle/>
                    <a:p>
                      <a:pPr algn="ctr"/>
                      <a:r>
                        <a:rPr lang="en-GB" sz="1600" baseline="0" noProof="0" dirty="0"/>
                        <a:t>χ</a:t>
                      </a:r>
                      <a:r>
                        <a:rPr lang="en-GB" sz="1600" baseline="30000" noProof="0" dirty="0"/>
                        <a:t>2</a:t>
                      </a:r>
                      <a:r>
                        <a:rPr lang="en-GB" sz="1600" baseline="0" noProof="0" dirty="0"/>
                        <a:t>/</a:t>
                      </a:r>
                      <a:r>
                        <a:rPr lang="en-GB" sz="1600" baseline="0" noProof="0" dirty="0" err="1"/>
                        <a:t>ndf</a:t>
                      </a:r>
                      <a:r>
                        <a:rPr lang="en-GB" sz="1600" baseline="0" noProof="0" dirty="0"/>
                        <a:t> vertex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aseline="0" noProof="0" dirty="0"/>
                        <a:t>χ</a:t>
                      </a:r>
                      <a:r>
                        <a:rPr lang="en-GB" sz="1600" baseline="30000" noProof="0" dirty="0"/>
                        <a:t>2</a:t>
                      </a:r>
                      <a:r>
                        <a:rPr lang="en-GB" sz="1600" baseline="0" noProof="0" dirty="0"/>
                        <a:t>/</a:t>
                      </a:r>
                      <a:r>
                        <a:rPr lang="en-GB" sz="1600" baseline="0" noProof="0" dirty="0" err="1"/>
                        <a:t>ndf</a:t>
                      </a:r>
                      <a:r>
                        <a:rPr lang="en-GB" sz="1600" baseline="0" noProof="0" dirty="0"/>
                        <a:t> STS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aseline="0" noProof="0" dirty="0"/>
                        <a:t>χ</a:t>
                      </a:r>
                      <a:r>
                        <a:rPr lang="en-GB" sz="1600" baseline="30000" noProof="0" dirty="0"/>
                        <a:t>2</a:t>
                      </a:r>
                      <a:r>
                        <a:rPr lang="en-GB" sz="1600" baseline="0" noProof="0" dirty="0"/>
                        <a:t>/</a:t>
                      </a:r>
                      <a:r>
                        <a:rPr lang="en-GB" sz="1600" baseline="0" noProof="0" dirty="0" err="1"/>
                        <a:t>ndf</a:t>
                      </a:r>
                      <a:r>
                        <a:rPr lang="en-GB" sz="1600" baseline="0" noProof="0" dirty="0"/>
                        <a:t> MUCH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/>
                        <a:t>STS hits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MUCH hits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/>
                        <a:t>TRD hits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sym typeface="Symbol" panose="05050102010706020507" pitchFamily="18" charset="2"/>
                        </a:rPr>
                        <a:t> TOF</a:t>
                      </a:r>
                      <a:endParaRPr lang="en-GB" sz="1600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 dirty="0"/>
                        <a:t>TOF distance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0202258"/>
                  </a:ext>
                </a:extLst>
              </a:tr>
              <a:tr h="2138468"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>
                          <a:solidFill>
                            <a:schemeClr val="tx1"/>
                          </a:solidFill>
                        </a:rPr>
                        <a:t>&lt; </a:t>
                      </a:r>
                      <a:r>
                        <a:rPr lang="en-DE" sz="2800" b="1" noProof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28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>
                          <a:solidFill>
                            <a:schemeClr val="tx1"/>
                          </a:solidFill>
                        </a:rPr>
                        <a:t>&lt;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>
                          <a:solidFill>
                            <a:schemeClr val="tx1"/>
                          </a:solidFill>
                        </a:rPr>
                        <a:t>&lt; </a:t>
                      </a:r>
                      <a:r>
                        <a:rPr lang="en-DE" sz="2800" b="1" noProof="0" dirty="0">
                          <a:solidFill>
                            <a:schemeClr val="tx1"/>
                          </a:solidFill>
                        </a:rPr>
                        <a:t>2.5</a:t>
                      </a:r>
                      <a:endParaRPr lang="en-GB" sz="28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≥ </a:t>
                      </a:r>
                      <a:r>
                        <a:rPr lang="en-DE" sz="2800" b="1" dirty="0"/>
                        <a:t>8</a:t>
                      </a:r>
                      <a:endParaRPr lang="en-GB" sz="28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800" b="1" dirty="0"/>
                        <a:t>≥ </a:t>
                      </a:r>
                      <a:r>
                        <a:rPr lang="en-DE" sz="2800" b="1" dirty="0"/>
                        <a:t>11</a:t>
                      </a:r>
                      <a:endParaRPr lang="en-GB" sz="28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>
                          <a:solidFill>
                            <a:schemeClr val="tx1"/>
                          </a:solidFill>
                        </a:rPr>
                        <a:t>&gt; </a:t>
                      </a:r>
                      <a:r>
                        <a:rPr lang="en-DE" sz="2800" b="1" noProof="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GB" sz="28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sz="2800" b="1" noProof="0" dirty="0">
                          <a:solidFill>
                            <a:schemeClr val="tx1"/>
                          </a:solidFill>
                          <a:sym typeface="Symbol" panose="05050102010706020507" pitchFamily="18" charset="2"/>
                        </a:rPr>
                        <a:t>3</a:t>
                      </a:r>
                      <a:r>
                        <a:rPr lang="en-GB" sz="2800" noProof="0" dirty="0">
                          <a:sym typeface="Symbol" panose="05050102010706020507" pitchFamily="18" charset="2"/>
                        </a:rPr>
                        <a:t></a:t>
                      </a:r>
                      <a:endParaRPr lang="en-GB" sz="28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b="1" noProof="0" dirty="0">
                          <a:solidFill>
                            <a:schemeClr val="tx1"/>
                          </a:solidFill>
                        </a:rPr>
                        <a:t>&lt; 10</a:t>
                      </a:r>
                      <a:r>
                        <a:rPr lang="en-DE" sz="2800" b="1" noProof="0" dirty="0">
                          <a:solidFill>
                            <a:schemeClr val="tx1"/>
                          </a:solidFill>
                        </a:rPr>
                        <a:t> cm</a:t>
                      </a:r>
                      <a:endParaRPr lang="en-GB" sz="2800" b="1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57123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68D10F7-FF8E-7E54-88D2-5B7A18DC583A}"/>
              </a:ext>
            </a:extLst>
          </p:cNvPr>
          <p:cNvSpPr txBox="1"/>
          <p:nvPr/>
        </p:nvSpPr>
        <p:spPr>
          <a:xfrm>
            <a:off x="1118887" y="453298"/>
            <a:ext cx="686378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Cuts to select muon track candidates</a:t>
            </a:r>
            <a:endParaRPr lang="en-IN" sz="2800" b="1" dirty="0"/>
          </a:p>
          <a:p>
            <a:r>
              <a:rPr lang="en-DE" dirty="0"/>
              <a:t>	</a:t>
            </a:r>
            <a:endParaRPr lang="en-IN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93F18A4-4D64-972A-3F69-032313C32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12</a:t>
            </a:fld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54D42-D41E-5CD2-1488-A4893CFFEE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4705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FCCEF-4941-8818-3854-BEF5A2C6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5ECB56-8EDF-5DCD-E93B-5251BCB0A0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65" y="975359"/>
            <a:ext cx="4914393" cy="38757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96A074-D472-2FBF-710D-F9515AFFF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542" y="975359"/>
            <a:ext cx="4908458" cy="38757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311E90-2D3E-12D1-6A22-97552FDBE546}"/>
              </a:ext>
            </a:extLst>
          </p:cNvPr>
          <p:cNvSpPr txBox="1"/>
          <p:nvPr/>
        </p:nvSpPr>
        <p:spPr>
          <a:xfrm>
            <a:off x="821267" y="5029200"/>
            <a:ext cx="505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Before Selection: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Protons dominate below </a:t>
            </a:r>
            <a:r>
              <a:rPr lang="en-IN" dirty="0"/>
              <a:t>~1 GeV/c</a:t>
            </a:r>
            <a:r>
              <a:rPr lang="en-DE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Pions dominate at higher momentum.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Muon component is small and concentrated at low momentum. 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3D024B-A516-97AC-78BB-A940DF1F2EB4}"/>
              </a:ext>
            </a:extLst>
          </p:cNvPr>
          <p:cNvSpPr txBox="1"/>
          <p:nvPr/>
        </p:nvSpPr>
        <p:spPr>
          <a:xfrm>
            <a:off x="6604000" y="4851082"/>
            <a:ext cx="459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After Selection: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All background species are strongly suppressed.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Only a small residual population remains.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DE" dirty="0"/>
              <a:t>Muons survive preferentially in the </a:t>
            </a:r>
            <a:r>
              <a:rPr lang="en-IN" dirty="0"/>
              <a:t>~2.5–10 GeV/c range</a:t>
            </a:r>
            <a:r>
              <a:rPr lang="en-DE" dirty="0"/>
              <a:t>.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2218EC-21FB-65BF-9B3B-CBC1AD91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13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737E12-D698-76DB-F4A8-A74823A345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932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8F942-9D14-2263-69BB-A0F69B95F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59342"/>
          </a:xfrm>
        </p:spPr>
        <p:txBody>
          <a:bodyPr>
            <a:normAutofit/>
          </a:bodyPr>
          <a:lstStyle/>
          <a:p>
            <a:r>
              <a:rPr lang="en-DE" sz="2800" dirty="0"/>
              <a:t>Dimuon Invariant Mass</a:t>
            </a:r>
            <a:endParaRPr lang="en-IN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E0CDD2-0511-E538-7F6E-38D66593B06F}"/>
                  </a:ext>
                </a:extLst>
              </p:cNvPr>
              <p:cNvSpPr txBox="1"/>
              <p:nvPr/>
            </p:nvSpPr>
            <p:spPr>
              <a:xfrm>
                <a:off x="6779188" y="3113427"/>
                <a:ext cx="512113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200" dirty="0"/>
                  <a:t>Track-quality selection suppresses the combinatorial background, revealing the </a:t>
                </a:r>
                <a14:m>
                  <m:oMath xmlns:m="http://schemas.openxmlformats.org/officeDocument/2006/math">
                    <m:r>
                      <a:rPr lang="en-IN" sz="2200" i="1"/>
                      <m:t>𝐽</m:t>
                    </m:r>
                    <m:r>
                      <a:rPr lang="en-IN" sz="2200"/>
                      <m:t>/</m:t>
                    </m:r>
                    <m:r>
                      <a:rPr lang="en-IN" sz="2200" i="1"/>
                      <m:t>𝜓</m:t>
                    </m:r>
                  </m:oMath>
                </a14:m>
                <a:r>
                  <a:rPr lang="en-IN" sz="2200" dirty="0"/>
                  <a:t>peak near </a:t>
                </a:r>
                <a14:m>
                  <m:oMath xmlns:m="http://schemas.openxmlformats.org/officeDocument/2006/math">
                    <m:r>
                      <a:rPr lang="en-IN" sz="2200"/>
                      <m:t>3.1</m:t>
                    </m:r>
                    <m:r>
                      <m:rPr>
                        <m:nor/>
                      </m:rPr>
                      <a:rPr lang="en-IN" sz="2200" i="0"/>
                      <m:t> </m:t>
                    </m:r>
                    <m:r>
                      <m:rPr>
                        <m:sty m:val="p"/>
                      </m:rPr>
                      <a:rPr lang="en-IN" sz="2200"/>
                      <m:t>GeV</m:t>
                    </m:r>
                    <m:r>
                      <a:rPr lang="en-IN" sz="2200"/>
                      <m:t>/</m:t>
                    </m:r>
                    <m:sSup>
                      <m:sSupPr>
                        <m:ctrlPr>
                          <a:rPr lang="en-IN" sz="2200" i="1"/>
                        </m:ctrlPr>
                      </m:sSupPr>
                      <m:e>
                        <m:r>
                          <a:rPr lang="en-IN" sz="2200" i="1"/>
                          <m:t>𝑐</m:t>
                        </m:r>
                      </m:e>
                      <m:sup>
                        <m:r>
                          <a:rPr lang="en-IN" sz="2200"/>
                          <m:t>2</m:t>
                        </m:r>
                      </m:sup>
                    </m:sSup>
                  </m:oMath>
                </a14:m>
                <a:r>
                  <a:rPr lang="en-IN" sz="2200" dirty="0"/>
                  <a:t>.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3E0CDD2-0511-E538-7F6E-38D66593B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9188" y="3113427"/>
                <a:ext cx="5121130" cy="1107996"/>
              </a:xfrm>
              <a:prstGeom prst="rect">
                <a:avLst/>
              </a:prstGeom>
              <a:blipFill>
                <a:blip r:embed="rId2"/>
                <a:stretch>
                  <a:fillRect l="-1548" t="-3867" b="-1160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EE196263-5CBA-0284-58CA-E849D70FE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82" y="1469985"/>
            <a:ext cx="6375830" cy="458357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56F403-C059-E3B4-981E-A1AB80A96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14</a:t>
            </a:fld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03188-0D42-C649-CFEF-BE9E2DABE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534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6778A-2595-A362-5763-76FD31C9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3818"/>
          </a:xfrm>
        </p:spPr>
        <p:txBody>
          <a:bodyPr>
            <a:normAutofit/>
          </a:bodyPr>
          <a:lstStyle/>
          <a:p>
            <a:r>
              <a:rPr lang="en-DE" sz="3200" dirty="0">
                <a:latin typeface="+mn-lt"/>
              </a:rPr>
              <a:t>Summary</a:t>
            </a:r>
            <a:endParaRPr lang="en-IN" sz="32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4F3536-B8A5-A7A0-0725-6110363CB4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8171"/>
                <a:ext cx="10515600" cy="4478792"/>
              </a:xfrm>
            </p:spPr>
            <p:txBody>
              <a:bodyPr/>
              <a:lstStyle/>
              <a:p>
                <a:pPr lvl="0"/>
                <a:r>
                  <a:rPr lang="en-IN" sz="2200" dirty="0"/>
                  <a:t>Studied background sources for </a:t>
                </a:r>
                <a14:m>
                  <m:oMath xmlns:m="http://schemas.openxmlformats.org/officeDocument/2006/math">
                    <m:r>
                      <a:rPr lang="en-IN" sz="2200" i="1"/>
                      <m:t>𝐽</m:t>
                    </m:r>
                    <m:r>
                      <a:rPr lang="en-IN" sz="2200"/>
                      <m:t>/</m:t>
                    </m:r>
                    <m:r>
                      <a:rPr lang="en-IN" sz="2200" i="1"/>
                      <m:t>𝜓</m:t>
                    </m:r>
                    <m:r>
                      <a:rPr lang="en-IN" sz="2200"/>
                      <m:t>→</m:t>
                    </m:r>
                    <m:sSup>
                      <m:sSupPr>
                        <m:ctrlPr>
                          <a:rPr lang="en-IN" sz="2200" i="1"/>
                        </m:ctrlPr>
                      </m:sSupPr>
                      <m:e>
                        <m:r>
                          <a:rPr lang="en-IN" sz="2200" i="1"/>
                          <m:t>𝜇</m:t>
                        </m:r>
                      </m:e>
                      <m:sup>
                        <m:r>
                          <a:rPr lang="en-IN" sz="2200"/>
                          <m:t>+</m:t>
                        </m:r>
                      </m:sup>
                    </m:sSup>
                    <m:sSup>
                      <m:sSupPr>
                        <m:ctrlPr>
                          <a:rPr lang="en-IN" sz="2200" i="1"/>
                        </m:ctrlPr>
                      </m:sSupPr>
                      <m:e>
                        <m:r>
                          <a:rPr lang="en-IN" sz="2200" i="1"/>
                          <m:t>𝜇</m:t>
                        </m:r>
                      </m:e>
                      <m:sup>
                        <m:r>
                          <a:rPr lang="en-IN" sz="2200"/>
                          <m:t>−</m:t>
                        </m:r>
                      </m:sup>
                    </m:sSup>
                  </m:oMath>
                </a14:m>
                <a:r>
                  <a:rPr lang="en-IN" sz="2200" dirty="0"/>
                  <a:t>in simulated </a:t>
                </a:r>
                <a:r>
                  <a:rPr lang="en-IN" sz="2200" dirty="0" err="1"/>
                  <a:t>p+Au</a:t>
                </a:r>
                <a:r>
                  <a:rPr lang="en-IN" sz="2200" dirty="0"/>
                  <a:t> collisions at 28.3 GeV. </a:t>
                </a:r>
                <a:br>
                  <a:rPr lang="en-DE" sz="2200" dirty="0"/>
                </a:br>
                <a:endParaRPr lang="en-IN" sz="2200" dirty="0"/>
              </a:p>
              <a:p>
                <a:pPr lvl="0"/>
                <a:r>
                  <a:rPr lang="en-IN" sz="2200" dirty="0"/>
                  <a:t>Investigated reconstructed muon candidates using STS, </a:t>
                </a:r>
                <a:r>
                  <a:rPr lang="en-IN" sz="2200" dirty="0" err="1"/>
                  <a:t>MuCh</a:t>
                </a:r>
                <a:r>
                  <a:rPr lang="en-IN" sz="2200" dirty="0"/>
                  <a:t>, TRD and TOF information.</a:t>
                </a:r>
                <a:br>
                  <a:rPr lang="en-DE" sz="2200" dirty="0"/>
                </a:br>
                <a:r>
                  <a:rPr lang="en-IN" sz="2200" dirty="0"/>
                  <a:t> </a:t>
                </a:r>
              </a:p>
              <a:p>
                <a:pPr lvl="0"/>
                <a:r>
                  <a:rPr lang="en-IN" sz="2200" dirty="0"/>
                  <a:t>Applied sequential track-quality and detector-based selections to suppress background.</a:t>
                </a:r>
                <a:br>
                  <a:rPr lang="en-DE" sz="2200" dirty="0"/>
                </a:br>
                <a:r>
                  <a:rPr lang="en-IN" sz="2200" dirty="0"/>
                  <a:t> </a:t>
                </a:r>
              </a:p>
              <a:p>
                <a:pPr lvl="0"/>
                <a:r>
                  <a:rPr lang="en-IN" sz="2200" b="1" dirty="0"/>
                  <a:t>The </a:t>
                </a:r>
                <a14:m>
                  <m:oMath xmlns:m="http://schemas.openxmlformats.org/officeDocument/2006/math">
                    <m:r>
                      <a:rPr lang="en-IN" sz="2200" i="1"/>
                      <m:t>𝐽</m:t>
                    </m:r>
                    <m:r>
                      <a:rPr lang="en-IN" sz="2200"/>
                      <m:t>/</m:t>
                    </m:r>
                    <m:r>
                      <a:rPr lang="en-IN" sz="2200" i="1"/>
                      <m:t>𝜓</m:t>
                    </m:r>
                  </m:oMath>
                </a14:m>
                <a:r>
                  <a:rPr lang="en-IN" sz="2200" b="1" dirty="0"/>
                  <a:t>signal becomes visible near </a:t>
                </a:r>
                <a14:m>
                  <m:oMath xmlns:m="http://schemas.openxmlformats.org/officeDocument/2006/math">
                    <m:r>
                      <a:rPr lang="en-IN" sz="2200"/>
                      <m:t>3.1</m:t>
                    </m:r>
                    <m:r>
                      <m:rPr>
                        <m:nor/>
                      </m:rPr>
                      <a:rPr lang="en-IN" sz="2200" i="0"/>
                      <m:t> </m:t>
                    </m:r>
                    <m:r>
                      <m:rPr>
                        <m:sty m:val="p"/>
                      </m:rPr>
                      <a:rPr lang="en-IN" sz="2200"/>
                      <m:t>GeV</m:t>
                    </m:r>
                    <m:r>
                      <a:rPr lang="en-IN" sz="2200"/>
                      <m:t>/</m:t>
                    </m:r>
                    <m:sSup>
                      <m:sSupPr>
                        <m:ctrlPr>
                          <a:rPr lang="en-IN" sz="2200" i="1"/>
                        </m:ctrlPr>
                      </m:sSupPr>
                      <m:e>
                        <m:r>
                          <a:rPr lang="en-IN" sz="2200" i="1"/>
                          <m:t>𝑐</m:t>
                        </m:r>
                      </m:e>
                      <m:sup>
                        <m:r>
                          <a:rPr lang="en-IN" sz="2200"/>
                          <m:t>2</m:t>
                        </m:r>
                      </m:sup>
                    </m:sSup>
                  </m:oMath>
                </a14:m>
                <a:r>
                  <a:rPr lang="en-IN" sz="2200" b="1" dirty="0"/>
                  <a:t>after selection</a:t>
                </a:r>
                <a:r>
                  <a:rPr lang="en-DE" sz="2200" b="1" dirty="0"/>
                  <a:t>.</a:t>
                </a:r>
                <a:endParaRPr lang="en-IN" sz="2200" dirty="0"/>
              </a:p>
              <a:p>
                <a:pPr marL="0" indent="0">
                  <a:buNone/>
                </a:pPr>
                <a:endParaRPr lang="en-IN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4F3536-B8A5-A7A0-0725-6110363CB4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8171"/>
                <a:ext cx="10515600" cy="4478792"/>
              </a:xfrm>
              <a:blipFill>
                <a:blip r:embed="rId2"/>
                <a:stretch>
                  <a:fillRect l="-696" t="-163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265AB-5509-5886-FF87-60C505BFD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15</a:t>
            </a:fld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B11861-6C2E-0013-98A3-36A355FFA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377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4DA40-47D0-944C-1844-74A27FAF9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/>
              <a:t>                         THANK </a:t>
            </a:r>
            <a:r>
              <a:rPr lang="en-DE" dirty="0"/>
              <a:t>YOU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A8B70-FE60-ED2B-DB1D-6D32B58F0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696230"/>
          </a:xfrm>
        </p:spPr>
        <p:txBody>
          <a:bodyPr/>
          <a:lstStyle/>
          <a:p>
            <a:pPr marL="0" indent="0">
              <a:buNone/>
            </a:pPr>
            <a:r>
              <a:rPr lang="en-DE" dirty="0"/>
              <a:t>Acknowledgement:</a:t>
            </a:r>
          </a:p>
          <a:p>
            <a:pPr marL="0" indent="0">
              <a:buNone/>
            </a:pPr>
            <a:endParaRPr lang="en-DE" sz="2200" dirty="0"/>
          </a:p>
          <a:p>
            <a:pPr marL="0" indent="0">
              <a:buNone/>
            </a:pPr>
            <a:r>
              <a:rPr lang="en-DE" sz="2200" dirty="0"/>
              <a:t>I would like to thank my tutors Dr. Anna Senger and PD Dr. Manuel Lorenz for their help and guidance in this project. </a:t>
            </a:r>
            <a:br>
              <a:rPr lang="en-DE" sz="2200" dirty="0"/>
            </a:br>
            <a:br>
              <a:rPr lang="en-DE" sz="2200" dirty="0"/>
            </a:br>
            <a:r>
              <a:rPr lang="en-DE" sz="2200" dirty="0"/>
              <a:t>Thank you Prof. Dr. Ralf Averbeck and Dr. Gabriela Menge for this wonderful opportunity. </a:t>
            </a:r>
            <a:br>
              <a:rPr lang="en-DE" sz="2200" dirty="0"/>
            </a:br>
            <a:br>
              <a:rPr lang="en-DE" sz="2200" dirty="0"/>
            </a:br>
            <a:r>
              <a:rPr lang="en-DE" sz="2200" dirty="0"/>
              <a:t>Thank you my dear fellow Summer Students.</a:t>
            </a:r>
            <a:br>
              <a:rPr lang="en-DE" dirty="0"/>
            </a:b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B3E1EF-0FDA-E07B-6346-31DD29FD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16</a:t>
            </a:fld>
            <a:endParaRPr lang="de-D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AC77FB-E804-15C4-8CFA-71B232CEF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865" y="51859"/>
            <a:ext cx="1938867" cy="64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8350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1CED6-1E72-2669-A6EF-565ED6D2C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7EF35-7AD3-8337-6D6C-325DCB537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7C191C-F481-A94E-BC74-CAB6CCB17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19809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16130-D9B0-44FA-F2B9-82E1E10DD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933" y="2103437"/>
            <a:ext cx="10515600" cy="1325563"/>
          </a:xfrm>
        </p:spPr>
        <p:txBody>
          <a:bodyPr/>
          <a:lstStyle/>
          <a:p>
            <a:r>
              <a:rPr lang="en-DE" dirty="0"/>
              <a:t>                              Backup slides</a:t>
            </a:r>
            <a:endParaRPr lang="en-IN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B83778-CBFE-7711-C01D-DDB120E00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5D6CC-A86D-43A3-940A-25B302AFC738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9058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9FC97-7019-1255-362B-266594D2E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9CAC20-5122-3700-6D2C-24C00D76ED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" y="127728"/>
            <a:ext cx="4332755" cy="3510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E3BF03-2F99-5B98-610B-66F812444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396" y="218085"/>
            <a:ext cx="4661673" cy="32139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31D61B-3F13-CC92-0DFC-C0B4183CD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6739" y="3561113"/>
            <a:ext cx="4418221" cy="307880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960E00-1C8C-57DC-382A-3C6EDA89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6992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34D5C93-4405-66A6-C95C-8B46165EC4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633" y="710818"/>
            <a:ext cx="6742395" cy="543636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8F31AA-0D8C-E53B-EAC2-DCC48B497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2934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26F2C-B8BA-2B9A-3E0C-B10C59562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5F5D4E-D59F-61A3-7C35-8928F0473E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82" y="178832"/>
            <a:ext cx="3708741" cy="3037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E56CE5-855F-D000-999C-78DB4D9B9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249" y="81958"/>
            <a:ext cx="3865241" cy="31440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ED66000-0376-924D-96D4-9237122B66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809" y="3404833"/>
            <a:ext cx="4251255" cy="34531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DB9F11-B362-517F-13A3-6EAA1453CC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6674" y="3134205"/>
            <a:ext cx="4446302" cy="364183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E8B3B0-6DF2-D30E-4C0A-887B4D3A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5B5EB-B3B6-4AC5-A44D-F0C95D531237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7344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3109</TotalTime>
  <Words>831</Words>
  <Application>Microsoft Office PowerPoint</Application>
  <PresentationFormat>Widescreen</PresentationFormat>
  <Paragraphs>170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DengXian</vt:lpstr>
      <vt:lpstr>Arial</vt:lpstr>
      <vt:lpstr>Calibri</vt:lpstr>
      <vt:lpstr>Calibri Light</vt:lpstr>
      <vt:lpstr>Cambria Math</vt:lpstr>
      <vt:lpstr>Symbol</vt:lpstr>
      <vt:lpstr>Office Theme</vt:lpstr>
      <vt:lpstr>Office</vt:lpstr>
      <vt:lpstr>Study of Background Sources for J/ψ → "μ" ^"+"  "μ" ^"-"  Reconstruction in CBM</vt:lpstr>
      <vt:lpstr>The Compressed Baryonic Matter (CBM) Experiment</vt:lpstr>
      <vt:lpstr>Physics Motivation</vt:lpstr>
      <vt:lpstr>Challenges</vt:lpstr>
      <vt:lpstr>CBM Muon setup</vt:lpstr>
      <vt:lpstr>MuCh Geometry</vt:lpstr>
      <vt:lpstr>Collision System and Simulations</vt:lpstr>
      <vt:lpstr>Reconstruction</vt:lpstr>
      <vt:lpstr>Vertex reconstruction </vt:lpstr>
      <vt:lpstr>χ^2 - Reconstructed track parameters</vt:lpstr>
      <vt:lpstr>PowerPoint Presentation</vt:lpstr>
      <vt:lpstr>PowerPoint Presentation</vt:lpstr>
      <vt:lpstr>PowerPoint Presentation</vt:lpstr>
      <vt:lpstr>Dimuon Invariant Mass</vt:lpstr>
      <vt:lpstr>Summary</vt:lpstr>
      <vt:lpstr>                         THANK YOU</vt:lpstr>
      <vt:lpstr>PowerPoint Presentation</vt:lpstr>
      <vt:lpstr>                              Backup slides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HARSHINI M</dc:creator>
  <cp:lastModifiedBy>HARSHINI M</cp:lastModifiedBy>
  <cp:revision>1</cp:revision>
  <dcterms:created xsi:type="dcterms:W3CDTF">2026-09-10T09:32:59Z</dcterms:created>
  <dcterms:modified xsi:type="dcterms:W3CDTF">2026-09-15T03:26:16Z</dcterms:modified>
</cp:coreProperties>
</file>