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625" r:id="rId2"/>
    <p:sldId id="643" r:id="rId3"/>
    <p:sldId id="645" r:id="rId4"/>
    <p:sldId id="627" r:id="rId5"/>
    <p:sldId id="644" r:id="rId6"/>
    <p:sldId id="628" r:id="rId7"/>
    <p:sldId id="629" r:id="rId8"/>
    <p:sldId id="630" r:id="rId9"/>
    <p:sldId id="646" r:id="rId10"/>
    <p:sldId id="632" r:id="rId11"/>
    <p:sldId id="634" r:id="rId12"/>
    <p:sldId id="635" r:id="rId13"/>
    <p:sldId id="636" r:id="rId14"/>
    <p:sldId id="637" r:id="rId15"/>
    <p:sldId id="650" r:id="rId16"/>
    <p:sldId id="639" r:id="rId17"/>
    <p:sldId id="640" r:id="rId18"/>
    <p:sldId id="648" r:id="rId19"/>
    <p:sldId id="641" r:id="rId20"/>
    <p:sldId id="624" r:id="rId21"/>
  </p:sldIdLst>
  <p:sldSz cx="12192000" cy="6858000"/>
  <p:notesSz cx="12192000" cy="6858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98" userDrawn="1">
          <p15:clr>
            <a:srgbClr val="A4A3A4"/>
          </p15:clr>
        </p15:guide>
        <p15:guide id="2" orient="horz" pos="3407" userDrawn="1">
          <p15:clr>
            <a:srgbClr val="A4A3A4"/>
          </p15:clr>
        </p15:guide>
      </p15:sldGuideLst>
    </p:ext>
    <p:ext uri="{2D200454-40CA-4A62-9FC3-DE9A4176ACB9}">
      <p15:notesGuideLst xmlns:p15="http://schemas.microsoft.com/office/powerpoint/2012/main">
        <p15:guide id="1" orient="horz" pos="2160" userDrawn="1">
          <p15:clr>
            <a:srgbClr val="A4A3A4"/>
          </p15:clr>
        </p15:guide>
        <p15:guide id="2" pos="38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A33"/>
    <a:srgbClr val="2D2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18D1D9-9761-408E-B184-39DFD0A8DCD6}" v="977" dt="2026-09-14T10:45:43.64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16" autoAdjust="0"/>
    <p:restoredTop sz="95033" autoAdjust="0"/>
  </p:normalViewPr>
  <p:slideViewPr>
    <p:cSldViewPr snapToGrid="0">
      <p:cViewPr varScale="1">
        <p:scale>
          <a:sx n="82" d="100"/>
          <a:sy n="82" d="100"/>
        </p:scale>
        <p:origin x="974" y="67"/>
      </p:cViewPr>
      <p:guideLst>
        <p:guide pos="98"/>
        <p:guide orient="horz" pos="3407"/>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142" d="100"/>
          <a:sy n="142" d="100"/>
        </p:scale>
        <p:origin x="176" y="528"/>
      </p:cViewPr>
      <p:guideLst>
        <p:guide orient="horz" pos="2160"/>
        <p:guide pos="38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siree Furfaro" userId="c43cdeacf92550d5" providerId="LiveId" clId="{9E1396CD-B01B-4754-96A2-0E3AD8317E9C}"/>
    <pc:docChg chg="undo custSel addSld delSld modSld sldOrd modMainMaster">
      <pc:chgData name="Desiree Furfaro" userId="c43cdeacf92550d5" providerId="LiveId" clId="{9E1396CD-B01B-4754-96A2-0E3AD8317E9C}" dt="2026-09-14T10:51:12.159" v="7443" actId="1076"/>
      <pc:docMkLst>
        <pc:docMk/>
      </pc:docMkLst>
      <pc:sldChg chg="addSp delSp modSp new mod modClrScheme chgLayout">
        <pc:chgData name="Desiree Furfaro" userId="c43cdeacf92550d5" providerId="LiveId" clId="{9E1396CD-B01B-4754-96A2-0E3AD8317E9C}" dt="2026-09-14T09:59:30.268" v="6864" actId="1076"/>
        <pc:sldMkLst>
          <pc:docMk/>
          <pc:sldMk cId="704153698" sldId="624"/>
        </pc:sldMkLst>
        <pc:spChg chg="mod ord">
          <ac:chgData name="Desiree Furfaro" userId="c43cdeacf92550d5" providerId="LiveId" clId="{9E1396CD-B01B-4754-96A2-0E3AD8317E9C}" dt="2026-09-05T08:43:35.908" v="32" actId="700"/>
          <ac:spMkLst>
            <pc:docMk/>
            <pc:sldMk cId="704153698" sldId="624"/>
            <ac:spMk id="3" creationId="{9F99AA97-ACC8-460E-9F36-936C414504F3}"/>
          </ac:spMkLst>
        </pc:spChg>
        <pc:spChg chg="add mod ord">
          <ac:chgData name="Desiree Furfaro" userId="c43cdeacf92550d5" providerId="LiveId" clId="{9E1396CD-B01B-4754-96A2-0E3AD8317E9C}" dt="2026-09-14T09:59:30.268" v="6864" actId="1076"/>
          <ac:spMkLst>
            <pc:docMk/>
            <pc:sldMk cId="704153698" sldId="624"/>
            <ac:spMk id="8" creationId="{5388B150-7934-65F2-9C65-3D092359FAC2}"/>
          </ac:spMkLst>
        </pc:spChg>
        <pc:picChg chg="add mod">
          <ac:chgData name="Desiree Furfaro" userId="c43cdeacf92550d5" providerId="LiveId" clId="{9E1396CD-B01B-4754-96A2-0E3AD8317E9C}" dt="2026-09-12T09:39:28.444" v="2658" actId="1076"/>
          <ac:picMkLst>
            <pc:docMk/>
            <pc:sldMk cId="704153698" sldId="624"/>
            <ac:picMk id="6" creationId="{E1D9D3E0-8AF4-EA31-94E9-DE669A01618A}"/>
          </ac:picMkLst>
        </pc:picChg>
      </pc:sldChg>
      <pc:sldChg chg="addSp delSp modSp new mod modTransition setBg">
        <pc:chgData name="Desiree Furfaro" userId="c43cdeacf92550d5" providerId="LiveId" clId="{9E1396CD-B01B-4754-96A2-0E3AD8317E9C}" dt="2026-09-13T18:17:30.377" v="6523"/>
        <pc:sldMkLst>
          <pc:docMk/>
          <pc:sldMk cId="3016794715" sldId="625"/>
        </pc:sldMkLst>
        <pc:spChg chg="add mod">
          <ac:chgData name="Desiree Furfaro" userId="c43cdeacf92550d5" providerId="LiveId" clId="{9E1396CD-B01B-4754-96A2-0E3AD8317E9C}" dt="2026-09-11T12:36:28.287" v="1167" actId="1076"/>
          <ac:spMkLst>
            <pc:docMk/>
            <pc:sldMk cId="3016794715" sldId="625"/>
            <ac:spMk id="19" creationId="{FF56AFC1-A16D-D413-9CA6-068C8645DFB5}"/>
          </ac:spMkLst>
        </pc:spChg>
        <pc:spChg chg="add mod">
          <ac:chgData name="Desiree Furfaro" userId="c43cdeacf92550d5" providerId="LiveId" clId="{9E1396CD-B01B-4754-96A2-0E3AD8317E9C}" dt="2026-09-11T12:32:09.308" v="1066" actId="20577"/>
          <ac:spMkLst>
            <pc:docMk/>
            <pc:sldMk cId="3016794715" sldId="625"/>
            <ac:spMk id="20" creationId="{0FCE7D83-91BB-3E60-8A21-67281234AECD}"/>
          </ac:spMkLst>
        </pc:spChg>
      </pc:sldChg>
      <pc:sldChg chg="addSp delSp modSp new mod modTransition modClrScheme chgLayout">
        <pc:chgData name="Desiree Furfaro" userId="c43cdeacf92550d5" providerId="LiveId" clId="{9E1396CD-B01B-4754-96A2-0E3AD8317E9C}" dt="2026-09-13T18:17:35.169" v="6525"/>
        <pc:sldMkLst>
          <pc:docMk/>
          <pc:sldMk cId="1096766613" sldId="627"/>
        </pc:sldMkLst>
        <pc:spChg chg="mod ord">
          <ac:chgData name="Desiree Furfaro" userId="c43cdeacf92550d5" providerId="LiveId" clId="{9E1396CD-B01B-4754-96A2-0E3AD8317E9C}" dt="2026-09-11T14:09:43.478" v="2229" actId="700"/>
          <ac:spMkLst>
            <pc:docMk/>
            <pc:sldMk cId="1096766613" sldId="627"/>
            <ac:spMk id="4" creationId="{63775F92-ED1E-6AA1-78C3-7BE9FF0C9E62}"/>
          </ac:spMkLst>
        </pc:spChg>
        <pc:spChg chg="add del mod ord">
          <ac:chgData name="Desiree Furfaro" userId="c43cdeacf92550d5" providerId="LiveId" clId="{9E1396CD-B01B-4754-96A2-0E3AD8317E9C}" dt="2026-09-11T14:15:08.838" v="2348" actId="20577"/>
          <ac:spMkLst>
            <pc:docMk/>
            <pc:sldMk cId="1096766613" sldId="627"/>
            <ac:spMk id="7" creationId="{D886FEBF-6A95-4DBF-20CD-50261B16AC88}"/>
          </ac:spMkLst>
        </pc:spChg>
        <pc:spChg chg="add mod ord">
          <ac:chgData name="Desiree Furfaro" userId="c43cdeacf92550d5" providerId="LiveId" clId="{9E1396CD-B01B-4754-96A2-0E3AD8317E9C}" dt="2026-09-11T14:22:52.206" v="2408" actId="207"/>
          <ac:spMkLst>
            <pc:docMk/>
            <pc:sldMk cId="1096766613" sldId="627"/>
            <ac:spMk id="8" creationId="{B2F4DD9B-6748-CDB4-DB40-64F1469C8728}"/>
          </ac:spMkLst>
        </pc:spChg>
        <pc:spChg chg="add mod ord">
          <ac:chgData name="Desiree Furfaro" userId="c43cdeacf92550d5" providerId="LiveId" clId="{9E1396CD-B01B-4754-96A2-0E3AD8317E9C}" dt="2026-09-11T14:35:39.478" v="2509" actId="20577"/>
          <ac:spMkLst>
            <pc:docMk/>
            <pc:sldMk cId="1096766613" sldId="627"/>
            <ac:spMk id="9" creationId="{B179BFDF-2C6A-C39A-3493-23AD3AFEE67C}"/>
          </ac:spMkLst>
        </pc:spChg>
        <pc:spChg chg="add mod">
          <ac:chgData name="Desiree Furfaro" userId="c43cdeacf92550d5" providerId="LiveId" clId="{9E1396CD-B01B-4754-96A2-0E3AD8317E9C}" dt="2026-09-11T14:24:42.381" v="2431" actId="20577"/>
          <ac:spMkLst>
            <pc:docMk/>
            <pc:sldMk cId="1096766613" sldId="627"/>
            <ac:spMk id="12" creationId="{982ED36D-9520-BFD7-F5FA-A3CBB61D7C24}"/>
          </ac:spMkLst>
        </pc:spChg>
        <pc:spChg chg="add mod">
          <ac:chgData name="Desiree Furfaro" userId="c43cdeacf92550d5" providerId="LiveId" clId="{9E1396CD-B01B-4754-96A2-0E3AD8317E9C}" dt="2026-09-11T14:21:06.048" v="2393" actId="14100"/>
          <ac:spMkLst>
            <pc:docMk/>
            <pc:sldMk cId="1096766613" sldId="627"/>
            <ac:spMk id="15" creationId="{21FAFF3A-DB64-E06D-3F37-C39B590B7644}"/>
          </ac:spMkLst>
        </pc:spChg>
        <pc:picChg chg="add mod">
          <ac:chgData name="Desiree Furfaro" userId="c43cdeacf92550d5" providerId="LiveId" clId="{9E1396CD-B01B-4754-96A2-0E3AD8317E9C}" dt="2026-09-11T14:24:55.641" v="2432" actId="14100"/>
          <ac:picMkLst>
            <pc:docMk/>
            <pc:sldMk cId="1096766613" sldId="627"/>
            <ac:picMk id="14" creationId="{0562DA74-4708-D5B1-7325-4BF13DF3952B}"/>
          </ac:picMkLst>
        </pc:picChg>
      </pc:sldChg>
      <pc:sldChg chg="addSp delSp modSp new mod modTransition">
        <pc:chgData name="Desiree Furfaro" userId="c43cdeacf92550d5" providerId="LiveId" clId="{9E1396CD-B01B-4754-96A2-0E3AD8317E9C}" dt="2026-09-13T18:25:34.287" v="6556" actId="255"/>
        <pc:sldMkLst>
          <pc:docMk/>
          <pc:sldMk cId="3678993991" sldId="628"/>
        </pc:sldMkLst>
        <pc:spChg chg="mod">
          <ac:chgData name="Desiree Furfaro" userId="c43cdeacf92550d5" providerId="LiveId" clId="{9E1396CD-B01B-4754-96A2-0E3AD8317E9C}" dt="2026-09-12T11:54:47.915" v="3639" actId="207"/>
          <ac:spMkLst>
            <pc:docMk/>
            <pc:sldMk cId="3678993991" sldId="628"/>
            <ac:spMk id="2" creationId="{7C955184-EE42-3E19-A5E9-18A718BF8B33}"/>
          </ac:spMkLst>
        </pc:spChg>
        <pc:spChg chg="add mod">
          <ac:chgData name="Desiree Furfaro" userId="c43cdeacf92550d5" providerId="LiveId" clId="{9E1396CD-B01B-4754-96A2-0E3AD8317E9C}" dt="2026-09-13T18:25:34.287" v="6556" actId="255"/>
          <ac:spMkLst>
            <pc:docMk/>
            <pc:sldMk cId="3678993991" sldId="628"/>
            <ac:spMk id="11" creationId="{1DE3B32D-4EE8-DA1A-0237-0076B0696B23}"/>
          </ac:spMkLst>
        </pc:spChg>
        <pc:spChg chg="add mod">
          <ac:chgData name="Desiree Furfaro" userId="c43cdeacf92550d5" providerId="LiveId" clId="{9E1396CD-B01B-4754-96A2-0E3AD8317E9C}" dt="2026-09-13T18:24:56.346" v="6551" actId="1076"/>
          <ac:spMkLst>
            <pc:docMk/>
            <pc:sldMk cId="3678993991" sldId="628"/>
            <ac:spMk id="12" creationId="{5CE1BF3C-4350-C3C8-C27F-D36B29BDF879}"/>
          </ac:spMkLst>
        </pc:spChg>
        <pc:spChg chg="add mod">
          <ac:chgData name="Desiree Furfaro" userId="c43cdeacf92550d5" providerId="LiveId" clId="{9E1396CD-B01B-4754-96A2-0E3AD8317E9C}" dt="2026-09-13T18:24:49.810" v="6550" actId="1076"/>
          <ac:spMkLst>
            <pc:docMk/>
            <pc:sldMk cId="3678993991" sldId="628"/>
            <ac:spMk id="13" creationId="{6533D378-EA0D-0293-E5EA-7D0261E19810}"/>
          </ac:spMkLst>
        </pc:spChg>
        <pc:spChg chg="add mod">
          <ac:chgData name="Desiree Furfaro" userId="c43cdeacf92550d5" providerId="LiveId" clId="{9E1396CD-B01B-4754-96A2-0E3AD8317E9C}" dt="2026-09-13T18:24:44.498" v="6549" actId="1076"/>
          <ac:spMkLst>
            <pc:docMk/>
            <pc:sldMk cId="3678993991" sldId="628"/>
            <ac:spMk id="14" creationId="{24B92392-EC01-8638-C94D-1492C75DB296}"/>
          </ac:spMkLst>
        </pc:spChg>
        <pc:spChg chg="add mod">
          <ac:chgData name="Desiree Furfaro" userId="c43cdeacf92550d5" providerId="LiveId" clId="{9E1396CD-B01B-4754-96A2-0E3AD8317E9C}" dt="2026-09-13T18:22:42.893" v="6543" actId="1076"/>
          <ac:spMkLst>
            <pc:docMk/>
            <pc:sldMk cId="3678993991" sldId="628"/>
            <ac:spMk id="21" creationId="{C221FB0C-B2D3-42ED-D8D0-75DD225BC050}"/>
          </ac:spMkLst>
        </pc:spChg>
        <pc:spChg chg="add mod">
          <ac:chgData name="Desiree Furfaro" userId="c43cdeacf92550d5" providerId="LiveId" clId="{9E1396CD-B01B-4754-96A2-0E3AD8317E9C}" dt="2026-09-13T18:22:53.911" v="6544" actId="1076"/>
          <ac:spMkLst>
            <pc:docMk/>
            <pc:sldMk cId="3678993991" sldId="628"/>
            <ac:spMk id="22" creationId="{F45B3F86-70BB-A066-B046-8A374715CE25}"/>
          </ac:spMkLst>
        </pc:spChg>
        <pc:spChg chg="add mod">
          <ac:chgData name="Desiree Furfaro" userId="c43cdeacf92550d5" providerId="LiveId" clId="{9E1396CD-B01B-4754-96A2-0E3AD8317E9C}" dt="2026-09-13T18:24:30.779" v="6548" actId="1076"/>
          <ac:spMkLst>
            <pc:docMk/>
            <pc:sldMk cId="3678993991" sldId="628"/>
            <ac:spMk id="31" creationId="{5597848E-913D-B752-FA70-233752E2405C}"/>
          </ac:spMkLst>
        </pc:spChg>
        <pc:picChg chg="add mod">
          <ac:chgData name="Desiree Furfaro" userId="c43cdeacf92550d5" providerId="LiveId" clId="{9E1396CD-B01B-4754-96A2-0E3AD8317E9C}" dt="2026-09-13T18:25:10.668" v="6552" actId="1076"/>
          <ac:picMkLst>
            <pc:docMk/>
            <pc:sldMk cId="3678993991" sldId="628"/>
            <ac:picMk id="24" creationId="{E53440D0-6A7A-B3B9-2770-86D4860F01C8}"/>
          </ac:picMkLst>
        </pc:picChg>
        <pc:picChg chg="add mod">
          <ac:chgData name="Desiree Furfaro" userId="c43cdeacf92550d5" providerId="LiveId" clId="{9E1396CD-B01B-4754-96A2-0E3AD8317E9C}" dt="2026-09-13T18:25:21.691" v="6554" actId="1076"/>
          <ac:picMkLst>
            <pc:docMk/>
            <pc:sldMk cId="3678993991" sldId="628"/>
            <ac:picMk id="28" creationId="{B85D3C02-1C95-A5BF-104E-80080EA54399}"/>
          </ac:picMkLst>
        </pc:picChg>
        <pc:picChg chg="add mod">
          <ac:chgData name="Desiree Furfaro" userId="c43cdeacf92550d5" providerId="LiveId" clId="{9E1396CD-B01B-4754-96A2-0E3AD8317E9C}" dt="2026-09-13T18:25:15.361" v="6553" actId="1076"/>
          <ac:picMkLst>
            <pc:docMk/>
            <pc:sldMk cId="3678993991" sldId="628"/>
            <ac:picMk id="30" creationId="{1B649C39-967D-311F-D65C-F650F6CFAA9C}"/>
          </ac:picMkLst>
        </pc:picChg>
        <pc:picChg chg="add mod">
          <ac:chgData name="Desiree Furfaro" userId="c43cdeacf92550d5" providerId="LiveId" clId="{9E1396CD-B01B-4754-96A2-0E3AD8317E9C}" dt="2026-09-13T18:22:36.837" v="6542" actId="1076"/>
          <ac:picMkLst>
            <pc:docMk/>
            <pc:sldMk cId="3678993991" sldId="628"/>
            <ac:picMk id="40" creationId="{3D7B1EDD-CC18-3805-246D-10B79748E5CF}"/>
          </ac:picMkLst>
        </pc:picChg>
        <pc:picChg chg="add mod">
          <ac:chgData name="Desiree Furfaro" userId="c43cdeacf92550d5" providerId="LiveId" clId="{9E1396CD-B01B-4754-96A2-0E3AD8317E9C}" dt="2026-09-13T18:22:23.591" v="6541" actId="1036"/>
          <ac:picMkLst>
            <pc:docMk/>
            <pc:sldMk cId="3678993991" sldId="628"/>
            <ac:picMk id="42" creationId="{FCF8F985-6721-F713-7163-75491C36E60F}"/>
          </ac:picMkLst>
        </pc:picChg>
        <pc:picChg chg="add mod">
          <ac:chgData name="Desiree Furfaro" userId="c43cdeacf92550d5" providerId="LiveId" clId="{9E1396CD-B01B-4754-96A2-0E3AD8317E9C}" dt="2026-09-13T18:24:24.190" v="6547" actId="1076"/>
          <ac:picMkLst>
            <pc:docMk/>
            <pc:sldMk cId="3678993991" sldId="628"/>
            <ac:picMk id="44" creationId="{F0845DF8-6EB5-4DBC-0222-7611F899A0FF}"/>
          </ac:picMkLst>
        </pc:picChg>
      </pc:sldChg>
      <pc:sldChg chg="addSp delSp modSp new mod">
        <pc:chgData name="Desiree Furfaro" userId="c43cdeacf92550d5" providerId="LiveId" clId="{9E1396CD-B01B-4754-96A2-0E3AD8317E9C}" dt="2026-09-12T12:39:23.248" v="5085" actId="207"/>
        <pc:sldMkLst>
          <pc:docMk/>
          <pc:sldMk cId="1818038656" sldId="629"/>
        </pc:sldMkLst>
        <pc:spChg chg="mod">
          <ac:chgData name="Desiree Furfaro" userId="c43cdeacf92550d5" providerId="LiveId" clId="{9E1396CD-B01B-4754-96A2-0E3AD8317E9C}" dt="2026-09-12T12:34:11.238" v="5013" actId="14100"/>
          <ac:spMkLst>
            <pc:docMk/>
            <pc:sldMk cId="1818038656" sldId="629"/>
            <ac:spMk id="2" creationId="{3550234E-13A1-7884-1774-25EA54E4F2B1}"/>
          </ac:spMkLst>
        </pc:spChg>
        <pc:spChg chg="add mod">
          <ac:chgData name="Desiree Furfaro" userId="c43cdeacf92550d5" providerId="LiveId" clId="{9E1396CD-B01B-4754-96A2-0E3AD8317E9C}" dt="2026-09-12T12:38:10.610" v="5081" actId="20577"/>
          <ac:spMkLst>
            <pc:docMk/>
            <pc:sldMk cId="1818038656" sldId="629"/>
            <ac:spMk id="10" creationId="{24D27800-7768-B2A6-54ED-699C6463CFA3}"/>
          </ac:spMkLst>
        </pc:spChg>
        <pc:spChg chg="add mod">
          <ac:chgData name="Desiree Furfaro" userId="c43cdeacf92550d5" providerId="LiveId" clId="{9E1396CD-B01B-4754-96A2-0E3AD8317E9C}" dt="2026-09-12T12:39:23.248" v="5085" actId="207"/>
          <ac:spMkLst>
            <pc:docMk/>
            <pc:sldMk cId="1818038656" sldId="629"/>
            <ac:spMk id="11" creationId="{3E6249EE-B979-8B81-ADE5-0E94DECADC06}"/>
          </ac:spMkLst>
        </pc:spChg>
        <pc:picChg chg="add mod ord">
          <ac:chgData name="Desiree Furfaro" userId="c43cdeacf92550d5" providerId="LiveId" clId="{9E1396CD-B01B-4754-96A2-0E3AD8317E9C}" dt="2026-09-12T12:39:16.435" v="5084" actId="166"/>
          <ac:picMkLst>
            <pc:docMk/>
            <pc:sldMk cId="1818038656" sldId="629"/>
            <ac:picMk id="8" creationId="{BF9CF416-744E-5133-4DA3-47F859BBAB20}"/>
          </ac:picMkLst>
        </pc:picChg>
      </pc:sldChg>
      <pc:sldChg chg="addSp delSp modSp new mod">
        <pc:chgData name="Desiree Furfaro" userId="c43cdeacf92550d5" providerId="LiveId" clId="{9E1396CD-B01B-4754-96A2-0E3AD8317E9C}" dt="2026-09-12T19:40:42.431" v="5567" actId="1076"/>
        <pc:sldMkLst>
          <pc:docMk/>
          <pc:sldMk cId="1057499853" sldId="630"/>
        </pc:sldMkLst>
        <pc:spChg chg="mod">
          <ac:chgData name="Desiree Furfaro" userId="c43cdeacf92550d5" providerId="LiveId" clId="{9E1396CD-B01B-4754-96A2-0E3AD8317E9C}" dt="2026-09-12T19:40:42.431" v="5567" actId="1076"/>
          <ac:spMkLst>
            <pc:docMk/>
            <pc:sldMk cId="1057499853" sldId="630"/>
            <ac:spMk id="2" creationId="{11897B1C-4D88-B8C5-F681-A7EAA00CECFC}"/>
          </ac:spMkLst>
        </pc:spChg>
        <pc:spChg chg="add mod">
          <ac:chgData name="Desiree Furfaro" userId="c43cdeacf92550d5" providerId="LiveId" clId="{9E1396CD-B01B-4754-96A2-0E3AD8317E9C}" dt="2026-09-12T19:37:11.569" v="5374" actId="1076"/>
          <ac:spMkLst>
            <pc:docMk/>
            <pc:sldMk cId="1057499853" sldId="630"/>
            <ac:spMk id="26" creationId="{BD8F96C6-46E1-32EF-825D-8E2BC49EDA84}"/>
          </ac:spMkLst>
        </pc:spChg>
        <pc:spChg chg="add mod">
          <ac:chgData name="Desiree Furfaro" userId="c43cdeacf92550d5" providerId="LiveId" clId="{9E1396CD-B01B-4754-96A2-0E3AD8317E9C}" dt="2026-09-12T19:37:57.832" v="5380" actId="1076"/>
          <ac:spMkLst>
            <pc:docMk/>
            <pc:sldMk cId="1057499853" sldId="630"/>
            <ac:spMk id="28" creationId="{A2889961-7CA6-29A3-04D6-AFA321D27F03}"/>
          </ac:spMkLst>
        </pc:spChg>
        <pc:spChg chg="add mod">
          <ac:chgData name="Desiree Furfaro" userId="c43cdeacf92550d5" providerId="LiveId" clId="{9E1396CD-B01B-4754-96A2-0E3AD8317E9C}" dt="2026-09-12T19:40:06.833" v="5559" actId="1076"/>
          <ac:spMkLst>
            <pc:docMk/>
            <pc:sldMk cId="1057499853" sldId="630"/>
            <ac:spMk id="29" creationId="{ECA77A9C-1849-AA03-1D44-B73B71C85A55}"/>
          </ac:spMkLst>
        </pc:spChg>
        <pc:picChg chg="add mod">
          <ac:chgData name="Desiree Furfaro" userId="c43cdeacf92550d5" providerId="LiveId" clId="{9E1396CD-B01B-4754-96A2-0E3AD8317E9C}" dt="2026-09-12T19:37:51.223" v="5379" actId="1076"/>
          <ac:picMkLst>
            <pc:docMk/>
            <pc:sldMk cId="1057499853" sldId="630"/>
            <ac:picMk id="20" creationId="{1D48719C-AFBA-12AC-5D9B-86B374F26966}"/>
          </ac:picMkLst>
        </pc:picChg>
        <pc:picChg chg="add mod">
          <ac:chgData name="Desiree Furfaro" userId="c43cdeacf92550d5" providerId="LiveId" clId="{9E1396CD-B01B-4754-96A2-0E3AD8317E9C}" dt="2026-09-12T19:37:05.128" v="5373" actId="1076"/>
          <ac:picMkLst>
            <pc:docMk/>
            <pc:sldMk cId="1057499853" sldId="630"/>
            <ac:picMk id="24" creationId="{2AE5362E-1766-A826-AD9C-5CDE7CB9C53F}"/>
          </ac:picMkLst>
        </pc:picChg>
      </pc:sldChg>
      <pc:sldChg chg="addSp delSp modSp new mod">
        <pc:chgData name="Desiree Furfaro" userId="c43cdeacf92550d5" providerId="LiveId" clId="{9E1396CD-B01B-4754-96A2-0E3AD8317E9C}" dt="2026-09-12T19:41:37.451" v="5571" actId="1076"/>
        <pc:sldMkLst>
          <pc:docMk/>
          <pc:sldMk cId="1713958529" sldId="632"/>
        </pc:sldMkLst>
        <pc:spChg chg="mod">
          <ac:chgData name="Desiree Furfaro" userId="c43cdeacf92550d5" providerId="LiveId" clId="{9E1396CD-B01B-4754-96A2-0E3AD8317E9C}" dt="2026-09-12T19:33:00.077" v="5313" actId="207"/>
          <ac:spMkLst>
            <pc:docMk/>
            <pc:sldMk cId="1713958529" sldId="632"/>
            <ac:spMk id="2" creationId="{1C8374C4-9877-C4F9-E48F-029B1E8E1B8B}"/>
          </ac:spMkLst>
        </pc:spChg>
        <pc:spChg chg="add mod">
          <ac:chgData name="Desiree Furfaro" userId="c43cdeacf92550d5" providerId="LiveId" clId="{9E1396CD-B01B-4754-96A2-0E3AD8317E9C}" dt="2026-09-12T19:35:46.440" v="5372" actId="20577"/>
          <ac:spMkLst>
            <pc:docMk/>
            <pc:sldMk cId="1713958529" sldId="632"/>
            <ac:spMk id="9" creationId="{4C35E7AA-7B06-95DE-CAA1-71547F5C65BD}"/>
          </ac:spMkLst>
        </pc:spChg>
        <pc:picChg chg="add mod">
          <ac:chgData name="Desiree Furfaro" userId="c43cdeacf92550d5" providerId="LiveId" clId="{9E1396CD-B01B-4754-96A2-0E3AD8317E9C}" dt="2026-09-12T19:32:36.469" v="5308" actId="1038"/>
          <ac:picMkLst>
            <pc:docMk/>
            <pc:sldMk cId="1713958529" sldId="632"/>
            <ac:picMk id="8" creationId="{AF83EEBA-21DD-FFAE-6788-C11BD6E445EA}"/>
          </ac:picMkLst>
        </pc:picChg>
        <pc:picChg chg="add mod">
          <ac:chgData name="Desiree Furfaro" userId="c43cdeacf92550d5" providerId="LiveId" clId="{9E1396CD-B01B-4754-96A2-0E3AD8317E9C}" dt="2026-09-12T19:41:37.451" v="5571" actId="1076"/>
          <ac:picMkLst>
            <pc:docMk/>
            <pc:sldMk cId="1713958529" sldId="632"/>
            <ac:picMk id="11" creationId="{00FA6322-36C1-C67B-27BC-BF7E583C98D1}"/>
          </ac:picMkLst>
        </pc:picChg>
      </pc:sldChg>
      <pc:sldChg chg="addSp delSp modSp new mod">
        <pc:chgData name="Desiree Furfaro" userId="c43cdeacf92550d5" providerId="LiveId" clId="{9E1396CD-B01B-4754-96A2-0E3AD8317E9C}" dt="2026-09-14T09:03:15.246" v="6703" actId="14100"/>
        <pc:sldMkLst>
          <pc:docMk/>
          <pc:sldMk cId="2127273503" sldId="634"/>
        </pc:sldMkLst>
        <pc:spChg chg="mod">
          <ac:chgData name="Desiree Furfaro" userId="c43cdeacf92550d5" providerId="LiveId" clId="{9E1396CD-B01B-4754-96A2-0E3AD8317E9C}" dt="2026-09-12T19:43:00.928" v="5620" actId="255"/>
          <ac:spMkLst>
            <pc:docMk/>
            <pc:sldMk cId="2127273503" sldId="634"/>
            <ac:spMk id="2" creationId="{7E16AEB9-D16E-1548-2C0C-4EBD16E44ED0}"/>
          </ac:spMkLst>
        </pc:spChg>
        <pc:spChg chg="add mod">
          <ac:chgData name="Desiree Furfaro" userId="c43cdeacf92550d5" providerId="LiveId" clId="{9E1396CD-B01B-4754-96A2-0E3AD8317E9C}" dt="2026-09-12T19:56:46.893" v="5667" actId="1076"/>
          <ac:spMkLst>
            <pc:docMk/>
            <pc:sldMk cId="2127273503" sldId="634"/>
            <ac:spMk id="11" creationId="{E3F6F70F-B2FA-53E9-78D9-D28154EC0022}"/>
          </ac:spMkLst>
        </pc:spChg>
        <pc:spChg chg="add mod">
          <ac:chgData name="Desiree Furfaro" userId="c43cdeacf92550d5" providerId="LiveId" clId="{9E1396CD-B01B-4754-96A2-0E3AD8317E9C}" dt="2026-09-12T19:57:47.697" v="5698" actId="1076"/>
          <ac:spMkLst>
            <pc:docMk/>
            <pc:sldMk cId="2127273503" sldId="634"/>
            <ac:spMk id="12" creationId="{194C57B4-5DDB-5365-87B7-A23E1136F1BD}"/>
          </ac:spMkLst>
        </pc:spChg>
        <pc:spChg chg="add mod">
          <ac:chgData name="Desiree Furfaro" userId="c43cdeacf92550d5" providerId="LiveId" clId="{9E1396CD-B01B-4754-96A2-0E3AD8317E9C}" dt="2026-09-12T20:00:18.511" v="5788" actId="1076"/>
          <ac:spMkLst>
            <pc:docMk/>
            <pc:sldMk cId="2127273503" sldId="634"/>
            <ac:spMk id="13" creationId="{9BE58BAD-347D-D357-9C92-BE07A69E788C}"/>
          </ac:spMkLst>
        </pc:spChg>
        <pc:picChg chg="add mod">
          <ac:chgData name="Desiree Furfaro" userId="c43cdeacf92550d5" providerId="LiveId" clId="{9E1396CD-B01B-4754-96A2-0E3AD8317E9C}" dt="2026-09-14T09:03:15.246" v="6703" actId="14100"/>
          <ac:picMkLst>
            <pc:docMk/>
            <pc:sldMk cId="2127273503" sldId="634"/>
            <ac:picMk id="5" creationId="{1A0CF003-5F87-E6AC-D93E-3B124E5A7CBB}"/>
          </ac:picMkLst>
        </pc:picChg>
        <pc:picChg chg="add mod">
          <ac:chgData name="Desiree Furfaro" userId="c43cdeacf92550d5" providerId="LiveId" clId="{9E1396CD-B01B-4754-96A2-0E3AD8317E9C}" dt="2026-09-12T19:56:01.676" v="5635" actId="14100"/>
          <ac:picMkLst>
            <pc:docMk/>
            <pc:sldMk cId="2127273503" sldId="634"/>
            <ac:picMk id="8" creationId="{8BFF179C-83E6-A8E1-F136-CB371B02F8BB}"/>
          </ac:picMkLst>
        </pc:picChg>
        <pc:picChg chg="add del mod">
          <ac:chgData name="Desiree Furfaro" userId="c43cdeacf92550d5" providerId="LiveId" clId="{9E1396CD-B01B-4754-96A2-0E3AD8317E9C}" dt="2026-09-14T09:02:48.598" v="6700" actId="478"/>
          <ac:picMkLst>
            <pc:docMk/>
            <pc:sldMk cId="2127273503" sldId="634"/>
            <ac:picMk id="10" creationId="{D30BE235-77FB-453E-0D48-A94680C98902}"/>
          </ac:picMkLst>
        </pc:picChg>
      </pc:sldChg>
      <pc:sldChg chg="addSp delSp modSp new mod">
        <pc:chgData name="Desiree Furfaro" userId="c43cdeacf92550d5" providerId="LiveId" clId="{9E1396CD-B01B-4754-96A2-0E3AD8317E9C}" dt="2026-09-13T18:27:25.380" v="6619" actId="14100"/>
        <pc:sldMkLst>
          <pc:docMk/>
          <pc:sldMk cId="3973911705" sldId="635"/>
        </pc:sldMkLst>
        <pc:spChg chg="mod">
          <ac:chgData name="Desiree Furfaro" userId="c43cdeacf92550d5" providerId="LiveId" clId="{9E1396CD-B01B-4754-96A2-0E3AD8317E9C}" dt="2026-09-13T18:27:25.380" v="6619" actId="14100"/>
          <ac:spMkLst>
            <pc:docMk/>
            <pc:sldMk cId="3973911705" sldId="635"/>
            <ac:spMk id="2" creationId="{2A93028B-A945-37D7-3053-8964B2E0DBA3}"/>
          </ac:spMkLst>
        </pc:spChg>
        <pc:spChg chg="del">
          <ac:chgData name="Desiree Furfaro" userId="c43cdeacf92550d5" providerId="LiveId" clId="{9E1396CD-B01B-4754-96A2-0E3AD8317E9C}" dt="2026-09-13T08:47:19.506" v="6157" actId="478"/>
          <ac:spMkLst>
            <pc:docMk/>
            <pc:sldMk cId="3973911705" sldId="635"/>
            <ac:spMk id="5" creationId="{EDDADD4A-37B1-29D2-B53B-7E04C5EB1303}"/>
          </ac:spMkLst>
        </pc:spChg>
        <pc:spChg chg="del">
          <ac:chgData name="Desiree Furfaro" userId="c43cdeacf92550d5" providerId="LiveId" clId="{9E1396CD-B01B-4754-96A2-0E3AD8317E9C}" dt="2026-09-13T08:47:16.213" v="6156" actId="478"/>
          <ac:spMkLst>
            <pc:docMk/>
            <pc:sldMk cId="3973911705" sldId="635"/>
            <ac:spMk id="6" creationId="{0043B2B7-725C-EE78-B4D1-DF1C73C289AB}"/>
          </ac:spMkLst>
        </pc:spChg>
        <pc:spChg chg="add mod">
          <ac:chgData name="Desiree Furfaro" userId="c43cdeacf92550d5" providerId="LiveId" clId="{9E1396CD-B01B-4754-96A2-0E3AD8317E9C}" dt="2026-09-13T18:27:01.160" v="6618" actId="207"/>
          <ac:spMkLst>
            <pc:docMk/>
            <pc:sldMk cId="3973911705" sldId="635"/>
            <ac:spMk id="7" creationId="{5FF6ADFE-656E-27D0-8896-55B2D8F41CA1}"/>
          </ac:spMkLst>
        </pc:spChg>
        <pc:spChg chg="add mod">
          <ac:chgData name="Desiree Furfaro" userId="c43cdeacf92550d5" providerId="LiveId" clId="{9E1396CD-B01B-4754-96A2-0E3AD8317E9C}" dt="2026-09-13T18:26:05.473" v="6557" actId="1076"/>
          <ac:spMkLst>
            <pc:docMk/>
            <pc:sldMk cId="3973911705" sldId="635"/>
            <ac:spMk id="8" creationId="{7CD4ADCA-589B-3B75-839A-250A4E014A54}"/>
          </ac:spMkLst>
        </pc:spChg>
      </pc:sldChg>
      <pc:sldChg chg="addSp delSp modSp new mod">
        <pc:chgData name="Desiree Furfaro" userId="c43cdeacf92550d5" providerId="LiveId" clId="{9E1396CD-B01B-4754-96A2-0E3AD8317E9C}" dt="2026-09-14T09:08:53.940" v="6826"/>
        <pc:sldMkLst>
          <pc:docMk/>
          <pc:sldMk cId="676646774" sldId="636"/>
        </pc:sldMkLst>
        <pc:spChg chg="add mod">
          <ac:chgData name="Desiree Furfaro" userId="c43cdeacf92550d5" providerId="LiveId" clId="{9E1396CD-B01B-4754-96A2-0E3AD8317E9C}" dt="2026-09-14T09:08:01.839" v="6793" actId="1076"/>
          <ac:spMkLst>
            <pc:docMk/>
            <pc:sldMk cId="676646774" sldId="636"/>
            <ac:spMk id="5" creationId="{C4D0EF0A-0165-0376-836E-9E6B9AC7F584}"/>
          </ac:spMkLst>
        </pc:spChg>
        <pc:spChg chg="add del mod">
          <ac:chgData name="Desiree Furfaro" userId="c43cdeacf92550d5" providerId="LiveId" clId="{9E1396CD-B01B-4754-96A2-0E3AD8317E9C}" dt="2026-09-14T09:08:08.466" v="6796"/>
          <ac:spMkLst>
            <pc:docMk/>
            <pc:sldMk cId="676646774" sldId="636"/>
            <ac:spMk id="6" creationId="{AC4A814B-C266-71FA-9031-BC76DE441C6F}"/>
          </ac:spMkLst>
        </pc:spChg>
        <pc:spChg chg="add mod">
          <ac:chgData name="Desiree Furfaro" userId="c43cdeacf92550d5" providerId="LiveId" clId="{9E1396CD-B01B-4754-96A2-0E3AD8317E9C}" dt="2026-09-14T09:08:48.867" v="6824" actId="20577"/>
          <ac:spMkLst>
            <pc:docMk/>
            <pc:sldMk cId="676646774" sldId="636"/>
            <ac:spMk id="8" creationId="{C8D2062D-7364-8654-C40E-EC383EE515E3}"/>
          </ac:spMkLst>
        </pc:spChg>
        <pc:spChg chg="add del mod">
          <ac:chgData name="Desiree Furfaro" userId="c43cdeacf92550d5" providerId="LiveId" clId="{9E1396CD-B01B-4754-96A2-0E3AD8317E9C}" dt="2026-09-14T09:08:53.940" v="6826"/>
          <ac:spMkLst>
            <pc:docMk/>
            <pc:sldMk cId="676646774" sldId="636"/>
            <ac:spMk id="9" creationId="{0089B96D-C23F-83B5-D244-C8FA5A1456C3}"/>
          </ac:spMkLst>
        </pc:spChg>
        <pc:spChg chg="add mod">
          <ac:chgData name="Desiree Furfaro" userId="c43cdeacf92550d5" providerId="LiveId" clId="{9E1396CD-B01B-4754-96A2-0E3AD8317E9C}" dt="2026-09-13T08:46:55.419" v="6155" actId="255"/>
          <ac:spMkLst>
            <pc:docMk/>
            <pc:sldMk cId="676646774" sldId="636"/>
            <ac:spMk id="11" creationId="{7DDC8AB3-9FA0-252F-8E07-3AD03865327E}"/>
          </ac:spMkLst>
        </pc:spChg>
        <pc:picChg chg="add mod">
          <ac:chgData name="Desiree Furfaro" userId="c43cdeacf92550d5" providerId="LiveId" clId="{9E1396CD-B01B-4754-96A2-0E3AD8317E9C}" dt="2026-09-14T09:06:23.125" v="6718" actId="1076"/>
          <ac:picMkLst>
            <pc:docMk/>
            <pc:sldMk cId="676646774" sldId="636"/>
            <ac:picMk id="3" creationId="{1C59A89A-FE69-F1E7-AFDB-BD090E80CAF9}"/>
          </ac:picMkLst>
        </pc:picChg>
        <pc:picChg chg="add del mod">
          <ac:chgData name="Desiree Furfaro" userId="c43cdeacf92550d5" providerId="LiveId" clId="{9E1396CD-B01B-4754-96A2-0E3AD8317E9C}" dt="2026-09-13T08:34:14.154" v="6145" actId="478"/>
          <ac:picMkLst>
            <pc:docMk/>
            <pc:sldMk cId="676646774" sldId="636"/>
            <ac:picMk id="10" creationId="{3952F3BA-6A3A-8751-F328-58A3A778D4B1}"/>
          </ac:picMkLst>
        </pc:picChg>
        <pc:picChg chg="add mod">
          <ac:chgData name="Desiree Furfaro" userId="c43cdeacf92550d5" providerId="LiveId" clId="{9E1396CD-B01B-4754-96A2-0E3AD8317E9C}" dt="2026-09-14T09:06:11.646" v="6716" actId="1076"/>
          <ac:picMkLst>
            <pc:docMk/>
            <pc:sldMk cId="676646774" sldId="636"/>
            <ac:picMk id="13" creationId="{240E3BE9-3C85-22F9-4897-C7E98FD544B4}"/>
          </ac:picMkLst>
        </pc:picChg>
      </pc:sldChg>
      <pc:sldChg chg="addSp delSp modSp new mod">
        <pc:chgData name="Desiree Furfaro" userId="c43cdeacf92550d5" providerId="LiveId" clId="{9E1396CD-B01B-4754-96A2-0E3AD8317E9C}" dt="2026-09-13T18:28:20.863" v="6623" actId="255"/>
        <pc:sldMkLst>
          <pc:docMk/>
          <pc:sldMk cId="3749368915" sldId="637"/>
        </pc:sldMkLst>
        <pc:spChg chg="mod">
          <ac:chgData name="Desiree Furfaro" userId="c43cdeacf92550d5" providerId="LiveId" clId="{9E1396CD-B01B-4754-96A2-0E3AD8317E9C}" dt="2026-09-13T10:02:36.269" v="6211" actId="14100"/>
          <ac:spMkLst>
            <pc:docMk/>
            <pc:sldMk cId="3749368915" sldId="637"/>
            <ac:spMk id="2" creationId="{A8761F3B-EF40-4669-4D48-846EE79D3CB3}"/>
          </ac:spMkLst>
        </pc:spChg>
        <pc:spChg chg="del mod">
          <ac:chgData name="Desiree Furfaro" userId="c43cdeacf92550d5" providerId="LiveId" clId="{9E1396CD-B01B-4754-96A2-0E3AD8317E9C}" dt="2026-09-13T09:40:10.600" v="6161" actId="931"/>
          <ac:spMkLst>
            <pc:docMk/>
            <pc:sldMk cId="3749368915" sldId="637"/>
            <ac:spMk id="3" creationId="{898C805F-F9C3-DCA0-E1FE-DDF6A51F0472}"/>
          </ac:spMkLst>
        </pc:spChg>
        <pc:spChg chg="del">
          <ac:chgData name="Desiree Furfaro" userId="c43cdeacf92550d5" providerId="LiveId" clId="{9E1396CD-B01B-4754-96A2-0E3AD8317E9C}" dt="2026-09-13T08:47:25.592" v="6158" actId="478"/>
          <ac:spMkLst>
            <pc:docMk/>
            <pc:sldMk cId="3749368915" sldId="637"/>
            <ac:spMk id="5" creationId="{8290F6CA-4BB7-3E72-EE38-74FCC98D52C8}"/>
          </ac:spMkLst>
        </pc:spChg>
        <pc:spChg chg="del">
          <ac:chgData name="Desiree Furfaro" userId="c43cdeacf92550d5" providerId="LiveId" clId="{9E1396CD-B01B-4754-96A2-0E3AD8317E9C}" dt="2026-09-13T08:47:28.067" v="6159" actId="478"/>
          <ac:spMkLst>
            <pc:docMk/>
            <pc:sldMk cId="3749368915" sldId="637"/>
            <ac:spMk id="6" creationId="{35B4CFA9-B989-B2F9-E9AB-E2C2E089D6F3}"/>
          </ac:spMkLst>
        </pc:spChg>
        <pc:spChg chg="add mod">
          <ac:chgData name="Desiree Furfaro" userId="c43cdeacf92550d5" providerId="LiveId" clId="{9E1396CD-B01B-4754-96A2-0E3AD8317E9C}" dt="2026-09-13T18:28:20.863" v="6623" actId="255"/>
          <ac:spMkLst>
            <pc:docMk/>
            <pc:sldMk cId="3749368915" sldId="637"/>
            <ac:spMk id="9" creationId="{37EF384F-226E-3B0E-5157-4E625D5BC2A5}"/>
          </ac:spMkLst>
        </pc:spChg>
        <pc:picChg chg="add mod ord">
          <ac:chgData name="Desiree Furfaro" userId="c43cdeacf92550d5" providerId="LiveId" clId="{9E1396CD-B01B-4754-96A2-0E3AD8317E9C}" dt="2026-09-13T09:40:59.315" v="6164" actId="14100"/>
          <ac:picMkLst>
            <pc:docMk/>
            <pc:sldMk cId="3749368915" sldId="637"/>
            <ac:picMk id="8" creationId="{A0312BFA-7756-D554-31D7-0E49DB2854AA}"/>
          </ac:picMkLst>
        </pc:picChg>
      </pc:sldChg>
      <pc:sldChg chg="addSp delSp modSp new del mod modClrScheme chgLayout">
        <pc:chgData name="Desiree Furfaro" userId="c43cdeacf92550d5" providerId="LiveId" clId="{9E1396CD-B01B-4754-96A2-0E3AD8317E9C}" dt="2026-09-13T18:28:27.495" v="6624" actId="47"/>
        <pc:sldMkLst>
          <pc:docMk/>
          <pc:sldMk cId="379766719" sldId="638"/>
        </pc:sldMkLst>
        <pc:spChg chg="mod">
          <ac:chgData name="Desiree Furfaro" userId="c43cdeacf92550d5" providerId="LiveId" clId="{9E1396CD-B01B-4754-96A2-0E3AD8317E9C}" dt="2026-09-13T11:15:54.580" v="6359" actId="120"/>
          <ac:spMkLst>
            <pc:docMk/>
            <pc:sldMk cId="379766719" sldId="638"/>
            <ac:spMk id="2" creationId="{22BFCD85-1EEA-057B-8DDB-765E19302D73}"/>
          </ac:spMkLst>
        </pc:spChg>
        <pc:spChg chg="del mod">
          <ac:chgData name="Desiree Furfaro" userId="c43cdeacf92550d5" providerId="LiveId" clId="{9E1396CD-B01B-4754-96A2-0E3AD8317E9C}" dt="2026-09-13T10:12:08.521" v="6216" actId="931"/>
          <ac:spMkLst>
            <pc:docMk/>
            <pc:sldMk cId="379766719" sldId="638"/>
            <ac:spMk id="3" creationId="{9F061A0B-F264-4706-BB43-E3A0AAC95CA0}"/>
          </ac:spMkLst>
        </pc:spChg>
        <pc:spChg chg="mod">
          <ac:chgData name="Desiree Furfaro" userId="c43cdeacf92550d5" providerId="LiveId" clId="{9E1396CD-B01B-4754-96A2-0E3AD8317E9C}" dt="2026-09-13T10:12:15.082" v="6217" actId="26606"/>
          <ac:spMkLst>
            <pc:docMk/>
            <pc:sldMk cId="379766719" sldId="638"/>
            <ac:spMk id="4" creationId="{BEA87F9B-9C5C-08DE-B3F5-EA81F8554E22}"/>
          </ac:spMkLst>
        </pc:spChg>
        <pc:spChg chg="del mod">
          <ac:chgData name="Desiree Furfaro" userId="c43cdeacf92550d5" providerId="LiveId" clId="{9E1396CD-B01B-4754-96A2-0E3AD8317E9C}" dt="2026-09-13T10:13:05.298" v="6224" actId="478"/>
          <ac:spMkLst>
            <pc:docMk/>
            <pc:sldMk cId="379766719" sldId="638"/>
            <ac:spMk id="5" creationId="{27D68A1B-2360-E6CE-AD62-5ECA76D14506}"/>
          </ac:spMkLst>
        </pc:spChg>
        <pc:spChg chg="del mod">
          <ac:chgData name="Desiree Furfaro" userId="c43cdeacf92550d5" providerId="LiveId" clId="{9E1396CD-B01B-4754-96A2-0E3AD8317E9C}" dt="2026-09-13T10:12:59.746" v="6222" actId="478"/>
          <ac:spMkLst>
            <pc:docMk/>
            <pc:sldMk cId="379766719" sldId="638"/>
            <ac:spMk id="6" creationId="{3F5F65DD-3E7F-ACEF-7464-CE64E17D4000}"/>
          </ac:spMkLst>
        </pc:spChg>
        <pc:spChg chg="add mod">
          <ac:chgData name="Desiree Furfaro" userId="c43cdeacf92550d5" providerId="LiveId" clId="{9E1396CD-B01B-4754-96A2-0E3AD8317E9C}" dt="2026-09-13T10:53:31.160" v="6289" actId="20577"/>
          <ac:spMkLst>
            <pc:docMk/>
            <pc:sldMk cId="379766719" sldId="638"/>
            <ac:spMk id="13" creationId="{B8744D6F-834C-C6AB-D968-2848B536A95A}"/>
          </ac:spMkLst>
        </pc:spChg>
        <pc:picChg chg="add mod ord">
          <ac:chgData name="Desiree Furfaro" userId="c43cdeacf92550d5" providerId="LiveId" clId="{9E1396CD-B01B-4754-96A2-0E3AD8317E9C}" dt="2026-09-13T10:17:53.054" v="6225" actId="14100"/>
          <ac:picMkLst>
            <pc:docMk/>
            <pc:sldMk cId="379766719" sldId="638"/>
            <ac:picMk id="8" creationId="{F9EDB280-BE58-FE84-3132-96BBF8E4F1D3}"/>
          </ac:picMkLst>
        </pc:picChg>
      </pc:sldChg>
      <pc:sldChg chg="addSp delSp modSp new mod">
        <pc:chgData name="Desiree Furfaro" userId="c43cdeacf92550d5" providerId="LiveId" clId="{9E1396CD-B01B-4754-96A2-0E3AD8317E9C}" dt="2026-09-13T11:15:41.609" v="6357" actId="1076"/>
        <pc:sldMkLst>
          <pc:docMk/>
          <pc:sldMk cId="3896369877" sldId="639"/>
        </pc:sldMkLst>
        <pc:spChg chg="mod">
          <ac:chgData name="Desiree Furfaro" userId="c43cdeacf92550d5" providerId="LiveId" clId="{9E1396CD-B01B-4754-96A2-0E3AD8317E9C}" dt="2026-09-13T11:15:41.609" v="6357" actId="1076"/>
          <ac:spMkLst>
            <pc:docMk/>
            <pc:sldMk cId="3896369877" sldId="639"/>
            <ac:spMk id="2" creationId="{D6B06673-68F7-68B9-4E10-250E205C98AE}"/>
          </ac:spMkLst>
        </pc:spChg>
        <pc:spChg chg="mod">
          <ac:chgData name="Desiree Furfaro" userId="c43cdeacf92550d5" providerId="LiveId" clId="{9E1396CD-B01B-4754-96A2-0E3AD8317E9C}" dt="2026-09-13T11:12:04.436" v="6346" actId="207"/>
          <ac:spMkLst>
            <pc:docMk/>
            <pc:sldMk cId="3896369877" sldId="639"/>
            <ac:spMk id="3" creationId="{8371EDE9-469B-3741-648A-E93B3F1DFD83}"/>
          </ac:spMkLst>
        </pc:spChg>
        <pc:spChg chg="del">
          <ac:chgData name="Desiree Furfaro" userId="c43cdeacf92550d5" providerId="LiveId" clId="{9E1396CD-B01B-4754-96A2-0E3AD8317E9C}" dt="2026-09-13T11:06:46.672" v="6314" actId="478"/>
          <ac:spMkLst>
            <pc:docMk/>
            <pc:sldMk cId="3896369877" sldId="639"/>
            <ac:spMk id="5" creationId="{751ABF45-AB0D-6470-DB18-E373821715E7}"/>
          </ac:spMkLst>
        </pc:spChg>
        <pc:spChg chg="del">
          <ac:chgData name="Desiree Furfaro" userId="c43cdeacf92550d5" providerId="LiveId" clId="{9E1396CD-B01B-4754-96A2-0E3AD8317E9C}" dt="2026-09-13T11:06:43.800" v="6313" actId="478"/>
          <ac:spMkLst>
            <pc:docMk/>
            <pc:sldMk cId="3896369877" sldId="639"/>
            <ac:spMk id="6" creationId="{AB9AE253-F213-77B0-565A-E915386926A9}"/>
          </ac:spMkLst>
        </pc:spChg>
        <pc:picChg chg="add mod">
          <ac:chgData name="Desiree Furfaro" userId="c43cdeacf92550d5" providerId="LiveId" clId="{9E1396CD-B01B-4754-96A2-0E3AD8317E9C}" dt="2026-09-13T11:07:37.935" v="6322" actId="1076"/>
          <ac:picMkLst>
            <pc:docMk/>
            <pc:sldMk cId="3896369877" sldId="639"/>
            <ac:picMk id="8" creationId="{3C0AFE47-152B-5845-8FBC-A03B0D9E7340}"/>
          </ac:picMkLst>
        </pc:picChg>
      </pc:sldChg>
      <pc:sldChg chg="addSp delSp modSp new mod">
        <pc:chgData name="Desiree Furfaro" userId="c43cdeacf92550d5" providerId="LiveId" clId="{9E1396CD-B01B-4754-96A2-0E3AD8317E9C}" dt="2026-09-13T11:26:57.878" v="6420" actId="1076"/>
        <pc:sldMkLst>
          <pc:docMk/>
          <pc:sldMk cId="107332220" sldId="640"/>
        </pc:sldMkLst>
        <pc:spChg chg="mod">
          <ac:chgData name="Desiree Furfaro" userId="c43cdeacf92550d5" providerId="LiveId" clId="{9E1396CD-B01B-4754-96A2-0E3AD8317E9C}" dt="2026-09-13T11:16:59.299" v="6370" actId="14100"/>
          <ac:spMkLst>
            <pc:docMk/>
            <pc:sldMk cId="107332220" sldId="640"/>
            <ac:spMk id="2" creationId="{F1C340FD-979A-69FD-54DD-98648FFAC69E}"/>
          </ac:spMkLst>
        </pc:spChg>
        <pc:spChg chg="del mod">
          <ac:chgData name="Desiree Furfaro" userId="c43cdeacf92550d5" providerId="LiveId" clId="{9E1396CD-B01B-4754-96A2-0E3AD8317E9C}" dt="2026-09-13T11:13:56.140" v="6348" actId="931"/>
          <ac:spMkLst>
            <pc:docMk/>
            <pc:sldMk cId="107332220" sldId="640"/>
            <ac:spMk id="3" creationId="{D1D35879-29AA-7E42-366D-A68463C3CD67}"/>
          </ac:spMkLst>
        </pc:spChg>
        <pc:spChg chg="del">
          <ac:chgData name="Desiree Furfaro" userId="c43cdeacf92550d5" providerId="LiveId" clId="{9E1396CD-B01B-4754-96A2-0E3AD8317E9C}" dt="2026-09-13T11:14:22.580" v="6352" actId="478"/>
          <ac:spMkLst>
            <pc:docMk/>
            <pc:sldMk cId="107332220" sldId="640"/>
            <ac:spMk id="5" creationId="{BACC23B5-70B8-08AE-23E4-D28E64BC140E}"/>
          </ac:spMkLst>
        </pc:spChg>
        <pc:spChg chg="del">
          <ac:chgData name="Desiree Furfaro" userId="c43cdeacf92550d5" providerId="LiveId" clId="{9E1396CD-B01B-4754-96A2-0E3AD8317E9C}" dt="2026-09-13T11:14:19.880" v="6351" actId="478"/>
          <ac:spMkLst>
            <pc:docMk/>
            <pc:sldMk cId="107332220" sldId="640"/>
            <ac:spMk id="6" creationId="{CBA6FD9E-16D6-6BDB-6C4F-50F6D2053E3A}"/>
          </ac:spMkLst>
        </pc:spChg>
        <pc:spChg chg="add mod">
          <ac:chgData name="Desiree Furfaro" userId="c43cdeacf92550d5" providerId="LiveId" clId="{9E1396CD-B01B-4754-96A2-0E3AD8317E9C}" dt="2026-09-13T11:26:57.878" v="6420" actId="1076"/>
          <ac:spMkLst>
            <pc:docMk/>
            <pc:sldMk cId="107332220" sldId="640"/>
            <ac:spMk id="9" creationId="{48F5D620-F93F-0EF3-960C-8CCE658DCCC0}"/>
          </ac:spMkLst>
        </pc:spChg>
        <pc:picChg chg="add mod ord">
          <ac:chgData name="Desiree Furfaro" userId="c43cdeacf92550d5" providerId="LiveId" clId="{9E1396CD-B01B-4754-96A2-0E3AD8317E9C}" dt="2026-09-13T11:14:17.061" v="6350" actId="14100"/>
          <ac:picMkLst>
            <pc:docMk/>
            <pc:sldMk cId="107332220" sldId="640"/>
            <ac:picMk id="8" creationId="{B7FB3344-5CD8-D032-0FCF-E5A8D067D761}"/>
          </ac:picMkLst>
        </pc:picChg>
      </pc:sldChg>
      <pc:sldChg chg="delSp modSp new mod">
        <pc:chgData name="Desiree Furfaro" userId="c43cdeacf92550d5" providerId="LiveId" clId="{9E1396CD-B01B-4754-96A2-0E3AD8317E9C}" dt="2026-09-14T10:45:34.790" v="7313" actId="20577"/>
        <pc:sldMkLst>
          <pc:docMk/>
          <pc:sldMk cId="1304562238" sldId="641"/>
        </pc:sldMkLst>
        <pc:spChg chg="mod">
          <ac:chgData name="Desiree Furfaro" userId="c43cdeacf92550d5" providerId="LiveId" clId="{9E1396CD-B01B-4754-96A2-0E3AD8317E9C}" dt="2026-09-13T11:34:49.677" v="6431" actId="207"/>
          <ac:spMkLst>
            <pc:docMk/>
            <pc:sldMk cId="1304562238" sldId="641"/>
            <ac:spMk id="2" creationId="{EDDD93B8-1CDC-5D7F-4359-F85750737419}"/>
          </ac:spMkLst>
        </pc:spChg>
        <pc:spChg chg="mod">
          <ac:chgData name="Desiree Furfaro" userId="c43cdeacf92550d5" providerId="LiveId" clId="{9E1396CD-B01B-4754-96A2-0E3AD8317E9C}" dt="2026-09-14T10:45:34.790" v="7313" actId="20577"/>
          <ac:spMkLst>
            <pc:docMk/>
            <pc:sldMk cId="1304562238" sldId="641"/>
            <ac:spMk id="3" creationId="{B11A5275-23E5-EC63-9969-3D5EBDFA7F43}"/>
          </ac:spMkLst>
        </pc:spChg>
        <pc:spChg chg="del">
          <ac:chgData name="Desiree Furfaro" userId="c43cdeacf92550d5" providerId="LiveId" clId="{9E1396CD-B01B-4754-96A2-0E3AD8317E9C}" dt="2026-09-13T11:37:53.672" v="6518" actId="478"/>
          <ac:spMkLst>
            <pc:docMk/>
            <pc:sldMk cId="1304562238" sldId="641"/>
            <ac:spMk id="5" creationId="{2861F4E5-1E29-2223-9743-9859C9E9D827}"/>
          </ac:spMkLst>
        </pc:spChg>
        <pc:spChg chg="del">
          <ac:chgData name="Desiree Furfaro" userId="c43cdeacf92550d5" providerId="LiveId" clId="{9E1396CD-B01B-4754-96A2-0E3AD8317E9C}" dt="2026-09-13T11:37:51.606" v="6517" actId="478"/>
          <ac:spMkLst>
            <pc:docMk/>
            <pc:sldMk cId="1304562238" sldId="641"/>
            <ac:spMk id="6" creationId="{6B5289C2-A77C-D660-3763-9F74285EEA41}"/>
          </ac:spMkLst>
        </pc:spChg>
      </pc:sldChg>
      <pc:sldChg chg="addSp delSp modSp new mod modTransition">
        <pc:chgData name="Desiree Furfaro" userId="c43cdeacf92550d5" providerId="LiveId" clId="{9E1396CD-B01B-4754-96A2-0E3AD8317E9C}" dt="2026-09-13T18:17:32.224" v="6524"/>
        <pc:sldMkLst>
          <pc:docMk/>
          <pc:sldMk cId="3283120830" sldId="643"/>
        </pc:sldMkLst>
        <pc:spChg chg="mod">
          <ac:chgData name="Desiree Furfaro" userId="c43cdeacf92550d5" providerId="LiveId" clId="{9E1396CD-B01B-4754-96A2-0E3AD8317E9C}" dt="2026-09-11T12:37:45.505" v="1188" actId="20577"/>
          <ac:spMkLst>
            <pc:docMk/>
            <pc:sldMk cId="3283120830" sldId="643"/>
            <ac:spMk id="2" creationId="{BED146BE-16C4-9825-46DB-E1F7D727C450}"/>
          </ac:spMkLst>
        </pc:spChg>
        <pc:spChg chg="add mod">
          <ac:chgData name="Desiree Furfaro" userId="c43cdeacf92550d5" providerId="LiveId" clId="{9E1396CD-B01B-4754-96A2-0E3AD8317E9C}" dt="2026-09-12T10:14:08.255" v="3115" actId="255"/>
          <ac:spMkLst>
            <pc:docMk/>
            <pc:sldMk cId="3283120830" sldId="643"/>
            <ac:spMk id="12" creationId="{F5D6B25B-F1E6-D290-D229-845D6DDC1709}"/>
          </ac:spMkLst>
        </pc:spChg>
        <pc:spChg chg="add mod">
          <ac:chgData name="Desiree Furfaro" userId="c43cdeacf92550d5" providerId="LiveId" clId="{9E1396CD-B01B-4754-96A2-0E3AD8317E9C}" dt="2026-09-12T10:13:58.079" v="3114" actId="255"/>
          <ac:spMkLst>
            <pc:docMk/>
            <pc:sldMk cId="3283120830" sldId="643"/>
            <ac:spMk id="13" creationId="{165C8C2F-C180-479B-555C-677D405FB560}"/>
          </ac:spMkLst>
        </pc:spChg>
        <pc:spChg chg="add mod">
          <ac:chgData name="Desiree Furfaro" userId="c43cdeacf92550d5" providerId="LiveId" clId="{9E1396CD-B01B-4754-96A2-0E3AD8317E9C}" dt="2026-09-12T10:13:48.653" v="3113" actId="255"/>
          <ac:spMkLst>
            <pc:docMk/>
            <pc:sldMk cId="3283120830" sldId="643"/>
            <ac:spMk id="25" creationId="{0727A85F-423A-A39F-34F9-2D604799FEFF}"/>
          </ac:spMkLst>
        </pc:spChg>
        <pc:picChg chg="add mod modCrop">
          <ac:chgData name="Desiree Furfaro" userId="c43cdeacf92550d5" providerId="LiveId" clId="{9E1396CD-B01B-4754-96A2-0E3AD8317E9C}" dt="2026-09-12T10:11:34.420" v="3070" actId="1076"/>
          <ac:picMkLst>
            <pc:docMk/>
            <pc:sldMk cId="3283120830" sldId="643"/>
            <ac:picMk id="19" creationId="{67A16368-3BCC-D381-1D40-7FC3F18E4FE6}"/>
          </ac:picMkLst>
        </pc:picChg>
      </pc:sldChg>
      <pc:sldChg chg="addSp delSp modSp new mod ord modClrScheme chgLayout">
        <pc:chgData name="Desiree Furfaro" userId="c43cdeacf92550d5" providerId="LiveId" clId="{9E1396CD-B01B-4754-96A2-0E3AD8317E9C}" dt="2026-09-12T10:16:55.536" v="3173" actId="478"/>
        <pc:sldMkLst>
          <pc:docMk/>
          <pc:sldMk cId="1540079241" sldId="644"/>
        </pc:sldMkLst>
        <pc:spChg chg="mod ord">
          <ac:chgData name="Desiree Furfaro" userId="c43cdeacf92550d5" providerId="LiveId" clId="{9E1396CD-B01B-4754-96A2-0E3AD8317E9C}" dt="2026-09-12T09:54:41.367" v="2851" actId="700"/>
          <ac:spMkLst>
            <pc:docMk/>
            <pc:sldMk cId="1540079241" sldId="644"/>
            <ac:spMk id="4" creationId="{89C44732-44E5-7C01-1E51-554FC34D7B4E}"/>
          </ac:spMkLst>
        </pc:spChg>
        <pc:spChg chg="add mod ord">
          <ac:chgData name="Desiree Furfaro" userId="c43cdeacf92550d5" providerId="LiveId" clId="{9E1396CD-B01B-4754-96A2-0E3AD8317E9C}" dt="2026-09-12T09:59:08.679" v="2970" actId="207"/>
          <ac:spMkLst>
            <pc:docMk/>
            <pc:sldMk cId="1540079241" sldId="644"/>
            <ac:spMk id="7" creationId="{6FCD0988-BE5B-260C-6C0F-1AE25F6031C9}"/>
          </ac:spMkLst>
        </pc:spChg>
        <pc:spChg chg="add mod ord">
          <ac:chgData name="Desiree Furfaro" userId="c43cdeacf92550d5" providerId="LiveId" clId="{9E1396CD-B01B-4754-96A2-0E3AD8317E9C}" dt="2026-09-12T10:16:42.319" v="3170" actId="14100"/>
          <ac:spMkLst>
            <pc:docMk/>
            <pc:sldMk cId="1540079241" sldId="644"/>
            <ac:spMk id="8" creationId="{C276434A-D1EA-4526-0788-E5C5BD612B84}"/>
          </ac:spMkLst>
        </pc:spChg>
        <pc:spChg chg="add mod ord">
          <ac:chgData name="Desiree Furfaro" userId="c43cdeacf92550d5" providerId="LiveId" clId="{9E1396CD-B01B-4754-96A2-0E3AD8317E9C}" dt="2026-09-12T10:16:48.064" v="3171" actId="14100"/>
          <ac:spMkLst>
            <pc:docMk/>
            <pc:sldMk cId="1540079241" sldId="644"/>
            <ac:spMk id="9" creationId="{3A615FBB-FB96-24D9-137B-1BBF9EDCC0B4}"/>
          </ac:spMkLst>
        </pc:spChg>
      </pc:sldChg>
      <pc:sldChg chg="addSp delSp modSp new mod">
        <pc:chgData name="Desiree Furfaro" userId="c43cdeacf92550d5" providerId="LiveId" clId="{9E1396CD-B01B-4754-96A2-0E3AD8317E9C}" dt="2026-09-12T10:14:42.796" v="3120" actId="255"/>
        <pc:sldMkLst>
          <pc:docMk/>
          <pc:sldMk cId="4083515732" sldId="645"/>
        </pc:sldMkLst>
        <pc:spChg chg="add mod">
          <ac:chgData name="Desiree Furfaro" userId="c43cdeacf92550d5" providerId="LiveId" clId="{9E1396CD-B01B-4754-96A2-0E3AD8317E9C}" dt="2026-09-12T10:13:11.279" v="3112" actId="1038"/>
          <ac:spMkLst>
            <pc:docMk/>
            <pc:sldMk cId="4083515732" sldId="645"/>
            <ac:spMk id="9" creationId="{FE309C0F-753D-F4A3-40A8-F41C2F993A3C}"/>
          </ac:spMkLst>
        </pc:spChg>
        <pc:spChg chg="add mod">
          <ac:chgData name="Desiree Furfaro" userId="c43cdeacf92550d5" providerId="LiveId" clId="{9E1396CD-B01B-4754-96A2-0E3AD8317E9C}" dt="2026-09-12T10:14:21.360" v="3116" actId="255"/>
          <ac:spMkLst>
            <pc:docMk/>
            <pc:sldMk cId="4083515732" sldId="645"/>
            <ac:spMk id="11" creationId="{CE1AC250-1F32-0335-739F-989A6A6B65BE}"/>
          </ac:spMkLst>
        </pc:spChg>
        <pc:spChg chg="add mod">
          <ac:chgData name="Desiree Furfaro" userId="c43cdeacf92550d5" providerId="LiveId" clId="{9E1396CD-B01B-4754-96A2-0E3AD8317E9C}" dt="2026-09-12T10:14:31.486" v="3117" actId="255"/>
          <ac:spMkLst>
            <pc:docMk/>
            <pc:sldMk cId="4083515732" sldId="645"/>
            <ac:spMk id="13" creationId="{1104AE6C-B2A3-0A57-6886-EEAD72BFB445}"/>
          </ac:spMkLst>
        </pc:spChg>
        <pc:spChg chg="add mod">
          <ac:chgData name="Desiree Furfaro" userId="c43cdeacf92550d5" providerId="LiveId" clId="{9E1396CD-B01B-4754-96A2-0E3AD8317E9C}" dt="2026-09-12T10:14:42.796" v="3120" actId="255"/>
          <ac:spMkLst>
            <pc:docMk/>
            <pc:sldMk cId="4083515732" sldId="645"/>
            <ac:spMk id="15" creationId="{DB17CC51-793A-52F8-7DB3-95D9D194AA32}"/>
          </ac:spMkLst>
        </pc:spChg>
        <pc:picChg chg="add mod">
          <ac:chgData name="Desiree Furfaro" userId="c43cdeacf92550d5" providerId="LiveId" clId="{9E1396CD-B01B-4754-96A2-0E3AD8317E9C}" dt="2026-09-12T10:13:01.253" v="3081" actId="1076"/>
          <ac:picMkLst>
            <pc:docMk/>
            <pc:sldMk cId="4083515732" sldId="645"/>
            <ac:picMk id="7" creationId="{60B44140-C54C-C313-9866-29E78787B6C2}"/>
          </ac:picMkLst>
        </pc:picChg>
      </pc:sldChg>
      <pc:sldChg chg="addSp delSp modSp new mod">
        <pc:chgData name="Desiree Furfaro" userId="c43cdeacf92550d5" providerId="LiveId" clId="{9E1396CD-B01B-4754-96A2-0E3AD8317E9C}" dt="2026-09-14T10:35:08.866" v="7024" actId="122"/>
        <pc:sldMkLst>
          <pc:docMk/>
          <pc:sldMk cId="2844635146" sldId="646"/>
        </pc:sldMkLst>
        <pc:spChg chg="mod">
          <ac:chgData name="Desiree Furfaro" userId="c43cdeacf92550d5" providerId="LiveId" clId="{9E1396CD-B01B-4754-96A2-0E3AD8317E9C}" dt="2026-09-12T19:24:28.711" v="5299" actId="1076"/>
          <ac:spMkLst>
            <pc:docMk/>
            <pc:sldMk cId="2844635146" sldId="646"/>
            <ac:spMk id="2" creationId="{91BF0DF0-3DEA-03D4-237C-57DED866975B}"/>
          </ac:spMkLst>
        </pc:spChg>
        <pc:spChg chg="del">
          <ac:chgData name="Desiree Furfaro" userId="c43cdeacf92550d5" providerId="LiveId" clId="{9E1396CD-B01B-4754-96A2-0E3AD8317E9C}" dt="2026-09-14T10:31:30.201" v="6958" actId="478"/>
          <ac:spMkLst>
            <pc:docMk/>
            <pc:sldMk cId="2844635146" sldId="646"/>
            <ac:spMk id="5" creationId="{AA4A62D2-5869-9155-C53E-0ECF944B6053}"/>
          </ac:spMkLst>
        </pc:spChg>
        <pc:spChg chg="del">
          <ac:chgData name="Desiree Furfaro" userId="c43cdeacf92550d5" providerId="LiveId" clId="{9E1396CD-B01B-4754-96A2-0E3AD8317E9C}" dt="2026-09-14T10:31:28.722" v="6957" actId="478"/>
          <ac:spMkLst>
            <pc:docMk/>
            <pc:sldMk cId="2844635146" sldId="646"/>
            <ac:spMk id="6" creationId="{9D8CA883-9229-328A-E1AC-9969F488827A}"/>
          </ac:spMkLst>
        </pc:spChg>
        <pc:spChg chg="add mod">
          <ac:chgData name="Desiree Furfaro" userId="c43cdeacf92550d5" providerId="LiveId" clId="{9E1396CD-B01B-4754-96A2-0E3AD8317E9C}" dt="2026-09-14T10:35:08.866" v="7024" actId="122"/>
          <ac:spMkLst>
            <pc:docMk/>
            <pc:sldMk cId="2844635146" sldId="646"/>
            <ac:spMk id="10" creationId="{8F443570-BCBF-C17F-833A-28D0488AF30C}"/>
          </ac:spMkLst>
        </pc:spChg>
        <pc:picChg chg="add mod">
          <ac:chgData name="Desiree Furfaro" userId="c43cdeacf92550d5" providerId="LiveId" clId="{9E1396CD-B01B-4754-96A2-0E3AD8317E9C}" dt="2026-09-14T10:34:47.056" v="7003" actId="14100"/>
          <ac:picMkLst>
            <pc:docMk/>
            <pc:sldMk cId="2844635146" sldId="646"/>
            <ac:picMk id="7" creationId="{ED815ED6-9DAB-DBB4-A71F-8897610A374A}"/>
          </ac:picMkLst>
        </pc:picChg>
        <pc:picChg chg="add mod">
          <ac:chgData name="Desiree Furfaro" userId="c43cdeacf92550d5" providerId="LiveId" clId="{9E1396CD-B01B-4754-96A2-0E3AD8317E9C}" dt="2026-09-14T10:34:39.742" v="7002" actId="14100"/>
          <ac:picMkLst>
            <pc:docMk/>
            <pc:sldMk cId="2844635146" sldId="646"/>
            <ac:picMk id="9" creationId="{00D71ACA-EB41-D9B6-C1EF-D394F2460F80}"/>
          </ac:picMkLst>
        </pc:picChg>
      </pc:sldChg>
      <pc:sldChg chg="modSp new del mod">
        <pc:chgData name="Desiree Furfaro" userId="c43cdeacf92550d5" providerId="LiveId" clId="{9E1396CD-B01B-4754-96A2-0E3AD8317E9C}" dt="2026-09-14T09:57:58.085" v="6860" actId="47"/>
        <pc:sldMkLst>
          <pc:docMk/>
          <pc:sldMk cId="2500757178" sldId="647"/>
        </pc:sldMkLst>
      </pc:sldChg>
      <pc:sldChg chg="addSp delSp modSp new mod">
        <pc:chgData name="Desiree Furfaro" userId="c43cdeacf92550d5" providerId="LiveId" clId="{9E1396CD-B01B-4754-96A2-0E3AD8317E9C}" dt="2026-09-14T10:51:12.159" v="7443" actId="1076"/>
        <pc:sldMkLst>
          <pc:docMk/>
          <pc:sldMk cId="2147473907" sldId="648"/>
        </pc:sldMkLst>
        <pc:spChg chg="mod">
          <ac:chgData name="Desiree Furfaro" userId="c43cdeacf92550d5" providerId="LiveId" clId="{9E1396CD-B01B-4754-96A2-0E3AD8317E9C}" dt="2026-09-14T10:42:15.814" v="7257" actId="207"/>
          <ac:spMkLst>
            <pc:docMk/>
            <pc:sldMk cId="2147473907" sldId="648"/>
            <ac:spMk id="2" creationId="{6CFCBBAC-E33E-7421-6670-267482E3FF18}"/>
          </ac:spMkLst>
        </pc:spChg>
        <pc:spChg chg="mod">
          <ac:chgData name="Desiree Furfaro" userId="c43cdeacf92550d5" providerId="LiveId" clId="{9E1396CD-B01B-4754-96A2-0E3AD8317E9C}" dt="2026-09-14T10:44:37.434" v="7308" actId="6549"/>
          <ac:spMkLst>
            <pc:docMk/>
            <pc:sldMk cId="2147473907" sldId="648"/>
            <ac:spMk id="3" creationId="{7B3959EB-918A-3712-91FA-7EEB8F0F9D3E}"/>
          </ac:spMkLst>
        </pc:spChg>
        <pc:spChg chg="del">
          <ac:chgData name="Desiree Furfaro" userId="c43cdeacf92550d5" providerId="LiveId" clId="{9E1396CD-B01B-4754-96A2-0E3AD8317E9C}" dt="2026-09-14T10:39:26.411" v="7150" actId="478"/>
          <ac:spMkLst>
            <pc:docMk/>
            <pc:sldMk cId="2147473907" sldId="648"/>
            <ac:spMk id="5" creationId="{B840AD58-6EB7-92B1-E0BA-03463A8F1365}"/>
          </ac:spMkLst>
        </pc:spChg>
        <pc:spChg chg="del">
          <ac:chgData name="Desiree Furfaro" userId="c43cdeacf92550d5" providerId="LiveId" clId="{9E1396CD-B01B-4754-96A2-0E3AD8317E9C}" dt="2026-09-14T10:39:22.814" v="7149" actId="478"/>
          <ac:spMkLst>
            <pc:docMk/>
            <pc:sldMk cId="2147473907" sldId="648"/>
            <ac:spMk id="6" creationId="{A6268C2E-A2CF-FA0C-4B36-5C19F1667271}"/>
          </ac:spMkLst>
        </pc:spChg>
        <pc:spChg chg="add mod">
          <ac:chgData name="Desiree Furfaro" userId="c43cdeacf92550d5" providerId="LiveId" clId="{9E1396CD-B01B-4754-96A2-0E3AD8317E9C}" dt="2026-09-14T10:51:06.864" v="7442" actId="14100"/>
          <ac:spMkLst>
            <pc:docMk/>
            <pc:sldMk cId="2147473907" sldId="648"/>
            <ac:spMk id="15" creationId="{8E566876-E61A-6B3D-3236-25AE866309E6}"/>
          </ac:spMkLst>
        </pc:spChg>
        <pc:picChg chg="add mod modCrop">
          <ac:chgData name="Desiree Furfaro" userId="c43cdeacf92550d5" providerId="LiveId" clId="{9E1396CD-B01B-4754-96A2-0E3AD8317E9C}" dt="2026-09-14T10:42:45.689" v="7266" actId="1076"/>
          <ac:picMkLst>
            <pc:docMk/>
            <pc:sldMk cId="2147473907" sldId="648"/>
            <ac:picMk id="8" creationId="{67FA235D-8BA8-F15B-8CC4-F28F461624A1}"/>
          </ac:picMkLst>
        </pc:picChg>
        <pc:picChg chg="add mod">
          <ac:chgData name="Desiree Furfaro" userId="c43cdeacf92550d5" providerId="LiveId" clId="{9E1396CD-B01B-4754-96A2-0E3AD8317E9C}" dt="2026-09-14T10:50:54.649" v="7439" actId="1076"/>
          <ac:picMkLst>
            <pc:docMk/>
            <pc:sldMk cId="2147473907" sldId="648"/>
            <ac:picMk id="10" creationId="{D3BC7C68-58DC-298F-C278-8C8C0A5EA360}"/>
          </ac:picMkLst>
        </pc:picChg>
        <pc:picChg chg="add mod modCrop">
          <ac:chgData name="Desiree Furfaro" userId="c43cdeacf92550d5" providerId="LiveId" clId="{9E1396CD-B01B-4754-96A2-0E3AD8317E9C}" dt="2026-09-14T10:50:56.884" v="7440" actId="1076"/>
          <ac:picMkLst>
            <pc:docMk/>
            <pc:sldMk cId="2147473907" sldId="648"/>
            <ac:picMk id="12" creationId="{C53229F1-9112-70B9-6C2C-269DFC2D6BF5}"/>
          </ac:picMkLst>
        </pc:picChg>
        <pc:picChg chg="add mod modCrop">
          <ac:chgData name="Desiree Furfaro" userId="c43cdeacf92550d5" providerId="LiveId" clId="{9E1396CD-B01B-4754-96A2-0E3AD8317E9C}" dt="2026-09-14T10:51:00.050" v="7441" actId="1076"/>
          <ac:picMkLst>
            <pc:docMk/>
            <pc:sldMk cId="2147473907" sldId="648"/>
            <ac:picMk id="14" creationId="{E800BD20-9E8E-8823-08A6-FA0C1A6BA6C2}"/>
          </ac:picMkLst>
        </pc:picChg>
        <pc:picChg chg="add mod">
          <ac:chgData name="Desiree Furfaro" userId="c43cdeacf92550d5" providerId="LiveId" clId="{9E1396CD-B01B-4754-96A2-0E3AD8317E9C}" dt="2026-09-14T10:51:12.159" v="7443" actId="1076"/>
          <ac:picMkLst>
            <pc:docMk/>
            <pc:sldMk cId="2147473907" sldId="648"/>
            <ac:picMk id="17" creationId="{00F54C24-ADC3-2CE6-95D5-5ECA97C7EEA2}"/>
          </ac:picMkLst>
        </pc:picChg>
      </pc:sldChg>
      <pc:sldChg chg="new del">
        <pc:chgData name="Desiree Furfaro" userId="c43cdeacf92550d5" providerId="LiveId" clId="{9E1396CD-B01B-4754-96A2-0E3AD8317E9C}" dt="2026-09-14T09:03:37.693" v="6706" actId="47"/>
        <pc:sldMkLst>
          <pc:docMk/>
          <pc:sldMk cId="3935516595" sldId="649"/>
        </pc:sldMkLst>
      </pc:sldChg>
      <pc:sldChg chg="addSp delSp modSp new mod">
        <pc:chgData name="Desiree Furfaro" userId="c43cdeacf92550d5" providerId="LiveId" clId="{9E1396CD-B01B-4754-96A2-0E3AD8317E9C}" dt="2026-09-14T10:37:37.910" v="7147" actId="478"/>
        <pc:sldMkLst>
          <pc:docMk/>
          <pc:sldMk cId="1343252380" sldId="650"/>
        </pc:sldMkLst>
        <pc:spChg chg="mod">
          <ac:chgData name="Desiree Furfaro" userId="c43cdeacf92550d5" providerId="LiveId" clId="{9E1396CD-B01B-4754-96A2-0E3AD8317E9C}" dt="2026-09-14T10:36:56.724" v="7075" actId="1076"/>
          <ac:spMkLst>
            <pc:docMk/>
            <pc:sldMk cId="1343252380" sldId="650"/>
            <ac:spMk id="2" creationId="{5B65989F-5436-6053-EF39-69CD145BE8EF}"/>
          </ac:spMkLst>
        </pc:spChg>
        <pc:spChg chg="del mod">
          <ac:chgData name="Desiree Furfaro" userId="c43cdeacf92550d5" providerId="LiveId" clId="{9E1396CD-B01B-4754-96A2-0E3AD8317E9C}" dt="2026-09-14T10:37:01.324" v="7076" actId="478"/>
          <ac:spMkLst>
            <pc:docMk/>
            <pc:sldMk cId="1343252380" sldId="650"/>
            <ac:spMk id="3" creationId="{EE96CDBB-1A03-E99C-362F-AACD4E5353F3}"/>
          </ac:spMkLst>
        </pc:spChg>
        <pc:spChg chg="del">
          <ac:chgData name="Desiree Furfaro" userId="c43cdeacf92550d5" providerId="LiveId" clId="{9E1396CD-B01B-4754-96A2-0E3AD8317E9C}" dt="2026-09-14T10:37:37.910" v="7147" actId="478"/>
          <ac:spMkLst>
            <pc:docMk/>
            <pc:sldMk cId="1343252380" sldId="650"/>
            <ac:spMk id="5" creationId="{D92E4958-1277-D80E-69BB-E3FFBDC07C05}"/>
          </ac:spMkLst>
        </pc:spChg>
        <pc:spChg chg="del">
          <ac:chgData name="Desiree Furfaro" userId="c43cdeacf92550d5" providerId="LiveId" clId="{9E1396CD-B01B-4754-96A2-0E3AD8317E9C}" dt="2026-09-14T10:37:35.991" v="7146" actId="478"/>
          <ac:spMkLst>
            <pc:docMk/>
            <pc:sldMk cId="1343252380" sldId="650"/>
            <ac:spMk id="6" creationId="{297A036D-7020-6E67-78BE-80246755E5D4}"/>
          </ac:spMkLst>
        </pc:spChg>
        <pc:spChg chg="add del mod">
          <ac:chgData name="Desiree Furfaro" userId="c43cdeacf92550d5" providerId="LiveId" clId="{9E1396CD-B01B-4754-96A2-0E3AD8317E9C}" dt="2026-09-14T10:37:03.107" v="7077" actId="478"/>
          <ac:spMkLst>
            <pc:docMk/>
            <pc:sldMk cId="1343252380" sldId="650"/>
            <ac:spMk id="8" creationId="{93425EF3-E5A4-88A5-4A7C-668BC252B8D6}"/>
          </ac:spMkLst>
        </pc:spChg>
        <pc:picChg chg="add mod">
          <ac:chgData name="Desiree Furfaro" userId="c43cdeacf92550d5" providerId="LiveId" clId="{9E1396CD-B01B-4754-96A2-0E3AD8317E9C}" dt="2026-09-14T10:37:33.222" v="7145" actId="1076"/>
          <ac:picMkLst>
            <pc:docMk/>
            <pc:sldMk cId="1343252380" sldId="650"/>
            <ac:picMk id="10" creationId="{0AC7310B-8BA4-A87E-B237-6CB47CD2A261}"/>
          </ac:picMkLst>
        </pc:picChg>
      </pc:sldChg>
      <pc:sldMasterChg chg="setBg modSldLayout">
        <pc:chgData name="Desiree Furfaro" userId="c43cdeacf92550d5" providerId="LiveId" clId="{9E1396CD-B01B-4754-96A2-0E3AD8317E9C}" dt="2026-09-11T12:05:56.990" v="127"/>
        <pc:sldMasterMkLst>
          <pc:docMk/>
          <pc:sldMasterMk cId="0" sldId="2147483648"/>
        </pc:sldMasterMkLst>
        <pc:sldLayoutChg chg="setBg">
          <pc:chgData name="Desiree Furfaro" userId="c43cdeacf92550d5" providerId="LiveId" clId="{9E1396CD-B01B-4754-96A2-0E3AD8317E9C}" dt="2026-09-11T12:05:56.990" v="127"/>
          <pc:sldLayoutMkLst>
            <pc:docMk/>
            <pc:sldMasterMk cId="0" sldId="2147483648"/>
            <pc:sldLayoutMk cId="0" sldId="2147483649"/>
          </pc:sldLayoutMkLst>
        </pc:sldLayoutChg>
        <pc:sldLayoutChg chg="setBg">
          <pc:chgData name="Desiree Furfaro" userId="c43cdeacf92550d5" providerId="LiveId" clId="{9E1396CD-B01B-4754-96A2-0E3AD8317E9C}" dt="2026-09-11T12:05:56.990" v="127"/>
          <pc:sldLayoutMkLst>
            <pc:docMk/>
            <pc:sldMasterMk cId="0" sldId="2147483648"/>
            <pc:sldLayoutMk cId="0" sldId="2147483650"/>
          </pc:sldLayoutMkLst>
        </pc:sldLayoutChg>
        <pc:sldLayoutChg chg="setBg">
          <pc:chgData name="Desiree Furfaro" userId="c43cdeacf92550d5" providerId="LiveId" clId="{9E1396CD-B01B-4754-96A2-0E3AD8317E9C}" dt="2026-09-11T12:05:56.990" v="127"/>
          <pc:sldLayoutMkLst>
            <pc:docMk/>
            <pc:sldMasterMk cId="0" sldId="2147483648"/>
            <pc:sldLayoutMk cId="0" sldId="2147483651"/>
          </pc:sldLayoutMkLst>
        </pc:sldLayoutChg>
        <pc:sldLayoutChg chg="setBg">
          <pc:chgData name="Desiree Furfaro" userId="c43cdeacf92550d5" providerId="LiveId" clId="{9E1396CD-B01B-4754-96A2-0E3AD8317E9C}" dt="2026-09-11T12:05:56.990" v="127"/>
          <pc:sldLayoutMkLst>
            <pc:docMk/>
            <pc:sldMasterMk cId="0" sldId="2147483648"/>
            <pc:sldLayoutMk cId="0" sldId="214748365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99112214" name="Kopfzeilenplatzhalt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09164135" name="Datumsplatzhalt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A23D7B1E-408C-3D4A-B259-D4CFE41B7A24}" type="datetimeFigureOut">
              <a:rPr lang="en-US"/>
              <a:t>9/14/2026</a:t>
            </a:fld>
            <a:endParaRPr lang="en-US"/>
          </a:p>
        </p:txBody>
      </p:sp>
      <p:sp>
        <p:nvSpPr>
          <p:cNvPr id="736264723" name="Folienbildplatzhalt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1788274670" name="Notizenplatzhalt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250964265" name="Fußzeilenplatzhalt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1017056664" name="Foliennummernplatzhalt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D202951F-5E4D-1640-919F-03D86C713CB5}" type="slidenum">
              <a:rPr lang="en-US"/>
              <a:t>‹N›</a:t>
            </a:fld>
            <a:endParaRPr lang="en-US"/>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grpSp>
        <p:nvGrpSpPr>
          <p:cNvPr id="1710457111" name="Gruppieren 9"/>
          <p:cNvGrpSpPr/>
          <p:nvPr userDrawn="1"/>
        </p:nvGrpSpPr>
        <p:grpSpPr bwMode="auto">
          <a:xfrm>
            <a:off x="2003438" y="1301599"/>
            <a:ext cx="9901692" cy="5170248"/>
            <a:chOff x="1502578" y="976199"/>
            <a:chExt cx="7426269" cy="3877686"/>
          </a:xfrm>
        </p:grpSpPr>
        <p:sp>
          <p:nvSpPr>
            <p:cNvPr id="4" name="Rechteck 3"/>
            <p:cNvSpPr/>
            <p:nvPr userDrawn="1"/>
          </p:nvSpPr>
          <p:spPr bwMode="auto">
            <a:xfrm>
              <a:off x="7781365" y="3854824"/>
              <a:ext cx="1147482" cy="9990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de-DE" sz="2400"/>
            </a:p>
          </p:txBody>
        </p:sp>
        <p:pic>
          <p:nvPicPr>
            <p:cNvPr id="8" name="Grafik 7"/>
            <p:cNvPicPr>
              <a:picLocks noChangeAspect="1"/>
            </p:cNvPicPr>
            <p:nvPr userDrawn="1"/>
          </p:nvPicPr>
          <p:blipFill>
            <a:blip r:embed="rId2"/>
            <a:stretch/>
          </p:blipFill>
          <p:spPr bwMode="auto">
            <a:xfrm>
              <a:off x="1502578" y="976199"/>
              <a:ext cx="6099496" cy="3877686"/>
            </a:xfrm>
            <a:prstGeom prst="rect">
              <a:avLst/>
            </a:prstGeom>
          </p:spPr>
        </p:pic>
      </p:grpSp>
      <p:sp>
        <p:nvSpPr>
          <p:cNvPr id="1004052783" name="Titel 1"/>
          <p:cNvSpPr>
            <a:spLocks noGrp="1"/>
          </p:cNvSpPr>
          <p:nvPr>
            <p:ph type="ctrTitle"/>
          </p:nvPr>
        </p:nvSpPr>
        <p:spPr bwMode="auto">
          <a:xfrm>
            <a:off x="2868706" y="3650765"/>
            <a:ext cx="5737412" cy="779867"/>
          </a:xfrm>
        </p:spPr>
        <p:txBody>
          <a:bodyPr anchor="b" anchorCtr="0">
            <a:noAutofit/>
          </a:bodyPr>
          <a:lstStyle>
            <a:lvl1pPr algn="ctr">
              <a:defRPr sz="3200">
                <a:solidFill>
                  <a:srgbClr val="666666"/>
                </a:solidFill>
              </a:defRPr>
            </a:lvl1pPr>
          </a:lstStyle>
          <a:p>
            <a:pPr>
              <a:defRPr/>
            </a:pPr>
            <a:r>
              <a:rPr lang="de-DE"/>
              <a:t>Mastertitelformat bearbeiten</a:t>
            </a:r>
          </a:p>
        </p:txBody>
      </p:sp>
      <p:sp>
        <p:nvSpPr>
          <p:cNvPr id="724061914" name="Untertitel 2"/>
          <p:cNvSpPr>
            <a:spLocks noGrp="1"/>
          </p:cNvSpPr>
          <p:nvPr>
            <p:ph type="subTitle" idx="1"/>
          </p:nvPr>
        </p:nvSpPr>
        <p:spPr bwMode="auto">
          <a:xfrm>
            <a:off x="2868705" y="4430631"/>
            <a:ext cx="5737413" cy="709135"/>
          </a:xfrm>
        </p:spPr>
        <p:txBody>
          <a:bodyPr>
            <a:normAutofit/>
          </a:bodyPr>
          <a:lstStyle>
            <a:lvl1pPr marL="0" indent="0" algn="ctr">
              <a:buNone/>
              <a:defRPr sz="2000">
                <a:solidFill>
                  <a:schemeClr val="bg1">
                    <a:lumMod val="6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pPr>
              <a:defRPr/>
            </a:pPr>
            <a:r>
              <a:rPr lang="de-DE"/>
              <a:t>Master-Untertitelformat bearbeiten</a:t>
            </a:r>
          </a:p>
        </p:txBody>
      </p:sp>
      <p:sp>
        <p:nvSpPr>
          <p:cNvPr id="40554519" name="Rechteck 12"/>
          <p:cNvSpPr/>
          <p:nvPr userDrawn="1"/>
        </p:nvSpPr>
        <p:spPr bwMode="auto">
          <a:xfrm>
            <a:off x="538788" y="6650181"/>
            <a:ext cx="4495031" cy="207819"/>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de-DE"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340498593" name="Titel 1"/>
          <p:cNvSpPr>
            <a:spLocks noGrp="1"/>
          </p:cNvSpPr>
          <p:nvPr>
            <p:ph type="title"/>
          </p:nvPr>
        </p:nvSpPr>
        <p:spPr bwMode="auto">
          <a:xfrm>
            <a:off x="563425" y="307195"/>
            <a:ext cx="8934639" cy="787557"/>
          </a:xfrm>
        </p:spPr>
        <p:txBody>
          <a:bodyPr/>
          <a:lstStyle/>
          <a:p>
            <a:pPr>
              <a:defRPr/>
            </a:pPr>
            <a:r>
              <a:rPr lang="de-DE"/>
              <a:t>Mastertitelformat bearbeiten</a:t>
            </a:r>
            <a:endParaRPr/>
          </a:p>
        </p:txBody>
      </p:sp>
      <p:sp>
        <p:nvSpPr>
          <p:cNvPr id="902289833" name="Inhaltsplatzhalter 2"/>
          <p:cNvSpPr>
            <a:spLocks noGrp="1"/>
          </p:cNvSpPr>
          <p:nvPr>
            <p:ph idx="1"/>
          </p:nvPr>
        </p:nvSpPr>
        <p:spPr bwMode="auto"/>
        <p:txBody>
          <a:bodyPr/>
          <a:lstStyle/>
          <a:p>
            <a:pPr lvl="0">
              <a:defRPr/>
            </a:pPr>
            <a:r>
              <a:rPr lang="de-DE"/>
              <a:t>Mastertextformat bearbeiten</a:t>
            </a:r>
            <a:endParaRPr/>
          </a:p>
        </p:txBody>
      </p:sp>
      <p:sp>
        <p:nvSpPr>
          <p:cNvPr id="821681554" name="Foliennummernplatzhalter 5"/>
          <p:cNvSpPr>
            <a:spLocks noGrp="1"/>
          </p:cNvSpPr>
          <p:nvPr>
            <p:ph type="sldNum" sz="quarter" idx="12"/>
          </p:nvPr>
        </p:nvSpPr>
        <p:spPr bwMode="auto">
          <a:xfrm>
            <a:off x="11126329" y="6552643"/>
            <a:ext cx="554591" cy="365125"/>
          </a:xfrm>
        </p:spPr>
        <p:txBody>
          <a:bodyPr/>
          <a:lstStyle/>
          <a:p>
            <a:pPr>
              <a:defRPr/>
            </a:pPr>
            <a:fld id="{125CBDDA-5CCF-8748-8988-9DC6C8981774}" type="slidenum">
              <a:rPr lang="de-DE"/>
              <a:t>‹N›</a:t>
            </a:fld>
            <a:endParaRPr lang="de-DE"/>
          </a:p>
        </p:txBody>
      </p:sp>
      <p:sp>
        <p:nvSpPr>
          <p:cNvPr id="637715293" name="Datumsplatzhalter 4"/>
          <p:cNvSpPr>
            <a:spLocks noGrp="1"/>
          </p:cNvSpPr>
          <p:nvPr>
            <p:ph type="dt" sz="half" idx="2"/>
          </p:nvPr>
        </p:nvSpPr>
        <p:spPr bwMode="auto">
          <a:xfrm>
            <a:off x="9498063" y="6552644"/>
            <a:ext cx="1546987" cy="365125"/>
          </a:xfrm>
          <a:prstGeom prst="rect">
            <a:avLst/>
          </a:prstGeom>
        </p:spPr>
        <p:txBody>
          <a:bodyPr vert="horz" lIns="91440" tIns="45720" rIns="91440" bIns="45720" rtlCol="0" anchor="ctr"/>
          <a:lstStyle>
            <a:lvl1pPr algn="r">
              <a:defRPr sz="1000">
                <a:solidFill>
                  <a:schemeClr val="tx1"/>
                </a:solidFill>
              </a:defRPr>
            </a:lvl1pPr>
          </a:lstStyle>
          <a:p>
            <a:pPr>
              <a:defRPr/>
            </a:pPr>
            <a:r>
              <a:rPr lang="de-DE"/>
              <a:t>S. Appel - APH</a:t>
            </a:r>
            <a:endParaRPr/>
          </a:p>
        </p:txBody>
      </p:sp>
      <p:sp>
        <p:nvSpPr>
          <p:cNvPr id="1731310599" name="Fußzeilenplatzhalter 7"/>
          <p:cNvSpPr>
            <a:spLocks noGrp="1"/>
          </p:cNvSpPr>
          <p:nvPr>
            <p:ph type="ftr" sz="quarter" idx="3"/>
          </p:nvPr>
        </p:nvSpPr>
        <p:spPr bwMode="auto">
          <a:xfrm>
            <a:off x="5283202" y="6560612"/>
            <a:ext cx="4182132" cy="357156"/>
          </a:xfrm>
          <a:prstGeom prst="rect">
            <a:avLst/>
          </a:prstGeom>
        </p:spPr>
        <p:txBody>
          <a:bodyPr vert="horz" lIns="91440" tIns="45720" rIns="91440" bIns="45720" rtlCol="0" anchor="ctr"/>
          <a:lstStyle>
            <a:lvl1pPr algn="ctr">
              <a:defRPr sz="1000">
                <a:solidFill>
                  <a:srgbClr val="333333"/>
                </a:solidFill>
              </a:defRPr>
            </a:lvl1pPr>
          </a:lstStyle>
          <a:p>
            <a:pPr algn="l">
              <a:defRPr/>
            </a:pPr>
            <a:r>
              <a:rPr lang="en-US" dirty="0"/>
              <a:t>Accelerator Seminar </a:t>
            </a:r>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141611668" name="Titel 1"/>
          <p:cNvSpPr>
            <a:spLocks noGrp="1"/>
          </p:cNvSpPr>
          <p:nvPr>
            <p:ph type="title"/>
          </p:nvPr>
        </p:nvSpPr>
        <p:spPr bwMode="auto"/>
        <p:txBody>
          <a:bodyPr/>
          <a:lstStyle/>
          <a:p>
            <a:pPr>
              <a:defRPr/>
            </a:pPr>
            <a:r>
              <a:rPr lang="de-DE"/>
              <a:t>Mastertitelformat bearbeiten</a:t>
            </a:r>
            <a:endParaRPr/>
          </a:p>
        </p:txBody>
      </p:sp>
      <p:sp>
        <p:nvSpPr>
          <p:cNvPr id="2055709559" name="Inhaltsplatzhalter 2"/>
          <p:cNvSpPr>
            <a:spLocks noGrp="1"/>
          </p:cNvSpPr>
          <p:nvPr>
            <p:ph sz="half" idx="1"/>
          </p:nvPr>
        </p:nvSpPr>
        <p:spPr bwMode="auto">
          <a:xfrm>
            <a:off x="609600" y="1600201"/>
            <a:ext cx="538480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defRPr/>
            </a:pPr>
            <a:r>
              <a:rPr lang="de-DE"/>
              <a:t>Mastertextformat bearbeiten</a:t>
            </a:r>
            <a:endParaRPr/>
          </a:p>
        </p:txBody>
      </p:sp>
      <p:sp>
        <p:nvSpPr>
          <p:cNvPr id="6706722" name="Inhaltsplatzhalter 3"/>
          <p:cNvSpPr>
            <a:spLocks noGrp="1"/>
          </p:cNvSpPr>
          <p:nvPr>
            <p:ph sz="half" idx="2"/>
          </p:nvPr>
        </p:nvSpPr>
        <p:spPr bwMode="auto">
          <a:xfrm>
            <a:off x="6197600" y="1600201"/>
            <a:ext cx="538480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defRPr/>
            </a:pPr>
            <a:r>
              <a:rPr lang="de-DE"/>
              <a:t>Mastertextformat bearbeiten</a:t>
            </a:r>
            <a:endParaRPr/>
          </a:p>
        </p:txBody>
      </p:sp>
      <p:sp>
        <p:nvSpPr>
          <p:cNvPr id="1949063565" name="Foliennummernplatzhalter 6"/>
          <p:cNvSpPr>
            <a:spLocks noGrp="1"/>
          </p:cNvSpPr>
          <p:nvPr>
            <p:ph type="sldNum" sz="quarter" idx="12"/>
          </p:nvPr>
        </p:nvSpPr>
        <p:spPr bwMode="auto"/>
        <p:txBody>
          <a:bodyPr/>
          <a:lstStyle/>
          <a:p>
            <a:pPr>
              <a:defRPr/>
            </a:pPr>
            <a:fld id="{125CBDDA-5CCF-8748-8988-9DC6C8981774}" type="slidenum">
              <a:rPr lang="de-DE"/>
              <a:t>‹N›</a:t>
            </a:fld>
            <a:endParaRPr lang="de-DE"/>
          </a:p>
        </p:txBody>
      </p:sp>
      <p:sp>
        <p:nvSpPr>
          <p:cNvPr id="646122591" name="Datumsplatzhalter 4"/>
          <p:cNvSpPr>
            <a:spLocks noGrp="1"/>
          </p:cNvSpPr>
          <p:nvPr>
            <p:ph type="dt" sz="half" idx="13"/>
          </p:nvPr>
        </p:nvSpPr>
        <p:spPr bwMode="auto">
          <a:xfrm>
            <a:off x="9465335" y="6552644"/>
            <a:ext cx="1133108" cy="365125"/>
          </a:xfrm>
          <a:prstGeom prst="rect">
            <a:avLst/>
          </a:prstGeom>
        </p:spPr>
        <p:txBody>
          <a:bodyPr vert="horz" lIns="91440" tIns="45720" rIns="91440" bIns="45720" rtlCol="0" anchor="ctr"/>
          <a:lstStyle>
            <a:lvl1pPr algn="r">
              <a:defRPr sz="1000">
                <a:solidFill>
                  <a:schemeClr val="tx1"/>
                </a:solidFill>
              </a:defRPr>
            </a:lvl1pPr>
          </a:lstStyle>
          <a:p>
            <a:pPr>
              <a:defRPr/>
            </a:pPr>
            <a:r>
              <a:rPr lang="de-DE"/>
              <a:t>Author - OrgUnit</a:t>
            </a:r>
            <a:endParaRPr/>
          </a:p>
        </p:txBody>
      </p:sp>
      <p:sp>
        <p:nvSpPr>
          <p:cNvPr id="1230199051" name="Fußzeilenplatzhalter 7"/>
          <p:cNvSpPr>
            <a:spLocks noGrp="1"/>
          </p:cNvSpPr>
          <p:nvPr>
            <p:ph type="ftr" sz="quarter" idx="3"/>
          </p:nvPr>
        </p:nvSpPr>
        <p:spPr bwMode="auto">
          <a:xfrm>
            <a:off x="5283202" y="6560612"/>
            <a:ext cx="4182132" cy="357156"/>
          </a:xfrm>
          <a:prstGeom prst="rect">
            <a:avLst/>
          </a:prstGeom>
        </p:spPr>
        <p:txBody>
          <a:bodyPr vert="horz" lIns="91440" tIns="45720" rIns="91440" bIns="45720" rtlCol="0" anchor="ctr"/>
          <a:lstStyle>
            <a:lvl1pPr algn="ctr">
              <a:defRPr sz="1000">
                <a:solidFill>
                  <a:srgbClr val="333333"/>
                </a:solidFill>
              </a:defRPr>
            </a:lvl1pPr>
          </a:lstStyle>
          <a:p>
            <a:pPr algn="l">
              <a:defRPr/>
            </a:pPr>
            <a:r>
              <a:rPr lang="en-US"/>
              <a:t>FAIR MAC Review on Controls</a:t>
            </a:r>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1602278546" name="Titel 1"/>
          <p:cNvSpPr>
            <a:spLocks noGrp="1"/>
          </p:cNvSpPr>
          <p:nvPr>
            <p:ph type="title"/>
          </p:nvPr>
        </p:nvSpPr>
        <p:spPr bwMode="auto"/>
        <p:txBody>
          <a:bodyPr/>
          <a:lstStyle/>
          <a:p>
            <a:pPr>
              <a:defRPr/>
            </a:pPr>
            <a:r>
              <a:rPr lang="de-DE"/>
              <a:t>Mastertitelformat bearbeiten</a:t>
            </a:r>
            <a:endParaRPr/>
          </a:p>
        </p:txBody>
      </p:sp>
      <p:sp>
        <p:nvSpPr>
          <p:cNvPr id="2146051490" name="Foliennummernplatzhalter 4"/>
          <p:cNvSpPr>
            <a:spLocks noGrp="1"/>
          </p:cNvSpPr>
          <p:nvPr>
            <p:ph type="sldNum" sz="quarter" idx="12"/>
          </p:nvPr>
        </p:nvSpPr>
        <p:spPr bwMode="auto">
          <a:xfrm>
            <a:off x="11180515" y="6552643"/>
            <a:ext cx="500404" cy="365125"/>
          </a:xfrm>
        </p:spPr>
        <p:txBody>
          <a:bodyPr/>
          <a:lstStyle/>
          <a:p>
            <a:pPr>
              <a:defRPr/>
            </a:pPr>
            <a:fld id="{125CBDDA-5CCF-8748-8988-9DC6C8981774}" type="slidenum">
              <a:rPr lang="de-DE"/>
              <a:t>‹N›</a:t>
            </a:fld>
            <a:endParaRPr lang="de-DE"/>
          </a:p>
        </p:txBody>
      </p:sp>
      <p:sp>
        <p:nvSpPr>
          <p:cNvPr id="1478988867" name="Datumsplatzhalter 4"/>
          <p:cNvSpPr>
            <a:spLocks noGrp="1"/>
          </p:cNvSpPr>
          <p:nvPr>
            <p:ph type="dt" sz="half" idx="2"/>
          </p:nvPr>
        </p:nvSpPr>
        <p:spPr bwMode="auto">
          <a:xfrm>
            <a:off x="9465335" y="6552644"/>
            <a:ext cx="1597776" cy="365125"/>
          </a:xfrm>
          <a:prstGeom prst="rect">
            <a:avLst/>
          </a:prstGeom>
        </p:spPr>
        <p:txBody>
          <a:bodyPr vert="horz" lIns="91440" tIns="45720" rIns="91440" bIns="45720" rtlCol="0" anchor="ctr"/>
          <a:lstStyle>
            <a:lvl1pPr algn="r">
              <a:defRPr sz="1000">
                <a:solidFill>
                  <a:schemeClr val="tx1"/>
                </a:solidFill>
              </a:defRPr>
            </a:lvl1pPr>
          </a:lstStyle>
          <a:p>
            <a:pPr>
              <a:defRPr/>
            </a:pPr>
            <a:r>
              <a:rPr lang="de-DE"/>
              <a:t>Author - OrgUnit</a:t>
            </a:r>
            <a:endParaRPr/>
          </a:p>
        </p:txBody>
      </p:sp>
      <p:sp>
        <p:nvSpPr>
          <p:cNvPr id="4463715" name="Fußzeilenplatzhalter 7"/>
          <p:cNvSpPr>
            <a:spLocks noGrp="1"/>
          </p:cNvSpPr>
          <p:nvPr>
            <p:ph type="ftr" sz="quarter" idx="3"/>
          </p:nvPr>
        </p:nvSpPr>
        <p:spPr bwMode="auto">
          <a:xfrm>
            <a:off x="5283202" y="6560612"/>
            <a:ext cx="4182132" cy="357156"/>
          </a:xfrm>
          <a:prstGeom prst="rect">
            <a:avLst/>
          </a:prstGeom>
        </p:spPr>
        <p:txBody>
          <a:bodyPr vert="horz" lIns="91440" tIns="45720" rIns="91440" bIns="45720" rtlCol="0" anchor="ctr"/>
          <a:lstStyle>
            <a:lvl1pPr algn="ctr">
              <a:defRPr sz="1000">
                <a:solidFill>
                  <a:srgbClr val="333333"/>
                </a:solidFill>
              </a:defRPr>
            </a:lvl1pPr>
          </a:lstStyle>
          <a:p>
            <a:pPr algn="l">
              <a:defRPr/>
            </a:pPr>
            <a:r>
              <a:rPr lang="en-US"/>
              <a:t>FAIR MAC Review on Controls</a:t>
            </a:r>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bwMode="auto">
        <a:xfrm>
          <a:off x="0" y="0"/>
          <a:ext cx="0" cy="0"/>
          <a:chOff x="0" y="0"/>
          <a:chExt cx="0" cy="0"/>
        </a:xfrm>
      </p:grpSpPr>
      <p:cxnSp>
        <p:nvCxnSpPr>
          <p:cNvPr id="1340945170" name="Gerade Verbindung 26"/>
          <p:cNvCxnSpPr/>
          <p:nvPr userDrawn="1"/>
        </p:nvCxnSpPr>
        <p:spPr bwMode="auto">
          <a:xfrm>
            <a:off x="0" y="6732777"/>
            <a:ext cx="12192000" cy="0"/>
          </a:xfrm>
          <a:prstGeom prst="line">
            <a:avLst/>
          </a:prstGeom>
          <a:ln w="203200">
            <a:solidFill>
              <a:srgbClr val="EAEAEA"/>
            </a:solidFill>
          </a:ln>
          <a:effectLst/>
        </p:spPr>
        <p:style>
          <a:lnRef idx="2">
            <a:schemeClr val="accent1"/>
          </a:lnRef>
          <a:fillRef idx="0">
            <a:schemeClr val="accent1"/>
          </a:fillRef>
          <a:effectRef idx="1">
            <a:schemeClr val="accent1"/>
          </a:effectRef>
          <a:fontRef idx="minor">
            <a:schemeClr val="tx1"/>
          </a:fontRef>
        </p:style>
      </p:cxnSp>
      <p:pic>
        <p:nvPicPr>
          <p:cNvPr id="1594573079" name="Bild 6" descr="GSI_Logo_rgb.png"/>
          <p:cNvPicPr>
            <a:picLocks noChangeAspect="1"/>
          </p:cNvPicPr>
          <p:nvPr userDrawn="1"/>
        </p:nvPicPr>
        <p:blipFill>
          <a:blip r:embed="rId6"/>
          <a:stretch/>
        </p:blipFill>
        <p:spPr bwMode="auto">
          <a:xfrm>
            <a:off x="10146453" y="485167"/>
            <a:ext cx="1505441" cy="501815"/>
          </a:xfrm>
          <a:prstGeom prst="rect">
            <a:avLst/>
          </a:prstGeom>
        </p:spPr>
      </p:pic>
      <p:cxnSp>
        <p:nvCxnSpPr>
          <p:cNvPr id="1188988194" name="Gerade Verbindung 22"/>
          <p:cNvCxnSpPr/>
          <p:nvPr userDrawn="1"/>
        </p:nvCxnSpPr>
        <p:spPr bwMode="auto">
          <a:xfrm>
            <a:off x="0" y="1101632"/>
            <a:ext cx="12192000" cy="0"/>
          </a:xfrm>
          <a:prstGeom prst="line">
            <a:avLst/>
          </a:prstGeom>
          <a:ln w="203200">
            <a:solidFill>
              <a:srgbClr val="EAEAEA"/>
            </a:solidFill>
          </a:ln>
          <a:effectLst/>
        </p:spPr>
        <p:style>
          <a:lnRef idx="2">
            <a:schemeClr val="accent1"/>
          </a:lnRef>
          <a:fillRef idx="0">
            <a:schemeClr val="accent1"/>
          </a:fillRef>
          <a:effectRef idx="1">
            <a:schemeClr val="accent1"/>
          </a:effectRef>
          <a:fontRef idx="minor">
            <a:schemeClr val="tx1"/>
          </a:fontRef>
        </p:style>
      </p:cxnSp>
      <p:sp>
        <p:nvSpPr>
          <p:cNvPr id="2102669383" name="Rechteck 23"/>
          <p:cNvSpPr/>
          <p:nvPr userDrawn="1"/>
        </p:nvSpPr>
        <p:spPr bwMode="auto">
          <a:xfrm>
            <a:off x="-1" y="969432"/>
            <a:ext cx="268800" cy="268800"/>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de-DE" sz="2400"/>
          </a:p>
        </p:txBody>
      </p:sp>
      <p:sp>
        <p:nvSpPr>
          <p:cNvPr id="768060523" name="Rechteck 24"/>
          <p:cNvSpPr/>
          <p:nvPr userDrawn="1"/>
        </p:nvSpPr>
        <p:spPr bwMode="auto">
          <a:xfrm>
            <a:off x="-1" y="6599766"/>
            <a:ext cx="271036" cy="271036"/>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de-DE" sz="2400"/>
          </a:p>
        </p:txBody>
      </p:sp>
      <p:sp>
        <p:nvSpPr>
          <p:cNvPr id="21076572" name="Textplatzhalter 2"/>
          <p:cNvSpPr>
            <a:spLocks noGrp="1"/>
          </p:cNvSpPr>
          <p:nvPr>
            <p:ph type="body" idx="1"/>
          </p:nvPr>
        </p:nvSpPr>
        <p:spPr bwMode="auto">
          <a:xfrm>
            <a:off x="423513" y="1450688"/>
            <a:ext cx="11226901" cy="4903585"/>
          </a:xfrm>
          <a:prstGeom prst="rect">
            <a:avLst/>
          </a:prstGeom>
        </p:spPr>
        <p:txBody>
          <a:bodyPr vert="horz" lIns="91440" tIns="45720" rIns="91440" bIns="45720" rtlCol="0">
            <a:no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444235322" name="Foliennummernplatzhalter 5"/>
          <p:cNvSpPr>
            <a:spLocks noGrp="1"/>
          </p:cNvSpPr>
          <p:nvPr>
            <p:ph type="sldNum" sz="quarter" idx="4"/>
          </p:nvPr>
        </p:nvSpPr>
        <p:spPr bwMode="auto">
          <a:xfrm>
            <a:off x="10687722" y="6552643"/>
            <a:ext cx="993197" cy="365125"/>
          </a:xfrm>
          <a:prstGeom prst="rect">
            <a:avLst/>
          </a:prstGeom>
        </p:spPr>
        <p:txBody>
          <a:bodyPr vert="horz" lIns="91440" tIns="45720" rIns="91440" bIns="45720" rtlCol="0" anchor="ctr"/>
          <a:lstStyle>
            <a:lvl1pPr algn="r">
              <a:defRPr sz="1000">
                <a:solidFill>
                  <a:srgbClr val="333333"/>
                </a:solidFill>
                <a:latin typeface="Arial"/>
                <a:cs typeface="Arial"/>
              </a:defRPr>
            </a:lvl1pPr>
          </a:lstStyle>
          <a:p>
            <a:pPr>
              <a:defRPr/>
            </a:pPr>
            <a:fld id="{125CBDDA-5CCF-8748-8988-9DC6C8981774}" type="slidenum">
              <a:rPr lang="de-DE"/>
              <a:t>‹N›</a:t>
            </a:fld>
            <a:endParaRPr lang="de-DE"/>
          </a:p>
        </p:txBody>
      </p:sp>
      <p:sp>
        <p:nvSpPr>
          <p:cNvPr id="596406912" name="Textfeld 10"/>
          <p:cNvSpPr txBox="1"/>
          <p:nvPr/>
        </p:nvSpPr>
        <p:spPr bwMode="auto">
          <a:xfrm>
            <a:off x="580361" y="6616079"/>
            <a:ext cx="4702844" cy="246221"/>
          </a:xfrm>
          <a:prstGeom prst="rect">
            <a:avLst/>
          </a:prstGeom>
          <a:noFill/>
        </p:spPr>
        <p:txBody>
          <a:bodyPr wrap="square" rtlCol="0" anchor="ctr">
            <a:spAutoFit/>
          </a:bodyPr>
          <a:lstStyle/>
          <a:p>
            <a:pPr marL="0" marR="0" indent="0" algn="l" defTabSz="457189">
              <a:lnSpc>
                <a:spcPct val="100000"/>
              </a:lnSpc>
              <a:spcBef>
                <a:spcPts val="0"/>
              </a:spcBef>
              <a:spcAft>
                <a:spcPts val="0"/>
              </a:spcAft>
              <a:buClrTx/>
              <a:buSzTx/>
              <a:buFontTx/>
              <a:buNone/>
              <a:defRPr/>
            </a:pPr>
            <a:r>
              <a:rPr lang="de-DE" sz="1000">
                <a:solidFill>
                  <a:srgbClr val="333333"/>
                </a:solidFill>
                <a:latin typeface="Arial"/>
                <a:cs typeface="Arial"/>
              </a:rPr>
              <a:t>GSI Helmholtzzentrum für Schwerionenforschung GmbH</a:t>
            </a:r>
            <a:endParaRPr/>
          </a:p>
        </p:txBody>
      </p:sp>
      <p:sp>
        <p:nvSpPr>
          <p:cNvPr id="566199750" name="Titelplatzhalter 1"/>
          <p:cNvSpPr>
            <a:spLocks noGrp="1"/>
          </p:cNvSpPr>
          <p:nvPr>
            <p:ph type="title"/>
          </p:nvPr>
        </p:nvSpPr>
        <p:spPr bwMode="auto">
          <a:xfrm>
            <a:off x="423518" y="308100"/>
            <a:ext cx="9109549" cy="787557"/>
          </a:xfrm>
          <a:prstGeom prst="rect">
            <a:avLst/>
          </a:prstGeom>
        </p:spPr>
        <p:txBody>
          <a:bodyPr vert="horz" lIns="91440" tIns="45720" rIns="91440" bIns="45720" rtlCol="0" anchor="b" anchorCtr="0">
            <a:noAutofit/>
          </a:bodyPr>
          <a:lstStyle/>
          <a:p>
            <a:pPr>
              <a:defRPr/>
            </a:pPr>
            <a:r>
              <a:rPr lang="de-DE"/>
              <a:t>Mastertitelformat bearbeiten</a:t>
            </a:r>
            <a:endParaRPr/>
          </a:p>
        </p:txBody>
      </p:sp>
      <p:sp>
        <p:nvSpPr>
          <p:cNvPr id="905471711" name="Datumsplatzhalter 4"/>
          <p:cNvSpPr>
            <a:spLocks noGrp="1"/>
          </p:cNvSpPr>
          <p:nvPr>
            <p:ph type="dt" sz="half" idx="2"/>
          </p:nvPr>
        </p:nvSpPr>
        <p:spPr bwMode="auto">
          <a:xfrm>
            <a:off x="9535008" y="6552643"/>
            <a:ext cx="1131165" cy="365125"/>
          </a:xfrm>
          <a:prstGeom prst="rect">
            <a:avLst/>
          </a:prstGeom>
        </p:spPr>
        <p:txBody>
          <a:bodyPr vert="horz" lIns="91440" tIns="45720" rIns="91440" bIns="45720" rtlCol="0" anchor="ctr"/>
          <a:lstStyle>
            <a:lvl1pPr algn="r">
              <a:defRPr sz="1000">
                <a:solidFill>
                  <a:srgbClr val="333333"/>
                </a:solidFill>
              </a:defRPr>
            </a:lvl1pPr>
          </a:lstStyle>
          <a:p>
            <a:pPr>
              <a:defRPr/>
            </a:pPr>
            <a:r>
              <a:rPr lang="de-DE"/>
              <a:t>Author - OrgUnit</a:t>
            </a:r>
            <a:endParaRPr/>
          </a:p>
        </p:txBody>
      </p:sp>
      <p:sp>
        <p:nvSpPr>
          <p:cNvPr id="1414308872" name="Fußzeilenplatzhalter 7"/>
          <p:cNvSpPr>
            <a:spLocks noGrp="1"/>
          </p:cNvSpPr>
          <p:nvPr>
            <p:ph type="ftr" sz="quarter" idx="3"/>
          </p:nvPr>
        </p:nvSpPr>
        <p:spPr bwMode="auto">
          <a:xfrm>
            <a:off x="5350935" y="6560611"/>
            <a:ext cx="4182132" cy="357156"/>
          </a:xfrm>
          <a:prstGeom prst="rect">
            <a:avLst/>
          </a:prstGeom>
        </p:spPr>
        <p:txBody>
          <a:bodyPr vert="horz" lIns="91440" tIns="45720" rIns="91440" bIns="45720" rtlCol="0" anchor="ctr"/>
          <a:lstStyle>
            <a:lvl1pPr algn="ctr">
              <a:defRPr sz="1000">
                <a:solidFill>
                  <a:srgbClr val="333333"/>
                </a:solidFill>
              </a:defRPr>
            </a:lvl1pPr>
          </a:lstStyle>
          <a:p>
            <a:pPr algn="l">
              <a:defRPr/>
            </a:pPr>
            <a:r>
              <a:rPr lang="en-US"/>
              <a:t>FAIR MAC Review on Controls</a:t>
            </a:r>
            <a:endParaRPr lang="de-DE"/>
          </a:p>
        </p:txBody>
      </p:sp>
      <p:pic>
        <p:nvPicPr>
          <p:cNvPr id="944433228" name="Bild 12" descr="FAIR_Logo_rgb.png"/>
          <p:cNvPicPr>
            <a:picLocks noChangeAspect="1"/>
          </p:cNvPicPr>
          <p:nvPr userDrawn="1"/>
        </p:nvPicPr>
        <p:blipFill>
          <a:blip r:embed="rId7"/>
          <a:stretch/>
        </p:blipFill>
        <p:spPr bwMode="auto">
          <a:xfrm>
            <a:off x="8855086" y="297502"/>
            <a:ext cx="1033406" cy="86117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p:txStyles>
    <p:titleStyle>
      <a:lvl1pPr algn="l" defTabSz="457189">
        <a:spcBef>
          <a:spcPts val="0"/>
        </a:spcBef>
        <a:buNone/>
        <a:defRPr sz="2400" b="1">
          <a:solidFill>
            <a:srgbClr val="333333"/>
          </a:solidFill>
          <a:latin typeface="Arial"/>
          <a:ea typeface="+mj-ea"/>
          <a:cs typeface="Arial"/>
        </a:defRPr>
      </a:lvl1pPr>
    </p:titleStyle>
    <p:bodyStyle>
      <a:lvl1pPr marL="342890" indent="-342890" algn="l" defTabSz="457189">
        <a:spcBef>
          <a:spcPts val="0"/>
        </a:spcBef>
        <a:buClr>
          <a:srgbClr val="FDBB63"/>
        </a:buClr>
        <a:buFont typeface="Wingdings"/>
        <a:buChar char="§"/>
        <a:defRPr sz="2400">
          <a:solidFill>
            <a:srgbClr val="333333"/>
          </a:solidFill>
          <a:latin typeface="Arial"/>
          <a:ea typeface="+mn-ea"/>
          <a:cs typeface="Arial"/>
        </a:defRPr>
      </a:lvl1pPr>
      <a:lvl2pPr marL="742932" indent="-285744" algn="l" defTabSz="457189">
        <a:spcBef>
          <a:spcPts val="0"/>
        </a:spcBef>
        <a:buClr>
          <a:srgbClr val="FDBB63"/>
        </a:buClr>
        <a:buFont typeface="Wingdings"/>
        <a:buChar char="§"/>
        <a:defRPr sz="2000">
          <a:solidFill>
            <a:srgbClr val="333333"/>
          </a:solidFill>
          <a:latin typeface="Arial"/>
          <a:ea typeface="+mn-ea"/>
          <a:cs typeface="Arial"/>
        </a:defRPr>
      </a:lvl2pPr>
      <a:lvl3pPr marL="1142971" indent="-228594" algn="l" defTabSz="457189">
        <a:spcBef>
          <a:spcPts val="0"/>
        </a:spcBef>
        <a:buClr>
          <a:srgbClr val="FDBB63"/>
        </a:buClr>
        <a:buFont typeface="Wingdings"/>
        <a:buChar char="§"/>
        <a:defRPr sz="1800">
          <a:solidFill>
            <a:srgbClr val="333333"/>
          </a:solidFill>
          <a:latin typeface="Arial"/>
          <a:ea typeface="+mn-ea"/>
          <a:cs typeface="Arial"/>
        </a:defRPr>
      </a:lvl3pPr>
      <a:lvl4pPr marL="1600160" indent="-228594" algn="l" defTabSz="457189">
        <a:spcBef>
          <a:spcPts val="0"/>
        </a:spcBef>
        <a:buClr>
          <a:srgbClr val="FDBB63"/>
        </a:buClr>
        <a:buFont typeface="Wingdings"/>
        <a:buChar char="§"/>
        <a:defRPr sz="1600">
          <a:solidFill>
            <a:srgbClr val="333333"/>
          </a:solidFill>
          <a:latin typeface="Arial"/>
          <a:ea typeface="+mn-ea"/>
          <a:cs typeface="Arial"/>
        </a:defRPr>
      </a:lvl4pPr>
      <a:lvl5pPr marL="2057349" indent="-228594" algn="l" defTabSz="457189">
        <a:spcBef>
          <a:spcPts val="0"/>
        </a:spcBef>
        <a:buClr>
          <a:srgbClr val="FDBB63"/>
        </a:buClr>
        <a:buFont typeface="Wingdings"/>
        <a:buChar char="§"/>
        <a:defRPr sz="1400">
          <a:solidFill>
            <a:srgbClr val="333333"/>
          </a:solidFill>
          <a:latin typeface="Arial"/>
          <a:ea typeface="+mn-ea"/>
          <a:cs typeface="Arial"/>
        </a:defRPr>
      </a:lvl5pPr>
      <a:lvl6pPr marL="2514536" indent="-228594" algn="l" defTabSz="457189">
        <a:spcBef>
          <a:spcPts val="0"/>
        </a:spcBef>
        <a:buFont typeface="Arial"/>
        <a:buChar char="•"/>
        <a:defRPr sz="2000">
          <a:solidFill>
            <a:schemeClr val="tx1"/>
          </a:solidFill>
          <a:latin typeface="+mn-lt"/>
          <a:ea typeface="+mn-ea"/>
          <a:cs typeface="+mn-cs"/>
        </a:defRPr>
      </a:lvl6pPr>
      <a:lvl7pPr marL="2971726" indent="-228594" algn="l" defTabSz="457189">
        <a:spcBef>
          <a:spcPts val="0"/>
        </a:spcBef>
        <a:buFont typeface="Arial"/>
        <a:buChar char="•"/>
        <a:defRPr sz="2000">
          <a:solidFill>
            <a:schemeClr val="tx1"/>
          </a:solidFill>
          <a:latin typeface="+mn-lt"/>
          <a:ea typeface="+mn-ea"/>
          <a:cs typeface="+mn-cs"/>
        </a:defRPr>
      </a:lvl7pPr>
      <a:lvl8pPr marL="3428914" indent="-228594" algn="l" defTabSz="457189">
        <a:spcBef>
          <a:spcPts val="0"/>
        </a:spcBef>
        <a:buFont typeface="Arial"/>
        <a:buChar char="•"/>
        <a:defRPr sz="2000">
          <a:solidFill>
            <a:schemeClr val="tx1"/>
          </a:solidFill>
          <a:latin typeface="+mn-lt"/>
          <a:ea typeface="+mn-ea"/>
          <a:cs typeface="+mn-cs"/>
        </a:defRPr>
      </a:lvl8pPr>
      <a:lvl9pPr marL="3886103" indent="-228594" algn="l" defTabSz="457189">
        <a:spcBef>
          <a:spcPts val="0"/>
        </a:spcBef>
        <a:buFont typeface="Arial"/>
        <a:buChar char="•"/>
        <a:defRPr sz="2000">
          <a:solidFill>
            <a:schemeClr val="tx1"/>
          </a:solidFill>
          <a:latin typeface="+mn-lt"/>
          <a:ea typeface="+mn-ea"/>
          <a:cs typeface="+mn-cs"/>
        </a:defRPr>
      </a:lvl9pPr>
    </p:bodyStyle>
    <p:otherStyle>
      <a:defPPr>
        <a:defRPr lang="de-DE"/>
      </a:defPPr>
      <a:lvl1pPr marL="0" algn="l" defTabSz="457189">
        <a:defRPr sz="1800">
          <a:solidFill>
            <a:schemeClr val="tx1"/>
          </a:solidFill>
          <a:latin typeface="+mn-lt"/>
          <a:ea typeface="+mn-ea"/>
          <a:cs typeface="+mn-cs"/>
        </a:defRPr>
      </a:lvl1pPr>
      <a:lvl2pPr marL="457189" algn="l" defTabSz="457189">
        <a:defRPr sz="1800">
          <a:solidFill>
            <a:schemeClr val="tx1"/>
          </a:solidFill>
          <a:latin typeface="+mn-lt"/>
          <a:ea typeface="+mn-ea"/>
          <a:cs typeface="+mn-cs"/>
        </a:defRPr>
      </a:lvl2pPr>
      <a:lvl3pPr marL="914377" algn="l" defTabSz="457189">
        <a:defRPr sz="1800">
          <a:solidFill>
            <a:schemeClr val="tx1"/>
          </a:solidFill>
          <a:latin typeface="+mn-lt"/>
          <a:ea typeface="+mn-ea"/>
          <a:cs typeface="+mn-cs"/>
        </a:defRPr>
      </a:lvl3pPr>
      <a:lvl4pPr marL="1371566" algn="l" defTabSz="457189">
        <a:defRPr sz="1800">
          <a:solidFill>
            <a:schemeClr val="tx1"/>
          </a:solidFill>
          <a:latin typeface="+mn-lt"/>
          <a:ea typeface="+mn-ea"/>
          <a:cs typeface="+mn-cs"/>
        </a:defRPr>
      </a:lvl4pPr>
      <a:lvl5pPr marL="1828754" algn="l" defTabSz="457189">
        <a:defRPr sz="1800">
          <a:solidFill>
            <a:schemeClr val="tx1"/>
          </a:solidFill>
          <a:latin typeface="+mn-lt"/>
          <a:ea typeface="+mn-ea"/>
          <a:cs typeface="+mn-cs"/>
        </a:defRPr>
      </a:lvl5pPr>
      <a:lvl6pPr marL="2285943" algn="l" defTabSz="457189">
        <a:defRPr sz="1800">
          <a:solidFill>
            <a:schemeClr val="tx1"/>
          </a:solidFill>
          <a:latin typeface="+mn-lt"/>
          <a:ea typeface="+mn-ea"/>
          <a:cs typeface="+mn-cs"/>
        </a:defRPr>
      </a:lvl6pPr>
      <a:lvl7pPr marL="2743131" algn="l" defTabSz="457189">
        <a:defRPr sz="1800">
          <a:solidFill>
            <a:schemeClr val="tx1"/>
          </a:solidFill>
          <a:latin typeface="+mn-lt"/>
          <a:ea typeface="+mn-ea"/>
          <a:cs typeface="+mn-cs"/>
        </a:defRPr>
      </a:lvl7pPr>
      <a:lvl8pPr marL="3200320" algn="l" defTabSz="457189">
        <a:defRPr sz="1800">
          <a:solidFill>
            <a:schemeClr val="tx1"/>
          </a:solidFill>
          <a:latin typeface="+mn-lt"/>
          <a:ea typeface="+mn-ea"/>
          <a:cs typeface="+mn-cs"/>
        </a:defRPr>
      </a:lvl8pPr>
      <a:lvl9pPr marL="3657509" algn="l" defTabSz="457189">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sv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5F50DB4B-8331-3D1C-5B76-F15A341A634B}"/>
              </a:ext>
            </a:extLst>
          </p:cNvPr>
          <p:cNvSpPr>
            <a:spLocks noGrp="1"/>
          </p:cNvSpPr>
          <p:nvPr>
            <p:ph type="sldNum" sz="quarter" idx="12"/>
          </p:nvPr>
        </p:nvSpPr>
        <p:spPr/>
        <p:txBody>
          <a:bodyPr/>
          <a:lstStyle/>
          <a:p>
            <a:pPr>
              <a:defRPr/>
            </a:pPr>
            <a:fld id="{125CBDDA-5CCF-8748-8988-9DC6C8981774}" type="slidenum">
              <a:rPr lang="de-DE" smtClean="0"/>
              <a:t>1</a:t>
            </a:fld>
            <a:endParaRPr lang="de-DE" dirty="0"/>
          </a:p>
        </p:txBody>
      </p:sp>
      <p:sp>
        <p:nvSpPr>
          <p:cNvPr id="19" name="CasellaDiTesto 18">
            <a:extLst>
              <a:ext uri="{FF2B5EF4-FFF2-40B4-BE49-F238E27FC236}">
                <a16:creationId xmlns:a16="http://schemas.microsoft.com/office/drawing/2014/main" id="{FF56AFC1-A16D-D413-9CA6-068C8645DFB5}"/>
              </a:ext>
            </a:extLst>
          </p:cNvPr>
          <p:cNvSpPr txBox="1"/>
          <p:nvPr/>
        </p:nvSpPr>
        <p:spPr bwMode="auto">
          <a:xfrm>
            <a:off x="8594271" y="5767813"/>
            <a:ext cx="3597729" cy="784830"/>
          </a:xfrm>
          <a:prstGeom prst="rect">
            <a:avLst/>
          </a:prstGeom>
        </p:spPr>
        <p:txBody>
          <a:bodyPr wrap="square" rtlCol="0">
            <a:spAutoFit/>
          </a:bodyPr>
          <a:lstStyle/>
          <a:p>
            <a:pPr algn="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Desiree Furfaro</a:t>
            </a:r>
          </a:p>
          <a:p>
            <a:pPr algn="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Università degli Studi di Napoli Federico II</a:t>
            </a:r>
          </a:p>
          <a:p>
            <a:pPr algn="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Tutor: Martina Moglioni</a:t>
            </a:r>
          </a:p>
        </p:txBody>
      </p:sp>
      <p:sp>
        <p:nvSpPr>
          <p:cNvPr id="20" name="CasellaDiTesto 19">
            <a:extLst>
              <a:ext uri="{FF2B5EF4-FFF2-40B4-BE49-F238E27FC236}">
                <a16:creationId xmlns:a16="http://schemas.microsoft.com/office/drawing/2014/main" id="{0FCE7D83-91BB-3E60-8A21-67281234AECD}"/>
              </a:ext>
            </a:extLst>
          </p:cNvPr>
          <p:cNvSpPr txBox="1"/>
          <p:nvPr/>
        </p:nvSpPr>
        <p:spPr bwMode="auto">
          <a:xfrm>
            <a:off x="223157" y="2177143"/>
            <a:ext cx="11745686" cy="1938992"/>
          </a:xfrm>
          <a:prstGeom prst="rect">
            <a:avLst/>
          </a:prstGeom>
        </p:spPr>
        <p:txBody>
          <a:bodyPr wrap="square" rtlCol="0">
            <a:spAutoFit/>
          </a:bodyPr>
          <a:lstStyle/>
          <a:p>
            <a:pPr algn="ctr"/>
            <a:r>
              <a:rPr lang="it-IT" sz="4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FLUKA Simulations and Physical Characterization of Proton Beams Base Data</a:t>
            </a:r>
          </a:p>
          <a:p>
            <a:pPr algn="ctr"/>
            <a:r>
              <a:rPr lang="it-IT" sz="4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for TRiP98 Treatment Planning</a:t>
            </a:r>
          </a:p>
        </p:txBody>
      </p:sp>
    </p:spTree>
    <p:extLst>
      <p:ext uri="{BB962C8B-B14F-4D97-AF65-F5344CB8AC3E}">
        <p14:creationId xmlns:p14="http://schemas.microsoft.com/office/powerpoint/2010/main" val="301679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D146BE-16C4-9825-46DB-E1F7D727C450}"/>
              </a:ext>
            </a:extLst>
          </p:cNvPr>
          <p:cNvSpPr>
            <a:spLocks noGrp="1"/>
          </p:cNvSpPr>
          <p:nvPr>
            <p:ph type="title"/>
          </p:nvPr>
        </p:nvSpPr>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Proton Therapy</a:t>
            </a:r>
          </a:p>
        </p:txBody>
      </p:sp>
      <p:sp>
        <p:nvSpPr>
          <p:cNvPr id="4" name="Segnaposto numero diapositiva 3">
            <a:extLst>
              <a:ext uri="{FF2B5EF4-FFF2-40B4-BE49-F238E27FC236}">
                <a16:creationId xmlns:a16="http://schemas.microsoft.com/office/drawing/2014/main" id="{F1DE855A-EEF4-094F-3870-1452AD85399F}"/>
              </a:ext>
            </a:extLst>
          </p:cNvPr>
          <p:cNvSpPr>
            <a:spLocks noGrp="1"/>
          </p:cNvSpPr>
          <p:nvPr>
            <p:ph type="sldNum" sz="quarter" idx="12"/>
          </p:nvPr>
        </p:nvSpPr>
        <p:spPr/>
        <p:txBody>
          <a:bodyPr/>
          <a:lstStyle/>
          <a:p>
            <a:pPr>
              <a:defRPr/>
            </a:pPr>
            <a:fld id="{125CBDDA-5CCF-8748-8988-9DC6C8981774}" type="slidenum">
              <a:rPr lang="de-DE" smtClean="0"/>
              <a:t>2</a:t>
            </a:fld>
            <a:endParaRPr lang="de-DE"/>
          </a:p>
        </p:txBody>
      </p:sp>
      <p:sp>
        <p:nvSpPr>
          <p:cNvPr id="12" name="CasellaDiTesto 11">
            <a:extLst>
              <a:ext uri="{FF2B5EF4-FFF2-40B4-BE49-F238E27FC236}">
                <a16:creationId xmlns:a16="http://schemas.microsoft.com/office/drawing/2014/main" id="{F5D6B25B-F1E6-D290-D229-845D6DDC1709}"/>
              </a:ext>
            </a:extLst>
          </p:cNvPr>
          <p:cNvSpPr txBox="1"/>
          <p:nvPr/>
        </p:nvSpPr>
        <p:spPr bwMode="auto">
          <a:xfrm>
            <a:off x="7609114" y="4848675"/>
            <a:ext cx="4582886" cy="1092607"/>
          </a:xfrm>
          <a:prstGeom prst="rect">
            <a:avLst/>
          </a:prstGeom>
        </p:spPr>
        <p:txBody>
          <a:bodyPr wrap="square" rtlCol="0">
            <a:spAutoFit/>
          </a:bodyPr>
          <a:lstStyle/>
          <a:p>
            <a:pPr algn="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Localized dose deposition:</a:t>
            </a:r>
            <a:b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b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High dose delivery concentrated within the target volume.</a:t>
            </a:r>
          </a:p>
        </p:txBody>
      </p:sp>
      <p:sp>
        <p:nvSpPr>
          <p:cNvPr id="13" name="CasellaDiTesto 12">
            <a:extLst>
              <a:ext uri="{FF2B5EF4-FFF2-40B4-BE49-F238E27FC236}">
                <a16:creationId xmlns:a16="http://schemas.microsoft.com/office/drawing/2014/main" id="{165C8C2F-C180-479B-555C-677D405FB560}"/>
              </a:ext>
            </a:extLst>
          </p:cNvPr>
          <p:cNvSpPr txBox="1"/>
          <p:nvPr/>
        </p:nvSpPr>
        <p:spPr bwMode="auto">
          <a:xfrm>
            <a:off x="7630148" y="2921168"/>
            <a:ext cx="4561852" cy="1708160"/>
          </a:xfrm>
          <a:prstGeom prst="rect">
            <a:avLst/>
          </a:prstGeom>
        </p:spPr>
        <p:txBody>
          <a:bodyPr wrap="square" rtlCol="0">
            <a:spAutoFit/>
          </a:bodyPr>
          <a:lstStyle/>
          <a:p>
            <a:pPr algn="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Bragg peak:</a:t>
            </a:r>
          </a:p>
          <a:p>
            <a:pPr algn="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Sharp maximum of energy deposition occurring near the end of a proton's path, allowing the dose to be concentrated at a specific depth.</a:t>
            </a:r>
          </a:p>
        </p:txBody>
      </p:sp>
      <p:pic>
        <p:nvPicPr>
          <p:cNvPr id="19" name="Immagine 18">
            <a:extLst>
              <a:ext uri="{FF2B5EF4-FFF2-40B4-BE49-F238E27FC236}">
                <a16:creationId xmlns:a16="http://schemas.microsoft.com/office/drawing/2014/main" id="{67A16368-3BCC-D381-1D40-7FC3F18E4FE6}"/>
              </a:ext>
            </a:extLst>
          </p:cNvPr>
          <p:cNvPicPr>
            <a:picLocks noChangeAspect="1"/>
          </p:cNvPicPr>
          <p:nvPr/>
        </p:nvPicPr>
        <p:blipFill>
          <a:blip r:embed="rId2"/>
          <a:srcRect l="956" t="1631" r="24789" b="3308"/>
          <a:stretch>
            <a:fillRect/>
          </a:stretch>
        </p:blipFill>
        <p:spPr>
          <a:xfrm>
            <a:off x="269956" y="1359784"/>
            <a:ext cx="7339158" cy="4753985"/>
          </a:xfrm>
          <a:prstGeom prst="rect">
            <a:avLst/>
          </a:prstGeom>
        </p:spPr>
      </p:pic>
      <p:sp>
        <p:nvSpPr>
          <p:cNvPr id="25" name="CasellaDiTesto 24">
            <a:extLst>
              <a:ext uri="{FF2B5EF4-FFF2-40B4-BE49-F238E27FC236}">
                <a16:creationId xmlns:a16="http://schemas.microsoft.com/office/drawing/2014/main" id="{0727A85F-423A-A39F-34F9-2D604799FEFF}"/>
              </a:ext>
            </a:extLst>
          </p:cNvPr>
          <p:cNvSpPr txBox="1"/>
          <p:nvPr/>
        </p:nvSpPr>
        <p:spPr bwMode="auto">
          <a:xfrm>
            <a:off x="7609114" y="1301438"/>
            <a:ext cx="4561852" cy="1400383"/>
          </a:xfrm>
          <a:prstGeom prst="rect">
            <a:avLst/>
          </a:prstGeom>
          <a:noFill/>
        </p:spPr>
        <p:txBody>
          <a:bodyPr wrap="square">
            <a:spAutoFit/>
          </a:bodyPr>
          <a:lstStyle/>
          <a:p>
            <a:pPr algn="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Dose:</a:t>
            </a:r>
          </a:p>
          <a:p>
            <a:pPr algn="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Amount of energy deposited by ionizing radiation per unit mass of matter, measured in Gray (Gy).</a:t>
            </a:r>
          </a:p>
        </p:txBody>
      </p:sp>
    </p:spTree>
    <p:extLst>
      <p:ext uri="{BB962C8B-B14F-4D97-AF65-F5344CB8AC3E}">
        <p14:creationId xmlns:p14="http://schemas.microsoft.com/office/powerpoint/2010/main" val="3283120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37251D3-EB7B-96CF-0933-8D2A6DF7AD4D}"/>
              </a:ext>
            </a:extLst>
          </p:cNvPr>
          <p:cNvSpPr>
            <a:spLocks noGrp="1"/>
          </p:cNvSpPr>
          <p:nvPr>
            <p:ph type="sldNum" sz="quarter" idx="12"/>
          </p:nvPr>
        </p:nvSpPr>
        <p:spPr/>
        <p:txBody>
          <a:bodyPr/>
          <a:lstStyle/>
          <a:p>
            <a:pPr>
              <a:defRPr/>
            </a:pPr>
            <a:fld id="{125CBDDA-5CCF-8748-8988-9DC6C8981774}" type="slidenum">
              <a:rPr lang="de-DE" smtClean="0"/>
              <a:t>3</a:t>
            </a:fld>
            <a:endParaRPr lang="de-DE"/>
          </a:p>
        </p:txBody>
      </p:sp>
      <p:pic>
        <p:nvPicPr>
          <p:cNvPr id="7" name="Immagine 6">
            <a:extLst>
              <a:ext uri="{FF2B5EF4-FFF2-40B4-BE49-F238E27FC236}">
                <a16:creationId xmlns:a16="http://schemas.microsoft.com/office/drawing/2014/main" id="{60B44140-C54C-C313-9866-29E78787B6C2}"/>
              </a:ext>
            </a:extLst>
          </p:cNvPr>
          <p:cNvPicPr>
            <a:picLocks noChangeAspect="1"/>
          </p:cNvPicPr>
          <p:nvPr/>
        </p:nvPicPr>
        <p:blipFill>
          <a:blip r:embed="rId2"/>
          <a:stretch>
            <a:fillRect/>
          </a:stretch>
        </p:blipFill>
        <p:spPr>
          <a:xfrm>
            <a:off x="5148944" y="1791011"/>
            <a:ext cx="6929041" cy="4091584"/>
          </a:xfrm>
          <a:prstGeom prst="rect">
            <a:avLst/>
          </a:prstGeom>
        </p:spPr>
      </p:pic>
      <p:sp>
        <p:nvSpPr>
          <p:cNvPr id="9" name="CasellaDiTesto 8">
            <a:extLst>
              <a:ext uri="{FF2B5EF4-FFF2-40B4-BE49-F238E27FC236}">
                <a16:creationId xmlns:a16="http://schemas.microsoft.com/office/drawing/2014/main" id="{FE309C0F-753D-F4A3-40A8-F41C2F993A3C}"/>
              </a:ext>
            </a:extLst>
          </p:cNvPr>
          <p:cNvSpPr txBox="1"/>
          <p:nvPr/>
        </p:nvSpPr>
        <p:spPr bwMode="auto">
          <a:xfrm>
            <a:off x="7151916" y="5834020"/>
            <a:ext cx="5034929" cy="323165"/>
          </a:xfrm>
          <a:prstGeom prst="rect">
            <a:avLst/>
          </a:prstGeom>
          <a:noFill/>
        </p:spPr>
        <p:txBody>
          <a:bodyPr wrap="square">
            <a:spAutoFit/>
          </a:bodyPr>
          <a:lstStyle/>
          <a:p>
            <a:pPr algn="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Example of Bragg peak for an energy of 100 MeV for protons:</a:t>
            </a:r>
          </a:p>
        </p:txBody>
      </p:sp>
      <p:sp>
        <p:nvSpPr>
          <p:cNvPr id="11" name="CasellaDiTesto 10">
            <a:extLst>
              <a:ext uri="{FF2B5EF4-FFF2-40B4-BE49-F238E27FC236}">
                <a16:creationId xmlns:a16="http://schemas.microsoft.com/office/drawing/2014/main" id="{CE1AC250-1F32-0335-739F-989A6A6B65BE}"/>
              </a:ext>
            </a:extLst>
          </p:cNvPr>
          <p:cNvSpPr txBox="1"/>
          <p:nvPr/>
        </p:nvSpPr>
        <p:spPr bwMode="auto">
          <a:xfrm>
            <a:off x="1" y="1286119"/>
            <a:ext cx="5018314" cy="1400383"/>
          </a:xfrm>
          <a:prstGeom prst="rect">
            <a:avLst/>
          </a:prstGeom>
        </p:spPr>
        <p:txBody>
          <a:bodyPr wrap="square" rtlCol="0">
            <a:spAutoFit/>
          </a:bodyPr>
          <a:lstStyle/>
          <a:p>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Reduced distal dose:</a:t>
            </a:r>
          </a:p>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Minimal dose beyond the Bragg peak, sparing healthy tissues and critical organs. </a:t>
            </a:r>
          </a:p>
          <a:p>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CasellaDiTesto 12">
            <a:extLst>
              <a:ext uri="{FF2B5EF4-FFF2-40B4-BE49-F238E27FC236}">
                <a16:creationId xmlns:a16="http://schemas.microsoft.com/office/drawing/2014/main" id="{1104AE6C-B2A3-0A57-6886-EEAD72BFB445}"/>
              </a:ext>
            </a:extLst>
          </p:cNvPr>
          <p:cNvSpPr txBox="1"/>
          <p:nvPr/>
        </p:nvSpPr>
        <p:spPr bwMode="auto">
          <a:xfrm>
            <a:off x="0" y="3328972"/>
            <a:ext cx="5018314" cy="1092607"/>
          </a:xfrm>
          <a:prstGeom prst="rect">
            <a:avLst/>
          </a:prstGeom>
        </p:spPr>
        <p:txBody>
          <a:bodyPr wrap="square" rtlCol="0">
            <a:spAutoFit/>
          </a:bodyPr>
          <a:lstStyle/>
          <a:p>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Advantage for tumor treatment:</a:t>
            </a:r>
          </a:p>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Improved dose conformity and reduced irradiation of surrounding healthy tissues.</a:t>
            </a:r>
          </a:p>
        </p:txBody>
      </p:sp>
      <p:sp>
        <p:nvSpPr>
          <p:cNvPr id="15" name="CasellaDiTesto 14">
            <a:extLst>
              <a:ext uri="{FF2B5EF4-FFF2-40B4-BE49-F238E27FC236}">
                <a16:creationId xmlns:a16="http://schemas.microsoft.com/office/drawing/2014/main" id="{DB17CC51-793A-52F8-7DB3-95D9D194AA32}"/>
              </a:ext>
            </a:extLst>
          </p:cNvPr>
          <p:cNvSpPr txBox="1"/>
          <p:nvPr/>
        </p:nvSpPr>
        <p:spPr bwMode="auto">
          <a:xfrm>
            <a:off x="1" y="5064049"/>
            <a:ext cx="5018314" cy="1400383"/>
          </a:xfrm>
          <a:prstGeom prst="rect">
            <a:avLst/>
          </a:prstGeom>
          <a:noFill/>
        </p:spPr>
        <p:txBody>
          <a:bodyPr wrap="square">
            <a:spAutoFit/>
          </a:bodyPr>
          <a:lstStyle/>
          <a:p>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Spread-Out Bragg peak (SOBP):</a:t>
            </a:r>
          </a:p>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Combination of Bragg peaks at different depths to create a uniform high-dose region covering the entire tumor volume.</a:t>
            </a:r>
          </a:p>
        </p:txBody>
      </p:sp>
    </p:spTree>
    <p:extLst>
      <p:ext uri="{BB962C8B-B14F-4D97-AF65-F5344CB8AC3E}">
        <p14:creationId xmlns:p14="http://schemas.microsoft.com/office/powerpoint/2010/main" val="4083515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D886FEBF-6A95-4DBF-20CD-50261B16AC88}"/>
              </a:ext>
            </a:extLst>
          </p:cNvPr>
          <p:cNvSpPr>
            <a:spLocks noGrp="1"/>
          </p:cNvSpPr>
          <p:nvPr>
            <p:ph type="title"/>
          </p:nvPr>
        </p:nvSpPr>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Beam Characterization</a:t>
            </a:r>
          </a:p>
        </p:txBody>
      </p:sp>
      <p:sp>
        <p:nvSpPr>
          <p:cNvPr id="8" name="Segnaposto contenuto 7">
            <a:extLst>
              <a:ext uri="{FF2B5EF4-FFF2-40B4-BE49-F238E27FC236}">
                <a16:creationId xmlns:a16="http://schemas.microsoft.com/office/drawing/2014/main" id="{B2F4DD9B-6748-CDB4-DB40-64F1469C8728}"/>
              </a:ext>
            </a:extLst>
          </p:cNvPr>
          <p:cNvSpPr>
            <a:spLocks noGrp="1"/>
          </p:cNvSpPr>
          <p:nvPr>
            <p:ph sz="half" idx="1"/>
          </p:nvPr>
        </p:nvSpPr>
        <p:spPr>
          <a:xfrm>
            <a:off x="609600" y="4143022"/>
            <a:ext cx="5384800" cy="1983142"/>
          </a:xfrm>
        </p:spPr>
        <p:txBody>
          <a:bodyPr/>
          <a:lstStyle/>
          <a:p>
            <a:pPr marL="0" indent="0">
              <a:buNone/>
            </a:pPr>
            <a:r>
              <a:rPr lang="it-IT" sz="3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FLUKA </a:t>
            </a:r>
            <a:r>
              <a:rPr lang="it-IT" sz="3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simulations</a:t>
            </a:r>
            <a:r>
              <a:rPr lang="it-IT" sz="3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a:p>
            <a:pPr marL="0" indent="0">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 Monte Carlo simulation code used to model particle interactions and radiation transport in matter, providing detailed dose and beam characterization.</a:t>
            </a:r>
          </a:p>
        </p:txBody>
      </p:sp>
      <p:sp>
        <p:nvSpPr>
          <p:cNvPr id="9" name="Segnaposto contenuto 8">
            <a:extLst>
              <a:ext uri="{FF2B5EF4-FFF2-40B4-BE49-F238E27FC236}">
                <a16:creationId xmlns:a16="http://schemas.microsoft.com/office/drawing/2014/main" id="{B179BFDF-2C6A-C39A-3493-23AD3AFEE67C}"/>
              </a:ext>
            </a:extLst>
          </p:cNvPr>
          <p:cNvSpPr>
            <a:spLocks noGrp="1"/>
          </p:cNvSpPr>
          <p:nvPr>
            <p:ph sz="half" idx="2"/>
          </p:nvPr>
        </p:nvSpPr>
        <p:spPr>
          <a:xfrm>
            <a:off x="6197600" y="4143022"/>
            <a:ext cx="5384800" cy="1983142"/>
          </a:xfrm>
        </p:spPr>
        <p:txBody>
          <a:bodyPr/>
          <a:lstStyle/>
          <a:p>
            <a:pPr marL="0" indent="0" algn="r">
              <a:buNone/>
            </a:pPr>
            <a:r>
              <a:rPr lang="it-IT" sz="3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TRiP98 treatment planning:</a:t>
            </a:r>
          </a:p>
          <a:p>
            <a:pPr marL="0" indent="0" algn="r">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 treatment planning system, developed here at the GSI, for ion-beam therapy, used to calculate and optimize the dose distribution delivered</a:t>
            </a:r>
          </a:p>
          <a:p>
            <a:pPr marL="0" indent="0" algn="r">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to the tumor.</a:t>
            </a:r>
          </a:p>
        </p:txBody>
      </p:sp>
      <p:sp>
        <p:nvSpPr>
          <p:cNvPr id="4" name="Segnaposto numero diapositiva 3">
            <a:extLst>
              <a:ext uri="{FF2B5EF4-FFF2-40B4-BE49-F238E27FC236}">
                <a16:creationId xmlns:a16="http://schemas.microsoft.com/office/drawing/2014/main" id="{63775F92-ED1E-6AA1-78C3-7BE9FF0C9E62}"/>
              </a:ext>
            </a:extLst>
          </p:cNvPr>
          <p:cNvSpPr>
            <a:spLocks noGrp="1"/>
          </p:cNvSpPr>
          <p:nvPr>
            <p:ph type="sldNum" sz="quarter" idx="12"/>
          </p:nvPr>
        </p:nvSpPr>
        <p:spPr/>
        <p:txBody>
          <a:bodyPr/>
          <a:lstStyle/>
          <a:p>
            <a:pPr>
              <a:defRPr/>
            </a:pPr>
            <a:fld id="{125CBDDA-5CCF-8748-8988-9DC6C8981774}" type="slidenum">
              <a:rPr lang="de-DE" smtClean="0"/>
              <a:t>4</a:t>
            </a:fld>
            <a:endParaRPr lang="de-DE"/>
          </a:p>
        </p:txBody>
      </p:sp>
      <p:sp>
        <p:nvSpPr>
          <p:cNvPr id="12" name="CasellaDiTesto 11">
            <a:extLst>
              <a:ext uri="{FF2B5EF4-FFF2-40B4-BE49-F238E27FC236}">
                <a16:creationId xmlns:a16="http://schemas.microsoft.com/office/drawing/2014/main" id="{982ED36D-9520-BFD7-F5FA-A3CBB61D7C24}"/>
              </a:ext>
            </a:extLst>
          </p:cNvPr>
          <p:cNvSpPr txBox="1"/>
          <p:nvPr/>
        </p:nvSpPr>
        <p:spPr bwMode="auto">
          <a:xfrm>
            <a:off x="568899" y="1264356"/>
            <a:ext cx="11257401" cy="1323439"/>
          </a:xfrm>
          <a:prstGeom prst="rect">
            <a:avLst/>
          </a:prstGeom>
        </p:spPr>
        <p:txBody>
          <a:bodyPr wrap="square" rtlCol="0">
            <a:spAutoFit/>
          </a:bodyPr>
          <a:lstStyle/>
          <a:p>
            <a:pPr algn="ct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Accurate proton beam characterization is essential for treatment planning,</a:t>
            </a:r>
          </a:p>
          <a:p>
            <a:pPr algn="ct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as it allows the dose distribution to be reliably described within the patient.</a:t>
            </a:r>
          </a:p>
          <a:p>
            <a:pPr algn="ct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In particular, the depth-dose distribution determines how the dose varies with penetration depth,</a:t>
            </a:r>
          </a:p>
          <a:p>
            <a:pPr algn="ct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while the lateral beam spread describes the transverse distribution and broadening of the beam.</a:t>
            </a:r>
          </a:p>
        </p:txBody>
      </p:sp>
      <p:pic>
        <p:nvPicPr>
          <p:cNvPr id="14" name="Immagine 13">
            <a:extLst>
              <a:ext uri="{FF2B5EF4-FFF2-40B4-BE49-F238E27FC236}">
                <a16:creationId xmlns:a16="http://schemas.microsoft.com/office/drawing/2014/main" id="{0562DA74-4708-D5B1-7325-4BF13DF3952B}"/>
              </a:ext>
            </a:extLst>
          </p:cNvPr>
          <p:cNvPicPr>
            <a:picLocks noChangeAspect="1"/>
          </p:cNvPicPr>
          <p:nvPr/>
        </p:nvPicPr>
        <p:blipFill>
          <a:blip r:embed="rId2"/>
          <a:stretch>
            <a:fillRect/>
          </a:stretch>
        </p:blipFill>
        <p:spPr>
          <a:xfrm>
            <a:off x="568898" y="2819583"/>
            <a:ext cx="4327645" cy="1323439"/>
          </a:xfrm>
          <a:prstGeom prst="rect">
            <a:avLst/>
          </a:prstGeom>
        </p:spPr>
      </p:pic>
      <p:sp>
        <p:nvSpPr>
          <p:cNvPr id="15" name="CasellaDiTesto 14">
            <a:extLst>
              <a:ext uri="{FF2B5EF4-FFF2-40B4-BE49-F238E27FC236}">
                <a16:creationId xmlns:a16="http://schemas.microsoft.com/office/drawing/2014/main" id="{21FAFF3A-DB64-E06D-3F37-C39B590B7644}"/>
              </a:ext>
            </a:extLst>
          </p:cNvPr>
          <p:cNvSpPr txBox="1"/>
          <p:nvPr/>
        </p:nvSpPr>
        <p:spPr bwMode="auto">
          <a:xfrm>
            <a:off x="2596444" y="5125156"/>
            <a:ext cx="184731" cy="369332"/>
          </a:xfrm>
          <a:prstGeom prst="rect">
            <a:avLst/>
          </a:prstGeom>
        </p:spPr>
        <p:txBody>
          <a:bodyPr wrap="square" rtlCol="0">
            <a:spAutoFit/>
          </a:bodyPr>
          <a:lstStyle/>
          <a:p>
            <a:endParaRPr lang="it-IT" dirty="0"/>
          </a:p>
        </p:txBody>
      </p:sp>
    </p:spTree>
    <p:extLst>
      <p:ext uri="{BB962C8B-B14F-4D97-AF65-F5344CB8AC3E}">
        <p14:creationId xmlns:p14="http://schemas.microsoft.com/office/powerpoint/2010/main" val="1096766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6FCD0988-BE5B-260C-6C0F-1AE25F6031C9}"/>
              </a:ext>
            </a:extLst>
          </p:cNvPr>
          <p:cNvSpPr>
            <a:spLocks noGrp="1"/>
          </p:cNvSpPr>
          <p:nvPr>
            <p:ph type="title"/>
          </p:nvPr>
        </p:nvSpPr>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Protons Interactions with Matter</a:t>
            </a:r>
          </a:p>
        </p:txBody>
      </p:sp>
      <p:sp>
        <p:nvSpPr>
          <p:cNvPr id="8" name="Segnaposto contenuto 7">
            <a:extLst>
              <a:ext uri="{FF2B5EF4-FFF2-40B4-BE49-F238E27FC236}">
                <a16:creationId xmlns:a16="http://schemas.microsoft.com/office/drawing/2014/main" id="{C276434A-D1EA-4526-0788-E5C5BD612B84}"/>
              </a:ext>
            </a:extLst>
          </p:cNvPr>
          <p:cNvSpPr>
            <a:spLocks noGrp="1"/>
          </p:cNvSpPr>
          <p:nvPr>
            <p:ph sz="half" idx="1"/>
          </p:nvPr>
        </p:nvSpPr>
        <p:spPr>
          <a:xfrm>
            <a:off x="609600" y="1600201"/>
            <a:ext cx="5384800" cy="4949699"/>
          </a:xfrm>
        </p:spPr>
        <p:txBody>
          <a:bodyPr/>
          <a:lstStyle/>
          <a:p>
            <a:pPr marL="0" indent="0" algn="ctr">
              <a:buNone/>
            </a:pP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Energy Loss</a:t>
            </a:r>
          </a:p>
          <a:p>
            <a:pPr>
              <a:buClr>
                <a:schemeClr val="accent3">
                  <a:lumMod val="50000"/>
                </a:schemeClr>
              </a:buClr>
              <a:buSzPct val="150000"/>
              <a:buFont typeface="Arial" panose="020B0604020202020204" pitchFamily="34" charset="0"/>
              <a:buChar char="•"/>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lvl="0">
              <a:buClr>
                <a:schemeClr val="accent3">
                  <a:lumMod val="50000"/>
                </a:schemeClr>
              </a:buClr>
              <a:buSzPct val="150000"/>
              <a:buFont typeface="Arial" panose="020B0604020202020204" pitchFamily="34" charset="0"/>
              <a:buChar char="•"/>
            </a:pP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Electromagnetic interactions:</a:t>
            </a:r>
          </a:p>
          <a:p>
            <a:pPr marL="0" lvl="0" indent="0">
              <a:buClr>
                <a:schemeClr val="accent3">
                  <a:lumMod val="50000"/>
                </a:schemeClr>
              </a:buClr>
              <a:buSzPct val="150000"/>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Protons continuously lose energy mainly through interactions with atomic electrons. </a:t>
            </a:r>
          </a:p>
          <a:p>
            <a:pPr lvl="0">
              <a:buClr>
                <a:schemeClr val="accent3">
                  <a:lumMod val="50000"/>
                </a:schemeClr>
              </a:buClr>
              <a:buSzPct val="150000"/>
              <a:buFont typeface="Arial" panose="020B0604020202020204" pitchFamily="34" charset="0"/>
              <a:buChar char="•"/>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lvl="0">
              <a:buClr>
                <a:schemeClr val="accent3">
                  <a:lumMod val="50000"/>
                </a:schemeClr>
              </a:buClr>
              <a:buSzPct val="150000"/>
              <a:buFont typeface="Arial" panose="020B0604020202020204" pitchFamily="34" charset="0"/>
              <a:buChar char="•"/>
            </a:pP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Energy deposition:</a:t>
            </a:r>
          </a:p>
          <a:p>
            <a:pPr marL="0" lvl="0" indent="0">
              <a:buClr>
                <a:schemeClr val="accent3">
                  <a:lumMod val="50000"/>
                </a:schemeClr>
              </a:buClr>
              <a:buSzPct val="150000"/>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lost energy is transferred to the medium, producing ionization and excitation. </a:t>
            </a:r>
          </a:p>
          <a:p>
            <a:pPr lvl="0">
              <a:buClr>
                <a:schemeClr val="accent3">
                  <a:lumMod val="50000"/>
                </a:schemeClr>
              </a:buClr>
              <a:buSzPct val="150000"/>
              <a:buFont typeface="Arial" panose="020B0604020202020204" pitchFamily="34" charset="0"/>
              <a:buChar char="•"/>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lvl="0">
              <a:buClr>
                <a:schemeClr val="accent3">
                  <a:lumMod val="50000"/>
                </a:schemeClr>
              </a:buClr>
              <a:buSzPct val="150000"/>
              <a:buFont typeface="Arial" panose="020B0604020202020204" pitchFamily="34" charset="0"/>
              <a:buChar char="•"/>
            </a:pP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Depth-dose distribution:</a:t>
            </a:r>
          </a:p>
          <a:p>
            <a:pPr marL="0" lvl="0" indent="0">
              <a:buClr>
                <a:schemeClr val="accent3">
                  <a:lumMod val="50000"/>
                </a:schemeClr>
              </a:buClr>
              <a:buSzPct val="150000"/>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Energy deposition increases toward the end of the proton range, leading to the Bragg peak.</a:t>
            </a:r>
          </a:p>
        </p:txBody>
      </p:sp>
      <p:sp>
        <p:nvSpPr>
          <p:cNvPr id="9" name="Segnaposto contenuto 8">
            <a:extLst>
              <a:ext uri="{FF2B5EF4-FFF2-40B4-BE49-F238E27FC236}">
                <a16:creationId xmlns:a16="http://schemas.microsoft.com/office/drawing/2014/main" id="{3A615FBB-FB96-24D9-137B-1BBF9EDCC0B4}"/>
              </a:ext>
            </a:extLst>
          </p:cNvPr>
          <p:cNvSpPr>
            <a:spLocks noGrp="1"/>
          </p:cNvSpPr>
          <p:nvPr>
            <p:ph sz="half" idx="2"/>
          </p:nvPr>
        </p:nvSpPr>
        <p:spPr>
          <a:xfrm>
            <a:off x="6197600" y="1600201"/>
            <a:ext cx="5384800" cy="4949699"/>
          </a:xfrm>
        </p:spPr>
        <p:txBody>
          <a:bodyPr/>
          <a:lstStyle/>
          <a:p>
            <a:pPr marL="0" indent="0" algn="ctr">
              <a:buNone/>
            </a:pP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Multiple Coulomb Scattering (MCS)</a:t>
            </a:r>
          </a:p>
          <a:p>
            <a:pPr lvl="0">
              <a:buClr>
                <a:schemeClr val="accent3">
                  <a:lumMod val="50000"/>
                </a:schemeClr>
              </a:buClr>
              <a:buSzPct val="150000"/>
              <a:buFont typeface="Arial" panose="020B0604020202020204" pitchFamily="34" charset="0"/>
              <a:buChar char="•"/>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lvl="0">
              <a:buClr>
                <a:schemeClr val="accent3">
                  <a:lumMod val="50000"/>
                </a:schemeClr>
              </a:buClr>
              <a:buSzPct val="150000"/>
              <a:buFont typeface="Arial" panose="020B0604020202020204" pitchFamily="34" charset="0"/>
              <a:buChar char="•"/>
            </a:pP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Coulomb interactions:</a:t>
            </a:r>
          </a:p>
          <a:p>
            <a:pPr marL="0" lvl="0" indent="0">
              <a:buClr>
                <a:schemeClr val="accent3">
                  <a:lumMod val="50000"/>
                </a:schemeClr>
              </a:buClr>
              <a:buSzPct val="150000"/>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Protons undergo repeated small-angle deflections due to interactions with atomic nuclei. </a:t>
            </a:r>
          </a:p>
          <a:p>
            <a:pPr lvl="0">
              <a:buClr>
                <a:schemeClr val="accent3">
                  <a:lumMod val="50000"/>
                </a:schemeClr>
              </a:buClr>
              <a:buSzPct val="150000"/>
              <a:buFont typeface="Arial" panose="020B0604020202020204" pitchFamily="34" charset="0"/>
              <a:buChar char="•"/>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lvl="0">
              <a:buClr>
                <a:schemeClr val="accent3">
                  <a:lumMod val="50000"/>
                </a:schemeClr>
              </a:buClr>
              <a:buSzPct val="150000"/>
              <a:buFont typeface="Arial" panose="020B0604020202020204" pitchFamily="34" charset="0"/>
              <a:buChar char="•"/>
            </a:pP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Angular deflections:</a:t>
            </a:r>
          </a:p>
          <a:p>
            <a:pPr marL="0" lvl="0" indent="0">
              <a:buClr>
                <a:schemeClr val="accent3">
                  <a:lumMod val="50000"/>
                </a:schemeClr>
              </a:buClr>
              <a:buSzPct val="150000"/>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Multiple scattering progressively changes the proton trajectories. </a:t>
            </a:r>
          </a:p>
          <a:p>
            <a:pPr lvl="0">
              <a:buClr>
                <a:schemeClr val="accent3">
                  <a:lumMod val="50000"/>
                </a:schemeClr>
              </a:buClr>
              <a:buSzPct val="150000"/>
              <a:buFont typeface="Arial" panose="020B0604020202020204" pitchFamily="34" charset="0"/>
              <a:buChar char="•"/>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lvl="0">
              <a:buClr>
                <a:schemeClr val="accent3">
                  <a:lumMod val="50000"/>
                </a:schemeClr>
              </a:buClr>
              <a:buSzPct val="150000"/>
              <a:buFont typeface="Arial" panose="020B0604020202020204" pitchFamily="34" charset="0"/>
              <a:buChar char="•"/>
            </a:pP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Lateral beam broadening:</a:t>
            </a:r>
          </a:p>
          <a:p>
            <a:pPr marL="0" lvl="0" indent="0">
              <a:buClr>
                <a:schemeClr val="accent3">
                  <a:lumMod val="50000"/>
                </a:schemeClr>
              </a:buClr>
              <a:buSzPct val="150000"/>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accumulated deflections increase the transverse spread of the beam with depth.</a:t>
            </a:r>
          </a:p>
          <a:p>
            <a:pPr marL="0" indent="0">
              <a:buNone/>
            </a:pPr>
            <a:endParaRPr lang="it-IT" sz="2000" dirty="0"/>
          </a:p>
        </p:txBody>
      </p:sp>
      <p:sp>
        <p:nvSpPr>
          <p:cNvPr id="4" name="Segnaposto numero diapositiva 3">
            <a:extLst>
              <a:ext uri="{FF2B5EF4-FFF2-40B4-BE49-F238E27FC236}">
                <a16:creationId xmlns:a16="http://schemas.microsoft.com/office/drawing/2014/main" id="{89C44732-44E5-7C01-1E51-554FC34D7B4E}"/>
              </a:ext>
            </a:extLst>
          </p:cNvPr>
          <p:cNvSpPr>
            <a:spLocks noGrp="1"/>
          </p:cNvSpPr>
          <p:nvPr>
            <p:ph type="sldNum" sz="quarter" idx="12"/>
          </p:nvPr>
        </p:nvSpPr>
        <p:spPr/>
        <p:txBody>
          <a:bodyPr/>
          <a:lstStyle/>
          <a:p>
            <a:pPr>
              <a:defRPr/>
            </a:pPr>
            <a:fld id="{125CBDDA-5CCF-8748-8988-9DC6C8981774}" type="slidenum">
              <a:rPr lang="de-DE" smtClean="0"/>
              <a:t>5</a:t>
            </a:fld>
            <a:endParaRPr lang="de-DE"/>
          </a:p>
        </p:txBody>
      </p:sp>
    </p:spTree>
    <p:extLst>
      <p:ext uri="{BB962C8B-B14F-4D97-AF65-F5344CB8AC3E}">
        <p14:creationId xmlns:p14="http://schemas.microsoft.com/office/powerpoint/2010/main" val="1540079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955184-EE42-3E19-A5E9-18A718BF8B33}"/>
              </a:ext>
            </a:extLst>
          </p:cNvPr>
          <p:cNvSpPr>
            <a:spLocks noGrp="1"/>
          </p:cNvSpPr>
          <p:nvPr>
            <p:ph type="title"/>
          </p:nvPr>
        </p:nvSpPr>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Objectives</a:t>
            </a:r>
          </a:p>
        </p:txBody>
      </p:sp>
      <p:sp>
        <p:nvSpPr>
          <p:cNvPr id="4" name="Segnaposto numero diapositiva 3">
            <a:extLst>
              <a:ext uri="{FF2B5EF4-FFF2-40B4-BE49-F238E27FC236}">
                <a16:creationId xmlns:a16="http://schemas.microsoft.com/office/drawing/2014/main" id="{35ACD5E8-DDC0-37EA-C5DE-012725AB9FA9}"/>
              </a:ext>
            </a:extLst>
          </p:cNvPr>
          <p:cNvSpPr>
            <a:spLocks noGrp="1"/>
          </p:cNvSpPr>
          <p:nvPr>
            <p:ph type="sldNum" sz="quarter" idx="12"/>
          </p:nvPr>
        </p:nvSpPr>
        <p:spPr/>
        <p:txBody>
          <a:bodyPr/>
          <a:lstStyle/>
          <a:p>
            <a:pPr>
              <a:defRPr/>
            </a:pPr>
            <a:fld id="{125CBDDA-5CCF-8748-8988-9DC6C8981774}" type="slidenum">
              <a:rPr lang="de-DE" smtClean="0"/>
              <a:t>6</a:t>
            </a:fld>
            <a:endParaRPr lang="de-DE"/>
          </a:p>
        </p:txBody>
      </p:sp>
      <p:sp>
        <p:nvSpPr>
          <p:cNvPr id="11" name="CasellaDiTesto 10">
            <a:extLst>
              <a:ext uri="{FF2B5EF4-FFF2-40B4-BE49-F238E27FC236}">
                <a16:creationId xmlns:a16="http://schemas.microsoft.com/office/drawing/2014/main" id="{1DE3B32D-4EE8-DA1A-0237-0076B0696B23}"/>
              </a:ext>
            </a:extLst>
          </p:cNvPr>
          <p:cNvSpPr txBox="1"/>
          <p:nvPr/>
        </p:nvSpPr>
        <p:spPr bwMode="auto">
          <a:xfrm>
            <a:off x="3143250" y="1177846"/>
            <a:ext cx="5905500" cy="861774"/>
          </a:xfrm>
          <a:prstGeom prst="rect">
            <a:avLst/>
          </a:prstGeom>
        </p:spPr>
        <p:txBody>
          <a:bodyPr wrap="square" rtlCol="0">
            <a:spAutoFit/>
          </a:bodyPr>
          <a:lstStyle/>
          <a:p>
            <a:pPr algn="ct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main goal of this project is to generate proton beam base data for TRiP98</a:t>
            </a:r>
          </a:p>
        </p:txBody>
      </p:sp>
      <p:sp>
        <p:nvSpPr>
          <p:cNvPr id="12" name="CasellaDiTesto 11">
            <a:extLst>
              <a:ext uri="{FF2B5EF4-FFF2-40B4-BE49-F238E27FC236}">
                <a16:creationId xmlns:a16="http://schemas.microsoft.com/office/drawing/2014/main" id="{5CE1BF3C-4350-C3C8-C27F-D36B29BDF879}"/>
              </a:ext>
            </a:extLst>
          </p:cNvPr>
          <p:cNvSpPr txBox="1"/>
          <p:nvPr/>
        </p:nvSpPr>
        <p:spPr bwMode="auto">
          <a:xfrm>
            <a:off x="-2" y="2796295"/>
            <a:ext cx="3031671" cy="707886"/>
          </a:xfrm>
          <a:prstGeom prst="rect">
            <a:avLst/>
          </a:prstGeom>
        </p:spPr>
        <p:txBody>
          <a:bodyPr wrap="square" rtlCol="0">
            <a:spAutoFit/>
          </a:bodyPr>
          <a:lstStyle/>
          <a:p>
            <a:pPr algn="ct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Simulate proton beams at different energies</a:t>
            </a:r>
          </a:p>
        </p:txBody>
      </p:sp>
      <p:sp>
        <p:nvSpPr>
          <p:cNvPr id="13" name="CasellaDiTesto 12">
            <a:extLst>
              <a:ext uri="{FF2B5EF4-FFF2-40B4-BE49-F238E27FC236}">
                <a16:creationId xmlns:a16="http://schemas.microsoft.com/office/drawing/2014/main" id="{6533D378-EA0D-0293-E5EA-7D0261E19810}"/>
              </a:ext>
            </a:extLst>
          </p:cNvPr>
          <p:cNvSpPr txBox="1"/>
          <p:nvPr/>
        </p:nvSpPr>
        <p:spPr bwMode="auto">
          <a:xfrm>
            <a:off x="3983885" y="2796295"/>
            <a:ext cx="4215404" cy="707886"/>
          </a:xfrm>
          <a:prstGeom prst="rect">
            <a:avLst/>
          </a:prstGeom>
        </p:spPr>
        <p:txBody>
          <a:bodyPr wrap="square" rtlCol="0">
            <a:spAutoFit/>
          </a:bodyPr>
          <a:lstStyle/>
          <a:p>
            <a:pPr algn="ct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Determine the Bragg peak and proton range for every energy</a:t>
            </a:r>
          </a:p>
        </p:txBody>
      </p:sp>
      <p:sp>
        <p:nvSpPr>
          <p:cNvPr id="14" name="CasellaDiTesto 13">
            <a:extLst>
              <a:ext uri="{FF2B5EF4-FFF2-40B4-BE49-F238E27FC236}">
                <a16:creationId xmlns:a16="http://schemas.microsoft.com/office/drawing/2014/main" id="{24B92392-EC01-8638-C94D-1492C75DB296}"/>
              </a:ext>
            </a:extLst>
          </p:cNvPr>
          <p:cNvSpPr txBox="1"/>
          <p:nvPr/>
        </p:nvSpPr>
        <p:spPr bwMode="auto">
          <a:xfrm>
            <a:off x="9048750" y="2802202"/>
            <a:ext cx="3031671" cy="707886"/>
          </a:xfrm>
          <a:prstGeom prst="rect">
            <a:avLst/>
          </a:prstGeom>
        </p:spPr>
        <p:txBody>
          <a:bodyPr wrap="square" rtlCol="0">
            <a:spAutoFit/>
          </a:bodyPr>
          <a:lstStyle/>
          <a:p>
            <a:pPr algn="ct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Characterize transverse beam broadening</a:t>
            </a:r>
          </a:p>
        </p:txBody>
      </p:sp>
      <p:sp>
        <p:nvSpPr>
          <p:cNvPr id="21" name="CasellaDiTesto 20">
            <a:extLst>
              <a:ext uri="{FF2B5EF4-FFF2-40B4-BE49-F238E27FC236}">
                <a16:creationId xmlns:a16="http://schemas.microsoft.com/office/drawing/2014/main" id="{C221FB0C-B2D3-42ED-D8D0-75DD225BC050}"/>
              </a:ext>
            </a:extLst>
          </p:cNvPr>
          <p:cNvSpPr txBox="1"/>
          <p:nvPr/>
        </p:nvSpPr>
        <p:spPr bwMode="auto">
          <a:xfrm>
            <a:off x="-1" y="3980749"/>
            <a:ext cx="3031671" cy="707886"/>
          </a:xfrm>
          <a:prstGeom prst="rect">
            <a:avLst/>
          </a:prstGeom>
        </p:spPr>
        <p:txBody>
          <a:bodyPr wrap="square" rtlCol="0">
            <a:spAutoFit/>
          </a:bodyPr>
          <a:lstStyle/>
          <a:p>
            <a:pPr algn="ct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Fit transverse </a:t>
            </a:r>
            <a:r>
              <a:rPr lang="it-IT" sz="2000" b="1" i="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profiles</a:t>
            </a: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with a Double-Gaussian model</a:t>
            </a:r>
          </a:p>
        </p:txBody>
      </p:sp>
      <p:sp>
        <p:nvSpPr>
          <p:cNvPr id="22" name="CasellaDiTesto 21">
            <a:extLst>
              <a:ext uri="{FF2B5EF4-FFF2-40B4-BE49-F238E27FC236}">
                <a16:creationId xmlns:a16="http://schemas.microsoft.com/office/drawing/2014/main" id="{F45B3F86-70BB-A066-B046-8A374715CE25}"/>
              </a:ext>
            </a:extLst>
          </p:cNvPr>
          <p:cNvSpPr txBox="1"/>
          <p:nvPr/>
        </p:nvSpPr>
        <p:spPr bwMode="auto">
          <a:xfrm>
            <a:off x="3983885" y="3980749"/>
            <a:ext cx="4215404" cy="707886"/>
          </a:xfrm>
          <a:prstGeom prst="rect">
            <a:avLst/>
          </a:prstGeom>
        </p:spPr>
        <p:txBody>
          <a:bodyPr wrap="square" rtlCol="0">
            <a:spAutoFit/>
          </a:bodyPr>
          <a:lstStyle/>
          <a:p>
            <a:pPr algn="ct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Compare MCS with the Highland model</a:t>
            </a:r>
          </a:p>
        </p:txBody>
      </p:sp>
      <p:pic>
        <p:nvPicPr>
          <p:cNvPr id="24" name="Elemento grafico 23" descr="Badge 1 con riempimento a tinta unita">
            <a:extLst>
              <a:ext uri="{FF2B5EF4-FFF2-40B4-BE49-F238E27FC236}">
                <a16:creationId xmlns:a16="http://schemas.microsoft.com/office/drawing/2014/main" id="{E53440D0-6A7A-B3B9-2770-86D4860F01C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45835" y="2288011"/>
            <a:ext cx="540000" cy="540000"/>
          </a:xfrm>
          <a:prstGeom prst="rect">
            <a:avLst/>
          </a:prstGeom>
        </p:spPr>
      </p:pic>
      <p:pic>
        <p:nvPicPr>
          <p:cNvPr id="28" name="Elemento grafico 27" descr="Badge 3 con riempimento a tinta unita">
            <a:extLst>
              <a:ext uri="{FF2B5EF4-FFF2-40B4-BE49-F238E27FC236}">
                <a16:creationId xmlns:a16="http://schemas.microsoft.com/office/drawing/2014/main" id="{B85D3C02-1C95-A5BF-104E-80080EA543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97339" y="2288311"/>
            <a:ext cx="540000" cy="540000"/>
          </a:xfrm>
          <a:prstGeom prst="rect">
            <a:avLst/>
          </a:prstGeom>
        </p:spPr>
      </p:pic>
      <p:pic>
        <p:nvPicPr>
          <p:cNvPr id="30" name="Elemento grafico 29" descr="Badge con riempimento a tinta unita">
            <a:extLst>
              <a:ext uri="{FF2B5EF4-FFF2-40B4-BE49-F238E27FC236}">
                <a16:creationId xmlns:a16="http://schemas.microsoft.com/office/drawing/2014/main" id="{1B649C39-967D-311F-D65C-F650F6CFAA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21587" y="2288011"/>
            <a:ext cx="540000" cy="540000"/>
          </a:xfrm>
          <a:prstGeom prst="rect">
            <a:avLst/>
          </a:prstGeom>
        </p:spPr>
      </p:pic>
      <p:sp>
        <p:nvSpPr>
          <p:cNvPr id="31" name="CasellaDiTesto 30">
            <a:extLst>
              <a:ext uri="{FF2B5EF4-FFF2-40B4-BE49-F238E27FC236}">
                <a16:creationId xmlns:a16="http://schemas.microsoft.com/office/drawing/2014/main" id="{5597848E-913D-B752-FA70-233752E2405C}"/>
              </a:ext>
            </a:extLst>
          </p:cNvPr>
          <p:cNvSpPr txBox="1"/>
          <p:nvPr/>
        </p:nvSpPr>
        <p:spPr bwMode="auto">
          <a:xfrm>
            <a:off x="9151504" y="3980749"/>
            <a:ext cx="3031671" cy="707886"/>
          </a:xfrm>
          <a:prstGeom prst="rect">
            <a:avLst/>
          </a:prstGeom>
        </p:spPr>
        <p:txBody>
          <a:bodyPr wrap="square" rtlCol="0">
            <a:spAutoFit/>
          </a:bodyPr>
          <a:lstStyle/>
          <a:p>
            <a:pPr algn="ctr"/>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Analyze primary and secondary particle spectra</a:t>
            </a:r>
          </a:p>
        </p:txBody>
      </p:sp>
      <p:pic>
        <p:nvPicPr>
          <p:cNvPr id="40" name="Elemento grafico 39" descr="Badge 4 con riempimento a tinta unita">
            <a:extLst>
              <a:ext uri="{FF2B5EF4-FFF2-40B4-BE49-F238E27FC236}">
                <a16:creationId xmlns:a16="http://schemas.microsoft.com/office/drawing/2014/main" id="{3D7B1EDD-CC18-3805-246D-10B79748E5C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45835" y="4688635"/>
            <a:ext cx="540000" cy="540000"/>
          </a:xfrm>
          <a:prstGeom prst="rect">
            <a:avLst/>
          </a:prstGeom>
        </p:spPr>
      </p:pic>
      <p:pic>
        <p:nvPicPr>
          <p:cNvPr id="42" name="Elemento grafico 41" descr="Badge 5 con riempimento a tinta unita">
            <a:extLst>
              <a:ext uri="{FF2B5EF4-FFF2-40B4-BE49-F238E27FC236}">
                <a16:creationId xmlns:a16="http://schemas.microsoft.com/office/drawing/2014/main" id="{FCF8F985-6721-F713-7163-75491C36E60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21587" y="4688635"/>
            <a:ext cx="540000" cy="540000"/>
          </a:xfrm>
          <a:prstGeom prst="rect">
            <a:avLst/>
          </a:prstGeom>
        </p:spPr>
      </p:pic>
      <p:pic>
        <p:nvPicPr>
          <p:cNvPr id="44" name="Elemento grafico 43" descr="Badge 6 con riempimento a tinta unita">
            <a:extLst>
              <a:ext uri="{FF2B5EF4-FFF2-40B4-BE49-F238E27FC236}">
                <a16:creationId xmlns:a16="http://schemas.microsoft.com/office/drawing/2014/main" id="{F0845DF8-6EB5-4DBC-0222-7611F899A0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06164" y="4688635"/>
            <a:ext cx="540000" cy="540000"/>
          </a:xfrm>
          <a:prstGeom prst="rect">
            <a:avLst/>
          </a:prstGeom>
        </p:spPr>
      </p:pic>
    </p:spTree>
    <p:extLst>
      <p:ext uri="{BB962C8B-B14F-4D97-AF65-F5344CB8AC3E}">
        <p14:creationId xmlns:p14="http://schemas.microsoft.com/office/powerpoint/2010/main" val="3678993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50234E-13A1-7884-1774-25EA54E4F2B1}"/>
              </a:ext>
            </a:extLst>
          </p:cNvPr>
          <p:cNvSpPr>
            <a:spLocks noGrp="1"/>
          </p:cNvSpPr>
          <p:nvPr>
            <p:ph type="title"/>
          </p:nvPr>
        </p:nvSpPr>
        <p:spPr>
          <a:xfrm>
            <a:off x="563425" y="307195"/>
            <a:ext cx="5400957" cy="787557"/>
          </a:xfrm>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FLUKA Simulation Setup</a:t>
            </a:r>
          </a:p>
        </p:txBody>
      </p:sp>
      <p:sp>
        <p:nvSpPr>
          <p:cNvPr id="4" name="Segnaposto numero diapositiva 3">
            <a:extLst>
              <a:ext uri="{FF2B5EF4-FFF2-40B4-BE49-F238E27FC236}">
                <a16:creationId xmlns:a16="http://schemas.microsoft.com/office/drawing/2014/main" id="{A81BD84A-2182-5E27-725F-AFA1B53E7177}"/>
              </a:ext>
            </a:extLst>
          </p:cNvPr>
          <p:cNvSpPr>
            <a:spLocks noGrp="1"/>
          </p:cNvSpPr>
          <p:nvPr>
            <p:ph type="sldNum" sz="quarter" idx="12"/>
          </p:nvPr>
        </p:nvSpPr>
        <p:spPr/>
        <p:txBody>
          <a:bodyPr/>
          <a:lstStyle/>
          <a:p>
            <a:pPr>
              <a:defRPr/>
            </a:pPr>
            <a:fld id="{125CBDDA-5CCF-8748-8988-9DC6C8981774}" type="slidenum">
              <a:rPr lang="de-DE" smtClean="0"/>
              <a:t>7</a:t>
            </a:fld>
            <a:endParaRPr lang="de-DE"/>
          </a:p>
        </p:txBody>
      </p:sp>
      <p:sp>
        <p:nvSpPr>
          <p:cNvPr id="10" name="CasellaDiTesto 9">
            <a:extLst>
              <a:ext uri="{FF2B5EF4-FFF2-40B4-BE49-F238E27FC236}">
                <a16:creationId xmlns:a16="http://schemas.microsoft.com/office/drawing/2014/main" id="{24D27800-7768-B2A6-54ED-699C6463CFA3}"/>
              </a:ext>
            </a:extLst>
          </p:cNvPr>
          <p:cNvSpPr txBox="1"/>
          <p:nvPr/>
        </p:nvSpPr>
        <p:spPr bwMode="auto">
          <a:xfrm>
            <a:off x="6096000" y="1272417"/>
            <a:ext cx="5956438" cy="5416868"/>
          </a:xfrm>
          <a:prstGeom prst="rect">
            <a:avLst/>
          </a:prstGeom>
        </p:spPr>
        <p:txBody>
          <a:bodyPr wrap="square" rtlCol="0">
            <a:spAutoFit/>
          </a:bodyPr>
          <a:lstStyle/>
          <a:p>
            <a:r>
              <a:rPr lang="it-IT" sz="22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 simplified water phantom was used to characterize the dose distribution of proton beams at different energies.</a:t>
            </a:r>
          </a:p>
          <a:p>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Geometry:</a:t>
            </a:r>
          </a:p>
          <a:p>
            <a:pPr lvl="0"/>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Cylindrical water target (WATER78)</a:t>
            </a:r>
          </a:p>
          <a:p>
            <a:pPr lvl="0"/>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Radius: 15 cm</a:t>
            </a:r>
          </a:p>
          <a:p>
            <a:pPr lvl="0"/>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Length: 50 cm</a:t>
            </a:r>
          </a:p>
          <a:p>
            <a:pPr lvl="0"/>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Vacuum environment</a:t>
            </a:r>
          </a:p>
          <a:p>
            <a:pPr lvl="0"/>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Proton beam:</a:t>
            </a:r>
          </a:p>
          <a:p>
            <a:pPr lvl="0"/>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Energies: 50, 100, 150, 200 MeV</a:t>
            </a:r>
          </a:p>
          <a:p>
            <a:pPr lvl="0"/>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Needle-like proton beam</a:t>
            </a:r>
          </a:p>
          <a:p>
            <a:pPr lvl="0"/>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Dose scoring:</a:t>
            </a:r>
          </a:p>
          <a:p>
            <a:pPr lvl="0"/>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3D dose distribution: scored using USRBIN</a:t>
            </a:r>
          </a:p>
          <a:p>
            <a:pPr lvl="0"/>
            <a:r>
              <a:rPr lang="it-IT" sz="2000" b="1" i="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Spatial resolution: 0.1 × 0.1 × 0.1 mm³</a:t>
            </a:r>
          </a:p>
        </p:txBody>
      </p:sp>
      <p:sp>
        <p:nvSpPr>
          <p:cNvPr id="11" name="Rettangolo 10">
            <a:extLst>
              <a:ext uri="{FF2B5EF4-FFF2-40B4-BE49-F238E27FC236}">
                <a16:creationId xmlns:a16="http://schemas.microsoft.com/office/drawing/2014/main" id="{3E6249EE-B979-8B81-ADE5-0E94DECADC06}"/>
              </a:ext>
            </a:extLst>
          </p:cNvPr>
          <p:cNvSpPr/>
          <p:nvPr/>
        </p:nvSpPr>
        <p:spPr bwMode="auto">
          <a:xfrm>
            <a:off x="306479" y="1402772"/>
            <a:ext cx="5195455" cy="4675909"/>
          </a:xfrm>
          <a:prstGeom prst="rect">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Segnaposto contenuto 7">
            <a:extLst>
              <a:ext uri="{FF2B5EF4-FFF2-40B4-BE49-F238E27FC236}">
                <a16:creationId xmlns:a16="http://schemas.microsoft.com/office/drawing/2014/main" id="{BF9CF416-744E-5133-4DA3-47F859BBAB20}"/>
              </a:ext>
            </a:extLst>
          </p:cNvPr>
          <p:cNvPicPr>
            <a:picLocks noGrp="1" noChangeAspect="1"/>
          </p:cNvPicPr>
          <p:nvPr>
            <p:ph idx="1"/>
          </p:nvPr>
        </p:nvPicPr>
        <p:blipFill>
          <a:blip r:embed="rId2"/>
          <a:stretch>
            <a:fillRect/>
          </a:stretch>
        </p:blipFill>
        <p:spPr bwMode="auto">
          <a:xfrm>
            <a:off x="563425" y="1614043"/>
            <a:ext cx="5423523" cy="4641284"/>
          </a:xfrm>
          <a:prstGeom prst="rect">
            <a:avLst/>
          </a:prstGeom>
        </p:spPr>
      </p:pic>
    </p:spTree>
    <p:extLst>
      <p:ext uri="{BB962C8B-B14F-4D97-AF65-F5344CB8AC3E}">
        <p14:creationId xmlns:p14="http://schemas.microsoft.com/office/powerpoint/2010/main" val="1818038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897B1C-4D88-B8C5-F681-A7EAA00CECFC}"/>
              </a:ext>
            </a:extLst>
          </p:cNvPr>
          <p:cNvSpPr>
            <a:spLocks noGrp="1"/>
          </p:cNvSpPr>
          <p:nvPr>
            <p:ph type="title"/>
          </p:nvPr>
        </p:nvSpPr>
        <p:spPr>
          <a:xfrm>
            <a:off x="174253" y="140525"/>
            <a:ext cx="11843493" cy="1252318"/>
          </a:xfrm>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Results of the Depth-Dose Distributions </a:t>
            </a:r>
            <a:b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br>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for Protons</a:t>
            </a:r>
          </a:p>
        </p:txBody>
      </p:sp>
      <p:sp>
        <p:nvSpPr>
          <p:cNvPr id="4" name="Segnaposto numero diapositiva 3">
            <a:extLst>
              <a:ext uri="{FF2B5EF4-FFF2-40B4-BE49-F238E27FC236}">
                <a16:creationId xmlns:a16="http://schemas.microsoft.com/office/drawing/2014/main" id="{B9113B2D-081C-FDF8-2B24-0950C86F4468}"/>
              </a:ext>
            </a:extLst>
          </p:cNvPr>
          <p:cNvSpPr>
            <a:spLocks noGrp="1"/>
          </p:cNvSpPr>
          <p:nvPr>
            <p:ph type="sldNum" sz="quarter" idx="12"/>
          </p:nvPr>
        </p:nvSpPr>
        <p:spPr/>
        <p:txBody>
          <a:bodyPr/>
          <a:lstStyle/>
          <a:p>
            <a:pPr>
              <a:defRPr/>
            </a:pPr>
            <a:fld id="{125CBDDA-5CCF-8748-8988-9DC6C8981774}" type="slidenum">
              <a:rPr lang="de-DE" smtClean="0"/>
              <a:t>8</a:t>
            </a:fld>
            <a:endParaRPr lang="de-DE"/>
          </a:p>
        </p:txBody>
      </p:sp>
      <p:pic>
        <p:nvPicPr>
          <p:cNvPr id="20" name="Immagine 19">
            <a:extLst>
              <a:ext uri="{FF2B5EF4-FFF2-40B4-BE49-F238E27FC236}">
                <a16:creationId xmlns:a16="http://schemas.microsoft.com/office/drawing/2014/main" id="{1D48719C-AFBA-12AC-5D9B-86B374F26966}"/>
              </a:ext>
            </a:extLst>
          </p:cNvPr>
          <p:cNvPicPr>
            <a:picLocks noChangeAspect="1"/>
          </p:cNvPicPr>
          <p:nvPr/>
        </p:nvPicPr>
        <p:blipFill>
          <a:blip r:embed="rId2"/>
          <a:stretch>
            <a:fillRect/>
          </a:stretch>
        </p:blipFill>
        <p:spPr>
          <a:xfrm>
            <a:off x="6690476" y="2342700"/>
            <a:ext cx="5501524" cy="4209943"/>
          </a:xfrm>
          <a:prstGeom prst="rect">
            <a:avLst/>
          </a:prstGeom>
        </p:spPr>
      </p:pic>
      <p:pic>
        <p:nvPicPr>
          <p:cNvPr id="24" name="Immagine 23">
            <a:extLst>
              <a:ext uri="{FF2B5EF4-FFF2-40B4-BE49-F238E27FC236}">
                <a16:creationId xmlns:a16="http://schemas.microsoft.com/office/drawing/2014/main" id="{2AE5362E-1766-A826-AD9C-5CDE7CB9C53F}"/>
              </a:ext>
            </a:extLst>
          </p:cNvPr>
          <p:cNvPicPr>
            <a:picLocks noChangeAspect="1"/>
          </p:cNvPicPr>
          <p:nvPr/>
        </p:nvPicPr>
        <p:blipFill>
          <a:blip r:embed="rId3"/>
          <a:stretch>
            <a:fillRect/>
          </a:stretch>
        </p:blipFill>
        <p:spPr>
          <a:xfrm>
            <a:off x="0" y="2342699"/>
            <a:ext cx="5250883" cy="4209944"/>
          </a:xfrm>
          <a:prstGeom prst="rect">
            <a:avLst/>
          </a:prstGeom>
        </p:spPr>
      </p:pic>
      <p:sp>
        <p:nvSpPr>
          <p:cNvPr id="26" name="CasellaDiTesto 25">
            <a:extLst>
              <a:ext uri="{FF2B5EF4-FFF2-40B4-BE49-F238E27FC236}">
                <a16:creationId xmlns:a16="http://schemas.microsoft.com/office/drawing/2014/main" id="{BD8F96C6-46E1-32EF-825D-8E2BC49EDA84}"/>
              </a:ext>
            </a:extLst>
          </p:cNvPr>
          <p:cNvSpPr txBox="1"/>
          <p:nvPr/>
        </p:nvSpPr>
        <p:spPr bwMode="auto">
          <a:xfrm>
            <a:off x="-1" y="2005994"/>
            <a:ext cx="5250883" cy="323165"/>
          </a:xfrm>
          <a:prstGeom prst="rect">
            <a:avLst/>
          </a:prstGeom>
        </p:spPr>
        <p:txBody>
          <a:bodyPr wrap="square" rtlCol="0">
            <a:spAutoFit/>
          </a:bodyPr>
          <a:lstStyle/>
          <a:p>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Simulations on FLUKA: 50, 100, 150 and 200 MeV for protons</a:t>
            </a:r>
          </a:p>
        </p:txBody>
      </p:sp>
      <p:sp>
        <p:nvSpPr>
          <p:cNvPr id="28" name="CasellaDiTesto 27">
            <a:extLst>
              <a:ext uri="{FF2B5EF4-FFF2-40B4-BE49-F238E27FC236}">
                <a16:creationId xmlns:a16="http://schemas.microsoft.com/office/drawing/2014/main" id="{A2889961-7CA6-29A3-04D6-AFA321D27F03}"/>
              </a:ext>
            </a:extLst>
          </p:cNvPr>
          <p:cNvSpPr txBox="1"/>
          <p:nvPr/>
        </p:nvSpPr>
        <p:spPr bwMode="auto">
          <a:xfrm>
            <a:off x="6690475" y="2025772"/>
            <a:ext cx="5250883" cy="323165"/>
          </a:xfrm>
          <a:prstGeom prst="rect">
            <a:avLst/>
          </a:prstGeom>
        </p:spPr>
        <p:txBody>
          <a:bodyPr wrap="square" rtlCol="0">
            <a:spAutoFit/>
          </a:bodyPr>
          <a:lstStyle/>
          <a:p>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Simulations on GEANT4: 50, 100, 150 and 200 MeV for protons</a:t>
            </a:r>
          </a:p>
        </p:txBody>
      </p:sp>
      <p:sp>
        <p:nvSpPr>
          <p:cNvPr id="29" name="CasellaDiTesto 28">
            <a:extLst>
              <a:ext uri="{FF2B5EF4-FFF2-40B4-BE49-F238E27FC236}">
                <a16:creationId xmlns:a16="http://schemas.microsoft.com/office/drawing/2014/main" id="{ECA77A9C-1849-AA03-1D44-B73B71C85A55}"/>
              </a:ext>
            </a:extLst>
          </p:cNvPr>
          <p:cNvSpPr txBox="1"/>
          <p:nvPr/>
        </p:nvSpPr>
        <p:spPr bwMode="auto">
          <a:xfrm>
            <a:off x="293806" y="1252318"/>
            <a:ext cx="11800330" cy="707886"/>
          </a:xfrm>
          <a:prstGeom prst="rect">
            <a:avLst/>
          </a:prstGeom>
        </p:spPr>
        <p:txBody>
          <a:bodyPr wrap="square" rtlCol="0">
            <a:spAutoFit/>
          </a:bodyPr>
          <a:lstStyle/>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Good agreement with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previous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Monte Carlo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results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using</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GEANT4),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despite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small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deviations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due to different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implementations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statistical</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fluctuations</a:t>
            </a: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7499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BF0DF0-3DEA-03D4-237C-57DED866975B}"/>
              </a:ext>
            </a:extLst>
          </p:cNvPr>
          <p:cNvSpPr>
            <a:spLocks noGrp="1"/>
          </p:cNvSpPr>
          <p:nvPr>
            <p:ph type="title"/>
          </p:nvPr>
        </p:nvSpPr>
        <p:spPr>
          <a:xfrm>
            <a:off x="423513" y="503727"/>
            <a:ext cx="8934639" cy="787557"/>
          </a:xfrm>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Results of the Depth-Dose</a:t>
            </a:r>
            <a:b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br>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Distributions for Carbon Ions</a:t>
            </a:r>
            <a:endParaRPr lang="it-IT" sz="4000" dirty="0"/>
          </a:p>
        </p:txBody>
      </p:sp>
      <p:sp>
        <p:nvSpPr>
          <p:cNvPr id="4" name="Segnaposto numero diapositiva 3">
            <a:extLst>
              <a:ext uri="{FF2B5EF4-FFF2-40B4-BE49-F238E27FC236}">
                <a16:creationId xmlns:a16="http://schemas.microsoft.com/office/drawing/2014/main" id="{460EB786-6B42-94CC-E75E-29F1AF0A3735}"/>
              </a:ext>
            </a:extLst>
          </p:cNvPr>
          <p:cNvSpPr>
            <a:spLocks noGrp="1"/>
          </p:cNvSpPr>
          <p:nvPr>
            <p:ph type="sldNum" sz="quarter" idx="12"/>
          </p:nvPr>
        </p:nvSpPr>
        <p:spPr/>
        <p:txBody>
          <a:bodyPr/>
          <a:lstStyle/>
          <a:p>
            <a:pPr>
              <a:defRPr/>
            </a:pPr>
            <a:fld id="{125CBDDA-5CCF-8748-8988-9DC6C8981774}" type="slidenum">
              <a:rPr lang="de-DE" smtClean="0"/>
              <a:t>9</a:t>
            </a:fld>
            <a:endParaRPr lang="de-DE"/>
          </a:p>
        </p:txBody>
      </p:sp>
      <p:pic>
        <p:nvPicPr>
          <p:cNvPr id="7" name="Immagine 6">
            <a:extLst>
              <a:ext uri="{FF2B5EF4-FFF2-40B4-BE49-F238E27FC236}">
                <a16:creationId xmlns:a16="http://schemas.microsoft.com/office/drawing/2014/main" id="{ED815ED6-9DAB-DBB4-A71F-8897610A374A}"/>
              </a:ext>
            </a:extLst>
          </p:cNvPr>
          <p:cNvPicPr>
            <a:picLocks noChangeAspect="1"/>
          </p:cNvPicPr>
          <p:nvPr/>
        </p:nvPicPr>
        <p:blipFill>
          <a:blip r:embed="rId2"/>
          <a:stretch>
            <a:fillRect/>
          </a:stretch>
        </p:blipFill>
        <p:spPr>
          <a:xfrm>
            <a:off x="158306" y="2205974"/>
            <a:ext cx="5735530" cy="4211185"/>
          </a:xfrm>
          <a:prstGeom prst="rect">
            <a:avLst/>
          </a:prstGeom>
        </p:spPr>
      </p:pic>
      <p:pic>
        <p:nvPicPr>
          <p:cNvPr id="9" name="Immagine 8">
            <a:extLst>
              <a:ext uri="{FF2B5EF4-FFF2-40B4-BE49-F238E27FC236}">
                <a16:creationId xmlns:a16="http://schemas.microsoft.com/office/drawing/2014/main" id="{00D71ACA-EB41-D9B6-C1EF-D394F2460F80}"/>
              </a:ext>
            </a:extLst>
          </p:cNvPr>
          <p:cNvPicPr>
            <a:picLocks noChangeAspect="1"/>
          </p:cNvPicPr>
          <p:nvPr/>
        </p:nvPicPr>
        <p:blipFill>
          <a:blip r:embed="rId3"/>
          <a:stretch>
            <a:fillRect/>
          </a:stretch>
        </p:blipFill>
        <p:spPr>
          <a:xfrm>
            <a:off x="6298162" y="2205974"/>
            <a:ext cx="5735531" cy="4211185"/>
          </a:xfrm>
          <a:prstGeom prst="rect">
            <a:avLst/>
          </a:prstGeom>
        </p:spPr>
      </p:pic>
      <p:sp>
        <p:nvSpPr>
          <p:cNvPr id="10" name="CasellaDiTesto 9">
            <a:extLst>
              <a:ext uri="{FF2B5EF4-FFF2-40B4-BE49-F238E27FC236}">
                <a16:creationId xmlns:a16="http://schemas.microsoft.com/office/drawing/2014/main" id="{8F443570-BCBF-C17F-833A-28D0488AF30C}"/>
              </a:ext>
            </a:extLst>
          </p:cNvPr>
          <p:cNvSpPr txBox="1"/>
          <p:nvPr/>
        </p:nvSpPr>
        <p:spPr bwMode="auto">
          <a:xfrm>
            <a:off x="1869232" y="1291284"/>
            <a:ext cx="8453535" cy="707886"/>
          </a:xfrm>
          <a:prstGeom prst="rect">
            <a:avLst/>
          </a:prstGeom>
        </p:spPr>
        <p:txBody>
          <a:bodyPr wrap="square" rtlCol="0">
            <a:spAutoFit/>
          </a:bodyPr>
          <a:lstStyle/>
          <a:p>
            <a:pPr algn="ctr"/>
            <a:r>
              <a:rPr lang="en-US"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carbon energy was determined by using the same range and identifying the corresponding energy value through LISECUTE++.</a:t>
            </a: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4635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8374C4-9877-C4F9-E48F-029B1E8E1B8B}"/>
              </a:ext>
            </a:extLst>
          </p:cNvPr>
          <p:cNvSpPr>
            <a:spLocks noGrp="1"/>
          </p:cNvSpPr>
          <p:nvPr>
            <p:ph type="title"/>
          </p:nvPr>
        </p:nvSpPr>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Bragg Peak Position</a:t>
            </a:r>
          </a:p>
        </p:txBody>
      </p:sp>
      <p:sp>
        <p:nvSpPr>
          <p:cNvPr id="4" name="Segnaposto numero diapositiva 3">
            <a:extLst>
              <a:ext uri="{FF2B5EF4-FFF2-40B4-BE49-F238E27FC236}">
                <a16:creationId xmlns:a16="http://schemas.microsoft.com/office/drawing/2014/main" id="{31FC7AF7-A7BE-FDCC-2245-352A3B088765}"/>
              </a:ext>
            </a:extLst>
          </p:cNvPr>
          <p:cNvSpPr>
            <a:spLocks noGrp="1"/>
          </p:cNvSpPr>
          <p:nvPr>
            <p:ph type="sldNum" sz="quarter" idx="12"/>
          </p:nvPr>
        </p:nvSpPr>
        <p:spPr/>
        <p:txBody>
          <a:bodyPr/>
          <a:lstStyle/>
          <a:p>
            <a:pPr>
              <a:defRPr/>
            </a:pPr>
            <a:fld id="{125CBDDA-5CCF-8748-8988-9DC6C8981774}" type="slidenum">
              <a:rPr lang="de-DE" smtClean="0"/>
              <a:t>10</a:t>
            </a:fld>
            <a:endParaRPr lang="de-DE"/>
          </a:p>
        </p:txBody>
      </p:sp>
      <p:pic>
        <p:nvPicPr>
          <p:cNvPr id="8" name="Immagine 7">
            <a:extLst>
              <a:ext uri="{FF2B5EF4-FFF2-40B4-BE49-F238E27FC236}">
                <a16:creationId xmlns:a16="http://schemas.microsoft.com/office/drawing/2014/main" id="{AF83EEBA-21DD-FFAE-6788-C11BD6E445EA}"/>
              </a:ext>
            </a:extLst>
          </p:cNvPr>
          <p:cNvPicPr>
            <a:picLocks noChangeAspect="1"/>
          </p:cNvPicPr>
          <p:nvPr/>
        </p:nvPicPr>
        <p:blipFill>
          <a:blip r:embed="rId2"/>
          <a:stretch>
            <a:fillRect/>
          </a:stretch>
        </p:blipFill>
        <p:spPr>
          <a:xfrm>
            <a:off x="3659766" y="1280580"/>
            <a:ext cx="8475591" cy="5280032"/>
          </a:xfrm>
          <a:prstGeom prst="rect">
            <a:avLst/>
          </a:prstGeom>
        </p:spPr>
      </p:pic>
      <p:sp>
        <p:nvSpPr>
          <p:cNvPr id="9" name="CasellaDiTesto 8">
            <a:extLst>
              <a:ext uri="{FF2B5EF4-FFF2-40B4-BE49-F238E27FC236}">
                <a16:creationId xmlns:a16="http://schemas.microsoft.com/office/drawing/2014/main" id="{4C35E7AA-7B06-95DE-CAA1-71547F5C65BD}"/>
              </a:ext>
            </a:extLst>
          </p:cNvPr>
          <p:cNvSpPr txBox="1"/>
          <p:nvPr/>
        </p:nvSpPr>
        <p:spPr bwMode="auto">
          <a:xfrm>
            <a:off x="0" y="1280580"/>
            <a:ext cx="3526971" cy="1938992"/>
          </a:xfrm>
          <a:prstGeom prst="rect">
            <a:avLst/>
          </a:prstGeom>
        </p:spPr>
        <p:txBody>
          <a:bodyPr wrap="square" rtlCol="0">
            <a:spAutoFit/>
          </a:bodyPr>
          <a:lstStyle/>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depth</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-dose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distribution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shows a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characteristic</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Bragg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peak</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with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peak</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position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increasing</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with proton energy.</a:t>
            </a:r>
          </a:p>
          <a:p>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These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are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results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from the FLUKA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simulations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p:txBody>
      </p:sp>
      <p:pic>
        <p:nvPicPr>
          <p:cNvPr id="11" name="Immagine 10">
            <a:extLst>
              <a:ext uri="{FF2B5EF4-FFF2-40B4-BE49-F238E27FC236}">
                <a16:creationId xmlns:a16="http://schemas.microsoft.com/office/drawing/2014/main" id="{00FA6322-36C1-C67B-27BC-BF7E583C98D1}"/>
              </a:ext>
            </a:extLst>
          </p:cNvPr>
          <p:cNvPicPr>
            <a:picLocks noChangeAspect="1"/>
          </p:cNvPicPr>
          <p:nvPr/>
        </p:nvPicPr>
        <p:blipFill>
          <a:blip r:embed="rId3"/>
          <a:stretch>
            <a:fillRect/>
          </a:stretch>
        </p:blipFill>
        <p:spPr>
          <a:xfrm>
            <a:off x="56643" y="3429000"/>
            <a:ext cx="3526971" cy="1344241"/>
          </a:xfrm>
          <a:prstGeom prst="rect">
            <a:avLst/>
          </a:prstGeom>
        </p:spPr>
      </p:pic>
    </p:spTree>
    <p:extLst>
      <p:ext uri="{BB962C8B-B14F-4D97-AF65-F5344CB8AC3E}">
        <p14:creationId xmlns:p14="http://schemas.microsoft.com/office/powerpoint/2010/main" val="1713958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16AEB9-D16E-1548-2C0C-4EBD16E44ED0}"/>
              </a:ext>
            </a:extLst>
          </p:cNvPr>
          <p:cNvSpPr>
            <a:spLocks noGrp="1"/>
          </p:cNvSpPr>
          <p:nvPr>
            <p:ph type="title"/>
          </p:nvPr>
        </p:nvSpPr>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2D Profiles for Protons</a:t>
            </a:r>
          </a:p>
        </p:txBody>
      </p:sp>
      <p:sp>
        <p:nvSpPr>
          <p:cNvPr id="4" name="Segnaposto numero diapositiva 3">
            <a:extLst>
              <a:ext uri="{FF2B5EF4-FFF2-40B4-BE49-F238E27FC236}">
                <a16:creationId xmlns:a16="http://schemas.microsoft.com/office/drawing/2014/main" id="{5440021B-1C97-167D-067B-857A82A1A40D}"/>
              </a:ext>
            </a:extLst>
          </p:cNvPr>
          <p:cNvSpPr>
            <a:spLocks noGrp="1"/>
          </p:cNvSpPr>
          <p:nvPr>
            <p:ph type="sldNum" sz="quarter" idx="12"/>
          </p:nvPr>
        </p:nvSpPr>
        <p:spPr/>
        <p:txBody>
          <a:bodyPr/>
          <a:lstStyle/>
          <a:p>
            <a:pPr>
              <a:defRPr/>
            </a:pPr>
            <a:fld id="{125CBDDA-5CCF-8748-8988-9DC6C8981774}" type="slidenum">
              <a:rPr lang="de-DE" smtClean="0"/>
              <a:t>11</a:t>
            </a:fld>
            <a:endParaRPr lang="de-DE"/>
          </a:p>
        </p:txBody>
      </p:sp>
      <p:pic>
        <p:nvPicPr>
          <p:cNvPr id="8" name="Immagine 7">
            <a:extLst>
              <a:ext uri="{FF2B5EF4-FFF2-40B4-BE49-F238E27FC236}">
                <a16:creationId xmlns:a16="http://schemas.microsoft.com/office/drawing/2014/main" id="{8BFF179C-83E6-A8E1-F136-CB371B02F8BB}"/>
              </a:ext>
            </a:extLst>
          </p:cNvPr>
          <p:cNvPicPr>
            <a:picLocks noChangeAspect="1"/>
          </p:cNvPicPr>
          <p:nvPr/>
        </p:nvPicPr>
        <p:blipFill>
          <a:blip r:embed="rId2"/>
          <a:stretch>
            <a:fillRect/>
          </a:stretch>
        </p:blipFill>
        <p:spPr>
          <a:xfrm>
            <a:off x="6168203" y="2819809"/>
            <a:ext cx="5932424" cy="3730995"/>
          </a:xfrm>
          <a:prstGeom prst="rect">
            <a:avLst/>
          </a:prstGeom>
        </p:spPr>
      </p:pic>
      <p:sp>
        <p:nvSpPr>
          <p:cNvPr id="11" name="CasellaDiTesto 10">
            <a:extLst>
              <a:ext uri="{FF2B5EF4-FFF2-40B4-BE49-F238E27FC236}">
                <a16:creationId xmlns:a16="http://schemas.microsoft.com/office/drawing/2014/main" id="{E3F6F70F-B2FA-53E9-78D9-D28154EC0022}"/>
              </a:ext>
            </a:extLst>
          </p:cNvPr>
          <p:cNvSpPr txBox="1"/>
          <p:nvPr/>
        </p:nvSpPr>
        <p:spPr bwMode="auto">
          <a:xfrm>
            <a:off x="91373" y="2496644"/>
            <a:ext cx="2056125" cy="323165"/>
          </a:xfrm>
          <a:prstGeom prst="rect">
            <a:avLst/>
          </a:prstGeom>
        </p:spPr>
        <p:txBody>
          <a:bodyPr wrap="square" rtlCol="0">
            <a:spAutoFit/>
          </a:bodyPr>
          <a:lstStyle/>
          <a:p>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Simulations on FLUKA:</a:t>
            </a:r>
          </a:p>
        </p:txBody>
      </p:sp>
      <p:sp>
        <p:nvSpPr>
          <p:cNvPr id="12" name="CasellaDiTesto 11">
            <a:extLst>
              <a:ext uri="{FF2B5EF4-FFF2-40B4-BE49-F238E27FC236}">
                <a16:creationId xmlns:a16="http://schemas.microsoft.com/office/drawing/2014/main" id="{194C57B4-5DDB-5365-87B7-A23E1136F1BD}"/>
              </a:ext>
            </a:extLst>
          </p:cNvPr>
          <p:cNvSpPr txBox="1"/>
          <p:nvPr/>
        </p:nvSpPr>
        <p:spPr bwMode="auto">
          <a:xfrm>
            <a:off x="9950551" y="2496644"/>
            <a:ext cx="2150076" cy="323165"/>
          </a:xfrm>
          <a:prstGeom prst="rect">
            <a:avLst/>
          </a:prstGeom>
        </p:spPr>
        <p:txBody>
          <a:bodyPr wrap="square" rtlCol="0">
            <a:spAutoFit/>
          </a:bodyPr>
          <a:lstStyle/>
          <a:p>
            <a:pPr algn="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Simulations on GEANT4:</a:t>
            </a:r>
          </a:p>
        </p:txBody>
      </p:sp>
      <p:sp>
        <p:nvSpPr>
          <p:cNvPr id="13" name="CasellaDiTesto 12">
            <a:extLst>
              <a:ext uri="{FF2B5EF4-FFF2-40B4-BE49-F238E27FC236}">
                <a16:creationId xmlns:a16="http://schemas.microsoft.com/office/drawing/2014/main" id="{9BE58BAD-347D-D357-9C92-BE07A69E788C}"/>
              </a:ext>
            </a:extLst>
          </p:cNvPr>
          <p:cNvSpPr txBox="1"/>
          <p:nvPr/>
        </p:nvSpPr>
        <p:spPr bwMode="auto">
          <a:xfrm>
            <a:off x="275968" y="1249394"/>
            <a:ext cx="11640064" cy="707886"/>
          </a:xfrm>
          <a:prstGeom prst="rect">
            <a:avLst/>
          </a:prstGeom>
        </p:spPr>
        <p:txBody>
          <a:bodyPr wrap="square" rtlCol="0">
            <a:spAutoFit/>
          </a:bodyPr>
          <a:lstStyle/>
          <a:p>
            <a:pPr algn="ct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2D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lateral</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dose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profiles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show good agreement with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previous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Monte Carlo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results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confirming</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consistency</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of the FLUKA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beam</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characterization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with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only</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minor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deviations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statistical</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fluctuations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endParaRPr lang="it-IT" sz="2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Immagine 4">
            <a:extLst>
              <a:ext uri="{FF2B5EF4-FFF2-40B4-BE49-F238E27FC236}">
                <a16:creationId xmlns:a16="http://schemas.microsoft.com/office/drawing/2014/main" id="{1A0CF003-5F87-E6AC-D93E-3B124E5A7CBB}"/>
              </a:ext>
            </a:extLst>
          </p:cNvPr>
          <p:cNvPicPr>
            <a:picLocks noChangeAspect="1"/>
          </p:cNvPicPr>
          <p:nvPr/>
        </p:nvPicPr>
        <p:blipFill>
          <a:blip r:embed="rId3"/>
          <a:stretch>
            <a:fillRect/>
          </a:stretch>
        </p:blipFill>
        <p:spPr>
          <a:xfrm>
            <a:off x="91373" y="2823158"/>
            <a:ext cx="5547427" cy="3727645"/>
          </a:xfrm>
          <a:prstGeom prst="rect">
            <a:avLst/>
          </a:prstGeom>
        </p:spPr>
      </p:pic>
    </p:spTree>
    <p:extLst>
      <p:ext uri="{BB962C8B-B14F-4D97-AF65-F5344CB8AC3E}">
        <p14:creationId xmlns:p14="http://schemas.microsoft.com/office/powerpoint/2010/main" val="2127273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93028B-A945-37D7-3053-8964B2E0DBA3}"/>
              </a:ext>
            </a:extLst>
          </p:cNvPr>
          <p:cNvSpPr>
            <a:spLocks noGrp="1"/>
          </p:cNvSpPr>
          <p:nvPr>
            <p:ph type="title"/>
          </p:nvPr>
        </p:nvSpPr>
        <p:spPr>
          <a:xfrm>
            <a:off x="563425" y="307195"/>
            <a:ext cx="5532575" cy="787557"/>
          </a:xfrm>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Double-</a:t>
            </a:r>
            <a:r>
              <a:rPr lang="it-IT" sz="40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Gaussian</a:t>
            </a:r>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Model</a:t>
            </a:r>
          </a:p>
        </p:txBody>
      </p:sp>
      <p:sp>
        <p:nvSpPr>
          <p:cNvPr id="4" name="Segnaposto numero diapositiva 3">
            <a:extLst>
              <a:ext uri="{FF2B5EF4-FFF2-40B4-BE49-F238E27FC236}">
                <a16:creationId xmlns:a16="http://schemas.microsoft.com/office/drawing/2014/main" id="{C4D4EFBB-0AE6-6489-3446-4DEC1A33BA9F}"/>
              </a:ext>
            </a:extLst>
          </p:cNvPr>
          <p:cNvSpPr>
            <a:spLocks noGrp="1"/>
          </p:cNvSpPr>
          <p:nvPr>
            <p:ph type="sldNum" sz="quarter" idx="12"/>
          </p:nvPr>
        </p:nvSpPr>
        <p:spPr/>
        <p:txBody>
          <a:bodyPr/>
          <a:lstStyle/>
          <a:p>
            <a:pPr>
              <a:defRPr/>
            </a:pPr>
            <a:fld id="{125CBDDA-5CCF-8748-8988-9DC6C8981774}" type="slidenum">
              <a:rPr lang="de-DE" smtClean="0"/>
              <a:t>12</a:t>
            </a:fld>
            <a:endParaRPr lang="de-DE"/>
          </a:p>
        </p:txBody>
      </p:sp>
      <mc:AlternateContent xmlns:mc="http://schemas.openxmlformats.org/markup-compatibility/2006" xmlns:a14="http://schemas.microsoft.com/office/drawing/2010/main">
        <mc:Choice Requires="a14">
          <p:sp>
            <p:nvSpPr>
              <p:cNvPr id="7" name="CasellaDiTesto 6">
                <a:extLst>
                  <a:ext uri="{FF2B5EF4-FFF2-40B4-BE49-F238E27FC236}">
                    <a16:creationId xmlns:a16="http://schemas.microsoft.com/office/drawing/2014/main" id="{5FF6ADFE-656E-27D0-8896-55B2D8F41CA1}"/>
                  </a:ext>
                </a:extLst>
              </p:cNvPr>
              <p:cNvSpPr txBox="1"/>
              <p:nvPr/>
            </p:nvSpPr>
            <p:spPr bwMode="auto">
              <a:xfrm>
                <a:off x="3078711" y="1928462"/>
                <a:ext cx="6034573" cy="461665"/>
              </a:xfrm>
              <a:prstGeom prst="rect">
                <a:avLst/>
              </a:prstGeom>
              <a:solidFill>
                <a:schemeClr val="bg1">
                  <a:alpha val="50000"/>
                </a:schemeClr>
              </a:solidFill>
            </p:spPr>
            <p:txBody>
              <a:bodyPr wrap="square" lIns="0" tIns="0" rIns="0" bIns="0" rtlCol="0">
                <a:spAutoFit/>
              </a:bodyPr>
              <a:lstStyle/>
              <a:p>
                <a:pPr/>
                <a14:m>
                  <m:oMathPara xmlns:m="http://schemas.openxmlformats.org/officeDocument/2006/math">
                    <m:oMath>
                      <m:r>
                        <a:rPr lang="it-IT" sz="3000" b="1" i="1" smtClean="0">
                          <a:solidFill>
                            <a:schemeClr val="accent3">
                              <a:lumMod val="50000"/>
                            </a:schemeClr>
                          </a:solidFill>
                          <a:latin typeface="Cambria Math" panose="02040503050406030204" pitchFamily="18" charset="0"/>
                        </a:rPr>
                        <m:t>𝑫</m:t>
                      </m:r>
                      <m:d>
                        <m:dPr>
                          <m:ctrlPr>
                            <a:rPr lang="it-IT" sz="3000" b="1" i="1" smtClean="0">
                              <a:solidFill>
                                <a:schemeClr val="accent3">
                                  <a:lumMod val="50000"/>
                                </a:schemeClr>
                              </a:solidFill>
                              <a:latin typeface="Cambria Math" panose="02040503050406030204" pitchFamily="18" charset="0"/>
                            </a:rPr>
                          </m:ctrlPr>
                        </m:dPr>
                        <m:e>
                          <m:r>
                            <a:rPr lang="it-IT" sz="3000" b="1" i="1" smtClean="0">
                              <a:solidFill>
                                <a:schemeClr val="accent3">
                                  <a:lumMod val="50000"/>
                                </a:schemeClr>
                              </a:solidFill>
                              <a:latin typeface="Cambria Math" panose="02040503050406030204" pitchFamily="18" charset="0"/>
                            </a:rPr>
                            <m:t>𝒙</m:t>
                          </m:r>
                        </m:e>
                      </m:d>
                      <m:r>
                        <a:rPr lang="it-IT" sz="3000" b="1" i="1" smtClean="0">
                          <a:solidFill>
                            <a:schemeClr val="accent3">
                              <a:lumMod val="50000"/>
                            </a:schemeClr>
                          </a:solidFill>
                          <a:latin typeface="Cambria Math" panose="02040503050406030204" pitchFamily="18" charset="0"/>
                        </a:rPr>
                        <m:t>=</m:t>
                      </m:r>
                      <m:r>
                        <a:rPr lang="it-IT" sz="3000" b="1" i="1" smtClean="0">
                          <a:solidFill>
                            <a:schemeClr val="accent3">
                              <a:lumMod val="50000"/>
                            </a:schemeClr>
                          </a:solidFill>
                          <a:latin typeface="Cambria Math" panose="02040503050406030204" pitchFamily="18" charset="0"/>
                        </a:rPr>
                        <m:t>𝑨</m:t>
                      </m:r>
                      <m:r>
                        <a:rPr lang="it-IT" sz="3000" b="1" i="1" smtClean="0">
                          <a:solidFill>
                            <a:schemeClr val="accent3">
                              <a:lumMod val="50000"/>
                            </a:schemeClr>
                          </a:solidFill>
                          <a:latin typeface="Cambria Math" panose="02040503050406030204" pitchFamily="18" charset="0"/>
                        </a:rPr>
                        <m:t>[</m:t>
                      </m:r>
                      <m:d>
                        <m:dPr>
                          <m:ctrlPr>
                            <a:rPr lang="it-IT" sz="3000" b="1" i="1" smtClean="0">
                              <a:solidFill>
                                <a:schemeClr val="accent3">
                                  <a:lumMod val="50000"/>
                                </a:schemeClr>
                              </a:solidFill>
                              <a:latin typeface="Cambria Math" panose="02040503050406030204" pitchFamily="18" charset="0"/>
                            </a:rPr>
                          </m:ctrlPr>
                        </m:dPr>
                        <m:e>
                          <m:r>
                            <a:rPr lang="it-IT" sz="3000" b="1" i="1" smtClean="0">
                              <a:solidFill>
                                <a:schemeClr val="accent3">
                                  <a:lumMod val="50000"/>
                                </a:schemeClr>
                              </a:solidFill>
                              <a:latin typeface="Cambria Math" panose="02040503050406030204" pitchFamily="18" charset="0"/>
                            </a:rPr>
                            <m:t>𝟏</m:t>
                          </m:r>
                          <m:r>
                            <a:rPr lang="it-IT" sz="3000" b="1" i="1" smtClean="0">
                              <a:solidFill>
                                <a:schemeClr val="accent3">
                                  <a:lumMod val="50000"/>
                                </a:schemeClr>
                              </a:solidFill>
                              <a:latin typeface="Cambria Math" panose="02040503050406030204" pitchFamily="18" charset="0"/>
                            </a:rPr>
                            <m:t>−</m:t>
                          </m:r>
                          <m:r>
                            <a:rPr lang="it-IT" sz="3000" b="1" i="1" smtClean="0">
                              <a:solidFill>
                                <a:schemeClr val="accent3">
                                  <a:lumMod val="50000"/>
                                </a:schemeClr>
                              </a:solidFill>
                              <a:latin typeface="Cambria Math" panose="02040503050406030204" pitchFamily="18" charset="0"/>
                            </a:rPr>
                            <m:t>𝒇</m:t>
                          </m:r>
                        </m:e>
                      </m:d>
                      <m:sSub>
                        <m:sSubPr>
                          <m:ctrlPr>
                            <a:rPr lang="it-IT" sz="3000" b="1" i="1" smtClean="0">
                              <a:solidFill>
                                <a:schemeClr val="accent3">
                                  <a:lumMod val="50000"/>
                                </a:schemeClr>
                              </a:solidFill>
                              <a:latin typeface="Cambria Math" panose="02040503050406030204" pitchFamily="18" charset="0"/>
                            </a:rPr>
                          </m:ctrlPr>
                        </m:sSubPr>
                        <m:e>
                          <m:r>
                            <a:rPr lang="it-IT" sz="3000" b="1" i="1" smtClean="0">
                              <a:solidFill>
                                <a:schemeClr val="accent3">
                                  <a:lumMod val="50000"/>
                                </a:schemeClr>
                              </a:solidFill>
                              <a:latin typeface="Cambria Math" panose="02040503050406030204" pitchFamily="18" charset="0"/>
                            </a:rPr>
                            <m:t>𝒈</m:t>
                          </m:r>
                        </m:e>
                        <m:sub>
                          <m:r>
                            <a:rPr lang="it-IT" sz="3000" b="1" i="1" smtClean="0">
                              <a:solidFill>
                                <a:schemeClr val="accent3">
                                  <a:lumMod val="50000"/>
                                </a:schemeClr>
                              </a:solidFill>
                              <a:latin typeface="Cambria Math" panose="02040503050406030204" pitchFamily="18" charset="0"/>
                            </a:rPr>
                            <m:t>𝟏</m:t>
                          </m:r>
                        </m:sub>
                      </m:sSub>
                      <m:r>
                        <a:rPr lang="it-IT" sz="3000" b="1" i="1" smtClean="0">
                          <a:solidFill>
                            <a:schemeClr val="accent3">
                              <a:lumMod val="50000"/>
                            </a:schemeClr>
                          </a:solidFill>
                          <a:latin typeface="Cambria Math" panose="02040503050406030204" pitchFamily="18" charset="0"/>
                        </a:rPr>
                        <m:t>+</m:t>
                      </m:r>
                      <m:r>
                        <a:rPr lang="it-IT" sz="3000" b="1" i="1" smtClean="0">
                          <a:solidFill>
                            <a:schemeClr val="accent3">
                              <a:lumMod val="50000"/>
                            </a:schemeClr>
                          </a:solidFill>
                          <a:latin typeface="Cambria Math" panose="02040503050406030204" pitchFamily="18" charset="0"/>
                        </a:rPr>
                        <m:t>𝒇</m:t>
                      </m:r>
                      <m:r>
                        <a:rPr lang="it-IT" sz="3000" b="1" i="1" smtClean="0">
                          <a:solidFill>
                            <a:schemeClr val="accent3">
                              <a:lumMod val="50000"/>
                            </a:schemeClr>
                          </a:solidFill>
                          <a:latin typeface="Cambria Math" panose="02040503050406030204" pitchFamily="18" charset="0"/>
                        </a:rPr>
                        <m:t>∗</m:t>
                      </m:r>
                      <m:sSub>
                        <m:sSubPr>
                          <m:ctrlPr>
                            <a:rPr lang="it-IT" sz="3000" b="1" i="1" smtClean="0">
                              <a:solidFill>
                                <a:schemeClr val="accent3">
                                  <a:lumMod val="50000"/>
                                </a:schemeClr>
                              </a:solidFill>
                              <a:latin typeface="Cambria Math" panose="02040503050406030204" pitchFamily="18" charset="0"/>
                            </a:rPr>
                          </m:ctrlPr>
                        </m:sSubPr>
                        <m:e>
                          <m:r>
                            <a:rPr lang="it-IT" sz="3000" b="1" i="1" smtClean="0">
                              <a:solidFill>
                                <a:schemeClr val="accent3">
                                  <a:lumMod val="50000"/>
                                </a:schemeClr>
                              </a:solidFill>
                              <a:latin typeface="Cambria Math" panose="02040503050406030204" pitchFamily="18" charset="0"/>
                            </a:rPr>
                            <m:t>𝒈</m:t>
                          </m:r>
                        </m:e>
                        <m:sub>
                          <m:r>
                            <a:rPr lang="it-IT" sz="3000" b="1" i="1" smtClean="0">
                              <a:solidFill>
                                <a:schemeClr val="accent3">
                                  <a:lumMod val="50000"/>
                                </a:schemeClr>
                              </a:solidFill>
                              <a:latin typeface="Cambria Math" panose="02040503050406030204" pitchFamily="18" charset="0"/>
                            </a:rPr>
                            <m:t>𝟐</m:t>
                          </m:r>
                        </m:sub>
                      </m:sSub>
                      <m:r>
                        <a:rPr lang="it-IT" sz="3000" b="1" i="1" smtClean="0">
                          <a:solidFill>
                            <a:schemeClr val="accent3">
                              <a:lumMod val="50000"/>
                            </a:schemeClr>
                          </a:solidFill>
                          <a:latin typeface="Cambria Math" panose="02040503050406030204" pitchFamily="18" charset="0"/>
                        </a:rPr>
                        <m:t>]</m:t>
                      </m:r>
                    </m:oMath>
                  </m:oMathPara>
                </a14:m>
                <a:endParaRPr lang="it-IT" sz="3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7" name="CasellaDiTesto 6">
                <a:extLst>
                  <a:ext uri="{FF2B5EF4-FFF2-40B4-BE49-F238E27FC236}">
                    <a16:creationId xmlns:a16="http://schemas.microsoft.com/office/drawing/2014/main" id="{5FF6ADFE-656E-27D0-8896-55B2D8F41CA1}"/>
                  </a:ext>
                </a:extLst>
              </p:cNvPr>
              <p:cNvSpPr txBox="1">
                <a:spLocks noRot="1" noChangeAspect="1" noMove="1" noResize="1" noEditPoints="1" noAdjustHandles="1" noChangeArrowheads="1" noChangeShapeType="1" noTextEdit="1"/>
              </p:cNvSpPr>
              <p:nvPr/>
            </p:nvSpPr>
            <p:spPr bwMode="auto">
              <a:xfrm>
                <a:off x="3078711" y="1928462"/>
                <a:ext cx="6034573" cy="461665"/>
              </a:xfrm>
              <a:prstGeom prst="rect">
                <a:avLst/>
              </a:prstGeom>
              <a:blipFill>
                <a:blip r:embed="rId2"/>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7CD4ADCA-589B-3B75-839A-250A4E014A54}"/>
                  </a:ext>
                </a:extLst>
              </p:cNvPr>
              <p:cNvSpPr txBox="1"/>
              <p:nvPr/>
            </p:nvSpPr>
            <p:spPr bwMode="auto">
              <a:xfrm>
                <a:off x="288470" y="3040224"/>
                <a:ext cx="11615057" cy="2862322"/>
              </a:xfrm>
              <a:prstGeom prst="rect">
                <a:avLst/>
              </a:prstGeom>
            </p:spPr>
            <p:txBody>
              <a:bodyPr wrap="square" rtlCol="0">
                <a:spAutoFit/>
              </a:bodyPr>
              <a:lstStyle/>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Where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have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14:m>
                  <m:oMath xmlns:m="http://schemas.openxmlformats.org/officeDocument/2006/math">
                    <m:r>
                      <a:rPr lang="it-IT" sz="2000" b="1" i="1" smtClean="0">
                        <a:solidFill>
                          <a:schemeClr val="accent3">
                            <a:lumMod val="50000"/>
                          </a:schemeClr>
                        </a:solidFill>
                        <a:latin typeface="Cambria Math" panose="02040503050406030204" pitchFamily="18" charset="0"/>
                      </a:rPr>
                      <m:t>𝑨</m:t>
                    </m:r>
                  </m:oMath>
                </a14:m>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normalization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factor</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14:m>
                  <m:oMath xmlns:m="http://schemas.openxmlformats.org/officeDocument/2006/math">
                    <m:sSub>
                      <m:sSubPr>
                        <m:ctrlPr>
                          <a:rPr lang="it-IT" sz="2000" b="1" i="1" smtClean="0">
                            <a:solidFill>
                              <a:schemeClr val="accent3">
                                <a:lumMod val="50000"/>
                              </a:schemeClr>
                            </a:solidFill>
                            <a:latin typeface="Cambria Math" panose="02040503050406030204" pitchFamily="18" charset="0"/>
                          </a:rPr>
                        </m:ctrlPr>
                      </m:sSubPr>
                      <m:e>
                        <m:r>
                          <a:rPr lang="it-IT" sz="2000" b="1" i="1" smtClean="0">
                            <a:solidFill>
                              <a:schemeClr val="accent3">
                                <a:lumMod val="50000"/>
                              </a:schemeClr>
                            </a:solidFill>
                            <a:latin typeface="Cambria Math" panose="02040503050406030204" pitchFamily="18" charset="0"/>
                          </a:rPr>
                          <m:t>𝒈</m:t>
                        </m:r>
                      </m:e>
                      <m:sub>
                        <m:r>
                          <a:rPr lang="it-IT" sz="2000" b="1" i="1" smtClean="0">
                            <a:solidFill>
                              <a:schemeClr val="accent3">
                                <a:lumMod val="50000"/>
                              </a:schemeClr>
                            </a:solidFill>
                            <a:latin typeface="Cambria Math" panose="02040503050406030204" pitchFamily="18" charset="0"/>
                          </a:rPr>
                          <m:t>𝟏</m:t>
                        </m:r>
                      </m:sub>
                    </m:sSub>
                    <m:r>
                      <a:rPr lang="it-IT" sz="2000" b="1" i="1" smtClean="0">
                        <a:solidFill>
                          <a:schemeClr val="accent3">
                            <a:lumMod val="50000"/>
                          </a:schemeClr>
                        </a:solidFill>
                        <a:latin typeface="Cambria Math" panose="02040503050406030204" pitchFamily="18" charset="0"/>
                      </a:rPr>
                      <m:t>𝒂𝒏𝒅</m:t>
                    </m:r>
                    <m:r>
                      <a:rPr lang="it-IT" sz="2000" b="1" i="1" smtClean="0">
                        <a:solidFill>
                          <a:schemeClr val="accent3">
                            <a:lumMod val="50000"/>
                          </a:schemeClr>
                        </a:solidFill>
                        <a:latin typeface="Cambria Math" panose="02040503050406030204" pitchFamily="18" charset="0"/>
                      </a:rPr>
                      <m:t> </m:t>
                    </m:r>
                    <m:sSub>
                      <m:sSubPr>
                        <m:ctrlPr>
                          <a:rPr lang="it-IT" sz="2000" b="1" i="1" smtClean="0">
                            <a:solidFill>
                              <a:schemeClr val="accent3">
                                <a:lumMod val="50000"/>
                              </a:schemeClr>
                            </a:solidFill>
                            <a:latin typeface="Cambria Math" panose="02040503050406030204" pitchFamily="18" charset="0"/>
                          </a:rPr>
                        </m:ctrlPr>
                      </m:sSubPr>
                      <m:e>
                        <m:r>
                          <a:rPr lang="it-IT" sz="2000" b="1" i="1" smtClean="0">
                            <a:solidFill>
                              <a:schemeClr val="accent3">
                                <a:lumMod val="50000"/>
                              </a:schemeClr>
                            </a:solidFill>
                            <a:latin typeface="Cambria Math" panose="02040503050406030204" pitchFamily="18" charset="0"/>
                          </a:rPr>
                          <m:t>𝒈</m:t>
                        </m:r>
                      </m:e>
                      <m:sub>
                        <m:r>
                          <a:rPr lang="it-IT" sz="2000" b="1" i="1" smtClean="0">
                            <a:solidFill>
                              <a:schemeClr val="accent3">
                                <a:lumMod val="50000"/>
                              </a:schemeClr>
                            </a:solidFill>
                            <a:latin typeface="Cambria Math" panose="02040503050406030204" pitchFamily="18" charset="0"/>
                          </a:rPr>
                          <m:t>𝟐</m:t>
                        </m:r>
                      </m:sub>
                    </m:sSub>
                  </m:oMath>
                </a14:m>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respectively</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core component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narrow</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central</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distribution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and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halo</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component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broader</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scattering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tails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14:m>
                  <m:oMath xmlns:m="http://schemas.openxmlformats.org/officeDocument/2006/math">
                    <m:r>
                      <a:rPr lang="it-IT" sz="2000" b="1" i="1" smtClean="0">
                        <a:solidFill>
                          <a:schemeClr val="accent3">
                            <a:lumMod val="50000"/>
                          </a:schemeClr>
                        </a:solidFill>
                        <a:latin typeface="Cambria Math" panose="02040503050406030204" pitchFamily="18" charset="0"/>
                      </a:rPr>
                      <m:t>𝒇</m:t>
                    </m:r>
                  </m:oMath>
                </a14:m>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halo</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factor</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FWHM,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width</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of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each</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Gaussian component.</a:t>
                </a:r>
              </a:p>
              <a:p>
                <a:pPr marL="342900" indent="-342900">
                  <a:buFont typeface="Arial" panose="020B0604020202020204" pitchFamily="34" charset="0"/>
                  <a:buChar char="•"/>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 single Gaussian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cannot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fully</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describe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transverse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profile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due to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broader</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scattering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tails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therefore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 double-Gaussian model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used</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p:txBody>
          </p:sp>
        </mc:Choice>
        <mc:Fallback xmlns="">
          <p:sp>
            <p:nvSpPr>
              <p:cNvPr id="8" name="CasellaDiTesto 7">
                <a:extLst>
                  <a:ext uri="{FF2B5EF4-FFF2-40B4-BE49-F238E27FC236}">
                    <a16:creationId xmlns:a16="http://schemas.microsoft.com/office/drawing/2014/main" id="{7CD4ADCA-589B-3B75-839A-250A4E014A54}"/>
                  </a:ext>
                </a:extLst>
              </p:cNvPr>
              <p:cNvSpPr txBox="1">
                <a:spLocks noRot="1" noChangeAspect="1" noMove="1" noResize="1" noEditPoints="1" noAdjustHandles="1" noChangeArrowheads="1" noChangeShapeType="1" noTextEdit="1"/>
              </p:cNvSpPr>
              <p:nvPr/>
            </p:nvSpPr>
            <p:spPr bwMode="auto">
              <a:xfrm>
                <a:off x="288470" y="3040224"/>
                <a:ext cx="11615057" cy="2862322"/>
              </a:xfrm>
              <a:prstGeom prst="rect">
                <a:avLst/>
              </a:prstGeom>
              <a:blipFill>
                <a:blip r:embed="rId3"/>
                <a:stretch>
                  <a:fillRect l="-525" t="-1279" b="-2985"/>
                </a:stretch>
              </a:blipFill>
            </p:spPr>
            <p:txBody>
              <a:bodyPr/>
              <a:lstStyle/>
              <a:p>
                <a:r>
                  <a:rPr lang="it-IT">
                    <a:noFill/>
                  </a:rPr>
                  <a:t> </a:t>
                </a:r>
              </a:p>
            </p:txBody>
          </p:sp>
        </mc:Fallback>
      </mc:AlternateContent>
    </p:spTree>
    <p:extLst>
      <p:ext uri="{BB962C8B-B14F-4D97-AF65-F5344CB8AC3E}">
        <p14:creationId xmlns:p14="http://schemas.microsoft.com/office/powerpoint/2010/main" val="3973911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EBC03D1-59FA-04FB-0404-64E5E94B8BC5}"/>
              </a:ext>
            </a:extLst>
          </p:cNvPr>
          <p:cNvSpPr>
            <a:spLocks noGrp="1"/>
          </p:cNvSpPr>
          <p:nvPr>
            <p:ph type="sldNum" sz="quarter" idx="12"/>
          </p:nvPr>
        </p:nvSpPr>
        <p:spPr/>
        <p:txBody>
          <a:bodyPr/>
          <a:lstStyle/>
          <a:p>
            <a:pPr>
              <a:defRPr/>
            </a:pPr>
            <a:fld id="{125CBDDA-5CCF-8748-8988-9DC6C8981774}" type="slidenum">
              <a:rPr lang="de-DE" smtClean="0"/>
              <a:t>13</a:t>
            </a:fld>
            <a:endParaRPr lang="de-DE"/>
          </a:p>
        </p:txBody>
      </p:sp>
      <p:sp>
        <p:nvSpPr>
          <p:cNvPr id="11" name="CasellaDiTesto 10">
            <a:extLst>
              <a:ext uri="{FF2B5EF4-FFF2-40B4-BE49-F238E27FC236}">
                <a16:creationId xmlns:a16="http://schemas.microsoft.com/office/drawing/2014/main" id="{7DDC8AB3-9FA0-252F-8E07-3AD03865327E}"/>
              </a:ext>
            </a:extLst>
          </p:cNvPr>
          <p:cNvSpPr txBox="1"/>
          <p:nvPr/>
        </p:nvSpPr>
        <p:spPr bwMode="auto">
          <a:xfrm>
            <a:off x="293187" y="0"/>
            <a:ext cx="7966001" cy="1015663"/>
          </a:xfrm>
          <a:prstGeom prst="rect">
            <a:avLst/>
          </a:prstGeom>
        </p:spPr>
        <p:txBody>
          <a:bodyPr wrap="square" rtlCol="0">
            <a:spAutoFit/>
          </a:bodyPr>
          <a:lstStyle/>
          <a:p>
            <a:r>
              <a:rPr lang="it-IT" sz="3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Double Gaussian model applied on the four different proton energies:</a:t>
            </a:r>
          </a:p>
        </p:txBody>
      </p:sp>
      <p:pic>
        <p:nvPicPr>
          <p:cNvPr id="13" name="Immagine 12">
            <a:extLst>
              <a:ext uri="{FF2B5EF4-FFF2-40B4-BE49-F238E27FC236}">
                <a16:creationId xmlns:a16="http://schemas.microsoft.com/office/drawing/2014/main" id="{240E3BE9-3C85-22F9-4897-C7E98FD544B4}"/>
              </a:ext>
            </a:extLst>
          </p:cNvPr>
          <p:cNvPicPr>
            <a:picLocks noChangeAspect="1"/>
          </p:cNvPicPr>
          <p:nvPr/>
        </p:nvPicPr>
        <p:blipFill>
          <a:blip r:embed="rId2"/>
          <a:stretch>
            <a:fillRect/>
          </a:stretch>
        </p:blipFill>
        <p:spPr>
          <a:xfrm>
            <a:off x="293187" y="1815053"/>
            <a:ext cx="6016173" cy="4009654"/>
          </a:xfrm>
          <a:prstGeom prst="rect">
            <a:avLst/>
          </a:prstGeom>
        </p:spPr>
      </p:pic>
      <p:pic>
        <p:nvPicPr>
          <p:cNvPr id="3" name="Immagine 2">
            <a:extLst>
              <a:ext uri="{FF2B5EF4-FFF2-40B4-BE49-F238E27FC236}">
                <a16:creationId xmlns:a16="http://schemas.microsoft.com/office/drawing/2014/main" id="{1C59A89A-FE69-F1E7-AFDB-BD090E80CAF9}"/>
              </a:ext>
            </a:extLst>
          </p:cNvPr>
          <p:cNvPicPr>
            <a:picLocks noChangeAspect="1"/>
          </p:cNvPicPr>
          <p:nvPr/>
        </p:nvPicPr>
        <p:blipFill>
          <a:blip r:embed="rId3"/>
          <a:stretch>
            <a:fillRect/>
          </a:stretch>
        </p:blipFill>
        <p:spPr>
          <a:xfrm>
            <a:off x="6762974" y="2133599"/>
            <a:ext cx="5135839" cy="3383281"/>
          </a:xfrm>
          <a:prstGeom prst="rect">
            <a:avLst/>
          </a:prstGeom>
        </p:spPr>
      </p:pic>
      <p:sp>
        <p:nvSpPr>
          <p:cNvPr id="5" name="CasellaDiTesto 4">
            <a:extLst>
              <a:ext uri="{FF2B5EF4-FFF2-40B4-BE49-F238E27FC236}">
                <a16:creationId xmlns:a16="http://schemas.microsoft.com/office/drawing/2014/main" id="{C4D0EF0A-0165-0376-836E-9E6B9AC7F584}"/>
              </a:ext>
            </a:extLst>
          </p:cNvPr>
          <p:cNvSpPr txBox="1"/>
          <p:nvPr/>
        </p:nvSpPr>
        <p:spPr bwMode="auto">
          <a:xfrm>
            <a:off x="293186" y="1491888"/>
            <a:ext cx="5802813" cy="323165"/>
          </a:xfrm>
          <a:prstGeom prst="rect">
            <a:avLst/>
          </a:prstGeom>
        </p:spPr>
        <p:txBody>
          <a:bodyPr wrap="square" rtlCol="0">
            <a:spAutoFit/>
          </a:bodyPr>
          <a:lstStyle/>
          <a:p>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Double </a:t>
            </a:r>
            <a:r>
              <a:rPr lang="it-IT" sz="1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Gaussian</a:t>
            </a: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1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fit</a:t>
            </a: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for </a:t>
            </a:r>
            <a:r>
              <a:rPr lang="it-IT" sz="1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proton</a:t>
            </a: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energies: (FLUKA </a:t>
            </a:r>
            <a:r>
              <a:rPr lang="it-IT" sz="1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simulations</a:t>
            </a: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8" name="CasellaDiTesto 7">
            <a:extLst>
              <a:ext uri="{FF2B5EF4-FFF2-40B4-BE49-F238E27FC236}">
                <a16:creationId xmlns:a16="http://schemas.microsoft.com/office/drawing/2014/main" id="{C8D2062D-7364-8654-C40E-EC383EE515E3}"/>
              </a:ext>
            </a:extLst>
          </p:cNvPr>
          <p:cNvSpPr txBox="1"/>
          <p:nvPr/>
        </p:nvSpPr>
        <p:spPr bwMode="auto">
          <a:xfrm>
            <a:off x="6762974" y="5588044"/>
            <a:ext cx="5802813" cy="553998"/>
          </a:xfrm>
          <a:prstGeom prst="rect">
            <a:avLst/>
          </a:prstGeom>
        </p:spPr>
        <p:txBody>
          <a:bodyPr wrap="square" rtlCol="0">
            <a:spAutoFit/>
          </a:bodyPr>
          <a:lstStyle/>
          <a:p>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Double </a:t>
            </a:r>
            <a:r>
              <a:rPr lang="it-IT" sz="1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Gaussian</a:t>
            </a: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1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fit</a:t>
            </a: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for carbon-</a:t>
            </a:r>
            <a:r>
              <a:rPr lang="it-IT" sz="1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ions</a:t>
            </a: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for 92.49MeV:</a:t>
            </a:r>
          </a:p>
          <a:p>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(FLUKA </a:t>
            </a:r>
            <a:r>
              <a:rPr lang="it-IT" sz="1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simulations</a:t>
            </a:r>
            <a:r>
              <a:rPr lang="it-IT" sz="1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676646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761F3B-EF40-4669-4D48-846EE79D3CB3}"/>
              </a:ext>
            </a:extLst>
          </p:cNvPr>
          <p:cNvSpPr>
            <a:spLocks noGrp="1"/>
          </p:cNvSpPr>
          <p:nvPr>
            <p:ph type="title"/>
          </p:nvPr>
        </p:nvSpPr>
        <p:spPr>
          <a:xfrm>
            <a:off x="274057" y="0"/>
            <a:ext cx="5443837" cy="1111169"/>
          </a:xfrm>
        </p:spPr>
        <p:txBody>
          <a:bodyPr/>
          <a:lstStyle/>
          <a:p>
            <a: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FLUKA vs Highland:</a:t>
            </a:r>
            <a:b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br>
            <a: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FWHM [mm] vs Depth [mm]</a:t>
            </a:r>
          </a:p>
        </p:txBody>
      </p:sp>
      <p:pic>
        <p:nvPicPr>
          <p:cNvPr id="8" name="Segnaposto contenuto 7">
            <a:extLst>
              <a:ext uri="{FF2B5EF4-FFF2-40B4-BE49-F238E27FC236}">
                <a16:creationId xmlns:a16="http://schemas.microsoft.com/office/drawing/2014/main" id="{A0312BFA-7756-D554-31D7-0E49DB2854AA}"/>
              </a:ext>
            </a:extLst>
          </p:cNvPr>
          <p:cNvPicPr>
            <a:picLocks noGrp="1" noChangeAspect="1"/>
          </p:cNvPicPr>
          <p:nvPr>
            <p:ph idx="1"/>
          </p:nvPr>
        </p:nvPicPr>
        <p:blipFill>
          <a:blip r:embed="rId2"/>
          <a:stretch>
            <a:fillRect/>
          </a:stretch>
        </p:blipFill>
        <p:spPr bwMode="auto">
          <a:xfrm>
            <a:off x="0" y="1238491"/>
            <a:ext cx="7685590" cy="5363619"/>
          </a:xfrm>
          <a:prstGeom prst="rect">
            <a:avLst/>
          </a:prstGeom>
        </p:spPr>
      </p:pic>
      <p:sp>
        <p:nvSpPr>
          <p:cNvPr id="4" name="Segnaposto numero diapositiva 3">
            <a:extLst>
              <a:ext uri="{FF2B5EF4-FFF2-40B4-BE49-F238E27FC236}">
                <a16:creationId xmlns:a16="http://schemas.microsoft.com/office/drawing/2014/main" id="{2028D022-5355-9039-9D62-BAE9545AEED7}"/>
              </a:ext>
            </a:extLst>
          </p:cNvPr>
          <p:cNvSpPr>
            <a:spLocks noGrp="1"/>
          </p:cNvSpPr>
          <p:nvPr>
            <p:ph type="sldNum" sz="quarter" idx="12"/>
          </p:nvPr>
        </p:nvSpPr>
        <p:spPr/>
        <p:txBody>
          <a:bodyPr/>
          <a:lstStyle/>
          <a:p>
            <a:pPr>
              <a:defRPr/>
            </a:pPr>
            <a:fld id="{125CBDDA-5CCF-8748-8988-9DC6C8981774}" type="slidenum">
              <a:rPr lang="de-DE" smtClean="0"/>
              <a:t>14</a:t>
            </a:fld>
            <a:endParaRPr lang="de-DE"/>
          </a:p>
        </p:txBody>
      </p:sp>
      <p:sp>
        <p:nvSpPr>
          <p:cNvPr id="9" name="CasellaDiTesto 8">
            <a:extLst>
              <a:ext uri="{FF2B5EF4-FFF2-40B4-BE49-F238E27FC236}">
                <a16:creationId xmlns:a16="http://schemas.microsoft.com/office/drawing/2014/main" id="{37EF384F-226E-3B0E-5157-4E625D5BC2A5}"/>
              </a:ext>
            </a:extLst>
          </p:cNvPr>
          <p:cNvSpPr txBox="1"/>
          <p:nvPr/>
        </p:nvSpPr>
        <p:spPr bwMode="auto">
          <a:xfrm>
            <a:off x="7847635" y="1585732"/>
            <a:ext cx="4166887" cy="5632311"/>
          </a:xfrm>
          <a:prstGeom prst="rect">
            <a:avLst/>
          </a:prstGeom>
        </p:spPr>
        <p:txBody>
          <a:bodyPr wrap="square" rtlCol="0">
            <a:spAutoFit/>
          </a:bodyPr>
          <a:lstStyle/>
          <a:p>
            <a:pPr algn="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FLUKA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results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reproduce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expected</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increase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in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lateral</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beam</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broadening</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with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depth</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comparison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with the Highland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prediction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shows overall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consistency</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with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deviations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reflecting</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limitations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of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analytical</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model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compared</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with the full Monte Carlo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description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a:p>
            <a:pPr algn="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en-US"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reason the two trends do not match is that the theoretical model's data account only for kinetic energy loss, rather than all the scattering processes that FLUKA takes into account.</a:t>
            </a: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9368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65989F-5436-6053-EF39-69CD145BE8EF}"/>
              </a:ext>
            </a:extLst>
          </p:cNvPr>
          <p:cNvSpPr>
            <a:spLocks noGrp="1"/>
          </p:cNvSpPr>
          <p:nvPr>
            <p:ph type="title"/>
          </p:nvPr>
        </p:nvSpPr>
        <p:spPr>
          <a:xfrm>
            <a:off x="219577" y="65314"/>
            <a:ext cx="8934639" cy="1157652"/>
          </a:xfrm>
        </p:spPr>
        <p:txBody>
          <a:bodyPr/>
          <a:lstStyle/>
          <a:p>
            <a: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FWHM[mm] vs Depth[mm]</a:t>
            </a:r>
            <a:b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br>
            <a: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for Carbon </a:t>
            </a:r>
            <a:r>
              <a:rPr lang="it-IT" sz="35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Ions</a:t>
            </a:r>
            <a:endPar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egnaposto numero diapositiva 3">
            <a:extLst>
              <a:ext uri="{FF2B5EF4-FFF2-40B4-BE49-F238E27FC236}">
                <a16:creationId xmlns:a16="http://schemas.microsoft.com/office/drawing/2014/main" id="{B6FD1541-3C6B-8F77-3E1A-D3C55EDACF99}"/>
              </a:ext>
            </a:extLst>
          </p:cNvPr>
          <p:cNvSpPr>
            <a:spLocks noGrp="1"/>
          </p:cNvSpPr>
          <p:nvPr>
            <p:ph type="sldNum" sz="quarter" idx="12"/>
          </p:nvPr>
        </p:nvSpPr>
        <p:spPr/>
        <p:txBody>
          <a:bodyPr/>
          <a:lstStyle/>
          <a:p>
            <a:pPr>
              <a:defRPr/>
            </a:pPr>
            <a:fld id="{125CBDDA-5CCF-8748-8988-9DC6C8981774}" type="slidenum">
              <a:rPr lang="de-DE" smtClean="0"/>
              <a:t>15</a:t>
            </a:fld>
            <a:endParaRPr lang="de-DE"/>
          </a:p>
        </p:txBody>
      </p:sp>
      <p:pic>
        <p:nvPicPr>
          <p:cNvPr id="10" name="Immagine 9">
            <a:extLst>
              <a:ext uri="{FF2B5EF4-FFF2-40B4-BE49-F238E27FC236}">
                <a16:creationId xmlns:a16="http://schemas.microsoft.com/office/drawing/2014/main" id="{0AC7310B-8BA4-A87E-B237-6CB47CD2A261}"/>
              </a:ext>
            </a:extLst>
          </p:cNvPr>
          <p:cNvPicPr>
            <a:picLocks noChangeAspect="1"/>
          </p:cNvPicPr>
          <p:nvPr/>
        </p:nvPicPr>
        <p:blipFill>
          <a:blip r:embed="rId2"/>
          <a:stretch>
            <a:fillRect/>
          </a:stretch>
        </p:blipFill>
        <p:spPr>
          <a:xfrm>
            <a:off x="2136000" y="1279142"/>
            <a:ext cx="7920000" cy="5281470"/>
          </a:xfrm>
          <a:prstGeom prst="rect">
            <a:avLst/>
          </a:prstGeom>
        </p:spPr>
      </p:pic>
    </p:spTree>
    <p:extLst>
      <p:ext uri="{BB962C8B-B14F-4D97-AF65-F5344CB8AC3E}">
        <p14:creationId xmlns:p14="http://schemas.microsoft.com/office/powerpoint/2010/main" val="1343252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6B06673-68F7-68B9-4E10-250E205C98AE}"/>
              </a:ext>
            </a:extLst>
          </p:cNvPr>
          <p:cNvSpPr>
            <a:spLocks noGrp="1"/>
          </p:cNvSpPr>
          <p:nvPr>
            <p:ph type="title"/>
          </p:nvPr>
        </p:nvSpPr>
        <p:spPr>
          <a:xfrm>
            <a:off x="177339" y="307196"/>
            <a:ext cx="3591886" cy="787557"/>
          </a:xfrm>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Particle Spectra</a:t>
            </a:r>
          </a:p>
        </p:txBody>
      </p:sp>
      <mc:AlternateContent xmlns:mc="http://schemas.openxmlformats.org/markup-compatibility/2006" xmlns:a14="http://schemas.microsoft.com/office/drawing/2010/main">
        <mc:Choice Requires="a14">
          <p:sp>
            <p:nvSpPr>
              <p:cNvPr id="3" name="Segnaposto contenuto 2">
                <a:extLst>
                  <a:ext uri="{FF2B5EF4-FFF2-40B4-BE49-F238E27FC236}">
                    <a16:creationId xmlns:a16="http://schemas.microsoft.com/office/drawing/2014/main" id="{8371EDE9-469B-3741-648A-E93B3F1DFD83}"/>
                  </a:ext>
                </a:extLst>
              </p:cNvPr>
              <p:cNvSpPr>
                <a:spLocks noGrp="1"/>
              </p:cNvSpPr>
              <p:nvPr>
                <p:ph idx="1"/>
              </p:nvPr>
            </p:nvSpPr>
            <p:spPr>
              <a:xfrm>
                <a:off x="0" y="1364693"/>
                <a:ext cx="3946565" cy="5186111"/>
              </a:xfrm>
            </p:spPr>
            <p:txBody>
              <a:bodyPr/>
              <a:lstStyle/>
              <a:p>
                <a:pPr marL="0" lvl="0" indent="0">
                  <a:buNone/>
                </a:pPr>
                <a:r>
                  <a:rPr lang="it-IT" sz="2500" b="1" dirty="0">
                    <a:solidFill>
                      <a:srgbClr val="339A33"/>
                    </a:solidFill>
                    <a:latin typeface="Calibri" panose="020F0502020204030204" pitchFamily="34" charset="0"/>
                    <a:ea typeface="Calibri" panose="020F0502020204030204" pitchFamily="34" charset="0"/>
                    <a:cs typeface="Calibri" panose="020F0502020204030204" pitchFamily="34" charset="0"/>
                  </a:rPr>
                  <a:t>Primary protons</a:t>
                </a: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residual</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kinetic</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energy after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beam</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transport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p>
              <a:p>
                <a:pPr marL="0" lvl="0" indent="0">
                  <a:buNone/>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0" lvl="0" indent="0">
                  <a:buNone/>
                </a:pPr>
                <a14:m>
                  <m:oMath xmlns:m="http://schemas.openxmlformats.org/officeDocument/2006/math">
                    <m:sSup>
                      <m:sSupPr>
                        <m:ctrlPr>
                          <a:rPr lang="it-IT" sz="2800" i="0" smtClean="0">
                            <a:solidFill>
                              <a:srgbClr val="C00000"/>
                            </a:solidFill>
                          </a:rPr>
                        </m:ctrlPr>
                      </m:sSupPr>
                      <m:e>
                        <m:r>
                          <m:rPr>
                            <m:nor/>
                          </m:rPr>
                          <a:rPr lang="it-IT" sz="2800" i="0" smtClean="0">
                            <a:solidFill>
                              <a:srgbClr val="C00000"/>
                            </a:solidFill>
                          </a:rPr>
                          <m:t>•</m:t>
                        </m:r>
                      </m:e>
                      <m:sup>
                        <m:r>
                          <a:rPr lang="it-IT" sz="2500" b="1" i="1" smtClean="0">
                            <a:solidFill>
                              <a:schemeClr val="accent3">
                                <a:lumMod val="50000"/>
                              </a:schemeClr>
                            </a:solidFill>
                            <a:latin typeface="Cambria Math" panose="02040503050406030204" pitchFamily="18" charset="0"/>
                          </a:rPr>
                          <m:t>𝟏𝟔</m:t>
                        </m:r>
                      </m:sup>
                    </m:sSup>
                    <m:r>
                      <a:rPr lang="it-IT" sz="2500" b="1" i="0" smtClean="0">
                        <a:solidFill>
                          <a:schemeClr val="accent3">
                            <a:lumMod val="50000"/>
                          </a:schemeClr>
                        </a:solidFill>
                        <a:latin typeface="Cambria Math" panose="02040503050406030204" pitchFamily="18" charset="0"/>
                      </a:rPr>
                      <m:t>𝐎</m:t>
                    </m:r>
                  </m:oMath>
                </a14:m>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recoiling</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target nuclei, with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larger</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contribution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p>
              <a:p>
                <a:pPr marL="0" lvl="0" indent="0">
                  <a:buNone/>
                </a:pPr>
                <a:endParaRPr lang="it-IT" sz="2000" b="1" i="1" dirty="0">
                  <a:solidFill>
                    <a:schemeClr val="accent3">
                      <a:lumMod val="50000"/>
                    </a:schemeClr>
                  </a:solidFill>
                  <a:latin typeface="Cambria Math" panose="02040503050406030204" pitchFamily="18" charset="0"/>
                </a:endParaRPr>
              </a:p>
              <a:p>
                <a:pPr marL="0" lvl="0" indent="0">
                  <a:buNone/>
                </a:pPr>
                <a14:m>
                  <m:oMath xmlns:m="http://schemas.openxmlformats.org/officeDocument/2006/math">
                    <m:sSup>
                      <m:sSupPr>
                        <m:ctrlPr>
                          <a:rPr lang="it-IT" sz="2800" i="0" smtClean="0">
                            <a:solidFill>
                              <a:srgbClr val="2D2DFF"/>
                            </a:solidFill>
                          </a:rPr>
                        </m:ctrlPr>
                      </m:sSupPr>
                      <m:e>
                        <m:r>
                          <m:rPr>
                            <m:nor/>
                          </m:rPr>
                          <a:rPr lang="it-IT" sz="2800" i="0" smtClean="0">
                            <a:solidFill>
                              <a:srgbClr val="2D2DFF"/>
                            </a:solidFill>
                          </a:rPr>
                          <m:t>•</m:t>
                        </m:r>
                      </m:e>
                      <m:sup>
                        <m:r>
                          <a:rPr lang="it-IT" sz="2500" b="1" i="1" smtClean="0">
                            <a:solidFill>
                              <a:schemeClr val="accent3">
                                <a:lumMod val="50000"/>
                              </a:schemeClr>
                            </a:solidFill>
                            <a:latin typeface="Cambria Math" panose="02040503050406030204" pitchFamily="18" charset="0"/>
                          </a:rPr>
                          <m:t>𝟏𝟓</m:t>
                        </m:r>
                      </m:sup>
                    </m:sSup>
                    <m:r>
                      <a:rPr lang="it-IT" sz="2500" b="1" i="1" smtClean="0">
                        <a:solidFill>
                          <a:schemeClr val="accent3">
                            <a:lumMod val="50000"/>
                          </a:schemeClr>
                        </a:solidFill>
                        <a:latin typeface="Cambria Math" panose="02040503050406030204" pitchFamily="18" charset="0"/>
                      </a:rPr>
                      <m:t>𝐎</m:t>
                    </m:r>
                  </m:oMath>
                </a14:m>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secondary</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products from target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fragmentation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p>
              <a:p>
                <a:pPr marL="0" lvl="0" indent="0">
                  <a:buNone/>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0" lvl="0" indent="0">
                  <a:buNone/>
                </a:pP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Spectra </a:t>
                </a:r>
                <a:r>
                  <a:rPr lang="it-IT" sz="2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reveal</a:t>
                </a: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different </a:t>
                </a:r>
                <a:r>
                  <a:rPr lang="it-IT" sz="2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components</a:t>
                </a: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of the </a:t>
                </a:r>
                <a:r>
                  <a:rPr lang="it-IT" sz="2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particle</a:t>
                </a: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field.</a:t>
                </a:r>
              </a:p>
              <a:p>
                <a:pPr marL="0" indent="0">
                  <a:buNone/>
                </a:pPr>
                <a:endPar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3" name="Segnaposto contenuto 2">
                <a:extLst>
                  <a:ext uri="{FF2B5EF4-FFF2-40B4-BE49-F238E27FC236}">
                    <a16:creationId xmlns:a16="http://schemas.microsoft.com/office/drawing/2014/main" id="{8371EDE9-469B-3741-648A-E93B3F1DFD83}"/>
                  </a:ext>
                </a:extLst>
              </p:cNvPr>
              <p:cNvSpPr>
                <a:spLocks noGrp="1" noRot="1" noChangeAspect="1" noMove="1" noResize="1" noEditPoints="1" noAdjustHandles="1" noChangeArrowheads="1" noChangeShapeType="1" noTextEdit="1"/>
              </p:cNvSpPr>
              <p:nvPr>
                <p:ph idx="1"/>
              </p:nvPr>
            </p:nvSpPr>
            <p:spPr>
              <a:xfrm>
                <a:off x="0" y="1364693"/>
                <a:ext cx="3946565" cy="5186111"/>
              </a:xfrm>
              <a:blipFill>
                <a:blip r:embed="rId2"/>
                <a:stretch>
                  <a:fillRect l="-2473" t="-940" r="-2473"/>
                </a:stretch>
              </a:blipFill>
            </p:spPr>
            <p:txBody>
              <a:bodyPr/>
              <a:lstStyle/>
              <a:p>
                <a:r>
                  <a:rPr lang="it-IT">
                    <a:noFill/>
                  </a:rPr>
                  <a:t> </a:t>
                </a:r>
              </a:p>
            </p:txBody>
          </p:sp>
        </mc:Fallback>
      </mc:AlternateContent>
      <p:sp>
        <p:nvSpPr>
          <p:cNvPr id="4" name="Segnaposto numero diapositiva 3">
            <a:extLst>
              <a:ext uri="{FF2B5EF4-FFF2-40B4-BE49-F238E27FC236}">
                <a16:creationId xmlns:a16="http://schemas.microsoft.com/office/drawing/2014/main" id="{AF631515-05F9-8B69-8E3B-3024770F2C45}"/>
              </a:ext>
            </a:extLst>
          </p:cNvPr>
          <p:cNvSpPr>
            <a:spLocks noGrp="1"/>
          </p:cNvSpPr>
          <p:nvPr>
            <p:ph type="sldNum" sz="quarter" idx="12"/>
          </p:nvPr>
        </p:nvSpPr>
        <p:spPr/>
        <p:txBody>
          <a:bodyPr/>
          <a:lstStyle/>
          <a:p>
            <a:pPr>
              <a:defRPr/>
            </a:pPr>
            <a:fld id="{125CBDDA-5CCF-8748-8988-9DC6C8981774}" type="slidenum">
              <a:rPr lang="de-DE" smtClean="0"/>
              <a:t>16</a:t>
            </a:fld>
            <a:endParaRPr lang="de-DE"/>
          </a:p>
        </p:txBody>
      </p:sp>
      <p:pic>
        <p:nvPicPr>
          <p:cNvPr id="8" name="Immagine 7">
            <a:extLst>
              <a:ext uri="{FF2B5EF4-FFF2-40B4-BE49-F238E27FC236}">
                <a16:creationId xmlns:a16="http://schemas.microsoft.com/office/drawing/2014/main" id="{3C0AFE47-152B-5845-8FBC-A03B0D9E7340}"/>
              </a:ext>
            </a:extLst>
          </p:cNvPr>
          <p:cNvPicPr>
            <a:picLocks noChangeAspect="1"/>
          </p:cNvPicPr>
          <p:nvPr/>
        </p:nvPicPr>
        <p:blipFill>
          <a:blip r:embed="rId3"/>
          <a:stretch>
            <a:fillRect/>
          </a:stretch>
        </p:blipFill>
        <p:spPr>
          <a:xfrm>
            <a:off x="3946565" y="1561464"/>
            <a:ext cx="8106756" cy="4758314"/>
          </a:xfrm>
          <a:prstGeom prst="rect">
            <a:avLst/>
          </a:prstGeom>
        </p:spPr>
      </p:pic>
    </p:spTree>
    <p:extLst>
      <p:ext uri="{BB962C8B-B14F-4D97-AF65-F5344CB8AC3E}">
        <p14:creationId xmlns:p14="http://schemas.microsoft.com/office/powerpoint/2010/main" val="3896369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C340FD-979A-69FD-54DD-98648FFAC69E}"/>
              </a:ext>
            </a:extLst>
          </p:cNvPr>
          <p:cNvSpPr>
            <a:spLocks noGrp="1"/>
          </p:cNvSpPr>
          <p:nvPr>
            <p:ph type="title"/>
          </p:nvPr>
        </p:nvSpPr>
        <p:spPr>
          <a:xfrm>
            <a:off x="175550" y="-150471"/>
            <a:ext cx="4525701" cy="1210497"/>
          </a:xfrm>
        </p:spPr>
        <p:txBody>
          <a:bodyPr/>
          <a:lstStyle/>
          <a:p>
            <a: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FLUKA vs </a:t>
            </a:r>
            <a:r>
              <a:rPr lang="it-IT" sz="35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Pstar</a:t>
            </a:r>
            <a: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b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br>
            <a:r>
              <a:rPr lang="it-IT" sz="35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Residual</a:t>
            </a:r>
            <a:r>
              <a:rPr lang="it-IT" sz="35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Proton Energy</a:t>
            </a:r>
          </a:p>
        </p:txBody>
      </p:sp>
      <p:pic>
        <p:nvPicPr>
          <p:cNvPr id="8" name="Segnaposto contenuto 7">
            <a:extLst>
              <a:ext uri="{FF2B5EF4-FFF2-40B4-BE49-F238E27FC236}">
                <a16:creationId xmlns:a16="http://schemas.microsoft.com/office/drawing/2014/main" id="{B7FB3344-5CD8-D032-0FCF-E5A8D067D761}"/>
              </a:ext>
            </a:extLst>
          </p:cNvPr>
          <p:cNvPicPr>
            <a:picLocks noGrp="1" noChangeAspect="1"/>
          </p:cNvPicPr>
          <p:nvPr>
            <p:ph idx="1"/>
          </p:nvPr>
        </p:nvPicPr>
        <p:blipFill>
          <a:blip r:embed="rId2"/>
          <a:stretch>
            <a:fillRect/>
          </a:stretch>
        </p:blipFill>
        <p:spPr bwMode="auto">
          <a:xfrm>
            <a:off x="175550" y="1393390"/>
            <a:ext cx="6708814" cy="5042133"/>
          </a:xfrm>
          <a:prstGeom prst="rect">
            <a:avLst/>
          </a:prstGeom>
        </p:spPr>
      </p:pic>
      <p:sp>
        <p:nvSpPr>
          <p:cNvPr id="4" name="Segnaposto numero diapositiva 3">
            <a:extLst>
              <a:ext uri="{FF2B5EF4-FFF2-40B4-BE49-F238E27FC236}">
                <a16:creationId xmlns:a16="http://schemas.microsoft.com/office/drawing/2014/main" id="{1EDEF88B-B518-A6FE-97E0-405D6D5F4BB9}"/>
              </a:ext>
            </a:extLst>
          </p:cNvPr>
          <p:cNvSpPr>
            <a:spLocks noGrp="1"/>
          </p:cNvSpPr>
          <p:nvPr>
            <p:ph type="sldNum" sz="quarter" idx="12"/>
          </p:nvPr>
        </p:nvSpPr>
        <p:spPr/>
        <p:txBody>
          <a:bodyPr/>
          <a:lstStyle/>
          <a:p>
            <a:pPr>
              <a:defRPr/>
            </a:pPr>
            <a:fld id="{125CBDDA-5CCF-8748-8988-9DC6C8981774}" type="slidenum">
              <a:rPr lang="de-DE" smtClean="0"/>
              <a:t>17</a:t>
            </a:fld>
            <a:endParaRPr lang="de-DE"/>
          </a:p>
        </p:txBody>
      </p:sp>
      <p:sp>
        <p:nvSpPr>
          <p:cNvPr id="9" name="CasellaDiTesto 8">
            <a:extLst>
              <a:ext uri="{FF2B5EF4-FFF2-40B4-BE49-F238E27FC236}">
                <a16:creationId xmlns:a16="http://schemas.microsoft.com/office/drawing/2014/main" id="{48F5D620-F93F-0EF3-960C-8CCE658DCCC0}"/>
              </a:ext>
            </a:extLst>
          </p:cNvPr>
          <p:cNvSpPr txBox="1"/>
          <p:nvPr/>
        </p:nvSpPr>
        <p:spPr bwMode="auto">
          <a:xfrm>
            <a:off x="7396223" y="1393390"/>
            <a:ext cx="4620227" cy="4708981"/>
          </a:xfrm>
          <a:prstGeom prst="rect">
            <a:avLst/>
          </a:prstGeom>
        </p:spPr>
        <p:txBody>
          <a:bodyPr wrap="square" rtlCol="0">
            <a:spAutoFit/>
          </a:bodyPr>
          <a:lstStyle/>
          <a:p>
            <a:pPr algn="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In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this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analysis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it’s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investigated</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how</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residual</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kinetic</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energy of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primary</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protons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changes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with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depth</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a:p>
            <a:pPr algn="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expected</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proton energy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progressively</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decreases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particles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travel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through</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water target.</a:t>
            </a:r>
          </a:p>
          <a:p>
            <a:pPr algn="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FLUKA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results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take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into</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account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not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only</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electromagnetic</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energy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losses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but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also</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nuclear</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interactions and MCS,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which</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contribute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to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broadening</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energy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distribution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07332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FCBBAC-E33E-7421-6670-267482E3FF18}"/>
              </a:ext>
            </a:extLst>
          </p:cNvPr>
          <p:cNvSpPr>
            <a:spLocks noGrp="1"/>
          </p:cNvSpPr>
          <p:nvPr>
            <p:ph type="title"/>
          </p:nvPr>
        </p:nvSpPr>
        <p:spPr>
          <a:xfrm>
            <a:off x="563426" y="307195"/>
            <a:ext cx="1675922" cy="787557"/>
          </a:xfrm>
        </p:spPr>
        <p:txBody>
          <a:bodyPr/>
          <a:lstStyle/>
          <a:p>
            <a:r>
              <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TRiP98</a:t>
            </a:r>
          </a:p>
        </p:txBody>
      </p:sp>
      <p:sp>
        <p:nvSpPr>
          <p:cNvPr id="3" name="Segnaposto contenuto 2">
            <a:extLst>
              <a:ext uri="{FF2B5EF4-FFF2-40B4-BE49-F238E27FC236}">
                <a16:creationId xmlns:a16="http://schemas.microsoft.com/office/drawing/2014/main" id="{7B3959EB-918A-3712-91FA-7EEB8F0F9D3E}"/>
              </a:ext>
            </a:extLst>
          </p:cNvPr>
          <p:cNvSpPr>
            <a:spLocks noGrp="1"/>
          </p:cNvSpPr>
          <p:nvPr>
            <p:ph idx="1"/>
          </p:nvPr>
        </p:nvSpPr>
        <p:spPr>
          <a:xfrm>
            <a:off x="423513" y="1450688"/>
            <a:ext cx="11226901" cy="804635"/>
          </a:xfrm>
        </p:spPr>
        <p:txBody>
          <a:bodyPr/>
          <a:lstStyle/>
          <a:p>
            <a:pPr marL="0" indent="0">
              <a:buNone/>
            </a:pP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a:t>
            </a:r>
            <a:r>
              <a:rPr lang="it-IT" sz="2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parameters</a:t>
            </a: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will</a:t>
            </a: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be </a:t>
            </a:r>
            <a:r>
              <a:rPr lang="it-IT" sz="2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converted</a:t>
            </a: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in TRiP98 format:</a:t>
            </a:r>
          </a:p>
          <a:p>
            <a:pPr marL="0" indent="0">
              <a:buNone/>
            </a:pP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r>
              <a:rPr lang="it-IT" sz="2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ddd</a:t>
            </a: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files (Depth-Dose Distribution) and .</a:t>
            </a:r>
            <a:r>
              <a:rPr lang="it-IT" sz="25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spc</a:t>
            </a:r>
            <a:r>
              <a:rPr lang="it-IT" sz="25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files (Spectra)</a:t>
            </a:r>
          </a:p>
        </p:txBody>
      </p:sp>
      <p:sp>
        <p:nvSpPr>
          <p:cNvPr id="4" name="Segnaposto numero diapositiva 3">
            <a:extLst>
              <a:ext uri="{FF2B5EF4-FFF2-40B4-BE49-F238E27FC236}">
                <a16:creationId xmlns:a16="http://schemas.microsoft.com/office/drawing/2014/main" id="{668C9A34-1DD0-5218-3192-01F605CD34B0}"/>
              </a:ext>
            </a:extLst>
          </p:cNvPr>
          <p:cNvSpPr>
            <a:spLocks noGrp="1"/>
          </p:cNvSpPr>
          <p:nvPr>
            <p:ph type="sldNum" sz="quarter" idx="12"/>
          </p:nvPr>
        </p:nvSpPr>
        <p:spPr/>
        <p:txBody>
          <a:bodyPr/>
          <a:lstStyle/>
          <a:p>
            <a:pPr>
              <a:defRPr/>
            </a:pPr>
            <a:fld id="{125CBDDA-5CCF-8748-8988-9DC6C8981774}" type="slidenum">
              <a:rPr lang="de-DE" smtClean="0"/>
              <a:t>18</a:t>
            </a:fld>
            <a:endParaRPr lang="de-DE"/>
          </a:p>
        </p:txBody>
      </p:sp>
      <p:pic>
        <p:nvPicPr>
          <p:cNvPr id="8" name="Immagine 7">
            <a:extLst>
              <a:ext uri="{FF2B5EF4-FFF2-40B4-BE49-F238E27FC236}">
                <a16:creationId xmlns:a16="http://schemas.microsoft.com/office/drawing/2014/main" id="{67FA235D-8BA8-F15B-8CC4-F28F461624A1}"/>
              </a:ext>
            </a:extLst>
          </p:cNvPr>
          <p:cNvPicPr>
            <a:picLocks noChangeAspect="1"/>
          </p:cNvPicPr>
          <p:nvPr/>
        </p:nvPicPr>
        <p:blipFill>
          <a:blip r:embed="rId2"/>
          <a:srcRect t="1135"/>
          <a:stretch>
            <a:fillRect/>
          </a:stretch>
        </p:blipFill>
        <p:spPr>
          <a:xfrm>
            <a:off x="133931" y="2321388"/>
            <a:ext cx="4534293" cy="1665043"/>
          </a:xfrm>
          <a:prstGeom prst="rect">
            <a:avLst/>
          </a:prstGeom>
        </p:spPr>
      </p:pic>
      <p:pic>
        <p:nvPicPr>
          <p:cNvPr id="10" name="Immagine 9">
            <a:extLst>
              <a:ext uri="{FF2B5EF4-FFF2-40B4-BE49-F238E27FC236}">
                <a16:creationId xmlns:a16="http://schemas.microsoft.com/office/drawing/2014/main" id="{D3BC7C68-58DC-298F-C278-8C8C0A5EA360}"/>
              </a:ext>
            </a:extLst>
          </p:cNvPr>
          <p:cNvPicPr>
            <a:picLocks noChangeAspect="1"/>
          </p:cNvPicPr>
          <p:nvPr/>
        </p:nvPicPr>
        <p:blipFill>
          <a:blip r:embed="rId3"/>
          <a:stretch>
            <a:fillRect/>
          </a:stretch>
        </p:blipFill>
        <p:spPr>
          <a:xfrm>
            <a:off x="7523776" y="2255323"/>
            <a:ext cx="4534293" cy="1665044"/>
          </a:xfrm>
          <a:prstGeom prst="rect">
            <a:avLst/>
          </a:prstGeom>
        </p:spPr>
      </p:pic>
      <p:pic>
        <p:nvPicPr>
          <p:cNvPr id="12" name="Immagine 11">
            <a:extLst>
              <a:ext uri="{FF2B5EF4-FFF2-40B4-BE49-F238E27FC236}">
                <a16:creationId xmlns:a16="http://schemas.microsoft.com/office/drawing/2014/main" id="{C53229F1-9112-70B9-6C2C-269DFC2D6BF5}"/>
              </a:ext>
            </a:extLst>
          </p:cNvPr>
          <p:cNvPicPr>
            <a:picLocks noChangeAspect="1"/>
          </p:cNvPicPr>
          <p:nvPr/>
        </p:nvPicPr>
        <p:blipFill>
          <a:blip r:embed="rId4"/>
          <a:srcRect t="6221"/>
          <a:stretch>
            <a:fillRect/>
          </a:stretch>
        </p:blipFill>
        <p:spPr>
          <a:xfrm>
            <a:off x="7523776" y="4136267"/>
            <a:ext cx="3185436" cy="435941"/>
          </a:xfrm>
          <a:prstGeom prst="rect">
            <a:avLst/>
          </a:prstGeom>
        </p:spPr>
      </p:pic>
      <p:pic>
        <p:nvPicPr>
          <p:cNvPr id="14" name="Immagine 13">
            <a:extLst>
              <a:ext uri="{FF2B5EF4-FFF2-40B4-BE49-F238E27FC236}">
                <a16:creationId xmlns:a16="http://schemas.microsoft.com/office/drawing/2014/main" id="{E800BD20-9E8E-8823-08A6-FA0C1A6BA6C2}"/>
              </a:ext>
            </a:extLst>
          </p:cNvPr>
          <p:cNvPicPr>
            <a:picLocks noChangeAspect="1"/>
          </p:cNvPicPr>
          <p:nvPr/>
        </p:nvPicPr>
        <p:blipFill>
          <a:blip r:embed="rId5"/>
          <a:srcRect t="8575"/>
          <a:stretch>
            <a:fillRect/>
          </a:stretch>
        </p:blipFill>
        <p:spPr>
          <a:xfrm>
            <a:off x="7523776" y="4746422"/>
            <a:ext cx="2804403" cy="487703"/>
          </a:xfrm>
          <a:prstGeom prst="rect">
            <a:avLst/>
          </a:prstGeom>
        </p:spPr>
      </p:pic>
      <p:sp>
        <p:nvSpPr>
          <p:cNvPr id="15" name="CasellaDiTesto 14">
            <a:extLst>
              <a:ext uri="{FF2B5EF4-FFF2-40B4-BE49-F238E27FC236}">
                <a16:creationId xmlns:a16="http://schemas.microsoft.com/office/drawing/2014/main" id="{8E566876-E61A-6B3D-3236-25AE866309E6}"/>
              </a:ext>
            </a:extLst>
          </p:cNvPr>
          <p:cNvSpPr txBox="1"/>
          <p:nvPr/>
        </p:nvSpPr>
        <p:spPr bwMode="auto">
          <a:xfrm>
            <a:off x="0" y="4108629"/>
            <a:ext cx="2239348" cy="1754326"/>
          </a:xfrm>
          <a:prstGeom prst="rect">
            <a:avLst/>
          </a:prstGeom>
        </p:spPr>
        <p:txBody>
          <a:bodyPr wrap="square" rtlCol="0">
            <a:spAutoFit/>
          </a:bodyPr>
          <a:lstStyle/>
          <a:p>
            <a:r>
              <a:rPr lang="it-IT"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This</a:t>
            </a:r>
            <a:r>
              <a:rPr lang="it-IT"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base data </a:t>
            </a:r>
            <a:r>
              <a:rPr lang="it-IT"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is</a:t>
            </a:r>
            <a:r>
              <a:rPr lang="it-IT"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used</a:t>
            </a:r>
            <a:r>
              <a:rPr lang="it-IT"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for RiP98 for treatment planning, to </a:t>
            </a:r>
            <a:r>
              <a:rPr lang="it-IT"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calculate</a:t>
            </a:r>
            <a:r>
              <a:rPr lang="it-IT"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optimal</a:t>
            </a:r>
            <a:r>
              <a:rPr lang="it-IT"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target coverage.</a:t>
            </a:r>
          </a:p>
          <a:p>
            <a:endParaRPr lang="it-IT" dirty="0"/>
          </a:p>
        </p:txBody>
      </p:sp>
      <p:pic>
        <p:nvPicPr>
          <p:cNvPr id="17" name="Immagine 16">
            <a:extLst>
              <a:ext uri="{FF2B5EF4-FFF2-40B4-BE49-F238E27FC236}">
                <a16:creationId xmlns:a16="http://schemas.microsoft.com/office/drawing/2014/main" id="{00F54C24-ADC3-2CE6-95D5-5ECA97C7EEA2}"/>
              </a:ext>
            </a:extLst>
          </p:cNvPr>
          <p:cNvPicPr>
            <a:picLocks noChangeAspect="1"/>
          </p:cNvPicPr>
          <p:nvPr/>
        </p:nvPicPr>
        <p:blipFill>
          <a:blip r:embed="rId6"/>
          <a:stretch>
            <a:fillRect/>
          </a:stretch>
        </p:blipFill>
        <p:spPr>
          <a:xfrm>
            <a:off x="2500312" y="4108629"/>
            <a:ext cx="2381250" cy="2428875"/>
          </a:xfrm>
          <a:prstGeom prst="rect">
            <a:avLst/>
          </a:prstGeom>
        </p:spPr>
      </p:pic>
    </p:spTree>
    <p:extLst>
      <p:ext uri="{BB962C8B-B14F-4D97-AF65-F5344CB8AC3E}">
        <p14:creationId xmlns:p14="http://schemas.microsoft.com/office/powerpoint/2010/main" val="2147473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DD93B8-1CDC-5D7F-4359-F85750737419}"/>
              </a:ext>
            </a:extLst>
          </p:cNvPr>
          <p:cNvSpPr>
            <a:spLocks noGrp="1"/>
          </p:cNvSpPr>
          <p:nvPr>
            <p:ph type="title"/>
          </p:nvPr>
        </p:nvSpPr>
        <p:spPr/>
        <p:txBody>
          <a:bodyPr/>
          <a:lstStyle/>
          <a:p>
            <a:r>
              <a:rPr lang="it-IT" sz="4000"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Conclusions</a:t>
            </a:r>
            <a:endParaRPr lang="it-IT" sz="4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Segnaposto contenuto 2">
            <a:extLst>
              <a:ext uri="{FF2B5EF4-FFF2-40B4-BE49-F238E27FC236}">
                <a16:creationId xmlns:a16="http://schemas.microsoft.com/office/drawing/2014/main" id="{B11A5275-23E5-EC63-9969-3D5EBDFA7F43}"/>
              </a:ext>
            </a:extLst>
          </p:cNvPr>
          <p:cNvSpPr>
            <a:spLocks noGrp="1"/>
          </p:cNvSpPr>
          <p:nvPr>
            <p:ph idx="1"/>
          </p:nvPr>
        </p:nvSpPr>
        <p:spPr>
          <a:xfrm>
            <a:off x="482549" y="1929661"/>
            <a:ext cx="11226901" cy="3524082"/>
          </a:xfrm>
        </p:spPr>
        <p:txBody>
          <a:bodyPr/>
          <a:lstStyle/>
          <a:p>
            <a:pPr marL="0" indent="0" algn="ctr">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To conclude,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this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work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allows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to generate and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characterize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base data</a:t>
            </a:r>
          </a:p>
          <a:p>
            <a:pPr marL="0" indent="0" algn="ctr">
              <a:buNone/>
            </a:pP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required</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for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description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of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therapeutic</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proton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beams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a:p>
            <a:pPr marL="0" indent="0" algn="ctr">
              <a:buNone/>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depth</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-dose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distributions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and Bragg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peak</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positions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were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investigated</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for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different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beam</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energies,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while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lateral</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profiles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were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characterized</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using</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double-</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Gaussian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fits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t>
            </a:r>
          </a:p>
          <a:p>
            <a:pPr marL="0" indent="0" algn="ctr">
              <a:buNone/>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Also,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particle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energy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spectra</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was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studied</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to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obtain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information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about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different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components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of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radiation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field and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nuclear</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interactions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occurring</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in the target.</a:t>
            </a:r>
          </a:p>
          <a:p>
            <a:pPr marL="0" indent="0" algn="ctr">
              <a:buNone/>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Overall,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results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provide a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basis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for the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characterization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of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therapeutic</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proton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beams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represent</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a first step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towards</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the future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implementation</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of </a:t>
            </a:r>
            <a:r>
              <a:rPr lang="it-IT" sz="2000" b="1" dirty="0" err="1">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these</a:t>
            </a:r>
            <a:r>
              <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 base data in TRiP98 for treatment planning.</a:t>
            </a:r>
          </a:p>
          <a:p>
            <a:pPr marL="0" indent="0">
              <a:buNone/>
            </a:pPr>
            <a:endParaRPr lang="it-IT" sz="2000" b="1"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egnaposto numero diapositiva 3">
            <a:extLst>
              <a:ext uri="{FF2B5EF4-FFF2-40B4-BE49-F238E27FC236}">
                <a16:creationId xmlns:a16="http://schemas.microsoft.com/office/drawing/2014/main" id="{2FEB6B59-9B81-37F9-B9AA-D3F02BC9E77D}"/>
              </a:ext>
            </a:extLst>
          </p:cNvPr>
          <p:cNvSpPr>
            <a:spLocks noGrp="1"/>
          </p:cNvSpPr>
          <p:nvPr>
            <p:ph type="sldNum" sz="quarter" idx="12"/>
          </p:nvPr>
        </p:nvSpPr>
        <p:spPr/>
        <p:txBody>
          <a:bodyPr/>
          <a:lstStyle/>
          <a:p>
            <a:pPr>
              <a:defRPr/>
            </a:pPr>
            <a:fld id="{125CBDDA-5CCF-8748-8988-9DC6C8981774}" type="slidenum">
              <a:rPr lang="de-DE" smtClean="0"/>
              <a:t>19</a:t>
            </a:fld>
            <a:endParaRPr lang="de-DE"/>
          </a:p>
        </p:txBody>
      </p:sp>
    </p:spTree>
    <p:extLst>
      <p:ext uri="{BB962C8B-B14F-4D97-AF65-F5344CB8AC3E}">
        <p14:creationId xmlns:p14="http://schemas.microsoft.com/office/powerpoint/2010/main" val="1304562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a:extLst>
              <a:ext uri="{FF2B5EF4-FFF2-40B4-BE49-F238E27FC236}">
                <a16:creationId xmlns:a16="http://schemas.microsoft.com/office/drawing/2014/main" id="{5388B150-7934-65F2-9C65-3D092359FAC2}"/>
              </a:ext>
            </a:extLst>
          </p:cNvPr>
          <p:cNvSpPr>
            <a:spLocks noGrp="1"/>
          </p:cNvSpPr>
          <p:nvPr>
            <p:ph type="title"/>
          </p:nvPr>
        </p:nvSpPr>
        <p:spPr>
          <a:xfrm>
            <a:off x="1073021" y="2466066"/>
            <a:ext cx="5281114" cy="1925868"/>
          </a:xfrm>
        </p:spPr>
        <p:txBody>
          <a:bodyPr/>
          <a:lstStyle/>
          <a:p>
            <a:pPr algn="ctr"/>
            <a:r>
              <a:rPr lang="it-IT" sz="6000" dirty="0">
                <a:solidFill>
                  <a:schemeClr val="accent3">
                    <a:lumMod val="50000"/>
                  </a:schemeClr>
                </a:solidFill>
                <a:latin typeface="Calibri" panose="020F0502020204030204" pitchFamily="34" charset="0"/>
                <a:ea typeface="Calibri" panose="020F0502020204030204" pitchFamily="34" charset="0"/>
                <a:cs typeface="Calibri" panose="020F0502020204030204" pitchFamily="34" charset="0"/>
              </a:rPr>
              <a:t>Thank you for your attention!</a:t>
            </a:r>
          </a:p>
        </p:txBody>
      </p:sp>
      <p:sp>
        <p:nvSpPr>
          <p:cNvPr id="3" name="Segnaposto numero diapositiva 2">
            <a:extLst>
              <a:ext uri="{FF2B5EF4-FFF2-40B4-BE49-F238E27FC236}">
                <a16:creationId xmlns:a16="http://schemas.microsoft.com/office/drawing/2014/main" id="{9F99AA97-ACC8-460E-9F36-936C414504F3}"/>
              </a:ext>
            </a:extLst>
          </p:cNvPr>
          <p:cNvSpPr>
            <a:spLocks noGrp="1"/>
          </p:cNvSpPr>
          <p:nvPr>
            <p:ph type="sldNum" sz="quarter" idx="12"/>
          </p:nvPr>
        </p:nvSpPr>
        <p:spPr/>
        <p:txBody>
          <a:bodyPr/>
          <a:lstStyle/>
          <a:p>
            <a:pPr>
              <a:defRPr/>
            </a:pPr>
            <a:fld id="{125CBDDA-5CCF-8748-8988-9DC6C8981774}" type="slidenum">
              <a:rPr lang="de-DE" smtClean="0"/>
              <a:t>20</a:t>
            </a:fld>
            <a:endParaRPr lang="de-DE"/>
          </a:p>
        </p:txBody>
      </p:sp>
      <p:pic>
        <p:nvPicPr>
          <p:cNvPr id="6" name="Immagine 5">
            <a:extLst>
              <a:ext uri="{FF2B5EF4-FFF2-40B4-BE49-F238E27FC236}">
                <a16:creationId xmlns:a16="http://schemas.microsoft.com/office/drawing/2014/main" id="{E1D9D3E0-8AF4-EA31-94E9-DE669A01618A}"/>
              </a:ext>
            </a:extLst>
          </p:cNvPr>
          <p:cNvPicPr>
            <a:picLocks noChangeAspect="1"/>
          </p:cNvPicPr>
          <p:nvPr/>
        </p:nvPicPr>
        <p:blipFill>
          <a:blip r:embed="rId2"/>
          <a:stretch>
            <a:fillRect/>
          </a:stretch>
        </p:blipFill>
        <p:spPr>
          <a:xfrm rot="1048933">
            <a:off x="7623066" y="2056693"/>
            <a:ext cx="4171650" cy="4334580"/>
          </a:xfrm>
          <a:prstGeom prst="rect">
            <a:avLst/>
          </a:prstGeom>
        </p:spPr>
      </p:pic>
    </p:spTree>
    <p:extLst>
      <p:ext uri="{BB962C8B-B14F-4D97-AF65-F5344CB8AC3E}">
        <p14:creationId xmlns:p14="http://schemas.microsoft.com/office/powerpoint/2010/main" val="704153698"/>
      </p:ext>
    </p:extLst>
  </p:cSld>
  <p:clrMapOvr>
    <a:masterClrMapping/>
  </p:clrMapOvr>
</p:sld>
</file>

<file path=ppt/theme/theme1.xml><?xml version="1.0" encoding="utf-8"?>
<a:theme xmlns:a="http://schemas.openxmlformats.org/drawingml/2006/main" name="fair-gsi-folienmaster_2017_onering">
  <a:themeElements>
    <a:clrScheme name="Benutzerdefiniert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66666"/>
      </a:hlink>
      <a:folHlink>
        <a:srgbClr val="800080"/>
      </a:folHlink>
    </a:clrScheme>
    <a:fontScheme name="Office Klassisch 2">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solidFill>
          <a:srgbClr val="FDBB63"/>
        </a:solidFill>
        <a:ln>
          <a:noFill/>
        </a:ln>
      </a:spPr>
      <a:bodyPr/>
      <a:lstStyle/>
      <a:style>
        <a:lnRef idx="1">
          <a:schemeClr val="accent1"/>
        </a:lnRef>
        <a:fillRef idx="3">
          <a:schemeClr val="accent1"/>
        </a:fillRef>
        <a:effectRef idx="2">
          <a:schemeClr val="accent1"/>
        </a:effectRef>
        <a:fontRef idx="minor">
          <a:schemeClr val="lt1"/>
        </a:fontRef>
      </a:style>
    </a:spDef>
    <a:lnDef>
      <a:spPr bwMode="auto">
        <a:prstGeom prst="rect">
          <a:avLst/>
        </a:prstGeom>
        <a:ln>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bwMode="auto"/>
      <a:bodyPr/>
      <a:lstStyle/>
    </a:tx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2625</TotalTime>
  <Words>1180</Words>
  <Application>Microsoft Office PowerPoint</Application>
  <DocSecurity>0</DocSecurity>
  <PresentationFormat>Widescreen</PresentationFormat>
  <Paragraphs>154</Paragraphs>
  <Slides>20</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20</vt:i4>
      </vt:variant>
    </vt:vector>
  </HeadingPairs>
  <TitlesOfParts>
    <vt:vector size="25" baseType="lpstr">
      <vt:lpstr>Arial</vt:lpstr>
      <vt:lpstr>Calibri</vt:lpstr>
      <vt:lpstr>Cambria Math</vt:lpstr>
      <vt:lpstr>Wingdings</vt:lpstr>
      <vt:lpstr>fair-gsi-folienmaster_2017_onering</vt:lpstr>
      <vt:lpstr>Presentazione standard di PowerPoint</vt:lpstr>
      <vt:lpstr>Proton Therapy</vt:lpstr>
      <vt:lpstr>Presentazione standard di PowerPoint</vt:lpstr>
      <vt:lpstr>Beam Characterization</vt:lpstr>
      <vt:lpstr>Protons Interactions with Matter</vt:lpstr>
      <vt:lpstr>Objectives</vt:lpstr>
      <vt:lpstr>FLUKA Simulation Setup</vt:lpstr>
      <vt:lpstr>Results of the Depth-Dose Distributions  for Protons</vt:lpstr>
      <vt:lpstr>Results of the Depth-Dose Distributions for Carbon Ions</vt:lpstr>
      <vt:lpstr>Bragg Peak Position</vt:lpstr>
      <vt:lpstr>2D Profiles for Protons</vt:lpstr>
      <vt:lpstr>Double-Gaussian Model</vt:lpstr>
      <vt:lpstr>Presentazione standard di PowerPoint</vt:lpstr>
      <vt:lpstr>FLUKA vs Highland: FWHM [mm] vs Depth [mm]</vt:lpstr>
      <vt:lpstr>FWHM[mm] vs Depth[mm] for Carbon Ions</vt:lpstr>
      <vt:lpstr>Particle Spectra</vt:lpstr>
      <vt:lpstr>FLUKA vs Pstar: Residual Proton Energy</vt:lpstr>
      <vt:lpstr>TRiP98</vt:lpstr>
      <vt:lpstr>Conclusions</vt:lpstr>
      <vt:lpstr>Thank you for your attention!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subject/>
  <dc:creator>Ralph Assmann</dc:creator>
  <cp:keywords/>
  <dc:description/>
  <cp:lastModifiedBy>Desiree Furfaro</cp:lastModifiedBy>
  <cp:revision>472</cp:revision>
  <dcterms:created xsi:type="dcterms:W3CDTF">2024-05-28T07:59:48Z</dcterms:created>
  <dcterms:modified xsi:type="dcterms:W3CDTF">2026-09-14T10:51:14Z</dcterms:modified>
  <cp:category/>
  <dc:identifier/>
  <cp:contentStatus/>
  <dc:language/>
  <cp:version/>
</cp:coreProperties>
</file>