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a:defRPr sz="1800">
        <a:solidFill>
          <a:schemeClr val="tx1"/>
        </a:solidFill>
        <a:latin typeface="+mn-lt"/>
        <a:ea typeface="+mn-ea"/>
        <a:cs typeface="+mn-cs"/>
      </a:defRPr>
    </a:lvl1pPr>
    <a:lvl2pPr marL="457200" algn="l" defTabSz="457200" rtl="0">
      <a:defRPr sz="1800">
        <a:solidFill>
          <a:schemeClr val="tx1"/>
        </a:solidFill>
        <a:latin typeface="+mn-lt"/>
        <a:ea typeface="+mn-ea"/>
        <a:cs typeface="+mn-cs"/>
      </a:defRPr>
    </a:lvl2pPr>
    <a:lvl3pPr marL="914400" algn="l" defTabSz="457200" rtl="0">
      <a:defRPr sz="1800">
        <a:solidFill>
          <a:schemeClr val="tx1"/>
        </a:solidFill>
        <a:latin typeface="+mn-lt"/>
        <a:ea typeface="+mn-ea"/>
        <a:cs typeface="+mn-cs"/>
      </a:defRPr>
    </a:lvl3pPr>
    <a:lvl4pPr marL="1371600" algn="l" defTabSz="457200" rtl="0">
      <a:defRPr sz="1800">
        <a:solidFill>
          <a:schemeClr val="tx1"/>
        </a:solidFill>
        <a:latin typeface="+mn-lt"/>
        <a:ea typeface="+mn-ea"/>
        <a:cs typeface="+mn-cs"/>
      </a:defRPr>
    </a:lvl4pPr>
    <a:lvl5pPr marL="1828800" algn="l" defTabSz="457200" rtl="0">
      <a:defRPr sz="1800">
        <a:solidFill>
          <a:schemeClr val="tx1"/>
        </a:solidFill>
        <a:latin typeface="+mn-lt"/>
        <a:ea typeface="+mn-ea"/>
        <a:cs typeface="+mn-cs"/>
      </a:defRPr>
    </a:lvl5pPr>
    <a:lvl6pPr marL="2286000" algn="l" defTabSz="457200" rtl="0">
      <a:defRPr sz="1800">
        <a:solidFill>
          <a:schemeClr val="tx1"/>
        </a:solidFill>
        <a:latin typeface="+mn-lt"/>
        <a:ea typeface="+mn-ea"/>
        <a:cs typeface="+mn-cs"/>
      </a:defRPr>
    </a:lvl6pPr>
    <a:lvl7pPr marL="2743200" algn="l" defTabSz="457200" rtl="0">
      <a:defRPr sz="1800">
        <a:solidFill>
          <a:schemeClr val="tx1"/>
        </a:solidFill>
        <a:latin typeface="+mn-lt"/>
        <a:ea typeface="+mn-ea"/>
        <a:cs typeface="+mn-cs"/>
      </a:defRPr>
    </a:lvl7pPr>
    <a:lvl8pPr marL="3200400" algn="l" defTabSz="457200" rtl="0">
      <a:defRPr sz="1800">
        <a:solidFill>
          <a:schemeClr val="tx1"/>
        </a:solidFill>
        <a:latin typeface="+mn-lt"/>
        <a:ea typeface="+mn-ea"/>
        <a:cs typeface="+mn-cs"/>
      </a:defRPr>
    </a:lvl8pPr>
    <a:lvl9pPr marL="3657600" algn="l" defTabSz="457200" rtl="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9" d="100"/>
          <a:sy n="79" d="100"/>
        </p:scale>
        <p:origin x="77" y="2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Header Placeholder 1"/>
          <p:cNvSpPr>
            <a:spLocks noGrp="1"/>
          </p:cNvSpPr>
          <p:nvPr>
            <p:ph type="hdr" sz="quarter"/>
          </p:nvPr>
        </p:nvSpPr>
        <p:spPr bwMode="auto">
          <a:xfrm>
            <a:off x="0" y="0"/>
            <a:ext cx="2971800" cy="458788"/>
          </a:xfrm>
          <a:prstGeom prst="rect">
            <a:avLst/>
          </a:prstGeom>
        </p:spPr>
        <p:txBody>
          <a:bodyPr vert="horz" lIns="91440" tIns="45720" rIns="91440" bIns="45720" rtlCol="0" anchor="ctr"/>
          <a:lstStyle>
            <a:lvl1pPr algn="l">
              <a:defRPr sz="1200"/>
            </a:lvl1pPr>
          </a:lstStyle>
          <a:p>
            <a:pPr>
              <a:defRPr/>
            </a:pPr>
            <a:endParaRPr/>
          </a:p>
        </p:txBody>
      </p:sp>
      <p:sp>
        <p:nvSpPr>
          <p:cNvPr id="3" name="Date Placeholder 2"/>
          <p:cNvSpPr>
            <a:spLocks noGrp="1"/>
          </p:cNvSpPr>
          <p:nvPr>
            <p:ph type="dt" idx="2"/>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4" name="Date Placeholder 2"/>
          <p:cNvSpPr>
            <a:spLocks noGrp="1"/>
          </p:cNvSpPr>
          <p:nvPr>
            <p:ph type="dt" idx="3"/>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5" name="Notes Placeholder 4"/>
          <p:cNvSpPr>
            <a:spLocks noGrp="1"/>
          </p:cNvSpPr>
          <p:nvPr>
            <p:ph type="body" sz="quarter" idx="1"/>
          </p:nvPr>
        </p:nvSpPr>
        <p:spPr bwMode="auto">
          <a:xfrm>
            <a:off x="685800" y="4400550"/>
            <a:ext cx="5486400" cy="3600450"/>
          </a:xfrm>
          <a:prstGeom prst="rect">
            <a:avLst/>
          </a:prstGeom>
        </p:spPr>
        <p:txBody>
          <a:bodyPr vert="horz" lIns="91440" tIns="45720" rIns="91440" bIns="45720" rtlCol="0" anchor="ctr"/>
          <a:lstStyle/>
          <a:p>
            <a:pPr>
              <a:defRPr/>
            </a:pPr>
            <a:endParaRPr/>
          </a:p>
        </p:txBody>
      </p:sp>
      <p:sp>
        <p:nvSpPr>
          <p:cNvPr id="6" name="Footer Placeholder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a:p>
        </p:txBody>
      </p:sp>
      <p:sp>
        <p:nvSpPr>
          <p:cNvPr id="7" name="Slide Number Placeholder 6"/>
          <p:cNvSpPr>
            <a:spLocks noGrp="1"/>
          </p:cNvSpPr>
          <p:nvPr>
            <p:ph type="sldNum" sz="quarter" idx="10"/>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endParaRPr/>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985545083" name="Slide Image Placeholder 1"/>
          <p:cNvSpPr>
            <a:spLocks noGrp="1" noRot="1" noChangeAspect="1"/>
          </p:cNvSpPr>
          <p:nvPr>
            <p:ph type="sldImg" idx="2"/>
          </p:nvPr>
        </p:nvSpPr>
        <p:spPr bwMode="auto"/>
      </p:sp>
      <p:sp>
        <p:nvSpPr>
          <p:cNvPr id="1960214664" name="Notes Placeholder 2"/>
          <p:cNvSpPr>
            <a:spLocks noGrp="1"/>
          </p:cNvSpPr>
          <p:nvPr>
            <p:ph type="body" sz="quarter" idx="3"/>
          </p:nvPr>
        </p:nvSpPr>
        <p:spPr bwMode="auto"/>
        <p:txBody>
          <a:bodyPr/>
          <a:lstStyle/>
          <a:p>
            <a:pPr>
              <a:defRPr/>
            </a:pPr>
            <a:r>
              <a:t>Opening: introduce the BRAID framework, then immediately state the GSI/FAIR focus: muon identification and reconstruction in hadron-physics beam lines.</a:t>
            </a:r>
          </a:p>
        </p:txBody>
      </p:sp>
      <p:sp>
        <p:nvSpPr>
          <p:cNvPr id="1045135298" name="Slide Number Placeholder 3"/>
          <p:cNvSpPr>
            <a:spLocks noGrp="1"/>
          </p:cNvSpPr>
          <p:nvPr>
            <p:ph type="sldNum" sz="quarter" idx="5"/>
          </p:nvPr>
        </p:nvSpPr>
        <p:spPr bwMode="auto"/>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930832780" name="Slide Image Placeholder 1"/>
          <p:cNvSpPr>
            <a:spLocks noGrp="1" noRot="1" noChangeAspect="1"/>
          </p:cNvSpPr>
          <p:nvPr>
            <p:ph type="sldImg" idx="2"/>
          </p:nvPr>
        </p:nvSpPr>
        <p:spPr bwMode="auto"/>
      </p:sp>
      <p:sp>
        <p:nvSpPr>
          <p:cNvPr id="269954020" name="Notes Placeholder 2"/>
          <p:cNvSpPr>
            <a:spLocks noGrp="1"/>
          </p:cNvSpPr>
          <p:nvPr>
            <p:ph type="body" sz="quarter" idx="3"/>
          </p:nvPr>
        </p:nvSpPr>
        <p:spPr bwMode="auto"/>
        <p:txBody>
          <a:bodyPr/>
          <a:lstStyle/>
          <a:p>
            <a:pPr>
              <a:defRPr/>
            </a:pPr>
            <a:r>
              <a:t>This is a key slide. WP1 is the central hub of BRAID, while WPs 2–4 apply, validate and refine the methods. WP4 should not be presented as a standalone ML application.</a:t>
            </a:r>
          </a:p>
        </p:txBody>
      </p:sp>
      <p:sp>
        <p:nvSpPr>
          <p:cNvPr id="225265233" name="Slide Number Placeholder 3"/>
          <p:cNvSpPr>
            <a:spLocks noGrp="1"/>
          </p:cNvSpPr>
          <p:nvPr>
            <p:ph type="sldNum" sz="quarter" idx="5"/>
          </p:nvPr>
        </p:nvSpPr>
        <p:spPr bwMode="auto"/>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935944472" name="Slide Image Placeholder 1"/>
          <p:cNvSpPr>
            <a:spLocks noGrp="1" noRot="1" noChangeAspect="1"/>
          </p:cNvSpPr>
          <p:nvPr>
            <p:ph type="sldImg" idx="2"/>
          </p:nvPr>
        </p:nvSpPr>
        <p:spPr bwMode="auto"/>
      </p:sp>
      <p:sp>
        <p:nvSpPr>
          <p:cNvPr id="426225985" name="Notes Placeholder 2"/>
          <p:cNvSpPr>
            <a:spLocks noGrp="1"/>
          </p:cNvSpPr>
          <p:nvPr>
            <p:ph type="body" sz="quarter" idx="3"/>
          </p:nvPr>
        </p:nvSpPr>
        <p:spPr bwMode="auto"/>
        <p:txBody>
          <a:bodyPr/>
          <a:lstStyle/>
          <a:p>
            <a:pPr>
              <a:defRPr/>
            </a:pPr>
            <a:r>
              <a:t>Keep this slide personal and concrete: this is the part of BRAID that your PhD work connects to. Avoid claiming results that do not exist yet.</a:t>
            </a:r>
          </a:p>
        </p:txBody>
      </p:sp>
      <p:sp>
        <p:nvSpPr>
          <p:cNvPr id="459993388" name="Slide Number Placeholder 3"/>
          <p:cNvSpPr>
            <a:spLocks noGrp="1"/>
          </p:cNvSpPr>
          <p:nvPr>
            <p:ph type="sldNum" sz="quarter" idx="5"/>
          </p:nvPr>
        </p:nvSpPr>
        <p:spPr bwMode="auto"/>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163759834" name="Slide Image Placeholder 1"/>
          <p:cNvSpPr>
            <a:spLocks noGrp="1" noRot="1" noChangeAspect="1"/>
          </p:cNvSpPr>
          <p:nvPr>
            <p:ph type="sldImg" idx="2"/>
          </p:nvPr>
        </p:nvSpPr>
        <p:spPr bwMode="auto"/>
      </p:sp>
      <p:sp>
        <p:nvSpPr>
          <p:cNvPr id="1089570087" name="Notes Placeholder 2"/>
          <p:cNvSpPr>
            <a:spLocks noGrp="1"/>
          </p:cNvSpPr>
          <p:nvPr>
            <p:ph type="body" sz="quarter" idx="3"/>
          </p:nvPr>
        </p:nvSpPr>
        <p:spPr bwMode="auto"/>
        <p:txBody>
          <a:bodyPr/>
          <a:lstStyle/>
          <a:p>
            <a:pPr>
              <a:defRPr/>
            </a:pPr>
            <a:r>
              <a:t>Close by returning to the central idea: detector-agnostic reconstruction is useful only if it remains physically meaningful and robust when the detector and operating conditions change.</a:t>
            </a:r>
          </a:p>
        </p:txBody>
      </p:sp>
      <p:sp>
        <p:nvSpPr>
          <p:cNvPr id="2090028822" name="Slide Number Placeholder 3"/>
          <p:cNvSpPr>
            <a:spLocks noGrp="1"/>
          </p:cNvSpPr>
          <p:nvPr>
            <p:ph type="sldNum" sz="quarter" idx="5"/>
          </p:nvPr>
        </p:nvSpPr>
        <p:spPr bwMode="auto"/>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C20E738F-5FE7-97F5-F1C2-5ECC4ED24910}" type="slidenum">
              <a:rPr/>
              <a:t>13</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6B263D3C-ACFE-3E71-22B3-23CE024FB9CC}" type="slidenum">
              <a:rPr/>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681629140" name="Slide Image Placeholder 1"/>
          <p:cNvSpPr>
            <a:spLocks noGrp="1" noRot="1" noChangeAspect="1"/>
          </p:cNvSpPr>
          <p:nvPr>
            <p:ph type="sldImg" idx="2"/>
          </p:nvPr>
        </p:nvSpPr>
        <p:spPr bwMode="auto"/>
      </p:sp>
      <p:sp>
        <p:nvSpPr>
          <p:cNvPr id="87233786" name="Notes Placeholder 2"/>
          <p:cNvSpPr>
            <a:spLocks noGrp="1"/>
          </p:cNvSpPr>
          <p:nvPr>
            <p:ph type="body" sz="quarter" idx="3"/>
          </p:nvPr>
        </p:nvSpPr>
        <p:spPr bwMode="auto"/>
        <p:txBody>
          <a:bodyPr/>
          <a:lstStyle/>
          <a:p>
            <a:pPr>
              <a:defRPr/>
            </a:pPr>
            <a:r>
              <a:t>Do not present BRAID as four separate projects. The point is that computer-science methods are developed centrally and then challenged by different domains.</a:t>
            </a:r>
          </a:p>
        </p:txBody>
      </p:sp>
      <p:sp>
        <p:nvSpPr>
          <p:cNvPr id="2017733506" name="Slide Number Placeholder 3"/>
          <p:cNvSpPr>
            <a:spLocks noGrp="1"/>
          </p:cNvSpPr>
          <p:nvPr>
            <p:ph type="sldNum" sz="quarter" idx="5"/>
          </p:nvPr>
        </p:nvSpPr>
        <p:spPr bwMode="auto"/>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596274714" name="Slide Image Placeholder 1"/>
          <p:cNvSpPr>
            <a:spLocks noGrp="1" noRot="1" noChangeAspect="1"/>
          </p:cNvSpPr>
          <p:nvPr>
            <p:ph type="sldImg" idx="2"/>
          </p:nvPr>
        </p:nvSpPr>
        <p:spPr bwMode="auto"/>
      </p:sp>
      <p:sp>
        <p:nvSpPr>
          <p:cNvPr id="2065071472" name="Notes Placeholder 2"/>
          <p:cNvSpPr>
            <a:spLocks noGrp="1"/>
          </p:cNvSpPr>
          <p:nvPr>
            <p:ph type="body" sz="quarter" idx="3"/>
          </p:nvPr>
        </p:nvSpPr>
        <p:spPr bwMode="auto"/>
        <p:txBody>
          <a:bodyPr/>
          <a:lstStyle/>
          <a:p>
            <a:pPr>
              <a:defRPr/>
            </a:pPr>
            <a:r>
              <a:t>Use this slide to explain the technical idea without diving into architecture details. The important distinction is adaptive reduction while preserving locality and physics constraints. The proposal explicitly focuses first on offline reconstruction, with later potential for online use.</a:t>
            </a:r>
          </a:p>
        </p:txBody>
      </p:sp>
      <p:sp>
        <p:nvSpPr>
          <p:cNvPr id="187593820" name="Slide Number Placeholder 3"/>
          <p:cNvSpPr>
            <a:spLocks noGrp="1"/>
          </p:cNvSpPr>
          <p:nvPr>
            <p:ph type="sldNum" sz="quarter" idx="5"/>
          </p:nvPr>
        </p:nvSpPr>
        <p:spPr bwMode="auto"/>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09187511" name="Slide Image Placeholder 1"/>
          <p:cNvSpPr>
            <a:spLocks noGrp="1" noRot="1" noChangeAspect="1"/>
          </p:cNvSpPr>
          <p:nvPr>
            <p:ph type="sldImg" idx="2"/>
          </p:nvPr>
        </p:nvSpPr>
        <p:spPr bwMode="auto"/>
      </p:sp>
      <p:sp>
        <p:nvSpPr>
          <p:cNvPr id="1614113544" name="Notes Placeholder 2"/>
          <p:cNvSpPr>
            <a:spLocks noGrp="1"/>
          </p:cNvSpPr>
          <p:nvPr>
            <p:ph type="body" sz="quarter" idx="3"/>
          </p:nvPr>
        </p:nvSpPr>
        <p:spPr bwMode="auto"/>
        <p:txBody>
          <a:bodyPr/>
          <a:lstStyle/>
          <a:p>
            <a:pPr>
              <a:defRPr/>
            </a:pPr>
            <a:r>
              <a:t>FAIR has several research pillars; this presentation narrows to CBM and PANDA because they are the WP4 application domains at GSI.</a:t>
            </a:r>
          </a:p>
        </p:txBody>
      </p:sp>
      <p:sp>
        <p:nvSpPr>
          <p:cNvPr id="746198099" name="Slide Number Placeholder 3"/>
          <p:cNvSpPr>
            <a:spLocks noGrp="1"/>
          </p:cNvSpPr>
          <p:nvPr>
            <p:ph type="sldNum" sz="quarter" idx="5"/>
          </p:nvPr>
        </p:nvSpPr>
        <p:spPr bwMode="auto"/>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9958994" name="Slide Image Placeholder 1"/>
          <p:cNvSpPr>
            <a:spLocks noGrp="1" noRot="1" noChangeAspect="1"/>
          </p:cNvSpPr>
          <p:nvPr>
            <p:ph type="sldImg" idx="2"/>
          </p:nvPr>
        </p:nvSpPr>
        <p:spPr bwMode="auto"/>
      </p:sp>
      <p:sp>
        <p:nvSpPr>
          <p:cNvPr id="1908095157" name="Notes Placeholder 2"/>
          <p:cNvSpPr>
            <a:spLocks noGrp="1"/>
          </p:cNvSpPr>
          <p:nvPr>
            <p:ph type="body" sz="quarter" idx="3"/>
          </p:nvPr>
        </p:nvSpPr>
        <p:spPr bwMode="auto"/>
        <p:txBody>
          <a:bodyPr/>
          <a:lstStyle/>
          <a:p>
            <a:pPr>
              <a:defRPr/>
            </a:pPr>
            <a:r>
              <a:t>Use the detector images as visual anchors. The point is not to explain every subsystem, but to show that the data structures and operating conditions differ substantially.</a:t>
            </a:r>
          </a:p>
        </p:txBody>
      </p:sp>
      <p:sp>
        <p:nvSpPr>
          <p:cNvPr id="452181409" name="Slide Number Placeholder 3"/>
          <p:cNvSpPr>
            <a:spLocks noGrp="1"/>
          </p:cNvSpPr>
          <p:nvPr>
            <p:ph type="sldNum" sz="quarter" idx="5"/>
          </p:nvPr>
        </p:nvSpPr>
        <p:spPr bwMode="auto"/>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845720199" name="Slide Image Placeholder 1"/>
          <p:cNvSpPr>
            <a:spLocks noGrp="1" noRot="1" noChangeAspect="1"/>
          </p:cNvSpPr>
          <p:nvPr>
            <p:ph type="sldImg" idx="2"/>
          </p:nvPr>
        </p:nvSpPr>
        <p:spPr bwMode="auto"/>
      </p:sp>
      <p:sp>
        <p:nvSpPr>
          <p:cNvPr id="776377235" name="Notes Placeholder 2"/>
          <p:cNvSpPr>
            <a:spLocks noGrp="1"/>
          </p:cNvSpPr>
          <p:nvPr>
            <p:ph type="body" sz="quarter" idx="3"/>
          </p:nvPr>
        </p:nvSpPr>
        <p:spPr bwMode="auto"/>
        <p:txBody>
          <a:bodyPr/>
          <a:lstStyle/>
          <a:p>
            <a:pPr>
              <a:defRPr/>
            </a:pPr>
            <a:r>
              <a:t>This is the conceptual bridge from BRAID to your own topic. The expose document explicitly frames muon identification as a common task across versatile hadron-physics beam lines and mentions large-area gaseous detectors, straw tubes and absorbers.</a:t>
            </a:r>
          </a:p>
        </p:txBody>
      </p:sp>
      <p:sp>
        <p:nvSpPr>
          <p:cNvPr id="1178334116" name="Slide Number Placeholder 3"/>
          <p:cNvSpPr>
            <a:spLocks noGrp="1"/>
          </p:cNvSpPr>
          <p:nvPr>
            <p:ph type="sldNum" sz="quarter" idx="5"/>
          </p:nvPr>
        </p:nvSpPr>
        <p:spPr bwMode="auto"/>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725572539" name="Slide Image Placeholder 1"/>
          <p:cNvSpPr>
            <a:spLocks noGrp="1" noRot="1" noChangeAspect="1"/>
          </p:cNvSpPr>
          <p:nvPr>
            <p:ph type="sldImg" idx="2"/>
          </p:nvPr>
        </p:nvSpPr>
        <p:spPr bwMode="auto"/>
      </p:sp>
      <p:sp>
        <p:nvSpPr>
          <p:cNvPr id="2056649036" name="Notes Placeholder 2"/>
          <p:cNvSpPr>
            <a:spLocks noGrp="1"/>
          </p:cNvSpPr>
          <p:nvPr>
            <p:ph type="body" sz="quarter" idx="3"/>
          </p:nvPr>
        </p:nvSpPr>
        <p:spPr bwMode="auto"/>
        <p:txBody>
          <a:bodyPr/>
          <a:lstStyle/>
          <a:p>
            <a:pPr>
              <a:defRPr/>
            </a:pPr>
            <a:r>
              <a:t>Important wording: do not imply that the LHCb OT is already a finished CBM/PANDA muon detector. The GSI presentation describes the MUST use case and a task force examining feasibility, while the OT is being integrated for PANDA and potentially other experiments.</a:t>
            </a:r>
          </a:p>
        </p:txBody>
      </p:sp>
      <p:sp>
        <p:nvSpPr>
          <p:cNvPr id="2024130792" name="Slide Number Placeholder 3"/>
          <p:cNvSpPr>
            <a:spLocks noGrp="1"/>
          </p:cNvSpPr>
          <p:nvPr>
            <p:ph type="sldNum" sz="quarter" idx="5"/>
          </p:nvPr>
        </p:nvSpPr>
        <p:spPr bwMode="auto"/>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394370335" name="Slide Image Placeholder 1"/>
          <p:cNvSpPr>
            <a:spLocks noGrp="1" noRot="1" noChangeAspect="1"/>
          </p:cNvSpPr>
          <p:nvPr>
            <p:ph type="sldImg" idx="2"/>
          </p:nvPr>
        </p:nvSpPr>
        <p:spPr bwMode="auto"/>
      </p:sp>
      <p:sp>
        <p:nvSpPr>
          <p:cNvPr id="968022139" name="Notes Placeholder 2"/>
          <p:cNvSpPr>
            <a:spLocks noGrp="1"/>
          </p:cNvSpPr>
          <p:nvPr>
            <p:ph type="body" sz="quarter" idx="3"/>
          </p:nvPr>
        </p:nvSpPr>
        <p:spPr bwMode="auto"/>
        <p:txBody>
          <a:bodyPr/>
          <a:lstStyle/>
          <a:p>
            <a:pPr>
              <a:defRPr/>
            </a:pPr>
            <a:r>
              <a:t>The example campaign shown here follows the simulation work discussed in the project: 1000 central Au+Au events at 8 AGeV, with UrQMD and GEANT4. Replace or expand the example once the final simulation configuration is frozen.</a:t>
            </a:r>
          </a:p>
        </p:txBody>
      </p:sp>
      <p:sp>
        <p:nvSpPr>
          <p:cNvPr id="185695196" name="Slide Number Placeholder 3"/>
          <p:cNvSpPr>
            <a:spLocks noGrp="1"/>
          </p:cNvSpPr>
          <p:nvPr>
            <p:ph type="sldNum" sz="quarter" idx="5"/>
          </p:nvPr>
        </p:nvSpPr>
        <p:spPr bwMode="auto"/>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jp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jpg"/><Relationship Id="rId4" Type="http://schemas.openxmlformats.org/officeDocument/2006/relationships/image" Target="../media/image4.jp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preserve="1" userDrawn="1">
  <p:cSld name="Title Slide">
    <p:bg>
      <p:bgPr>
        <a:solidFill>
          <a:schemeClr val="tx2">
            <a:lumMod val="50000"/>
          </a:schemeClr>
        </a:solidFill>
        <a:effectLst/>
      </p:bgPr>
    </p:bg>
    <p:spTree>
      <p:nvGrpSpPr>
        <p:cNvPr id="1" name=""/>
        <p:cNvGrpSpPr/>
        <p:nvPr/>
      </p:nvGrpSpPr>
      <p:grpSpPr bwMode="auto">
        <a:xfrm>
          <a:off x="0" y="0"/>
          <a:ext cx="0" cy="0"/>
          <a:chOff x="0" y="0"/>
          <a:chExt cx="0" cy="0"/>
        </a:xfrm>
      </p:grpSpPr>
      <p:pic>
        <p:nvPicPr>
          <p:cNvPr id="752695197" name="Grafik 752695196"/>
          <p:cNvPicPr>
            <a:picLocks noChangeAspect="1"/>
          </p:cNvPicPr>
          <p:nvPr/>
        </p:nvPicPr>
        <p:blipFill rotWithShape="1">
          <a:blip r:embed="rId2">
            <a:alphaModFix amt="10000"/>
          </a:blip>
          <a:stretch/>
        </p:blipFill>
        <p:spPr bwMode="auto">
          <a:xfrm>
            <a:off x="9523" y="14286"/>
            <a:ext cx="12172645" cy="6829425"/>
          </a:xfrm>
          <a:prstGeom prst="rect">
            <a:avLst/>
          </a:prstGeom>
        </p:spPr>
      </p:pic>
      <p:pic>
        <p:nvPicPr>
          <p:cNvPr id="902360217" name="Grafik 902360216"/>
          <p:cNvPicPr>
            <a:picLocks noChangeAspect="1"/>
          </p:cNvPicPr>
          <p:nvPr/>
        </p:nvPicPr>
        <p:blipFill rotWithShape="1">
          <a:blip r:embed="rId3">
            <a:alphaModFix amt="20000"/>
          </a:blip>
          <a:stretch/>
        </p:blipFill>
        <p:spPr bwMode="auto">
          <a:xfrm>
            <a:off x="2066871" y="4724398"/>
            <a:ext cx="10124820" cy="2133598"/>
          </a:xfrm>
          <a:prstGeom prst="rect">
            <a:avLst/>
          </a:prstGeom>
        </p:spPr>
      </p:pic>
      <p:pic>
        <p:nvPicPr>
          <p:cNvPr id="1803619991" name="Grafik 1803619990"/>
          <p:cNvPicPr>
            <a:picLocks noChangeAspect="1"/>
          </p:cNvPicPr>
          <p:nvPr/>
        </p:nvPicPr>
        <p:blipFill rotWithShape="1">
          <a:blip r:embed="rId4">
            <a:alphaModFix amt="20000"/>
          </a:blip>
          <a:stretch/>
        </p:blipFill>
        <p:spPr bwMode="auto">
          <a:xfrm>
            <a:off x="17702" y="2583204"/>
            <a:ext cx="10645025" cy="3757703"/>
          </a:xfrm>
          <a:prstGeom prst="rect">
            <a:avLst/>
          </a:prstGeom>
        </p:spPr>
      </p:pic>
      <p:pic>
        <p:nvPicPr>
          <p:cNvPr id="1646157879" name="Grafik 1646157878"/>
          <p:cNvPicPr/>
          <p:nvPr/>
        </p:nvPicPr>
        <p:blipFill rotWithShape="1">
          <a:blip r:embed="rId5"/>
          <a:srcRect t="1509"/>
          <a:stretch/>
        </p:blipFill>
        <p:spPr bwMode="auto">
          <a:xfrm>
            <a:off x="-3046" y="0"/>
            <a:ext cx="12197789" cy="3728464"/>
          </a:xfrm>
          <a:prstGeom prst="rect">
            <a:avLst/>
          </a:prstGeom>
        </p:spPr>
      </p:pic>
      <p:sp>
        <p:nvSpPr>
          <p:cNvPr id="1011325576" name="Title 1"/>
          <p:cNvSpPr>
            <a:spLocks noGrp="1"/>
          </p:cNvSpPr>
          <p:nvPr>
            <p:ph type="ctrTitle"/>
          </p:nvPr>
        </p:nvSpPr>
        <p:spPr bwMode="auto">
          <a:xfrm>
            <a:off x="1523960" y="3793502"/>
            <a:ext cx="9143771" cy="2387599"/>
          </a:xfrm>
        </p:spPr>
        <p:txBody>
          <a:bodyPr vertOverflow="overflow" horzOverflow="overflow" vert="horz" wrap="square" lIns="91440" tIns="45720" rIns="91440" bIns="45720" numCol="1" spcCol="0" rtlCol="0" fromWordArt="0" anchor="b" anchorCtr="0" forceAA="0" compatLnSpc="0">
            <a:normAutofit fontScale="95000" lnSpcReduction="1000"/>
          </a:bodyPr>
          <a:lstStyle>
            <a:lvl1pPr algn="ctr">
              <a:defRPr sz="7000">
                <a:solidFill>
                  <a:schemeClr val="accent4">
                    <a:lumMod val="40000"/>
                    <a:lumOff val="60000"/>
                  </a:schemeClr>
                </a:solidFill>
              </a:defRPr>
            </a:lvl1pPr>
            <a:lvl2pPr>
              <a:defRPr sz="7000">
                <a:solidFill>
                  <a:schemeClr val="accent4">
                    <a:lumMod val="40000"/>
                    <a:lumOff val="60000"/>
                  </a:schemeClr>
                </a:solidFill>
              </a:defRPr>
            </a:lvl2pPr>
            <a:lvl3pPr>
              <a:defRPr sz="7000">
                <a:solidFill>
                  <a:schemeClr val="accent4">
                    <a:lumMod val="40000"/>
                    <a:lumOff val="60000"/>
                  </a:schemeClr>
                </a:solidFill>
              </a:defRPr>
            </a:lvl3pPr>
            <a:lvl4pPr>
              <a:defRPr sz="7000">
                <a:solidFill>
                  <a:schemeClr val="accent4">
                    <a:lumMod val="40000"/>
                    <a:lumOff val="60000"/>
                  </a:schemeClr>
                </a:solidFill>
              </a:defRPr>
            </a:lvl4pPr>
            <a:lvl5pPr>
              <a:defRPr sz="7000">
                <a:solidFill>
                  <a:schemeClr val="accent4">
                    <a:lumMod val="40000"/>
                    <a:lumOff val="60000"/>
                  </a:schemeClr>
                </a:solidFill>
              </a:defRPr>
            </a:lvl5pPr>
            <a:lvl6pPr>
              <a:defRPr sz="7000">
                <a:solidFill>
                  <a:schemeClr val="accent4">
                    <a:lumMod val="40000"/>
                    <a:lumOff val="60000"/>
                  </a:schemeClr>
                </a:solidFill>
              </a:defRPr>
            </a:lvl6pPr>
            <a:lvl7pPr>
              <a:defRPr sz="7000">
                <a:solidFill>
                  <a:schemeClr val="accent4">
                    <a:lumMod val="40000"/>
                    <a:lumOff val="60000"/>
                  </a:schemeClr>
                </a:solidFill>
              </a:defRPr>
            </a:lvl7pPr>
            <a:lvl8pPr>
              <a:defRPr sz="7000">
                <a:solidFill>
                  <a:schemeClr val="accent4">
                    <a:lumMod val="40000"/>
                    <a:lumOff val="60000"/>
                  </a:schemeClr>
                </a:solidFill>
              </a:defRPr>
            </a:lvl8pPr>
            <a:lvl9pPr>
              <a:defRPr sz="7000">
                <a:solidFill>
                  <a:schemeClr val="accent4">
                    <a:lumMod val="40000"/>
                    <a:lumOff val="60000"/>
                  </a:schemeClr>
                </a:solidFill>
              </a:defRPr>
            </a:lvl9pPr>
          </a:lstStyle>
          <a:p>
            <a:pPr>
              <a:defRPr/>
            </a:pPr>
            <a:r>
              <a:t>CLICK TO EDIT MASTER TITLE </a:t>
            </a:r>
          </a:p>
        </p:txBody>
      </p:sp>
      <p:sp>
        <p:nvSpPr>
          <p:cNvPr id="1843069504" name="Subtitle 2"/>
          <p:cNvSpPr>
            <a:spLocks noGrp="1"/>
          </p:cNvSpPr>
          <p:nvPr>
            <p:ph type="subTitle" idx="1"/>
          </p:nvPr>
        </p:nvSpPr>
        <p:spPr bwMode="auto">
          <a:xfrm>
            <a:off x="2410177" y="3123061"/>
            <a:ext cx="7371336" cy="575190"/>
          </a:xfrm>
          <a:prstGeom prst="rect">
            <a:avLst/>
          </a:prstGeom>
          <a:solidFill>
            <a:schemeClr val="tx1">
              <a:lumMod val="75000"/>
              <a:lumOff val="25000"/>
            </a:schemeClr>
          </a:solidFill>
        </p:spPr>
        <p:txBody>
          <a:bodyPr vertOverflow="overflow" horzOverflow="overflow" vert="horz" wrap="square" lIns="91440" tIns="45720" rIns="91440" bIns="45720" numCol="1" spcCol="0" rtlCol="0" fromWordArt="0" anchor="ctr" anchorCtr="0" forceAA="0" compatLnSpc="0">
            <a:normAutofit/>
          </a:bodyPr>
          <a:lstStyle>
            <a:lvl1pPr marL="0" indent="0" algn="ctr">
              <a:buNone/>
              <a:defRPr sz="2800">
                <a:solidFill>
                  <a:schemeClr val="bg1"/>
                </a:solidFill>
              </a:defRPr>
            </a:lvl1pPr>
            <a:lvl2pPr marL="457200" indent="0" algn="ctr">
              <a:buNone/>
              <a:defRPr sz="2800">
                <a:solidFill>
                  <a:schemeClr val="bg1"/>
                </a:solidFill>
              </a:defRPr>
            </a:lvl2pPr>
            <a:lvl3pPr marL="914400" indent="0" algn="ctr">
              <a:buNone/>
              <a:defRPr sz="2800">
                <a:solidFill>
                  <a:schemeClr val="bg1"/>
                </a:solidFill>
              </a:defRPr>
            </a:lvl3pPr>
            <a:lvl4pPr marL="1371600" indent="0" algn="ctr">
              <a:buNone/>
              <a:defRPr sz="2800">
                <a:solidFill>
                  <a:schemeClr val="bg1"/>
                </a:solidFill>
              </a:defRPr>
            </a:lvl4pPr>
            <a:lvl5pPr marL="1828800" indent="0" algn="ctr">
              <a:buNone/>
              <a:defRPr sz="2800">
                <a:solidFill>
                  <a:schemeClr val="bg1"/>
                </a:solidFill>
              </a:defRPr>
            </a:lvl5pPr>
            <a:lvl6pPr marL="2286000" indent="0" algn="ctr">
              <a:buNone/>
              <a:defRPr sz="2800">
                <a:solidFill>
                  <a:schemeClr val="bg1"/>
                </a:solidFill>
              </a:defRPr>
            </a:lvl6pPr>
            <a:lvl7pPr marL="2743200" indent="0" algn="ctr">
              <a:buNone/>
              <a:defRPr sz="2800">
                <a:solidFill>
                  <a:schemeClr val="bg1"/>
                </a:solidFill>
              </a:defRPr>
            </a:lvl7pPr>
            <a:lvl8pPr marL="3200400" indent="0" algn="ctr">
              <a:buNone/>
              <a:defRPr sz="2800">
                <a:solidFill>
                  <a:schemeClr val="bg1"/>
                </a:solidFill>
              </a:defRPr>
            </a:lvl8pPr>
            <a:lvl9pPr marL="3657600" indent="0" algn="ctr">
              <a:buNone/>
              <a:defRPr sz="2800">
                <a:solidFill>
                  <a:schemeClr val="bg1"/>
                </a:solidFill>
              </a:defRPr>
            </a:lvl9pPr>
          </a:lstStyle>
          <a:p>
            <a:pPr>
              <a:defRPr/>
            </a:pPr>
            <a:r>
              <a:t>Click to edit Master subtitle style</a:t>
            </a:r>
          </a:p>
        </p:txBody>
      </p:sp>
      <p:sp>
        <p:nvSpPr>
          <p:cNvPr id="1897162567" name="Date Placeholder 3"/>
          <p:cNvSpPr>
            <a:spLocks noGrp="1"/>
          </p:cNvSpPr>
          <p:nvPr>
            <p:ph type="dt" sz="half" idx="10"/>
          </p:nvPr>
        </p:nvSpPr>
        <p:spPr bwMode="auto"/>
        <p:txBody>
          <a:bodyPr/>
          <a:lstStyle/>
          <a:p>
            <a:pPr>
              <a:defRPr/>
            </a:pPr>
            <a:fld id="{BCC18F51-09EC-435C-A3BA-64A766E099C0}" type="datetimeFigureOut">
              <a:rPr lang="de-DE"/>
              <a:t>20.08.2026</a:t>
            </a:fld>
            <a:endParaRPr/>
          </a:p>
        </p:txBody>
      </p:sp>
      <p:sp>
        <p:nvSpPr>
          <p:cNvPr id="443276105" name="Footer Placeholder 4"/>
          <p:cNvSpPr>
            <a:spLocks noGrp="1"/>
          </p:cNvSpPr>
          <p:nvPr>
            <p:ph type="ftr" sz="quarter" idx="11"/>
          </p:nvPr>
        </p:nvSpPr>
        <p:spPr bwMode="auto"/>
        <p:txBody>
          <a:bodyPr/>
          <a:lstStyle/>
          <a:p>
            <a:pPr>
              <a:defRPr/>
            </a:pPr>
            <a:endParaRPr/>
          </a:p>
        </p:txBody>
      </p:sp>
      <p:sp>
        <p:nvSpPr>
          <p:cNvPr id="406061684" name="Slide Number Placeholder 5"/>
          <p:cNvSpPr>
            <a:spLocks noGrp="1"/>
          </p:cNvSpPr>
          <p:nvPr>
            <p:ph type="sldNum" sz="quarter" idx="12"/>
          </p:nvPr>
        </p:nvSpPr>
        <p:spPr bwMode="auto"/>
        <p:txBody>
          <a:bodyPr/>
          <a:lstStyle/>
          <a:p>
            <a:pPr>
              <a:defRPr/>
            </a:pPr>
            <a:fld id="{08395586-F03A-48D1-94DF-16B239DF4FB5}" type="slidenum">
              <a:rPr/>
              <a:t>‹Nr.›</a:t>
            </a:fld>
            <a:endParaRPr/>
          </a:p>
        </p:txBody>
      </p:sp>
      <p:sp>
        <p:nvSpPr>
          <p:cNvPr id="701260599" name="Rechteck 701260598"/>
          <p:cNvSpPr/>
          <p:nvPr/>
        </p:nvSpPr>
        <p:spPr bwMode="auto">
          <a:xfrm>
            <a:off x="-3046" y="3701142"/>
            <a:ext cx="12197789" cy="122463"/>
          </a:xfrm>
          <a:prstGeom prst="rect">
            <a:avLst/>
          </a:prstGeom>
          <a:solidFill>
            <a:schemeClr val="accent2">
              <a:lumMod val="40000"/>
              <a:lumOff val="60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type="blank" preserve="1" userDrawn="1">
  <p:cSld name="Blank">
    <p:spTree>
      <p:nvGrpSpPr>
        <p:cNvPr id="1" name=""/>
        <p:cNvGrpSpPr/>
        <p:nvPr/>
      </p:nvGrpSpPr>
      <p:grpSpPr bwMode="auto">
        <a:xfrm>
          <a:off x="0" y="0"/>
          <a:ext cx="0" cy="0"/>
          <a:chOff x="0" y="0"/>
          <a:chExt cx="0" cy="0"/>
        </a:xfrm>
      </p:grpSpPr>
      <p:sp>
        <p:nvSpPr>
          <p:cNvPr id="1802164758" name="Date Placeholder 1"/>
          <p:cNvSpPr>
            <a:spLocks noGrp="1"/>
          </p:cNvSpPr>
          <p:nvPr>
            <p:ph type="dt" sz="half" idx="10"/>
          </p:nvPr>
        </p:nvSpPr>
        <p:spPr bwMode="auto"/>
        <p:txBody>
          <a:bodyPr/>
          <a:lstStyle/>
          <a:p>
            <a:pPr>
              <a:defRPr/>
            </a:pPr>
            <a:fld id="{BCC18F51-09EC-435C-A3BA-64A766E099C0}" type="datetimeFigureOut">
              <a:rPr lang="de-DE"/>
              <a:t>20.08.2026</a:t>
            </a:fld>
            <a:endParaRPr/>
          </a:p>
        </p:txBody>
      </p:sp>
      <p:sp>
        <p:nvSpPr>
          <p:cNvPr id="1570048709" name="Footer Placeholder 2"/>
          <p:cNvSpPr>
            <a:spLocks noGrp="1"/>
          </p:cNvSpPr>
          <p:nvPr>
            <p:ph type="ftr" sz="quarter" idx="11"/>
          </p:nvPr>
        </p:nvSpPr>
        <p:spPr bwMode="auto"/>
        <p:txBody>
          <a:bodyPr/>
          <a:lstStyle/>
          <a:p>
            <a:pPr>
              <a:defRPr/>
            </a:pPr>
            <a:endParaRPr/>
          </a:p>
        </p:txBody>
      </p:sp>
      <p:sp>
        <p:nvSpPr>
          <p:cNvPr id="1936877627" name="Slide Number Placeholder 3"/>
          <p:cNvSpPr>
            <a:spLocks noGrp="1"/>
          </p:cNvSpPr>
          <p:nvPr>
            <p:ph type="sldNum" sz="quarter" idx="12"/>
          </p:nvPr>
        </p:nvSpPr>
        <p:spPr bwMode="auto"/>
        <p:txBody>
          <a:bodyPr/>
          <a:lstStyle/>
          <a:p>
            <a:pPr>
              <a:defRPr/>
            </a:pPr>
            <a:fld id="{08395586-F03A-48D1-94DF-16B239DF4FB5}" type="slidenum">
              <a:rPr/>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type="objTx" preserve="1" userDrawn="1">
  <p:cSld name="Content with Caption">
    <p:spTree>
      <p:nvGrpSpPr>
        <p:cNvPr id="1" name=""/>
        <p:cNvGrpSpPr/>
        <p:nvPr/>
      </p:nvGrpSpPr>
      <p:grpSpPr bwMode="auto">
        <a:xfrm>
          <a:off x="0" y="0"/>
          <a:ext cx="0" cy="0"/>
          <a:chOff x="0" y="0"/>
          <a:chExt cx="0" cy="0"/>
        </a:xfrm>
      </p:grpSpPr>
      <p:sp>
        <p:nvSpPr>
          <p:cNvPr id="1377657309" name="Title 1"/>
          <p:cNvSpPr>
            <a:spLocks noGrp="1"/>
          </p:cNvSpPr>
          <p:nvPr>
            <p:ph type="title"/>
          </p:nvPr>
        </p:nvSpPr>
        <p:spPr bwMode="auto">
          <a:xfrm>
            <a:off x="839766" y="457200"/>
            <a:ext cx="3932138" cy="1600200"/>
          </a:xfrm>
        </p:spPr>
        <p:txBody>
          <a:bodyPr anchor="b"/>
          <a:lstStyle>
            <a:lvl1pPr>
              <a:defRPr sz="3200"/>
            </a:lvl1pPr>
          </a:lstStyle>
          <a:p>
            <a:pPr>
              <a:defRPr/>
            </a:pPr>
            <a:r>
              <a:t>Click to edit Master title style</a:t>
            </a:r>
          </a:p>
        </p:txBody>
      </p:sp>
      <p:sp>
        <p:nvSpPr>
          <p:cNvPr id="525070290" name="Content Placeholder 2"/>
          <p:cNvSpPr>
            <a:spLocks noGrp="1"/>
          </p:cNvSpPr>
          <p:nvPr>
            <p:ph idx="1"/>
          </p:nvPr>
        </p:nvSpPr>
        <p:spPr bwMode="auto">
          <a:xfrm>
            <a:off x="5183058" y="987424"/>
            <a:ext cx="6172045" cy="48736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t>Click to edit Master text styles</a:t>
            </a:r>
          </a:p>
          <a:p>
            <a:pPr lvl="1">
              <a:defRPr/>
            </a:pPr>
            <a:r>
              <a:t>Second level</a:t>
            </a:r>
          </a:p>
          <a:p>
            <a:pPr lvl="2">
              <a:defRPr/>
            </a:pPr>
            <a:r>
              <a:t>Third level</a:t>
            </a:r>
          </a:p>
          <a:p>
            <a:pPr lvl="3">
              <a:defRPr/>
            </a:pPr>
            <a:r>
              <a:t>Fourth level</a:t>
            </a:r>
          </a:p>
          <a:p>
            <a:pPr lvl="4">
              <a:defRPr/>
            </a:pPr>
            <a:r>
              <a:t>Fifth level</a:t>
            </a:r>
          </a:p>
        </p:txBody>
      </p:sp>
      <p:sp>
        <p:nvSpPr>
          <p:cNvPr id="1205481488" name="Text Placeholder 3"/>
          <p:cNvSpPr>
            <a:spLocks noGrp="1"/>
          </p:cNvSpPr>
          <p:nvPr>
            <p:ph type="body" sz="half" idx="2"/>
          </p:nvPr>
        </p:nvSpPr>
        <p:spPr bwMode="auto">
          <a:xfrm>
            <a:off x="839766" y="2057400"/>
            <a:ext cx="3932138" cy="3811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t>Click to edit Master text styles</a:t>
            </a:r>
          </a:p>
        </p:txBody>
      </p:sp>
      <p:sp>
        <p:nvSpPr>
          <p:cNvPr id="578376822" name="Date Placeholder 4"/>
          <p:cNvSpPr>
            <a:spLocks noGrp="1"/>
          </p:cNvSpPr>
          <p:nvPr>
            <p:ph type="dt" sz="half" idx="10"/>
          </p:nvPr>
        </p:nvSpPr>
        <p:spPr bwMode="auto"/>
        <p:txBody>
          <a:bodyPr/>
          <a:lstStyle/>
          <a:p>
            <a:pPr>
              <a:defRPr/>
            </a:pPr>
            <a:fld id="{BCC18F51-09EC-435C-A3BA-64A766E099C0}" type="datetimeFigureOut">
              <a:rPr lang="de-DE"/>
              <a:t>20.08.2026</a:t>
            </a:fld>
            <a:endParaRPr/>
          </a:p>
        </p:txBody>
      </p:sp>
      <p:sp>
        <p:nvSpPr>
          <p:cNvPr id="1311831835" name="Footer Placeholder 5"/>
          <p:cNvSpPr>
            <a:spLocks noGrp="1"/>
          </p:cNvSpPr>
          <p:nvPr>
            <p:ph type="ftr" sz="quarter" idx="11"/>
          </p:nvPr>
        </p:nvSpPr>
        <p:spPr bwMode="auto"/>
        <p:txBody>
          <a:bodyPr/>
          <a:lstStyle/>
          <a:p>
            <a:pPr>
              <a:defRPr/>
            </a:pPr>
            <a:endParaRPr/>
          </a:p>
        </p:txBody>
      </p:sp>
      <p:sp>
        <p:nvSpPr>
          <p:cNvPr id="633318648" name="Slide Number Placeholder 6"/>
          <p:cNvSpPr>
            <a:spLocks noGrp="1"/>
          </p:cNvSpPr>
          <p:nvPr>
            <p:ph type="sldNum" sz="quarter" idx="12"/>
          </p:nvPr>
        </p:nvSpPr>
        <p:spPr bwMode="auto"/>
        <p:txBody>
          <a:bodyPr/>
          <a:lstStyle/>
          <a:p>
            <a:pPr>
              <a:defRPr/>
            </a:pPr>
            <a:fld id="{08395586-F03A-48D1-94DF-16B239DF4FB5}" type="slidenum">
              <a:rPr/>
              <a:t>‹Nr.›</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PhAnim="0" type="vertTx" preserve="1" userDrawn="1">
  <p:cSld name="Title and Vertical Text">
    <p:spTree>
      <p:nvGrpSpPr>
        <p:cNvPr id="1" name=""/>
        <p:cNvGrpSpPr/>
        <p:nvPr/>
      </p:nvGrpSpPr>
      <p:grpSpPr bwMode="auto">
        <a:xfrm>
          <a:off x="0" y="0"/>
          <a:ext cx="0" cy="0"/>
          <a:chOff x="0" y="0"/>
          <a:chExt cx="0" cy="0"/>
        </a:xfrm>
      </p:grpSpPr>
      <p:sp>
        <p:nvSpPr>
          <p:cNvPr id="71582259" name="Title 1"/>
          <p:cNvSpPr>
            <a:spLocks noGrp="1"/>
          </p:cNvSpPr>
          <p:nvPr>
            <p:ph type="title"/>
          </p:nvPr>
        </p:nvSpPr>
        <p:spPr bwMode="auto"/>
        <p:txBody>
          <a:bodyPr/>
          <a:lstStyle/>
          <a:p>
            <a:pPr>
              <a:defRPr/>
            </a:pPr>
            <a:r>
              <a:t>Click to edit Master title style</a:t>
            </a:r>
          </a:p>
        </p:txBody>
      </p:sp>
      <p:sp>
        <p:nvSpPr>
          <p:cNvPr id="1829344041" name="Vertical Text Placeholder 2"/>
          <p:cNvSpPr>
            <a:spLocks noGrp="1"/>
          </p:cNvSpPr>
          <p:nvPr>
            <p:ph type="body" orient="vert" idx="1"/>
          </p:nvPr>
        </p:nvSpPr>
        <p:spPr bwMode="auto"/>
        <p:txBody>
          <a:bodyPr vert="eaVert"/>
          <a:lstStyle/>
          <a:p>
            <a:pPr lvl="0">
              <a:defRPr/>
            </a:pPr>
            <a:r>
              <a:t>Click to edit Master text styles</a:t>
            </a:r>
          </a:p>
          <a:p>
            <a:pPr lvl="1">
              <a:defRPr/>
            </a:pPr>
            <a:r>
              <a:t>Second level</a:t>
            </a:r>
          </a:p>
          <a:p>
            <a:pPr lvl="2">
              <a:defRPr/>
            </a:pPr>
            <a:r>
              <a:t>Third level</a:t>
            </a:r>
          </a:p>
          <a:p>
            <a:pPr lvl="3">
              <a:defRPr/>
            </a:pPr>
            <a:r>
              <a:t>Fourth level</a:t>
            </a:r>
          </a:p>
          <a:p>
            <a:pPr lvl="4">
              <a:defRPr/>
            </a:pPr>
            <a:r>
              <a:t>Fifth level</a:t>
            </a:r>
          </a:p>
        </p:txBody>
      </p:sp>
      <p:sp>
        <p:nvSpPr>
          <p:cNvPr id="1302103195" name="Date Placeholder 3"/>
          <p:cNvSpPr>
            <a:spLocks noGrp="1"/>
          </p:cNvSpPr>
          <p:nvPr>
            <p:ph type="dt" sz="half" idx="10"/>
          </p:nvPr>
        </p:nvSpPr>
        <p:spPr bwMode="auto"/>
        <p:txBody>
          <a:bodyPr/>
          <a:lstStyle/>
          <a:p>
            <a:pPr>
              <a:defRPr/>
            </a:pPr>
            <a:fld id="{BCC18F51-09EC-435C-A3BA-64A766E099C0}" type="datetimeFigureOut">
              <a:rPr lang="de-DE"/>
              <a:t>20.08.2026</a:t>
            </a:fld>
            <a:endParaRPr/>
          </a:p>
        </p:txBody>
      </p:sp>
      <p:sp>
        <p:nvSpPr>
          <p:cNvPr id="1913328958" name="Footer Placeholder 4"/>
          <p:cNvSpPr>
            <a:spLocks noGrp="1"/>
          </p:cNvSpPr>
          <p:nvPr>
            <p:ph type="ftr" sz="quarter" idx="11"/>
          </p:nvPr>
        </p:nvSpPr>
        <p:spPr bwMode="auto"/>
        <p:txBody>
          <a:bodyPr/>
          <a:lstStyle/>
          <a:p>
            <a:pPr>
              <a:defRPr/>
            </a:pPr>
            <a:endParaRPr/>
          </a:p>
        </p:txBody>
      </p:sp>
      <p:sp>
        <p:nvSpPr>
          <p:cNvPr id="625662044" name="Slide Number Placeholder 5"/>
          <p:cNvSpPr>
            <a:spLocks noGrp="1"/>
          </p:cNvSpPr>
          <p:nvPr>
            <p:ph type="sldNum" sz="quarter" idx="12"/>
          </p:nvPr>
        </p:nvSpPr>
        <p:spPr bwMode="auto"/>
        <p:txBody>
          <a:bodyPr/>
          <a:lstStyle/>
          <a:p>
            <a:pPr>
              <a:defRPr/>
            </a:pPr>
            <a:fld id="{08395586-F03A-48D1-94DF-16B239DF4FB5}" type="slidenum">
              <a:rPr/>
              <a:t>‹Nr.›</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Vertical Title and Text">
    <p:spTree>
      <p:nvGrpSpPr>
        <p:cNvPr id="1" name=""/>
        <p:cNvGrpSpPr/>
        <p:nvPr/>
      </p:nvGrpSpPr>
      <p:grpSpPr bwMode="auto">
        <a:xfrm>
          <a:off x="0" y="0"/>
          <a:ext cx="0" cy="0"/>
          <a:chOff x="0" y="0"/>
          <a:chExt cx="0" cy="0"/>
        </a:xfrm>
      </p:grpSpPr>
      <p:sp>
        <p:nvSpPr>
          <p:cNvPr id="272781986" name="Vertical Title 1"/>
          <p:cNvSpPr>
            <a:spLocks noGrp="1"/>
          </p:cNvSpPr>
          <p:nvPr>
            <p:ph type="title" orient="vert"/>
          </p:nvPr>
        </p:nvSpPr>
        <p:spPr bwMode="auto">
          <a:xfrm>
            <a:off x="8724681" y="365124"/>
            <a:ext cx="2628834" cy="5811837"/>
          </a:xfrm>
        </p:spPr>
        <p:txBody>
          <a:bodyPr vert="eaVert"/>
          <a:lstStyle/>
          <a:p>
            <a:pPr>
              <a:defRPr/>
            </a:pPr>
            <a:r>
              <a:t>Click to edit Master title style</a:t>
            </a:r>
          </a:p>
        </p:txBody>
      </p:sp>
      <p:sp>
        <p:nvSpPr>
          <p:cNvPr id="498424167" name="Vertical Text Placeholder 2"/>
          <p:cNvSpPr>
            <a:spLocks noGrp="1"/>
          </p:cNvSpPr>
          <p:nvPr>
            <p:ph type="body" orient="vert" idx="1"/>
          </p:nvPr>
        </p:nvSpPr>
        <p:spPr bwMode="auto">
          <a:xfrm>
            <a:off x="838179" y="365124"/>
            <a:ext cx="7734106" cy="5811837"/>
          </a:xfrm>
        </p:spPr>
        <p:txBody>
          <a:bodyPr vert="eaVert"/>
          <a:lstStyle/>
          <a:p>
            <a:pPr lvl="0">
              <a:defRPr/>
            </a:pPr>
            <a:r>
              <a:t>Click to edit Master text styles</a:t>
            </a:r>
          </a:p>
          <a:p>
            <a:pPr lvl="1">
              <a:defRPr/>
            </a:pPr>
            <a:r>
              <a:t>Second level</a:t>
            </a:r>
          </a:p>
          <a:p>
            <a:pPr lvl="2">
              <a:defRPr/>
            </a:pPr>
            <a:r>
              <a:t>Third level</a:t>
            </a:r>
          </a:p>
          <a:p>
            <a:pPr lvl="3">
              <a:defRPr/>
            </a:pPr>
            <a:r>
              <a:t>Fourth level</a:t>
            </a:r>
          </a:p>
          <a:p>
            <a:pPr lvl="4">
              <a:defRPr/>
            </a:pPr>
            <a:r>
              <a:t>Fifth level</a:t>
            </a:r>
          </a:p>
        </p:txBody>
      </p:sp>
      <p:sp>
        <p:nvSpPr>
          <p:cNvPr id="1807843967" name="Date Placeholder 3"/>
          <p:cNvSpPr>
            <a:spLocks noGrp="1"/>
          </p:cNvSpPr>
          <p:nvPr>
            <p:ph type="dt" sz="half" idx="10"/>
          </p:nvPr>
        </p:nvSpPr>
        <p:spPr bwMode="auto"/>
        <p:txBody>
          <a:bodyPr/>
          <a:lstStyle/>
          <a:p>
            <a:pPr>
              <a:defRPr/>
            </a:pPr>
            <a:fld id="{BCC18F51-09EC-435C-A3BA-64A766E099C0}" type="datetimeFigureOut">
              <a:rPr lang="de-DE"/>
              <a:t>20.08.2026</a:t>
            </a:fld>
            <a:endParaRPr/>
          </a:p>
        </p:txBody>
      </p:sp>
      <p:sp>
        <p:nvSpPr>
          <p:cNvPr id="1299097763" name="Footer Placeholder 4"/>
          <p:cNvSpPr>
            <a:spLocks noGrp="1"/>
          </p:cNvSpPr>
          <p:nvPr>
            <p:ph type="ftr" sz="quarter" idx="11"/>
          </p:nvPr>
        </p:nvSpPr>
        <p:spPr bwMode="auto"/>
        <p:txBody>
          <a:bodyPr/>
          <a:lstStyle/>
          <a:p>
            <a:pPr>
              <a:defRPr/>
            </a:pPr>
            <a:endParaRPr/>
          </a:p>
        </p:txBody>
      </p:sp>
      <p:sp>
        <p:nvSpPr>
          <p:cNvPr id="1460519050" name="Slide Number Placeholder 5"/>
          <p:cNvSpPr>
            <a:spLocks noGrp="1"/>
          </p:cNvSpPr>
          <p:nvPr>
            <p:ph type="sldNum" sz="quarter" idx="12"/>
          </p:nvPr>
        </p:nvSpPr>
        <p:spPr bwMode="auto"/>
        <p:txBody>
          <a:bodyPr/>
          <a:lstStyle/>
          <a:p>
            <a:pPr>
              <a:defRPr/>
            </a:pPr>
            <a:fld id="{08395586-F03A-48D1-94DF-16B239DF4FB5}" type="slidenum">
              <a:rPr/>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Title and Content">
    <p:bg>
      <p:bgPr>
        <a:solidFill>
          <a:schemeClr val="accent6">
            <a:lumMod val="50000"/>
          </a:schemeClr>
        </a:solidFill>
        <a:effectLst/>
      </p:bgPr>
    </p:bg>
    <p:spTree>
      <p:nvGrpSpPr>
        <p:cNvPr id="1" name=""/>
        <p:cNvGrpSpPr/>
        <p:nvPr/>
      </p:nvGrpSpPr>
      <p:grpSpPr bwMode="auto">
        <a:xfrm>
          <a:off x="0" y="0"/>
          <a:ext cx="0" cy="0"/>
          <a:chOff x="0" y="0"/>
          <a:chExt cx="0" cy="0"/>
        </a:xfrm>
      </p:grpSpPr>
      <p:pic>
        <p:nvPicPr>
          <p:cNvPr id="121446008" name="Grafik 121446007"/>
          <p:cNvPicPr>
            <a:picLocks noChangeAspect="1"/>
          </p:cNvPicPr>
          <p:nvPr/>
        </p:nvPicPr>
        <p:blipFill rotWithShape="1">
          <a:blip r:embed="rId2">
            <a:alphaModFix amt="10000"/>
          </a:blip>
          <a:stretch/>
        </p:blipFill>
        <p:spPr bwMode="auto">
          <a:xfrm>
            <a:off x="9523" y="14285"/>
            <a:ext cx="12172645" cy="6829425"/>
          </a:xfrm>
          <a:prstGeom prst="rect">
            <a:avLst/>
          </a:prstGeom>
        </p:spPr>
      </p:pic>
      <p:sp>
        <p:nvSpPr>
          <p:cNvPr id="1967572958" name="Title 1"/>
          <p:cNvSpPr>
            <a:spLocks noGrp="1"/>
          </p:cNvSpPr>
          <p:nvPr>
            <p:ph type="title"/>
          </p:nvPr>
        </p:nvSpPr>
        <p:spPr bwMode="auto">
          <a:xfrm>
            <a:off x="838176" y="678789"/>
            <a:ext cx="8398816" cy="1325561"/>
          </a:xfrm>
        </p:spPr>
        <p:txBody>
          <a:bodyPr/>
          <a:lstStyle>
            <a:lvl1pPr>
              <a:defRPr>
                <a:solidFill>
                  <a:schemeClr val="accent5">
                    <a:lumMod val="40000"/>
                    <a:lumOff val="60000"/>
                  </a:schemeClr>
                </a:solidFill>
              </a:defRPr>
            </a:lvl1pPr>
            <a:lvl2pPr>
              <a:defRPr>
                <a:solidFill>
                  <a:schemeClr val="accent5">
                    <a:lumMod val="40000"/>
                    <a:lumOff val="60000"/>
                  </a:schemeClr>
                </a:solidFill>
              </a:defRPr>
            </a:lvl2pPr>
            <a:lvl3pPr>
              <a:defRPr>
                <a:solidFill>
                  <a:schemeClr val="accent5">
                    <a:lumMod val="40000"/>
                    <a:lumOff val="60000"/>
                  </a:schemeClr>
                </a:solidFill>
              </a:defRPr>
            </a:lvl3pPr>
            <a:lvl4pPr>
              <a:defRPr>
                <a:solidFill>
                  <a:schemeClr val="accent5">
                    <a:lumMod val="40000"/>
                    <a:lumOff val="60000"/>
                  </a:schemeClr>
                </a:solidFill>
              </a:defRPr>
            </a:lvl4pPr>
            <a:lvl5pPr>
              <a:defRPr>
                <a:solidFill>
                  <a:schemeClr val="accent5">
                    <a:lumMod val="40000"/>
                    <a:lumOff val="60000"/>
                  </a:schemeClr>
                </a:solidFill>
              </a:defRPr>
            </a:lvl5pPr>
            <a:lvl6pPr>
              <a:defRPr>
                <a:solidFill>
                  <a:schemeClr val="accent5">
                    <a:lumMod val="40000"/>
                    <a:lumOff val="60000"/>
                  </a:schemeClr>
                </a:solidFill>
              </a:defRPr>
            </a:lvl6pPr>
            <a:lvl7pPr>
              <a:defRPr>
                <a:solidFill>
                  <a:schemeClr val="accent5">
                    <a:lumMod val="40000"/>
                    <a:lumOff val="60000"/>
                  </a:schemeClr>
                </a:solidFill>
              </a:defRPr>
            </a:lvl7pPr>
            <a:lvl8pPr>
              <a:defRPr>
                <a:solidFill>
                  <a:schemeClr val="accent5">
                    <a:lumMod val="40000"/>
                    <a:lumOff val="60000"/>
                  </a:schemeClr>
                </a:solidFill>
              </a:defRPr>
            </a:lvl8pPr>
            <a:lvl9pPr>
              <a:defRPr>
                <a:solidFill>
                  <a:schemeClr val="accent5">
                    <a:lumMod val="40000"/>
                    <a:lumOff val="60000"/>
                  </a:schemeClr>
                </a:solidFill>
              </a:defRPr>
            </a:lvl9pPr>
          </a:lstStyle>
          <a:p>
            <a:pPr>
              <a:defRPr/>
            </a:pPr>
            <a:r>
              <a:t>CLICK TO EDIT MASTER TITLE STYLE</a:t>
            </a:r>
          </a:p>
        </p:txBody>
      </p:sp>
      <p:sp>
        <p:nvSpPr>
          <p:cNvPr id="925960172" name="Content Placeholder 2"/>
          <p:cNvSpPr>
            <a:spLocks noGrp="1"/>
          </p:cNvSpPr>
          <p:nvPr>
            <p:ph idx="1"/>
          </p:nvPr>
        </p:nvSpPr>
        <p:spPr bwMode="auto">
          <a:xfrm>
            <a:off x="838176" y="2004354"/>
            <a:ext cx="10515336" cy="4172607"/>
          </a:xfrm>
        </p:spPr>
        <p:txBody>
          <a:bodyPr/>
          <a:lstStyle>
            <a:lvl1pPr>
              <a:buFont typeface="Wingdings"/>
              <a:buChar char="w"/>
              <a:defRPr>
                <a:solidFill>
                  <a:schemeClr val="accent4">
                    <a:lumMod val="20000"/>
                    <a:lumOff val="80000"/>
                  </a:schemeClr>
                </a:solidFill>
              </a:defRPr>
            </a:lvl1pPr>
            <a:lvl2pPr>
              <a:buFont typeface="Wingdings"/>
              <a:buChar char="w"/>
              <a:defRPr>
                <a:solidFill>
                  <a:schemeClr val="accent4">
                    <a:lumMod val="20000"/>
                    <a:lumOff val="80000"/>
                  </a:schemeClr>
                </a:solidFill>
              </a:defRPr>
            </a:lvl2pPr>
            <a:lvl3pPr>
              <a:buFont typeface="Wingdings"/>
              <a:buChar char="w"/>
              <a:defRPr>
                <a:solidFill>
                  <a:schemeClr val="accent4">
                    <a:lumMod val="20000"/>
                    <a:lumOff val="80000"/>
                  </a:schemeClr>
                </a:solidFill>
              </a:defRPr>
            </a:lvl3pPr>
            <a:lvl4pPr>
              <a:buFont typeface="Wingdings"/>
              <a:buChar char="w"/>
              <a:defRPr>
                <a:solidFill>
                  <a:schemeClr val="accent4">
                    <a:lumMod val="20000"/>
                    <a:lumOff val="80000"/>
                  </a:schemeClr>
                </a:solidFill>
              </a:defRPr>
            </a:lvl4pPr>
            <a:lvl5pPr>
              <a:buFont typeface="Wingdings"/>
              <a:buChar char="w"/>
              <a:defRPr>
                <a:solidFill>
                  <a:schemeClr val="accent4">
                    <a:lumMod val="20000"/>
                    <a:lumOff val="80000"/>
                  </a:schemeClr>
                </a:solidFill>
              </a:defRPr>
            </a:lvl5pPr>
            <a:lvl6pPr>
              <a:buFont typeface="Wingdings"/>
              <a:buChar char="w"/>
              <a:defRPr>
                <a:solidFill>
                  <a:schemeClr val="accent4">
                    <a:lumMod val="20000"/>
                    <a:lumOff val="80000"/>
                  </a:schemeClr>
                </a:solidFill>
              </a:defRPr>
            </a:lvl6pPr>
            <a:lvl7pPr>
              <a:buFont typeface="Wingdings"/>
              <a:buChar char="w"/>
              <a:defRPr>
                <a:solidFill>
                  <a:schemeClr val="accent4">
                    <a:lumMod val="20000"/>
                    <a:lumOff val="80000"/>
                  </a:schemeClr>
                </a:solidFill>
              </a:defRPr>
            </a:lvl7pPr>
            <a:lvl8pPr>
              <a:buFont typeface="Wingdings"/>
              <a:buChar char="w"/>
              <a:defRPr>
                <a:solidFill>
                  <a:schemeClr val="accent4">
                    <a:lumMod val="20000"/>
                    <a:lumOff val="80000"/>
                  </a:schemeClr>
                </a:solidFill>
              </a:defRPr>
            </a:lvl8pPr>
            <a:lvl9pPr>
              <a:buFont typeface="Wingdings"/>
              <a:buChar char="w"/>
              <a:defRPr>
                <a:solidFill>
                  <a:schemeClr val="accent4">
                    <a:lumMod val="20000"/>
                    <a:lumOff val="80000"/>
                  </a:schemeClr>
                </a:solidFill>
              </a:defRPr>
            </a:lvl9pPr>
          </a:lstStyle>
          <a:p>
            <a:pPr lvl="0">
              <a:defRPr/>
            </a:pPr>
            <a:r>
              <a:t>Click to edit Master text styles</a:t>
            </a:r>
          </a:p>
          <a:p>
            <a:pPr lvl="1">
              <a:defRPr/>
            </a:pPr>
            <a:r>
              <a:t>Second level</a:t>
            </a:r>
          </a:p>
          <a:p>
            <a:pPr lvl="2">
              <a:defRPr/>
            </a:pPr>
            <a:r>
              <a:t>Third level</a:t>
            </a:r>
          </a:p>
          <a:p>
            <a:pPr lvl="3">
              <a:defRPr/>
            </a:pPr>
            <a:r>
              <a:t>Fourth level</a:t>
            </a:r>
          </a:p>
          <a:p>
            <a:pPr lvl="4">
              <a:defRPr/>
            </a:pPr>
            <a:r>
              <a:t>Fifth level</a:t>
            </a:r>
          </a:p>
        </p:txBody>
      </p:sp>
      <p:sp>
        <p:nvSpPr>
          <p:cNvPr id="11688439" name="Date Placeholder 3"/>
          <p:cNvSpPr>
            <a:spLocks noGrp="1"/>
          </p:cNvSpPr>
          <p:nvPr>
            <p:ph type="dt" sz="half" idx="10"/>
          </p:nvPr>
        </p:nvSpPr>
        <p:spPr bwMode="auto"/>
        <p:txBody>
          <a:bodyPr/>
          <a:lstStyle/>
          <a:p>
            <a:pPr>
              <a:defRPr/>
            </a:pPr>
            <a:fld id="{BCC18F51-09EC-435C-A3BA-64A766E099C0}" type="datetimeFigureOut">
              <a:rPr lang="de-DE"/>
              <a:t>20.08.2026</a:t>
            </a:fld>
            <a:endParaRPr/>
          </a:p>
        </p:txBody>
      </p:sp>
      <p:sp>
        <p:nvSpPr>
          <p:cNvPr id="29275588" name="Footer Placeholder 4"/>
          <p:cNvSpPr>
            <a:spLocks noGrp="1"/>
          </p:cNvSpPr>
          <p:nvPr>
            <p:ph type="ftr" sz="quarter" idx="11"/>
          </p:nvPr>
        </p:nvSpPr>
        <p:spPr bwMode="auto"/>
        <p:txBody>
          <a:bodyPr/>
          <a:lstStyle/>
          <a:p>
            <a:pPr>
              <a:defRPr/>
            </a:pPr>
            <a:endParaRPr/>
          </a:p>
        </p:txBody>
      </p:sp>
      <p:sp>
        <p:nvSpPr>
          <p:cNvPr id="1907047973" name="Slide Number Placeholder 5"/>
          <p:cNvSpPr>
            <a:spLocks noGrp="1"/>
          </p:cNvSpPr>
          <p:nvPr>
            <p:ph type="sldNum" sz="quarter" idx="12"/>
          </p:nvPr>
        </p:nvSpPr>
        <p:spPr bwMode="auto"/>
        <p:txBody>
          <a:bodyPr/>
          <a:lstStyle/>
          <a:p>
            <a:pPr>
              <a:defRPr/>
            </a:pPr>
            <a:fld id="{08395586-F03A-48D1-94DF-16B239DF4FB5}" type="slidenum">
              <a:rPr/>
              <a:t>‹Nr.›</a:t>
            </a:fld>
            <a:endParaRPr/>
          </a:p>
        </p:txBody>
      </p:sp>
      <p:sp>
        <p:nvSpPr>
          <p:cNvPr id="1247665364" name="Rechteck 1247665363"/>
          <p:cNvSpPr/>
          <p:nvPr/>
        </p:nvSpPr>
        <p:spPr bwMode="auto">
          <a:xfrm>
            <a:off x="0" y="0"/>
            <a:ext cx="11871978" cy="605515"/>
          </a:xfrm>
          <a:prstGeom prst="rect">
            <a:avLst/>
          </a:prstGeom>
          <a:solidFill>
            <a:schemeClr val="accent4">
              <a:lumMod val="50000"/>
              <a:alpha val="99999"/>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1402211414" name="Rechteck 1402211413"/>
          <p:cNvSpPr/>
          <p:nvPr/>
        </p:nvSpPr>
        <p:spPr bwMode="auto">
          <a:xfrm>
            <a:off x="0" y="605514"/>
            <a:ext cx="12195787" cy="73273"/>
          </a:xfrm>
          <a:prstGeom prst="rect">
            <a:avLst/>
          </a:prstGeom>
          <a:solidFill>
            <a:schemeClr val="accent2">
              <a:lumMod val="40000"/>
              <a:lumOff val="60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1351385215" name="Rechteck 1351385214"/>
          <p:cNvSpPr/>
          <p:nvPr/>
        </p:nvSpPr>
        <p:spPr bwMode="auto">
          <a:xfrm>
            <a:off x="11871978" y="0"/>
            <a:ext cx="319712" cy="408213"/>
          </a:xfrm>
          <a:prstGeom prst="rect">
            <a:avLst/>
          </a:prstGeom>
          <a:solidFill>
            <a:schemeClr val="accent2">
              <a:lumMod val="40000"/>
              <a:lumOff val="60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pic>
        <p:nvPicPr>
          <p:cNvPr id="674541101" name="Grafik 674541100"/>
          <p:cNvPicPr>
            <a:picLocks noChangeAspect="1"/>
          </p:cNvPicPr>
          <p:nvPr/>
        </p:nvPicPr>
        <p:blipFill rotWithShape="1">
          <a:blip r:embed="rId3"/>
          <a:stretch/>
        </p:blipFill>
        <p:spPr bwMode="auto">
          <a:xfrm>
            <a:off x="9236995" y="408213"/>
            <a:ext cx="2628090" cy="648276"/>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obj" preserve="1" userDrawn="1">
  <p:cSld name="Title and Content">
    <p:bg>
      <p:bgPr>
        <a:solidFill>
          <a:schemeClr val="accent4">
            <a:lumMod val="40000"/>
            <a:lumOff val="60000"/>
            <a:alpha val="46000"/>
          </a:schemeClr>
        </a:solidFill>
        <a:effectLst/>
      </p:bgPr>
    </p:bg>
    <p:spTree>
      <p:nvGrpSpPr>
        <p:cNvPr id="1" name=""/>
        <p:cNvGrpSpPr/>
        <p:nvPr/>
      </p:nvGrpSpPr>
      <p:grpSpPr bwMode="auto">
        <a:xfrm>
          <a:off x="0" y="0"/>
          <a:ext cx="0" cy="0"/>
          <a:chOff x="0" y="0"/>
          <a:chExt cx="0" cy="0"/>
        </a:xfrm>
      </p:grpSpPr>
      <p:pic>
        <p:nvPicPr>
          <p:cNvPr id="744438679" name="Grafik 744438678"/>
          <p:cNvPicPr>
            <a:picLocks noChangeAspect="1"/>
          </p:cNvPicPr>
          <p:nvPr/>
        </p:nvPicPr>
        <p:blipFill rotWithShape="1">
          <a:blip r:embed="rId2">
            <a:alphaModFix amt="3999"/>
          </a:blip>
          <a:stretch/>
        </p:blipFill>
        <p:spPr bwMode="auto">
          <a:xfrm>
            <a:off x="9523" y="14285"/>
            <a:ext cx="12172645" cy="6829425"/>
          </a:xfrm>
          <a:prstGeom prst="rect">
            <a:avLst/>
          </a:prstGeom>
        </p:spPr>
      </p:pic>
      <p:sp>
        <p:nvSpPr>
          <p:cNvPr id="1333888573" name="Title 1"/>
          <p:cNvSpPr>
            <a:spLocks noGrp="1"/>
          </p:cNvSpPr>
          <p:nvPr>
            <p:ph type="title"/>
          </p:nvPr>
        </p:nvSpPr>
        <p:spPr bwMode="auto">
          <a:xfrm>
            <a:off x="838176" y="678789"/>
            <a:ext cx="8398816" cy="1325561"/>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vl6pPr>
              <a:defRPr>
                <a:solidFill>
                  <a:schemeClr val="tx1">
                    <a:lumMod val="75000"/>
                    <a:lumOff val="25000"/>
                  </a:schemeClr>
                </a:solidFill>
              </a:defRPr>
            </a:lvl6pPr>
            <a:lvl7pPr>
              <a:defRPr>
                <a:solidFill>
                  <a:schemeClr val="tx1">
                    <a:lumMod val="75000"/>
                    <a:lumOff val="25000"/>
                  </a:schemeClr>
                </a:solidFill>
              </a:defRPr>
            </a:lvl7pPr>
            <a:lvl8pPr>
              <a:defRPr>
                <a:solidFill>
                  <a:schemeClr val="tx1">
                    <a:lumMod val="75000"/>
                    <a:lumOff val="25000"/>
                  </a:schemeClr>
                </a:solidFill>
              </a:defRPr>
            </a:lvl8pPr>
            <a:lvl9pPr>
              <a:defRPr>
                <a:solidFill>
                  <a:schemeClr val="tx1">
                    <a:lumMod val="75000"/>
                    <a:lumOff val="25000"/>
                  </a:schemeClr>
                </a:solidFill>
              </a:defRPr>
            </a:lvl9pPr>
          </a:lstStyle>
          <a:p>
            <a:pPr>
              <a:defRPr/>
            </a:pPr>
            <a:r>
              <a:t>CLICK TO EDIT MASTER TITLE STYLE</a:t>
            </a:r>
          </a:p>
        </p:txBody>
      </p:sp>
      <p:sp>
        <p:nvSpPr>
          <p:cNvPr id="1405769737" name="Content Placeholder 2"/>
          <p:cNvSpPr>
            <a:spLocks noGrp="1"/>
          </p:cNvSpPr>
          <p:nvPr>
            <p:ph idx="1"/>
          </p:nvPr>
        </p:nvSpPr>
        <p:spPr bwMode="auto">
          <a:xfrm>
            <a:off x="838176" y="2004354"/>
            <a:ext cx="10515336" cy="4172607"/>
          </a:xfrm>
        </p:spPr>
        <p:txBody>
          <a:bodyPr/>
          <a:lstStyle>
            <a:lvl1pPr>
              <a:buFont typeface="Wingdings"/>
              <a:buChar char="w"/>
              <a:defRPr>
                <a:solidFill>
                  <a:schemeClr val="tx1">
                    <a:lumMod val="75000"/>
                    <a:lumOff val="25000"/>
                  </a:schemeClr>
                </a:solidFill>
              </a:defRPr>
            </a:lvl1pPr>
            <a:lvl2pPr>
              <a:buFont typeface="Wingdings"/>
              <a:buChar char="w"/>
              <a:defRPr>
                <a:solidFill>
                  <a:schemeClr val="tx1">
                    <a:lumMod val="75000"/>
                    <a:lumOff val="25000"/>
                  </a:schemeClr>
                </a:solidFill>
              </a:defRPr>
            </a:lvl2pPr>
            <a:lvl3pPr>
              <a:buFont typeface="Wingdings"/>
              <a:buChar char="w"/>
              <a:defRPr>
                <a:solidFill>
                  <a:schemeClr val="tx1">
                    <a:lumMod val="75000"/>
                    <a:lumOff val="25000"/>
                  </a:schemeClr>
                </a:solidFill>
              </a:defRPr>
            </a:lvl3pPr>
            <a:lvl4pPr>
              <a:buFont typeface="Wingdings"/>
              <a:buChar char="w"/>
              <a:defRPr>
                <a:solidFill>
                  <a:schemeClr val="tx1">
                    <a:lumMod val="75000"/>
                    <a:lumOff val="25000"/>
                  </a:schemeClr>
                </a:solidFill>
              </a:defRPr>
            </a:lvl4pPr>
            <a:lvl5pPr>
              <a:buFont typeface="Wingdings"/>
              <a:buChar char="w"/>
              <a:defRPr>
                <a:solidFill>
                  <a:schemeClr val="tx1">
                    <a:lumMod val="75000"/>
                    <a:lumOff val="25000"/>
                  </a:schemeClr>
                </a:solidFill>
              </a:defRPr>
            </a:lvl5pPr>
            <a:lvl6pPr>
              <a:buFont typeface="Wingdings"/>
              <a:buChar char="w"/>
              <a:defRPr>
                <a:solidFill>
                  <a:schemeClr val="tx1">
                    <a:lumMod val="75000"/>
                    <a:lumOff val="25000"/>
                  </a:schemeClr>
                </a:solidFill>
              </a:defRPr>
            </a:lvl6pPr>
            <a:lvl7pPr>
              <a:buFont typeface="Wingdings"/>
              <a:buChar char="w"/>
              <a:defRPr>
                <a:solidFill>
                  <a:schemeClr val="tx1">
                    <a:lumMod val="75000"/>
                    <a:lumOff val="25000"/>
                  </a:schemeClr>
                </a:solidFill>
              </a:defRPr>
            </a:lvl7pPr>
            <a:lvl8pPr>
              <a:buFont typeface="Wingdings"/>
              <a:buChar char="w"/>
              <a:defRPr>
                <a:solidFill>
                  <a:schemeClr val="tx1">
                    <a:lumMod val="75000"/>
                    <a:lumOff val="25000"/>
                  </a:schemeClr>
                </a:solidFill>
              </a:defRPr>
            </a:lvl8pPr>
            <a:lvl9pPr>
              <a:buFont typeface="Wingdings"/>
              <a:buChar char="w"/>
              <a:defRPr>
                <a:solidFill>
                  <a:schemeClr val="tx1">
                    <a:lumMod val="75000"/>
                    <a:lumOff val="25000"/>
                  </a:schemeClr>
                </a:solidFill>
              </a:defRPr>
            </a:lvl9pPr>
          </a:lstStyle>
          <a:p>
            <a:pPr lvl="0">
              <a:defRPr/>
            </a:pPr>
            <a:r>
              <a:t>Click to edit Master text styles</a:t>
            </a:r>
          </a:p>
          <a:p>
            <a:pPr lvl="1">
              <a:defRPr/>
            </a:pPr>
            <a:r>
              <a:t>Second level</a:t>
            </a:r>
          </a:p>
          <a:p>
            <a:pPr lvl="2">
              <a:defRPr/>
            </a:pPr>
            <a:r>
              <a:t>Third level</a:t>
            </a:r>
          </a:p>
          <a:p>
            <a:pPr lvl="3">
              <a:defRPr/>
            </a:pPr>
            <a:r>
              <a:t>Fourth level</a:t>
            </a:r>
          </a:p>
          <a:p>
            <a:pPr lvl="4">
              <a:defRPr/>
            </a:pPr>
            <a:r>
              <a:t>Fifth level</a:t>
            </a:r>
          </a:p>
        </p:txBody>
      </p:sp>
      <p:sp>
        <p:nvSpPr>
          <p:cNvPr id="1904825237" name="Date Placeholder 3"/>
          <p:cNvSpPr>
            <a:spLocks noGrp="1"/>
          </p:cNvSpPr>
          <p:nvPr>
            <p:ph type="dt" sz="half" idx="10"/>
          </p:nvPr>
        </p:nvSpPr>
        <p:spPr bwMode="auto"/>
        <p:txBody>
          <a:bodyPr/>
          <a:lstStyle/>
          <a:p>
            <a:pPr>
              <a:defRPr/>
            </a:pPr>
            <a:fld id="{54A27710-6523-5947-5FFB-0F8370B8A4B2}" type="datetimeFigureOut">
              <a:rPr lang="de-DE"/>
              <a:t>20.08.2026</a:t>
            </a:fld>
            <a:endParaRPr/>
          </a:p>
        </p:txBody>
      </p:sp>
      <p:sp>
        <p:nvSpPr>
          <p:cNvPr id="1345148063" name="Footer Placeholder 4"/>
          <p:cNvSpPr>
            <a:spLocks noGrp="1"/>
          </p:cNvSpPr>
          <p:nvPr>
            <p:ph type="ftr" sz="quarter" idx="11"/>
          </p:nvPr>
        </p:nvSpPr>
        <p:spPr bwMode="auto"/>
        <p:txBody>
          <a:bodyPr/>
          <a:lstStyle/>
          <a:p>
            <a:pPr>
              <a:defRPr/>
            </a:pPr>
            <a:endParaRPr/>
          </a:p>
        </p:txBody>
      </p:sp>
      <p:sp>
        <p:nvSpPr>
          <p:cNvPr id="632825185" name="Slide Number Placeholder 5"/>
          <p:cNvSpPr>
            <a:spLocks noGrp="1"/>
          </p:cNvSpPr>
          <p:nvPr>
            <p:ph type="sldNum" sz="quarter" idx="12"/>
          </p:nvPr>
        </p:nvSpPr>
        <p:spPr bwMode="auto"/>
        <p:txBody>
          <a:bodyPr/>
          <a:lstStyle/>
          <a:p>
            <a:pPr>
              <a:defRPr/>
            </a:pPr>
            <a:fld id="{440958EB-110E-956A-6FCC-A8D42FBF003D}" type="slidenum">
              <a:rPr/>
              <a:t>‹Nr.›</a:t>
            </a:fld>
            <a:endParaRPr/>
          </a:p>
        </p:txBody>
      </p:sp>
      <p:sp>
        <p:nvSpPr>
          <p:cNvPr id="221058217" name="Rechteck 221058216"/>
          <p:cNvSpPr/>
          <p:nvPr/>
        </p:nvSpPr>
        <p:spPr bwMode="auto">
          <a:xfrm>
            <a:off x="0" y="0"/>
            <a:ext cx="11871978" cy="605515"/>
          </a:xfrm>
          <a:prstGeom prst="rect">
            <a:avLst/>
          </a:prstGeom>
          <a:solidFill>
            <a:schemeClr val="accent6">
              <a:alpha val="99999"/>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1211016889" name="Rechteck 1211016888"/>
          <p:cNvSpPr/>
          <p:nvPr/>
        </p:nvSpPr>
        <p:spPr bwMode="auto">
          <a:xfrm>
            <a:off x="0" y="605514"/>
            <a:ext cx="12195787" cy="73273"/>
          </a:xfrm>
          <a:prstGeom prst="rect">
            <a:avLst/>
          </a:prstGeom>
          <a:solidFill>
            <a:schemeClr val="accent2">
              <a:lumMod val="40000"/>
              <a:lumOff val="60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1728117062" name="Rechteck 1728117061"/>
          <p:cNvSpPr/>
          <p:nvPr/>
        </p:nvSpPr>
        <p:spPr bwMode="auto">
          <a:xfrm>
            <a:off x="11871978" y="0"/>
            <a:ext cx="319712" cy="408213"/>
          </a:xfrm>
          <a:prstGeom prst="rect">
            <a:avLst/>
          </a:prstGeom>
          <a:solidFill>
            <a:schemeClr val="accent2">
              <a:lumMod val="40000"/>
              <a:lumOff val="60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pic>
        <p:nvPicPr>
          <p:cNvPr id="103425630" name="Grafik 103425629"/>
          <p:cNvPicPr>
            <a:picLocks noChangeAspect="1"/>
          </p:cNvPicPr>
          <p:nvPr/>
        </p:nvPicPr>
        <p:blipFill rotWithShape="1">
          <a:blip r:embed="rId3"/>
          <a:stretch/>
        </p:blipFill>
        <p:spPr bwMode="auto">
          <a:xfrm>
            <a:off x="9236995" y="408213"/>
            <a:ext cx="2628090" cy="648276"/>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secHead" preserve="1" userDrawn="1">
  <p:cSld name="Section Header">
    <p:bg>
      <p:bgPr>
        <a:solidFill>
          <a:schemeClr val="accent4">
            <a:lumMod val="40000"/>
            <a:lumOff val="60000"/>
            <a:alpha val="46000"/>
          </a:schemeClr>
        </a:solidFill>
        <a:effectLst/>
      </p:bgPr>
    </p:bg>
    <p:spTree>
      <p:nvGrpSpPr>
        <p:cNvPr id="1" name=""/>
        <p:cNvGrpSpPr/>
        <p:nvPr/>
      </p:nvGrpSpPr>
      <p:grpSpPr bwMode="auto">
        <a:xfrm>
          <a:off x="0" y="0"/>
          <a:ext cx="0" cy="0"/>
          <a:chOff x="0" y="0"/>
          <a:chExt cx="0" cy="0"/>
        </a:xfrm>
      </p:grpSpPr>
      <p:pic>
        <p:nvPicPr>
          <p:cNvPr id="2048698984" name="Grafik 2048698983"/>
          <p:cNvPicPr/>
          <p:nvPr/>
        </p:nvPicPr>
        <p:blipFill rotWithShape="1">
          <a:blip r:embed="rId2"/>
          <a:srcRect b="10370"/>
          <a:stretch/>
        </p:blipFill>
        <p:spPr bwMode="auto">
          <a:xfrm>
            <a:off x="-3046" y="0"/>
            <a:ext cx="12197789" cy="2642616"/>
          </a:xfrm>
          <a:prstGeom prst="rect">
            <a:avLst/>
          </a:prstGeom>
        </p:spPr>
      </p:pic>
      <p:sp>
        <p:nvSpPr>
          <p:cNvPr id="65232704" name="Title 1"/>
          <p:cNvSpPr>
            <a:spLocks noGrp="1"/>
          </p:cNvSpPr>
          <p:nvPr>
            <p:ph type="title"/>
          </p:nvPr>
        </p:nvSpPr>
        <p:spPr bwMode="auto">
          <a:xfrm>
            <a:off x="831827" y="2705098"/>
            <a:ext cx="10515336" cy="1857372"/>
          </a:xfrm>
        </p:spPr>
        <p:txBody>
          <a:bodyPr anchor="b"/>
          <a:lstStyle>
            <a:lvl1pPr>
              <a:defRPr sz="6000">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vl6pPr>
              <a:defRPr>
                <a:solidFill>
                  <a:schemeClr val="tx1">
                    <a:lumMod val="75000"/>
                    <a:lumOff val="25000"/>
                  </a:schemeClr>
                </a:solidFill>
              </a:defRPr>
            </a:lvl6pPr>
            <a:lvl7pPr>
              <a:defRPr>
                <a:solidFill>
                  <a:schemeClr val="tx1">
                    <a:lumMod val="75000"/>
                    <a:lumOff val="25000"/>
                  </a:schemeClr>
                </a:solidFill>
              </a:defRPr>
            </a:lvl7pPr>
            <a:lvl8pPr>
              <a:defRPr>
                <a:solidFill>
                  <a:schemeClr val="tx1">
                    <a:lumMod val="75000"/>
                    <a:lumOff val="25000"/>
                  </a:schemeClr>
                </a:solidFill>
              </a:defRPr>
            </a:lvl8pPr>
            <a:lvl9pPr>
              <a:defRPr>
                <a:solidFill>
                  <a:schemeClr val="tx1">
                    <a:lumMod val="75000"/>
                    <a:lumOff val="25000"/>
                  </a:schemeClr>
                </a:solidFill>
              </a:defRPr>
            </a:lvl9pPr>
          </a:lstStyle>
          <a:p>
            <a:pPr>
              <a:defRPr/>
            </a:pPr>
            <a:r>
              <a:t>CLICK TO EDIT MASTER TITLE STYLE</a:t>
            </a:r>
          </a:p>
        </p:txBody>
      </p:sp>
      <p:sp>
        <p:nvSpPr>
          <p:cNvPr id="12747877" name="Text Placeholder 2"/>
          <p:cNvSpPr>
            <a:spLocks noGrp="1"/>
          </p:cNvSpPr>
          <p:nvPr>
            <p:ph type="body" idx="1"/>
          </p:nvPr>
        </p:nvSpPr>
        <p:spPr bwMode="auto">
          <a:xfrm>
            <a:off x="831828" y="4589462"/>
            <a:ext cx="10515336" cy="1500186"/>
          </a:xfrm>
        </p:spPr>
        <p:txBody>
          <a:bodyPr/>
          <a:lstStyle>
            <a:lvl1pPr marL="0" indent="0">
              <a:buNone/>
              <a:defRPr sz="2400">
                <a:solidFill>
                  <a:schemeClr val="tx1">
                    <a:lumMod val="75000"/>
                    <a:lumOff val="25000"/>
                  </a:schemeClr>
                </a:solidFill>
              </a:defRPr>
            </a:lvl1pPr>
            <a:lvl2pPr marL="457200" indent="0">
              <a:buNone/>
              <a:defRPr sz="2000">
                <a:solidFill>
                  <a:schemeClr val="tx1">
                    <a:lumMod val="75000"/>
                    <a:lumOff val="25000"/>
                  </a:schemeClr>
                </a:solidFill>
              </a:defRPr>
            </a:lvl2pPr>
            <a:lvl3pPr marL="914400" indent="0">
              <a:buNone/>
              <a:defRPr sz="1800">
                <a:solidFill>
                  <a:schemeClr val="tx1">
                    <a:lumMod val="75000"/>
                    <a:lumOff val="25000"/>
                  </a:schemeClr>
                </a:solidFill>
              </a:defRPr>
            </a:lvl3pPr>
            <a:lvl4pPr marL="1371600" indent="0">
              <a:buNone/>
              <a:defRPr sz="1600">
                <a:solidFill>
                  <a:schemeClr val="tx1">
                    <a:lumMod val="75000"/>
                    <a:lumOff val="25000"/>
                  </a:schemeClr>
                </a:solidFill>
              </a:defRPr>
            </a:lvl4pPr>
            <a:lvl5pPr marL="1828800" indent="0">
              <a:buNone/>
              <a:defRPr sz="1600">
                <a:solidFill>
                  <a:schemeClr val="tx1">
                    <a:lumMod val="75000"/>
                    <a:lumOff val="25000"/>
                  </a:schemeClr>
                </a:solidFill>
              </a:defRPr>
            </a:lvl5pPr>
            <a:lvl6pPr marL="2286000" indent="0">
              <a:buNone/>
              <a:defRPr sz="1600">
                <a:solidFill>
                  <a:schemeClr val="tx1">
                    <a:lumMod val="75000"/>
                    <a:lumOff val="25000"/>
                  </a:schemeClr>
                </a:solidFill>
              </a:defRPr>
            </a:lvl6pPr>
            <a:lvl7pPr marL="2743200" indent="0">
              <a:buNone/>
              <a:defRPr sz="1600">
                <a:solidFill>
                  <a:schemeClr val="tx1">
                    <a:lumMod val="75000"/>
                    <a:lumOff val="25000"/>
                  </a:schemeClr>
                </a:solidFill>
              </a:defRPr>
            </a:lvl7pPr>
            <a:lvl8pPr marL="3200400" indent="0">
              <a:buNone/>
              <a:defRPr sz="1600">
                <a:solidFill>
                  <a:schemeClr val="tx1">
                    <a:lumMod val="75000"/>
                    <a:lumOff val="25000"/>
                  </a:schemeClr>
                </a:solidFill>
              </a:defRPr>
            </a:lvl8pPr>
            <a:lvl9pPr marL="3657600" indent="0">
              <a:buNone/>
              <a:defRPr sz="1600">
                <a:solidFill>
                  <a:schemeClr val="tx1">
                    <a:lumMod val="75000"/>
                    <a:lumOff val="25000"/>
                  </a:schemeClr>
                </a:solidFill>
              </a:defRPr>
            </a:lvl9pPr>
          </a:lstStyle>
          <a:p>
            <a:pPr lvl="0">
              <a:defRPr/>
            </a:pPr>
            <a:r>
              <a:t>Click to edit Master text styles</a:t>
            </a:r>
          </a:p>
        </p:txBody>
      </p:sp>
      <p:sp>
        <p:nvSpPr>
          <p:cNvPr id="1849697643" name="Date Placeholder 3"/>
          <p:cNvSpPr>
            <a:spLocks noGrp="1"/>
          </p:cNvSpPr>
          <p:nvPr>
            <p:ph type="dt" sz="half" idx="10"/>
          </p:nvPr>
        </p:nvSpPr>
        <p:spPr bwMode="auto"/>
        <p:txBody>
          <a:bodyPr/>
          <a:lstStyle/>
          <a:p>
            <a:pPr>
              <a:defRPr/>
            </a:pPr>
            <a:fld id="{BCC18F51-09EC-435C-A3BA-64A766E099C0}" type="datetimeFigureOut">
              <a:rPr lang="de-DE"/>
              <a:t>20.08.2026</a:t>
            </a:fld>
            <a:endParaRPr/>
          </a:p>
        </p:txBody>
      </p:sp>
      <p:sp>
        <p:nvSpPr>
          <p:cNvPr id="1152014934" name="Footer Placeholder 4"/>
          <p:cNvSpPr>
            <a:spLocks noGrp="1"/>
          </p:cNvSpPr>
          <p:nvPr>
            <p:ph type="ftr" sz="quarter" idx="11"/>
          </p:nvPr>
        </p:nvSpPr>
        <p:spPr bwMode="auto"/>
        <p:txBody>
          <a:bodyPr/>
          <a:lstStyle/>
          <a:p>
            <a:pPr>
              <a:defRPr/>
            </a:pPr>
            <a:endParaRPr/>
          </a:p>
        </p:txBody>
      </p:sp>
      <p:sp>
        <p:nvSpPr>
          <p:cNvPr id="2064419133" name="Slide Number Placeholder 5"/>
          <p:cNvSpPr>
            <a:spLocks noGrp="1"/>
          </p:cNvSpPr>
          <p:nvPr>
            <p:ph type="sldNum" sz="quarter" idx="12"/>
          </p:nvPr>
        </p:nvSpPr>
        <p:spPr bwMode="auto"/>
        <p:txBody>
          <a:bodyPr/>
          <a:lstStyle/>
          <a:p>
            <a:pPr>
              <a:defRPr/>
            </a:pPr>
            <a:fld id="{08395586-F03A-48D1-94DF-16B239DF4FB5}" type="slidenum">
              <a:rPr/>
              <a:t>‹Nr.›</a:t>
            </a:fld>
            <a:endParaRPr/>
          </a:p>
        </p:txBody>
      </p:sp>
      <p:sp>
        <p:nvSpPr>
          <p:cNvPr id="324954072" name="Rechteck 324954071"/>
          <p:cNvSpPr/>
          <p:nvPr/>
        </p:nvSpPr>
        <p:spPr bwMode="auto">
          <a:xfrm>
            <a:off x="-3046" y="2633470"/>
            <a:ext cx="12197789" cy="73152"/>
          </a:xfrm>
          <a:prstGeom prst="rect">
            <a:avLst/>
          </a:prstGeom>
          <a:solidFill>
            <a:schemeClr val="accent4">
              <a:lumMod val="40000"/>
              <a:lumOff val="60000"/>
              <a:alpha val="99999"/>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secHead" preserve="1" userDrawn="1">
  <p:cSld name="Section Header">
    <p:bg>
      <p:bgPr>
        <a:solidFill>
          <a:schemeClr val="accent6">
            <a:lumMod val="50000"/>
            <a:alpha val="99999"/>
          </a:schemeClr>
        </a:solidFill>
        <a:effectLst/>
      </p:bgPr>
    </p:bg>
    <p:spTree>
      <p:nvGrpSpPr>
        <p:cNvPr id="1" name=""/>
        <p:cNvGrpSpPr/>
        <p:nvPr/>
      </p:nvGrpSpPr>
      <p:grpSpPr bwMode="auto">
        <a:xfrm>
          <a:off x="0" y="0"/>
          <a:ext cx="0" cy="0"/>
          <a:chOff x="0" y="0"/>
          <a:chExt cx="0" cy="0"/>
        </a:xfrm>
      </p:grpSpPr>
      <p:sp>
        <p:nvSpPr>
          <p:cNvPr id="1506383375" name="Rechteck 1506383374"/>
          <p:cNvSpPr/>
          <p:nvPr/>
        </p:nvSpPr>
        <p:spPr bwMode="auto">
          <a:xfrm>
            <a:off x="4089567" y="6799"/>
            <a:ext cx="4012558" cy="2698617"/>
          </a:xfrm>
          <a:prstGeom prst="rect">
            <a:avLst/>
          </a:prstGeom>
          <a:solidFill>
            <a:schemeClr val="accent4">
              <a:lumMod val="50000"/>
              <a:alpha val="99999"/>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933330578" name="Text Placeholder 2"/>
          <p:cNvSpPr>
            <a:spLocks noGrp="1"/>
          </p:cNvSpPr>
          <p:nvPr>
            <p:ph type="body" idx="1"/>
          </p:nvPr>
        </p:nvSpPr>
        <p:spPr bwMode="auto">
          <a:xfrm>
            <a:off x="1891176" y="4543423"/>
            <a:ext cx="8409338" cy="1500185"/>
          </a:xfrm>
        </p:spPr>
        <p:txBody>
          <a:bodyPr/>
          <a:lstStyle>
            <a:lvl1pPr marL="0" indent="0">
              <a:buNone/>
              <a:defRPr sz="2400">
                <a:solidFill>
                  <a:schemeClr val="accent5">
                    <a:lumMod val="40000"/>
                    <a:lumOff val="60000"/>
                  </a:schemeClr>
                </a:solidFill>
              </a:defRPr>
            </a:lvl1pPr>
            <a:lvl2pPr marL="457200" indent="0">
              <a:buNone/>
              <a:defRPr sz="2000">
                <a:solidFill>
                  <a:schemeClr val="accent5">
                    <a:lumMod val="40000"/>
                    <a:lumOff val="60000"/>
                  </a:schemeClr>
                </a:solidFill>
              </a:defRPr>
            </a:lvl2pPr>
            <a:lvl3pPr marL="914400" indent="0">
              <a:buNone/>
              <a:defRPr sz="1800">
                <a:solidFill>
                  <a:schemeClr val="accent5">
                    <a:lumMod val="40000"/>
                    <a:lumOff val="60000"/>
                  </a:schemeClr>
                </a:solidFill>
              </a:defRPr>
            </a:lvl3pPr>
            <a:lvl4pPr marL="1371600" indent="0">
              <a:buNone/>
              <a:defRPr sz="1600">
                <a:solidFill>
                  <a:schemeClr val="accent5">
                    <a:lumMod val="40000"/>
                    <a:lumOff val="60000"/>
                  </a:schemeClr>
                </a:solidFill>
              </a:defRPr>
            </a:lvl4pPr>
            <a:lvl5pPr marL="1828800" indent="0">
              <a:buNone/>
              <a:defRPr sz="1600">
                <a:solidFill>
                  <a:schemeClr val="accent5">
                    <a:lumMod val="40000"/>
                    <a:lumOff val="60000"/>
                  </a:schemeClr>
                </a:solidFill>
              </a:defRPr>
            </a:lvl5pPr>
            <a:lvl6pPr marL="2286000" indent="0">
              <a:buNone/>
              <a:defRPr sz="1600">
                <a:solidFill>
                  <a:schemeClr val="accent5">
                    <a:lumMod val="40000"/>
                    <a:lumOff val="60000"/>
                  </a:schemeClr>
                </a:solidFill>
              </a:defRPr>
            </a:lvl6pPr>
            <a:lvl7pPr marL="2743200" indent="0">
              <a:buNone/>
              <a:defRPr sz="1600">
                <a:solidFill>
                  <a:schemeClr val="accent5">
                    <a:lumMod val="40000"/>
                    <a:lumOff val="60000"/>
                  </a:schemeClr>
                </a:solidFill>
              </a:defRPr>
            </a:lvl7pPr>
            <a:lvl8pPr marL="3200400" indent="0">
              <a:buNone/>
              <a:defRPr sz="1600">
                <a:solidFill>
                  <a:schemeClr val="accent5">
                    <a:lumMod val="40000"/>
                    <a:lumOff val="60000"/>
                  </a:schemeClr>
                </a:solidFill>
              </a:defRPr>
            </a:lvl8pPr>
            <a:lvl9pPr marL="3657600" indent="0">
              <a:buNone/>
              <a:defRPr sz="1600">
                <a:solidFill>
                  <a:schemeClr val="accent5">
                    <a:lumMod val="40000"/>
                    <a:lumOff val="60000"/>
                  </a:schemeClr>
                </a:solidFill>
              </a:defRPr>
            </a:lvl9pPr>
          </a:lstStyle>
          <a:p>
            <a:pPr lvl="0">
              <a:defRPr/>
            </a:pPr>
            <a:r>
              <a:t>Click to edit Master text styles</a:t>
            </a:r>
          </a:p>
        </p:txBody>
      </p:sp>
      <p:sp>
        <p:nvSpPr>
          <p:cNvPr id="1894589235" name="Footer Placeholder 4"/>
          <p:cNvSpPr>
            <a:spLocks noGrp="1"/>
          </p:cNvSpPr>
          <p:nvPr>
            <p:ph type="ftr" sz="quarter" idx="11"/>
          </p:nvPr>
        </p:nvSpPr>
        <p:spPr bwMode="auto"/>
        <p:txBody>
          <a:bodyPr/>
          <a:lstStyle/>
          <a:p>
            <a:pPr>
              <a:defRPr/>
            </a:pPr>
            <a:endParaRPr/>
          </a:p>
        </p:txBody>
      </p:sp>
      <p:sp>
        <p:nvSpPr>
          <p:cNvPr id="596471765" name="Rechteck 596471764"/>
          <p:cNvSpPr/>
          <p:nvPr/>
        </p:nvSpPr>
        <p:spPr bwMode="auto">
          <a:xfrm>
            <a:off x="0" y="605514"/>
            <a:ext cx="12195787" cy="73273"/>
          </a:xfrm>
          <a:prstGeom prst="rect">
            <a:avLst/>
          </a:prstGeom>
          <a:solidFill>
            <a:schemeClr val="accent2">
              <a:lumMod val="40000"/>
              <a:lumOff val="60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pic>
        <p:nvPicPr>
          <p:cNvPr id="1654093066" name="Grafik 1654093065"/>
          <p:cNvPicPr>
            <a:picLocks noChangeAspect="1"/>
          </p:cNvPicPr>
          <p:nvPr/>
        </p:nvPicPr>
        <p:blipFill rotWithShape="1">
          <a:blip r:embed="rId2">
            <a:alphaModFix amt="10000"/>
          </a:blip>
          <a:stretch/>
        </p:blipFill>
        <p:spPr bwMode="auto">
          <a:xfrm>
            <a:off x="9523" y="14286"/>
            <a:ext cx="12172645" cy="6829425"/>
          </a:xfrm>
          <a:prstGeom prst="rect">
            <a:avLst/>
          </a:prstGeom>
        </p:spPr>
      </p:pic>
      <p:sp>
        <p:nvSpPr>
          <p:cNvPr id="1784674593" name="Title 1"/>
          <p:cNvSpPr>
            <a:spLocks noGrp="1"/>
          </p:cNvSpPr>
          <p:nvPr>
            <p:ph type="title"/>
          </p:nvPr>
        </p:nvSpPr>
        <p:spPr bwMode="auto">
          <a:xfrm>
            <a:off x="1891176" y="2686048"/>
            <a:ext cx="8409338" cy="1857372"/>
          </a:xfrm>
        </p:spPr>
        <p:txBody>
          <a:bodyPr anchor="b"/>
          <a:lstStyle>
            <a:lvl1pPr algn="ctr">
              <a:defRPr sz="6000">
                <a:solidFill>
                  <a:schemeClr val="accent5">
                    <a:lumMod val="40000"/>
                    <a:lumOff val="60000"/>
                  </a:schemeClr>
                </a:solidFill>
              </a:defRPr>
            </a:lvl1pPr>
            <a:lvl2pPr algn="ctr">
              <a:defRPr>
                <a:solidFill>
                  <a:schemeClr val="accent5">
                    <a:lumMod val="40000"/>
                    <a:lumOff val="60000"/>
                  </a:schemeClr>
                </a:solidFill>
              </a:defRPr>
            </a:lvl2pPr>
            <a:lvl3pPr algn="ctr">
              <a:defRPr>
                <a:solidFill>
                  <a:schemeClr val="accent5">
                    <a:lumMod val="40000"/>
                    <a:lumOff val="60000"/>
                  </a:schemeClr>
                </a:solidFill>
              </a:defRPr>
            </a:lvl3pPr>
            <a:lvl4pPr algn="ctr">
              <a:defRPr>
                <a:solidFill>
                  <a:schemeClr val="accent5">
                    <a:lumMod val="40000"/>
                    <a:lumOff val="60000"/>
                  </a:schemeClr>
                </a:solidFill>
              </a:defRPr>
            </a:lvl4pPr>
            <a:lvl5pPr algn="ctr">
              <a:defRPr>
                <a:solidFill>
                  <a:schemeClr val="accent5">
                    <a:lumMod val="40000"/>
                    <a:lumOff val="60000"/>
                  </a:schemeClr>
                </a:solidFill>
              </a:defRPr>
            </a:lvl5pPr>
            <a:lvl6pPr algn="ctr">
              <a:defRPr>
                <a:solidFill>
                  <a:schemeClr val="accent5">
                    <a:lumMod val="40000"/>
                    <a:lumOff val="60000"/>
                  </a:schemeClr>
                </a:solidFill>
              </a:defRPr>
            </a:lvl6pPr>
            <a:lvl7pPr algn="ctr">
              <a:defRPr>
                <a:solidFill>
                  <a:schemeClr val="accent5">
                    <a:lumMod val="40000"/>
                    <a:lumOff val="60000"/>
                  </a:schemeClr>
                </a:solidFill>
              </a:defRPr>
            </a:lvl7pPr>
            <a:lvl8pPr algn="ctr">
              <a:defRPr>
                <a:solidFill>
                  <a:schemeClr val="accent5">
                    <a:lumMod val="40000"/>
                    <a:lumOff val="60000"/>
                  </a:schemeClr>
                </a:solidFill>
              </a:defRPr>
            </a:lvl8pPr>
            <a:lvl9pPr algn="ctr">
              <a:defRPr>
                <a:solidFill>
                  <a:schemeClr val="accent5">
                    <a:lumMod val="40000"/>
                    <a:lumOff val="60000"/>
                  </a:schemeClr>
                </a:solidFill>
              </a:defRPr>
            </a:lvl9pPr>
          </a:lstStyle>
          <a:p>
            <a:pPr>
              <a:defRPr/>
            </a:pPr>
            <a:r>
              <a:t>CLICK TO EDIT MASTER TITLE STYLE</a:t>
            </a:r>
          </a:p>
        </p:txBody>
      </p:sp>
      <p:sp>
        <p:nvSpPr>
          <p:cNvPr id="1875179726" name="Text Placeholder 2"/>
          <p:cNvSpPr>
            <a:spLocks noGrp="1"/>
          </p:cNvSpPr>
          <p:nvPr>
            <p:ph type="body" idx="1"/>
          </p:nvPr>
        </p:nvSpPr>
        <p:spPr bwMode="auto">
          <a:xfrm>
            <a:off x="1891176" y="4543423"/>
            <a:ext cx="8409338" cy="1500185"/>
          </a:xfrm>
        </p:spPr>
        <p:txBody>
          <a:bodyPr/>
          <a:lstStyle>
            <a:lvl1pPr marL="0" indent="0">
              <a:buNone/>
              <a:defRPr sz="2400">
                <a:solidFill>
                  <a:schemeClr val="accent5">
                    <a:lumMod val="40000"/>
                    <a:lumOff val="60000"/>
                  </a:schemeClr>
                </a:solidFill>
              </a:defRPr>
            </a:lvl1pPr>
            <a:lvl2pPr marL="457200" indent="0">
              <a:buNone/>
              <a:defRPr sz="2000">
                <a:solidFill>
                  <a:schemeClr val="accent5">
                    <a:lumMod val="40000"/>
                    <a:lumOff val="60000"/>
                  </a:schemeClr>
                </a:solidFill>
              </a:defRPr>
            </a:lvl2pPr>
            <a:lvl3pPr marL="914400" indent="0">
              <a:buNone/>
              <a:defRPr sz="1800">
                <a:solidFill>
                  <a:schemeClr val="accent5">
                    <a:lumMod val="40000"/>
                    <a:lumOff val="60000"/>
                  </a:schemeClr>
                </a:solidFill>
              </a:defRPr>
            </a:lvl3pPr>
            <a:lvl4pPr marL="1371600" indent="0">
              <a:buNone/>
              <a:defRPr sz="1600">
                <a:solidFill>
                  <a:schemeClr val="accent5">
                    <a:lumMod val="40000"/>
                    <a:lumOff val="60000"/>
                  </a:schemeClr>
                </a:solidFill>
              </a:defRPr>
            </a:lvl4pPr>
            <a:lvl5pPr marL="1828800" indent="0">
              <a:buNone/>
              <a:defRPr sz="1600">
                <a:solidFill>
                  <a:schemeClr val="accent5">
                    <a:lumMod val="40000"/>
                    <a:lumOff val="60000"/>
                  </a:schemeClr>
                </a:solidFill>
              </a:defRPr>
            </a:lvl5pPr>
            <a:lvl6pPr marL="2286000" indent="0">
              <a:buNone/>
              <a:defRPr sz="1600">
                <a:solidFill>
                  <a:schemeClr val="accent5">
                    <a:lumMod val="40000"/>
                    <a:lumOff val="60000"/>
                  </a:schemeClr>
                </a:solidFill>
              </a:defRPr>
            </a:lvl6pPr>
            <a:lvl7pPr marL="2743200" indent="0">
              <a:buNone/>
              <a:defRPr sz="1600">
                <a:solidFill>
                  <a:schemeClr val="accent5">
                    <a:lumMod val="40000"/>
                    <a:lumOff val="60000"/>
                  </a:schemeClr>
                </a:solidFill>
              </a:defRPr>
            </a:lvl7pPr>
            <a:lvl8pPr marL="3200400" indent="0">
              <a:buNone/>
              <a:defRPr sz="1600">
                <a:solidFill>
                  <a:schemeClr val="accent5">
                    <a:lumMod val="40000"/>
                    <a:lumOff val="60000"/>
                  </a:schemeClr>
                </a:solidFill>
              </a:defRPr>
            </a:lvl8pPr>
            <a:lvl9pPr marL="3657600" indent="0">
              <a:buNone/>
              <a:defRPr sz="1600">
                <a:solidFill>
                  <a:schemeClr val="accent5">
                    <a:lumMod val="40000"/>
                    <a:lumOff val="60000"/>
                  </a:schemeClr>
                </a:solidFill>
              </a:defRPr>
            </a:lvl9pPr>
          </a:lstStyle>
          <a:p>
            <a:pPr lvl="0">
              <a:defRPr/>
            </a:pPr>
            <a:r>
              <a:t>Click to edit Master text styles</a:t>
            </a:r>
          </a:p>
        </p:txBody>
      </p:sp>
      <p:pic>
        <p:nvPicPr>
          <p:cNvPr id="1190728939" name="Grafik 1190728938"/>
          <p:cNvPicPr>
            <a:picLocks noChangeAspect="1"/>
          </p:cNvPicPr>
          <p:nvPr/>
        </p:nvPicPr>
        <p:blipFill rotWithShape="1">
          <a:blip r:embed="rId3"/>
          <a:stretch/>
        </p:blipFill>
        <p:spPr bwMode="auto">
          <a:xfrm>
            <a:off x="4367102" y="678789"/>
            <a:ext cx="3457488" cy="1362073"/>
          </a:xfrm>
          <a:prstGeom prst="rect">
            <a:avLst/>
          </a:prstGeom>
        </p:spPr>
      </p:pic>
      <p:sp>
        <p:nvSpPr>
          <p:cNvPr id="356095392" name="Date Placeholder 3"/>
          <p:cNvSpPr>
            <a:spLocks noGrp="1"/>
          </p:cNvSpPr>
          <p:nvPr>
            <p:ph type="dt" sz="half" idx="10"/>
          </p:nvPr>
        </p:nvSpPr>
        <p:spPr bwMode="auto"/>
        <p:txBody>
          <a:bodyPr/>
          <a:lstStyle/>
          <a:p>
            <a:pPr>
              <a:defRPr/>
            </a:pPr>
            <a:fld id="{E0FD7D41-AF40-AB01-4732-4B98C8DB2B6A}" type="datetimeFigureOut">
              <a:rPr lang="de-DE"/>
              <a:t>20.08.2026</a:t>
            </a:fld>
            <a:endParaRPr/>
          </a:p>
        </p:txBody>
      </p:sp>
      <p:sp>
        <p:nvSpPr>
          <p:cNvPr id="128429936" name="Footer Placeholder 4"/>
          <p:cNvSpPr>
            <a:spLocks noGrp="1"/>
          </p:cNvSpPr>
          <p:nvPr>
            <p:ph type="ftr" sz="quarter" idx="11"/>
          </p:nvPr>
        </p:nvSpPr>
        <p:spPr bwMode="auto"/>
        <p:txBody>
          <a:bodyPr/>
          <a:lstStyle/>
          <a:p>
            <a:pPr>
              <a:defRPr/>
            </a:pPr>
            <a:endParaRPr/>
          </a:p>
        </p:txBody>
      </p:sp>
      <p:sp>
        <p:nvSpPr>
          <p:cNvPr id="2079444487" name="Slide Number Placeholder 5"/>
          <p:cNvSpPr>
            <a:spLocks noGrp="1"/>
          </p:cNvSpPr>
          <p:nvPr>
            <p:ph type="sldNum" sz="quarter" idx="12"/>
          </p:nvPr>
        </p:nvSpPr>
        <p:spPr bwMode="auto"/>
        <p:txBody>
          <a:bodyPr/>
          <a:lstStyle/>
          <a:p>
            <a:pPr>
              <a:defRPr/>
            </a:pPr>
            <a:fld id="{80391440-35B5-08E1-F20D-1ABEC6394E5A}" type="slidenum">
              <a:rPr/>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twoObj" preserve="1" userDrawn="1">
  <p:cSld name="Two Content">
    <p:bg>
      <p:bgPr>
        <a:solidFill>
          <a:schemeClr val="accent4">
            <a:lumMod val="40000"/>
            <a:lumOff val="60000"/>
            <a:alpha val="46000"/>
          </a:schemeClr>
        </a:solidFill>
        <a:effectLst/>
      </p:bgPr>
    </p:bg>
    <p:spTree>
      <p:nvGrpSpPr>
        <p:cNvPr id="1" name=""/>
        <p:cNvGrpSpPr/>
        <p:nvPr/>
      </p:nvGrpSpPr>
      <p:grpSpPr bwMode="auto">
        <a:xfrm>
          <a:off x="0" y="0"/>
          <a:ext cx="0" cy="0"/>
          <a:chOff x="0" y="0"/>
          <a:chExt cx="0" cy="0"/>
        </a:xfrm>
      </p:grpSpPr>
      <p:pic>
        <p:nvPicPr>
          <p:cNvPr id="1258336874" name="Grafik 1258336873"/>
          <p:cNvPicPr>
            <a:picLocks noChangeAspect="1"/>
          </p:cNvPicPr>
          <p:nvPr/>
        </p:nvPicPr>
        <p:blipFill rotWithShape="1">
          <a:blip r:embed="rId2">
            <a:alphaModFix amt="3999"/>
          </a:blip>
          <a:stretch/>
        </p:blipFill>
        <p:spPr bwMode="auto">
          <a:xfrm>
            <a:off x="9523" y="14285"/>
            <a:ext cx="12172645" cy="6829425"/>
          </a:xfrm>
          <a:prstGeom prst="rect">
            <a:avLst/>
          </a:prstGeom>
        </p:spPr>
      </p:pic>
      <p:sp>
        <p:nvSpPr>
          <p:cNvPr id="1366898359" name="Title 1"/>
          <p:cNvSpPr>
            <a:spLocks noGrp="1"/>
          </p:cNvSpPr>
          <p:nvPr>
            <p:ph type="title"/>
          </p:nvPr>
        </p:nvSpPr>
        <p:spPr bwMode="auto">
          <a:xfrm>
            <a:off x="838176" y="650873"/>
            <a:ext cx="10515336" cy="1325561"/>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vl6pPr>
              <a:defRPr>
                <a:solidFill>
                  <a:schemeClr val="tx1">
                    <a:lumMod val="75000"/>
                    <a:lumOff val="25000"/>
                  </a:schemeClr>
                </a:solidFill>
              </a:defRPr>
            </a:lvl6pPr>
            <a:lvl7pPr>
              <a:defRPr>
                <a:solidFill>
                  <a:schemeClr val="tx1">
                    <a:lumMod val="75000"/>
                    <a:lumOff val="25000"/>
                  </a:schemeClr>
                </a:solidFill>
              </a:defRPr>
            </a:lvl7pPr>
            <a:lvl8pPr>
              <a:defRPr>
                <a:solidFill>
                  <a:schemeClr val="tx1">
                    <a:lumMod val="75000"/>
                    <a:lumOff val="25000"/>
                  </a:schemeClr>
                </a:solidFill>
              </a:defRPr>
            </a:lvl8pPr>
            <a:lvl9pPr>
              <a:defRPr>
                <a:solidFill>
                  <a:schemeClr val="tx1">
                    <a:lumMod val="75000"/>
                    <a:lumOff val="25000"/>
                  </a:schemeClr>
                </a:solidFill>
              </a:defRPr>
            </a:lvl9pPr>
          </a:lstStyle>
          <a:p>
            <a:pPr>
              <a:defRPr/>
            </a:pPr>
            <a:r>
              <a:t>CLICK TO EDIT MASTER TITLE STYLE</a:t>
            </a:r>
          </a:p>
        </p:txBody>
      </p:sp>
      <p:sp>
        <p:nvSpPr>
          <p:cNvPr id="2015659757" name="Content Placeholder 2"/>
          <p:cNvSpPr>
            <a:spLocks noGrp="1"/>
          </p:cNvSpPr>
          <p:nvPr>
            <p:ph sz="half" idx="1"/>
          </p:nvPr>
        </p:nvSpPr>
        <p:spPr bwMode="auto">
          <a:xfrm>
            <a:off x="838176" y="1976436"/>
            <a:ext cx="5181469" cy="4200525"/>
          </a:xfrm>
        </p:spPr>
        <p:txBody>
          <a:bodyPr/>
          <a:lstStyle>
            <a:lvl1pPr>
              <a:buFont typeface="Wingdings"/>
              <a:buChar char="w"/>
              <a:defRPr/>
            </a:lvl1pPr>
            <a:lvl2pPr>
              <a:buFont typeface="Wingdings"/>
              <a:buChar char="w"/>
              <a:defRPr/>
            </a:lvl2pPr>
            <a:lvl3pPr>
              <a:buFont typeface="Wingdings"/>
              <a:buChar char="w"/>
              <a:defRPr/>
            </a:lvl3pPr>
            <a:lvl4pPr>
              <a:buFont typeface="Wingdings"/>
              <a:buChar char="w"/>
              <a:defRPr/>
            </a:lvl4pPr>
            <a:lvl5pPr>
              <a:buFont typeface="Wingdings"/>
              <a:buChar char="w"/>
              <a:defRPr/>
            </a:lvl5pPr>
            <a:lvl6pPr>
              <a:buFont typeface="Wingdings"/>
              <a:buChar char="w"/>
              <a:defRPr/>
            </a:lvl6pPr>
            <a:lvl7pPr>
              <a:buFont typeface="Wingdings"/>
              <a:buChar char="w"/>
              <a:defRPr/>
            </a:lvl7pPr>
            <a:lvl8pPr>
              <a:buFont typeface="Wingdings"/>
              <a:buChar char="w"/>
              <a:defRPr/>
            </a:lvl8pPr>
            <a:lvl9pPr>
              <a:buFont typeface="Wingdings"/>
              <a:buChar char="w"/>
              <a:defRPr/>
            </a:lvl9pPr>
          </a:lstStyle>
          <a:p>
            <a:pPr lvl="0">
              <a:defRPr/>
            </a:pPr>
            <a:r>
              <a:t>Click to edit Master text styles</a:t>
            </a:r>
          </a:p>
          <a:p>
            <a:pPr lvl="1">
              <a:defRPr/>
            </a:pPr>
            <a:r>
              <a:t>Second level</a:t>
            </a:r>
          </a:p>
          <a:p>
            <a:pPr lvl="2">
              <a:defRPr/>
            </a:pPr>
            <a:r>
              <a:t>Third level</a:t>
            </a:r>
          </a:p>
          <a:p>
            <a:pPr lvl="3">
              <a:defRPr/>
            </a:pPr>
            <a:r>
              <a:t>Fourth level</a:t>
            </a:r>
          </a:p>
          <a:p>
            <a:pPr lvl="4">
              <a:defRPr/>
            </a:pPr>
            <a:r>
              <a:t>Fifth level</a:t>
            </a:r>
          </a:p>
        </p:txBody>
      </p:sp>
      <p:sp>
        <p:nvSpPr>
          <p:cNvPr id="1314114751" name="Content Placeholder 3"/>
          <p:cNvSpPr>
            <a:spLocks noGrp="1"/>
          </p:cNvSpPr>
          <p:nvPr>
            <p:ph sz="half" idx="2"/>
          </p:nvPr>
        </p:nvSpPr>
        <p:spPr bwMode="auto">
          <a:xfrm>
            <a:off x="6172045" y="1976436"/>
            <a:ext cx="5181469" cy="4200525"/>
          </a:xfrm>
        </p:spPr>
        <p:txBody>
          <a:bodyPr/>
          <a:lstStyle>
            <a:lvl1pPr>
              <a:buFont typeface="Wingdings"/>
              <a:buChar char="w"/>
              <a:defRPr/>
            </a:lvl1pPr>
            <a:lvl2pPr>
              <a:buFont typeface="Wingdings"/>
              <a:buChar char="w"/>
              <a:defRPr/>
            </a:lvl2pPr>
            <a:lvl3pPr>
              <a:buFont typeface="Wingdings"/>
              <a:buChar char="w"/>
              <a:defRPr/>
            </a:lvl3pPr>
            <a:lvl4pPr>
              <a:buFont typeface="Wingdings"/>
              <a:buChar char="w"/>
              <a:defRPr/>
            </a:lvl4pPr>
            <a:lvl5pPr>
              <a:buFont typeface="Wingdings"/>
              <a:buChar char="w"/>
              <a:defRPr/>
            </a:lvl5pPr>
            <a:lvl6pPr>
              <a:buFont typeface="Wingdings"/>
              <a:buChar char="w"/>
              <a:defRPr/>
            </a:lvl6pPr>
            <a:lvl7pPr>
              <a:buFont typeface="Wingdings"/>
              <a:buChar char="w"/>
              <a:defRPr/>
            </a:lvl7pPr>
            <a:lvl8pPr>
              <a:buFont typeface="Wingdings"/>
              <a:buChar char="w"/>
              <a:defRPr/>
            </a:lvl8pPr>
            <a:lvl9pPr>
              <a:buFont typeface="Wingdings"/>
              <a:buChar char="w"/>
              <a:defRPr/>
            </a:lvl9pPr>
          </a:lstStyle>
          <a:p>
            <a:pPr lvl="0">
              <a:defRPr/>
            </a:pPr>
            <a:r>
              <a:t>Click to edit Master text styles</a:t>
            </a:r>
          </a:p>
          <a:p>
            <a:pPr lvl="1">
              <a:defRPr/>
            </a:pPr>
            <a:r>
              <a:t>Second level</a:t>
            </a:r>
          </a:p>
          <a:p>
            <a:pPr lvl="2">
              <a:defRPr/>
            </a:pPr>
            <a:r>
              <a:t>Third level</a:t>
            </a:r>
          </a:p>
          <a:p>
            <a:pPr lvl="3">
              <a:defRPr/>
            </a:pPr>
            <a:r>
              <a:t>Fourth level</a:t>
            </a:r>
          </a:p>
          <a:p>
            <a:pPr lvl="4">
              <a:defRPr/>
            </a:pPr>
            <a:r>
              <a:t>Fifth level</a:t>
            </a:r>
          </a:p>
        </p:txBody>
      </p:sp>
      <p:sp>
        <p:nvSpPr>
          <p:cNvPr id="1986225729" name="Date Placeholder 4"/>
          <p:cNvSpPr>
            <a:spLocks noGrp="1"/>
          </p:cNvSpPr>
          <p:nvPr>
            <p:ph type="dt" sz="half" idx="10"/>
          </p:nvPr>
        </p:nvSpPr>
        <p:spPr bwMode="auto"/>
        <p:txBody>
          <a:bodyPr/>
          <a:lstStyle/>
          <a:p>
            <a:pPr>
              <a:defRPr/>
            </a:pPr>
            <a:fld id="{BCC18F51-09EC-435C-A3BA-64A766E099C0}" type="datetimeFigureOut">
              <a:rPr lang="de-DE"/>
              <a:t>20.08.2026</a:t>
            </a:fld>
            <a:endParaRPr/>
          </a:p>
        </p:txBody>
      </p:sp>
      <p:sp>
        <p:nvSpPr>
          <p:cNvPr id="232491355" name="Footer Placeholder 5"/>
          <p:cNvSpPr>
            <a:spLocks noGrp="1"/>
          </p:cNvSpPr>
          <p:nvPr>
            <p:ph type="ftr" sz="quarter" idx="11"/>
          </p:nvPr>
        </p:nvSpPr>
        <p:spPr bwMode="auto"/>
        <p:txBody>
          <a:bodyPr/>
          <a:lstStyle/>
          <a:p>
            <a:pPr>
              <a:defRPr/>
            </a:pPr>
            <a:endParaRPr/>
          </a:p>
        </p:txBody>
      </p:sp>
      <p:sp>
        <p:nvSpPr>
          <p:cNvPr id="1687212561" name="Slide Number Placeholder 6"/>
          <p:cNvSpPr>
            <a:spLocks noGrp="1"/>
          </p:cNvSpPr>
          <p:nvPr>
            <p:ph type="sldNum" sz="quarter" idx="12"/>
          </p:nvPr>
        </p:nvSpPr>
        <p:spPr bwMode="auto"/>
        <p:txBody>
          <a:bodyPr/>
          <a:lstStyle/>
          <a:p>
            <a:pPr>
              <a:defRPr/>
            </a:pPr>
            <a:fld id="{08395586-F03A-48D1-94DF-16B239DF4FB5}" type="slidenum">
              <a:rPr/>
              <a:t>‹Nr.›</a:t>
            </a:fld>
            <a:endParaRPr/>
          </a:p>
        </p:txBody>
      </p:sp>
      <p:sp>
        <p:nvSpPr>
          <p:cNvPr id="1088293424" name="Rechteck 1088293423"/>
          <p:cNvSpPr/>
          <p:nvPr/>
        </p:nvSpPr>
        <p:spPr bwMode="auto">
          <a:xfrm>
            <a:off x="0" y="605514"/>
            <a:ext cx="12195787" cy="73273"/>
          </a:xfrm>
          <a:prstGeom prst="rect">
            <a:avLst/>
          </a:prstGeom>
          <a:solidFill>
            <a:schemeClr val="accent2">
              <a:lumMod val="40000"/>
              <a:lumOff val="60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Comparison">
    <p:bg>
      <p:bgPr>
        <a:solidFill>
          <a:schemeClr val="accent4">
            <a:lumMod val="40000"/>
            <a:lumOff val="60000"/>
            <a:alpha val="46000"/>
          </a:schemeClr>
        </a:solidFill>
        <a:effectLst/>
      </p:bgPr>
    </p:bg>
    <p:spTree>
      <p:nvGrpSpPr>
        <p:cNvPr id="1" name=""/>
        <p:cNvGrpSpPr/>
        <p:nvPr/>
      </p:nvGrpSpPr>
      <p:grpSpPr bwMode="auto">
        <a:xfrm>
          <a:off x="0" y="0"/>
          <a:ext cx="0" cy="0"/>
          <a:chOff x="0" y="0"/>
          <a:chExt cx="0" cy="0"/>
        </a:xfrm>
      </p:grpSpPr>
      <p:pic>
        <p:nvPicPr>
          <p:cNvPr id="254766261" name="Grafik 254766260"/>
          <p:cNvPicPr>
            <a:picLocks noChangeAspect="1"/>
          </p:cNvPicPr>
          <p:nvPr/>
        </p:nvPicPr>
        <p:blipFill rotWithShape="1">
          <a:blip r:embed="rId2">
            <a:alphaModFix amt="3999"/>
          </a:blip>
          <a:stretch/>
        </p:blipFill>
        <p:spPr bwMode="auto">
          <a:xfrm>
            <a:off x="9523" y="14285"/>
            <a:ext cx="12172645" cy="6829425"/>
          </a:xfrm>
          <a:prstGeom prst="rect">
            <a:avLst/>
          </a:prstGeom>
        </p:spPr>
      </p:pic>
      <p:sp>
        <p:nvSpPr>
          <p:cNvPr id="1353318788" name="Text Placeholder 2"/>
          <p:cNvSpPr>
            <a:spLocks noGrp="1"/>
          </p:cNvSpPr>
          <p:nvPr>
            <p:ph type="body" idx="1"/>
          </p:nvPr>
        </p:nvSpPr>
        <p:spPr bwMode="auto">
          <a:xfrm>
            <a:off x="839765" y="1976436"/>
            <a:ext cx="5157655" cy="881060"/>
          </a:xfrm>
          <a:prstGeom prst="rect">
            <a:avLst/>
          </a:prstGeom>
          <a:solidFill>
            <a:schemeClr val="accent2">
              <a:lumMod val="40000"/>
              <a:lumOff val="60000"/>
              <a:alpha val="49999"/>
            </a:schemeClr>
          </a:solidFill>
        </p:spPr>
        <p:txBody>
          <a:bodyPr vertOverflow="overflow" horzOverflow="overflow" vert="horz" wrap="square" lIns="91440" tIns="45720" rIns="91440" bIns="45720" numCol="1" spcCol="0" rtlCol="0" fromWordArt="0" anchor="ctr" anchorCtr="0" forceAA="0" compatLnSpc="0">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t>Click to edit Master text styles</a:t>
            </a:r>
          </a:p>
        </p:txBody>
      </p:sp>
      <p:sp>
        <p:nvSpPr>
          <p:cNvPr id="540410170" name="Content Placeholder 3"/>
          <p:cNvSpPr>
            <a:spLocks noGrp="1"/>
          </p:cNvSpPr>
          <p:nvPr>
            <p:ph sz="half" idx="2"/>
          </p:nvPr>
        </p:nvSpPr>
        <p:spPr bwMode="auto">
          <a:xfrm>
            <a:off x="839765" y="2857500"/>
            <a:ext cx="5157655" cy="3332160"/>
          </a:xfrm>
        </p:spPr>
        <p:txBody>
          <a:bodyPr/>
          <a:lstStyle>
            <a:lvl1pPr>
              <a:buFont typeface="Wingdings"/>
              <a:buChar char="w"/>
              <a:defRPr/>
            </a:lvl1pPr>
            <a:lvl2pPr>
              <a:buFont typeface="Wingdings"/>
              <a:buChar char="w"/>
              <a:defRPr/>
            </a:lvl2pPr>
            <a:lvl3pPr>
              <a:buFont typeface="Wingdings"/>
              <a:buChar char="w"/>
              <a:defRPr/>
            </a:lvl3pPr>
            <a:lvl4pPr>
              <a:buFont typeface="Wingdings"/>
              <a:buChar char="w"/>
              <a:defRPr/>
            </a:lvl4pPr>
            <a:lvl5pPr>
              <a:buFont typeface="Wingdings"/>
              <a:buChar char="w"/>
              <a:defRPr/>
            </a:lvl5pPr>
            <a:lvl6pPr>
              <a:buFont typeface="Wingdings"/>
              <a:buChar char="w"/>
              <a:defRPr/>
            </a:lvl6pPr>
            <a:lvl7pPr>
              <a:buFont typeface="Wingdings"/>
              <a:buChar char="w"/>
              <a:defRPr/>
            </a:lvl7pPr>
            <a:lvl8pPr>
              <a:buFont typeface="Wingdings"/>
              <a:buChar char="w"/>
              <a:defRPr/>
            </a:lvl8pPr>
            <a:lvl9pPr>
              <a:buFont typeface="Wingdings"/>
              <a:buChar char="w"/>
              <a:defRPr/>
            </a:lvl9pPr>
          </a:lstStyle>
          <a:p>
            <a:pPr lvl="0">
              <a:defRPr/>
            </a:pPr>
            <a:r>
              <a:t>Click to edit Master text styles</a:t>
            </a:r>
          </a:p>
          <a:p>
            <a:pPr lvl="1">
              <a:defRPr/>
            </a:pPr>
            <a:r>
              <a:t>Second level</a:t>
            </a:r>
          </a:p>
          <a:p>
            <a:pPr lvl="2">
              <a:defRPr/>
            </a:pPr>
            <a:r>
              <a:t>Third level</a:t>
            </a:r>
          </a:p>
          <a:p>
            <a:pPr lvl="3">
              <a:defRPr/>
            </a:pPr>
            <a:r>
              <a:t>Fourth level</a:t>
            </a:r>
          </a:p>
          <a:p>
            <a:pPr lvl="4">
              <a:defRPr/>
            </a:pPr>
            <a:r>
              <a:t>Fifth level</a:t>
            </a:r>
          </a:p>
        </p:txBody>
      </p:sp>
      <p:sp>
        <p:nvSpPr>
          <p:cNvPr id="1470475047" name="Text Placeholder 4"/>
          <p:cNvSpPr>
            <a:spLocks noGrp="1"/>
          </p:cNvSpPr>
          <p:nvPr>
            <p:ph type="body" sz="quarter" idx="3"/>
          </p:nvPr>
        </p:nvSpPr>
        <p:spPr bwMode="auto">
          <a:xfrm>
            <a:off x="6172044" y="1976436"/>
            <a:ext cx="5183057" cy="881060"/>
          </a:xfrm>
          <a:prstGeom prst="rect">
            <a:avLst/>
          </a:prstGeom>
          <a:solidFill>
            <a:schemeClr val="accent6">
              <a:alpha val="49999"/>
            </a:schemeClr>
          </a:solidFill>
        </p:spPr>
        <p:txBody>
          <a:bodyPr vertOverflow="overflow" horzOverflow="overflow" vert="horz" wrap="square" lIns="91440" tIns="45720" rIns="91440" bIns="45720" numCol="1" spcCol="0" rtlCol="0" fromWordArt="0" anchor="ctr" anchorCtr="0" forceAA="0" compatLnSpc="0">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t>Click to edit Master text styles</a:t>
            </a:r>
          </a:p>
        </p:txBody>
      </p:sp>
      <p:sp>
        <p:nvSpPr>
          <p:cNvPr id="1050098337" name="Content Placeholder 5"/>
          <p:cNvSpPr>
            <a:spLocks noGrp="1"/>
          </p:cNvSpPr>
          <p:nvPr>
            <p:ph sz="quarter" idx="4"/>
          </p:nvPr>
        </p:nvSpPr>
        <p:spPr bwMode="auto">
          <a:xfrm>
            <a:off x="6172045" y="2857500"/>
            <a:ext cx="5183057" cy="3332160"/>
          </a:xfrm>
        </p:spPr>
        <p:txBody>
          <a:bodyPr/>
          <a:lstStyle>
            <a:lvl1pPr>
              <a:buFont typeface="Wingdings"/>
              <a:buChar char="w"/>
              <a:defRPr/>
            </a:lvl1pPr>
            <a:lvl2pPr>
              <a:buFont typeface="Wingdings"/>
              <a:buChar char="w"/>
              <a:defRPr/>
            </a:lvl2pPr>
            <a:lvl3pPr>
              <a:buFont typeface="Wingdings"/>
              <a:buChar char="w"/>
              <a:defRPr/>
            </a:lvl3pPr>
            <a:lvl4pPr>
              <a:buFont typeface="Wingdings"/>
              <a:buChar char="w"/>
              <a:defRPr/>
            </a:lvl4pPr>
            <a:lvl5pPr>
              <a:buFont typeface="Wingdings"/>
              <a:buChar char="w"/>
              <a:defRPr/>
            </a:lvl5pPr>
            <a:lvl6pPr>
              <a:buFont typeface="Wingdings"/>
              <a:buChar char="w"/>
              <a:defRPr/>
            </a:lvl6pPr>
            <a:lvl7pPr>
              <a:buFont typeface="Wingdings"/>
              <a:buChar char="w"/>
              <a:defRPr/>
            </a:lvl7pPr>
            <a:lvl8pPr>
              <a:buFont typeface="Wingdings"/>
              <a:buChar char="w"/>
              <a:defRPr/>
            </a:lvl8pPr>
            <a:lvl9pPr>
              <a:buFont typeface="Wingdings"/>
              <a:buChar char="w"/>
              <a:defRPr/>
            </a:lvl9pPr>
          </a:lstStyle>
          <a:p>
            <a:pPr lvl="0">
              <a:defRPr/>
            </a:pPr>
            <a:r>
              <a:t>Click to edit Master text styles</a:t>
            </a:r>
          </a:p>
          <a:p>
            <a:pPr lvl="1">
              <a:defRPr/>
            </a:pPr>
            <a:r>
              <a:t>Second level</a:t>
            </a:r>
          </a:p>
          <a:p>
            <a:pPr lvl="2">
              <a:defRPr/>
            </a:pPr>
            <a:r>
              <a:t>Third level</a:t>
            </a:r>
          </a:p>
          <a:p>
            <a:pPr lvl="3">
              <a:defRPr/>
            </a:pPr>
            <a:r>
              <a:t>Fourth level</a:t>
            </a:r>
          </a:p>
          <a:p>
            <a:pPr lvl="4">
              <a:defRPr/>
            </a:pPr>
            <a:r>
              <a:t>Fifth level</a:t>
            </a:r>
          </a:p>
        </p:txBody>
      </p:sp>
      <p:sp>
        <p:nvSpPr>
          <p:cNvPr id="1076469168" name="Date Placeholder 6"/>
          <p:cNvSpPr>
            <a:spLocks noGrp="1"/>
          </p:cNvSpPr>
          <p:nvPr>
            <p:ph type="dt" sz="half" idx="10"/>
          </p:nvPr>
        </p:nvSpPr>
        <p:spPr bwMode="auto"/>
        <p:txBody>
          <a:bodyPr/>
          <a:lstStyle/>
          <a:p>
            <a:pPr>
              <a:defRPr/>
            </a:pPr>
            <a:fld id="{BCC18F51-09EC-435C-A3BA-64A766E099C0}" type="datetimeFigureOut">
              <a:rPr lang="de-DE"/>
              <a:t>20.08.2026</a:t>
            </a:fld>
            <a:endParaRPr/>
          </a:p>
        </p:txBody>
      </p:sp>
      <p:sp>
        <p:nvSpPr>
          <p:cNvPr id="824938813" name="Footer Placeholder 7"/>
          <p:cNvSpPr>
            <a:spLocks noGrp="1"/>
          </p:cNvSpPr>
          <p:nvPr>
            <p:ph type="ftr" sz="quarter" idx="11"/>
          </p:nvPr>
        </p:nvSpPr>
        <p:spPr bwMode="auto"/>
        <p:txBody>
          <a:bodyPr/>
          <a:lstStyle/>
          <a:p>
            <a:pPr>
              <a:defRPr/>
            </a:pPr>
            <a:endParaRPr/>
          </a:p>
        </p:txBody>
      </p:sp>
      <p:sp>
        <p:nvSpPr>
          <p:cNvPr id="1350561938" name="Slide Number Placeholder 8"/>
          <p:cNvSpPr>
            <a:spLocks noGrp="1"/>
          </p:cNvSpPr>
          <p:nvPr>
            <p:ph type="sldNum" sz="quarter" idx="12"/>
          </p:nvPr>
        </p:nvSpPr>
        <p:spPr bwMode="auto"/>
        <p:txBody>
          <a:bodyPr/>
          <a:lstStyle/>
          <a:p>
            <a:pPr>
              <a:defRPr/>
            </a:pPr>
            <a:fld id="{08395586-F03A-48D1-94DF-16B239DF4FB5}" type="slidenum">
              <a:rPr/>
              <a:t>‹Nr.›</a:t>
            </a:fld>
            <a:endParaRPr/>
          </a:p>
        </p:txBody>
      </p:sp>
      <p:sp>
        <p:nvSpPr>
          <p:cNvPr id="857405794" name="Rechteck 857405793"/>
          <p:cNvSpPr/>
          <p:nvPr/>
        </p:nvSpPr>
        <p:spPr bwMode="auto">
          <a:xfrm>
            <a:off x="0" y="605514"/>
            <a:ext cx="12195787" cy="73273"/>
          </a:xfrm>
          <a:prstGeom prst="rect">
            <a:avLst/>
          </a:prstGeom>
          <a:solidFill>
            <a:schemeClr val="accent2">
              <a:lumMod val="40000"/>
              <a:lumOff val="60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312334744" name="Title 1"/>
          <p:cNvSpPr>
            <a:spLocks noGrp="1"/>
          </p:cNvSpPr>
          <p:nvPr>
            <p:ph type="title"/>
          </p:nvPr>
        </p:nvSpPr>
        <p:spPr bwMode="auto">
          <a:xfrm>
            <a:off x="838176" y="650873"/>
            <a:ext cx="10515336" cy="1325561"/>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vl6pPr>
              <a:defRPr>
                <a:solidFill>
                  <a:schemeClr val="tx1">
                    <a:lumMod val="75000"/>
                    <a:lumOff val="25000"/>
                  </a:schemeClr>
                </a:solidFill>
              </a:defRPr>
            </a:lvl6pPr>
            <a:lvl7pPr>
              <a:defRPr>
                <a:solidFill>
                  <a:schemeClr val="tx1">
                    <a:lumMod val="75000"/>
                    <a:lumOff val="25000"/>
                  </a:schemeClr>
                </a:solidFill>
              </a:defRPr>
            </a:lvl7pPr>
            <a:lvl8pPr>
              <a:defRPr>
                <a:solidFill>
                  <a:schemeClr val="tx1">
                    <a:lumMod val="75000"/>
                    <a:lumOff val="25000"/>
                  </a:schemeClr>
                </a:solidFill>
              </a:defRPr>
            </a:lvl8pPr>
            <a:lvl9pPr>
              <a:defRPr>
                <a:solidFill>
                  <a:schemeClr val="tx1">
                    <a:lumMod val="75000"/>
                    <a:lumOff val="25000"/>
                  </a:schemeClr>
                </a:solidFill>
              </a:defRPr>
            </a:lvl9pPr>
          </a:lstStyle>
          <a:p>
            <a:pPr>
              <a:defRPr/>
            </a:pPr>
            <a:r>
              <a:t>CLICK TO EDIT MASTER TITLE STYLE</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type="picTx" preserve="1" userDrawn="1">
  <p:cSld name="Picture with Caption">
    <p:bg>
      <p:bgPr>
        <a:solidFill>
          <a:schemeClr val="accent4">
            <a:lumMod val="40000"/>
            <a:lumOff val="60000"/>
            <a:alpha val="46000"/>
          </a:schemeClr>
        </a:solidFill>
        <a:effectLst/>
      </p:bgPr>
    </p:bg>
    <p:spTree>
      <p:nvGrpSpPr>
        <p:cNvPr id="1" name=""/>
        <p:cNvGrpSpPr/>
        <p:nvPr/>
      </p:nvGrpSpPr>
      <p:grpSpPr bwMode="auto">
        <a:xfrm>
          <a:off x="0" y="0"/>
          <a:ext cx="0" cy="0"/>
          <a:chOff x="0" y="0"/>
          <a:chExt cx="0" cy="0"/>
        </a:xfrm>
      </p:grpSpPr>
      <p:sp>
        <p:nvSpPr>
          <p:cNvPr id="70752667" name="Rechteck 70752666"/>
          <p:cNvSpPr/>
          <p:nvPr/>
        </p:nvSpPr>
        <p:spPr bwMode="auto">
          <a:xfrm>
            <a:off x="7267422" y="293913"/>
            <a:ext cx="760359" cy="6062433"/>
          </a:xfrm>
          <a:prstGeom prst="rect">
            <a:avLst/>
          </a:prstGeom>
          <a:solidFill>
            <a:schemeClr val="accent4">
              <a:lumMod val="40000"/>
              <a:lumOff val="60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196997924" name="Rechteck 196997923"/>
          <p:cNvSpPr/>
          <p:nvPr/>
        </p:nvSpPr>
        <p:spPr bwMode="auto">
          <a:xfrm>
            <a:off x="7879729" y="6801"/>
            <a:ext cx="4299747" cy="6844392"/>
          </a:xfrm>
          <a:prstGeom prst="rect">
            <a:avLst/>
          </a:prstGeom>
          <a:solidFill>
            <a:schemeClr val="accent6">
              <a:lumMod val="50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27978460" name="Picture Placeholder 2"/>
          <p:cNvSpPr>
            <a:spLocks noGrp="1" noChangeAspect="1"/>
          </p:cNvSpPr>
          <p:nvPr>
            <p:ph type="pic" idx="1"/>
          </p:nvPr>
        </p:nvSpPr>
        <p:spPr bwMode="auto">
          <a:xfrm>
            <a:off x="5181469" y="457198"/>
            <a:ext cx="6172045" cy="541178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r>
              <a:t>Click icon to add picture</a:t>
            </a:r>
          </a:p>
        </p:txBody>
      </p:sp>
      <p:sp>
        <p:nvSpPr>
          <p:cNvPr id="2007983081" name="Footer Placeholder 5"/>
          <p:cNvSpPr>
            <a:spLocks noGrp="1"/>
          </p:cNvSpPr>
          <p:nvPr>
            <p:ph type="ftr" sz="quarter" idx="11"/>
          </p:nvPr>
        </p:nvSpPr>
        <p:spPr bwMode="auto"/>
        <p:txBody>
          <a:bodyPr/>
          <a:lstStyle/>
          <a:p>
            <a:pPr>
              <a:defRPr/>
            </a:pPr>
            <a:endParaRPr/>
          </a:p>
        </p:txBody>
      </p:sp>
      <p:sp>
        <p:nvSpPr>
          <p:cNvPr id="1669793399" name="Rechteck 1669793398"/>
          <p:cNvSpPr/>
          <p:nvPr/>
        </p:nvSpPr>
        <p:spPr bwMode="auto">
          <a:xfrm>
            <a:off x="1390" y="6684836"/>
            <a:ext cx="12178083" cy="73272"/>
          </a:xfrm>
          <a:prstGeom prst="rect">
            <a:avLst/>
          </a:prstGeom>
          <a:solidFill>
            <a:schemeClr val="accent4">
              <a:lumMod val="40000"/>
              <a:lumOff val="60000"/>
              <a:alpha val="99999"/>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471969344" name="Rechteck 471969343"/>
          <p:cNvSpPr/>
          <p:nvPr/>
        </p:nvSpPr>
        <p:spPr bwMode="auto">
          <a:xfrm>
            <a:off x="0" y="6701868"/>
            <a:ext cx="578334" cy="156127"/>
          </a:xfrm>
          <a:prstGeom prst="rect">
            <a:avLst/>
          </a:prstGeom>
          <a:solidFill>
            <a:schemeClr val="accent4">
              <a:lumMod val="40000"/>
              <a:lumOff val="60000"/>
              <a:alpha val="99999"/>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pic>
        <p:nvPicPr>
          <p:cNvPr id="1336863503" name="Grafik 1336863502"/>
          <p:cNvPicPr>
            <a:picLocks noChangeAspect="1"/>
          </p:cNvPicPr>
          <p:nvPr/>
        </p:nvPicPr>
        <p:blipFill rotWithShape="1">
          <a:blip r:embed="rId2">
            <a:alphaModFix amt="3999"/>
          </a:blip>
          <a:srcRect l="64654"/>
          <a:stretch/>
        </p:blipFill>
        <p:spPr bwMode="auto">
          <a:xfrm>
            <a:off x="7877035" y="6801"/>
            <a:ext cx="4302438" cy="6829425"/>
          </a:xfrm>
          <a:prstGeom prst="rect">
            <a:avLst/>
          </a:prstGeom>
        </p:spPr>
      </p:pic>
      <p:sp>
        <p:nvSpPr>
          <p:cNvPr id="1311724145" name="Date Placeholder 4"/>
          <p:cNvSpPr>
            <a:spLocks noGrp="1"/>
          </p:cNvSpPr>
          <p:nvPr>
            <p:ph type="dt" sz="half" idx="10"/>
          </p:nvPr>
        </p:nvSpPr>
        <p:spPr bwMode="auto"/>
        <p:txBody>
          <a:bodyPr/>
          <a:lstStyle/>
          <a:p>
            <a:pPr>
              <a:defRPr/>
            </a:pPr>
            <a:fld id="{BCC18F51-09EC-435C-A3BA-64A766E099C0}" type="datetimeFigureOut">
              <a:rPr lang="de-DE"/>
              <a:t>20.08.2026</a:t>
            </a:fld>
            <a:endParaRPr/>
          </a:p>
        </p:txBody>
      </p:sp>
      <p:sp>
        <p:nvSpPr>
          <p:cNvPr id="591553599" name="Footer Placeholder 5"/>
          <p:cNvSpPr>
            <a:spLocks noGrp="1"/>
          </p:cNvSpPr>
          <p:nvPr>
            <p:ph type="ftr" sz="quarter" idx="11"/>
          </p:nvPr>
        </p:nvSpPr>
        <p:spPr bwMode="auto"/>
        <p:txBody>
          <a:bodyPr/>
          <a:lstStyle/>
          <a:p>
            <a:pPr>
              <a:defRPr/>
            </a:pPr>
            <a:endParaRPr/>
          </a:p>
        </p:txBody>
      </p:sp>
      <p:sp>
        <p:nvSpPr>
          <p:cNvPr id="2074238495" name="Slide Number Placeholder 6"/>
          <p:cNvSpPr>
            <a:spLocks noGrp="1"/>
          </p:cNvSpPr>
          <p:nvPr>
            <p:ph type="sldNum" sz="quarter" idx="12"/>
          </p:nvPr>
        </p:nvSpPr>
        <p:spPr bwMode="auto"/>
        <p:txBody>
          <a:bodyPr/>
          <a:lstStyle/>
          <a:p>
            <a:pPr>
              <a:defRPr/>
            </a:pPr>
            <a:fld id="{08395586-F03A-48D1-94DF-16B239DF4FB5}" type="slidenum">
              <a:rPr/>
              <a:t>‹Nr.›</a:t>
            </a:fld>
            <a:endParaRPr/>
          </a:p>
        </p:txBody>
      </p:sp>
      <p:sp>
        <p:nvSpPr>
          <p:cNvPr id="1981807402" name="Title 1"/>
          <p:cNvSpPr>
            <a:spLocks noGrp="1"/>
          </p:cNvSpPr>
          <p:nvPr>
            <p:ph type="title"/>
          </p:nvPr>
        </p:nvSpPr>
        <p:spPr bwMode="auto">
          <a:xfrm>
            <a:off x="839766" y="457200"/>
            <a:ext cx="3932138" cy="1600200"/>
          </a:xfrm>
        </p:spPr>
        <p:txBody>
          <a:bodyPr anchor="b"/>
          <a:lstStyle>
            <a:lvl1pPr>
              <a:defRPr sz="3800">
                <a:solidFill>
                  <a:schemeClr val="tx1">
                    <a:lumMod val="75000"/>
                    <a:lumOff val="25000"/>
                  </a:schemeClr>
                </a:solidFill>
              </a:defRPr>
            </a:lvl1pPr>
            <a:lvl2pPr>
              <a:defRPr sz="3800">
                <a:solidFill>
                  <a:schemeClr val="tx1">
                    <a:lumMod val="75000"/>
                    <a:lumOff val="25000"/>
                  </a:schemeClr>
                </a:solidFill>
              </a:defRPr>
            </a:lvl2pPr>
            <a:lvl3pPr>
              <a:defRPr sz="3800">
                <a:solidFill>
                  <a:schemeClr val="tx1">
                    <a:lumMod val="75000"/>
                    <a:lumOff val="25000"/>
                  </a:schemeClr>
                </a:solidFill>
              </a:defRPr>
            </a:lvl3pPr>
            <a:lvl4pPr>
              <a:defRPr sz="3800">
                <a:solidFill>
                  <a:schemeClr val="tx1">
                    <a:lumMod val="75000"/>
                    <a:lumOff val="25000"/>
                  </a:schemeClr>
                </a:solidFill>
              </a:defRPr>
            </a:lvl4pPr>
            <a:lvl5pPr>
              <a:defRPr sz="3800">
                <a:solidFill>
                  <a:schemeClr val="tx1">
                    <a:lumMod val="75000"/>
                    <a:lumOff val="25000"/>
                  </a:schemeClr>
                </a:solidFill>
              </a:defRPr>
            </a:lvl5pPr>
            <a:lvl6pPr>
              <a:defRPr sz="3800">
                <a:solidFill>
                  <a:schemeClr val="tx1">
                    <a:lumMod val="75000"/>
                    <a:lumOff val="25000"/>
                  </a:schemeClr>
                </a:solidFill>
              </a:defRPr>
            </a:lvl6pPr>
            <a:lvl7pPr>
              <a:defRPr sz="3800">
                <a:solidFill>
                  <a:schemeClr val="tx1">
                    <a:lumMod val="75000"/>
                    <a:lumOff val="25000"/>
                  </a:schemeClr>
                </a:solidFill>
              </a:defRPr>
            </a:lvl7pPr>
            <a:lvl8pPr>
              <a:defRPr sz="3800">
                <a:solidFill>
                  <a:schemeClr val="tx1">
                    <a:lumMod val="75000"/>
                    <a:lumOff val="25000"/>
                  </a:schemeClr>
                </a:solidFill>
              </a:defRPr>
            </a:lvl8pPr>
            <a:lvl9pPr>
              <a:defRPr sz="3800">
                <a:solidFill>
                  <a:schemeClr val="tx1">
                    <a:lumMod val="75000"/>
                    <a:lumOff val="25000"/>
                  </a:schemeClr>
                </a:solidFill>
              </a:defRPr>
            </a:lvl9pPr>
          </a:lstStyle>
          <a:p>
            <a:pPr>
              <a:defRPr/>
            </a:pPr>
            <a:r>
              <a:t>Click to edit Master title style</a:t>
            </a:r>
          </a:p>
        </p:txBody>
      </p:sp>
      <p:sp>
        <p:nvSpPr>
          <p:cNvPr id="1761659071" name="Picture Placeholder 2"/>
          <p:cNvSpPr>
            <a:spLocks noGrp="1" noChangeAspect="1"/>
          </p:cNvSpPr>
          <p:nvPr>
            <p:ph type="pic" idx="1"/>
          </p:nvPr>
        </p:nvSpPr>
        <p:spPr bwMode="auto">
          <a:xfrm>
            <a:off x="5181469" y="457198"/>
            <a:ext cx="6172045" cy="541178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r>
              <a:t>Click icon to add picture</a:t>
            </a:r>
          </a:p>
        </p:txBody>
      </p:sp>
      <p:sp>
        <p:nvSpPr>
          <p:cNvPr id="658060899" name="Text Placeholder 3"/>
          <p:cNvSpPr>
            <a:spLocks noGrp="1"/>
          </p:cNvSpPr>
          <p:nvPr>
            <p:ph type="body" sz="half" idx="2"/>
          </p:nvPr>
        </p:nvSpPr>
        <p:spPr bwMode="auto">
          <a:xfrm>
            <a:off x="839766" y="2057400"/>
            <a:ext cx="3932138" cy="3811587"/>
          </a:xfrm>
        </p:spPr>
        <p:txBody>
          <a:bodyPr/>
          <a:lstStyle>
            <a:lvl1pPr marL="0" indent="0">
              <a:buNone/>
              <a:defRPr sz="2400">
                <a:solidFill>
                  <a:schemeClr val="tx1">
                    <a:lumMod val="75000"/>
                    <a:lumOff val="25000"/>
                  </a:schemeClr>
                </a:solidFill>
              </a:defRPr>
            </a:lvl1pPr>
            <a:lvl2pPr marL="457200" indent="0">
              <a:buNone/>
              <a:defRPr sz="2400">
                <a:solidFill>
                  <a:schemeClr val="tx1">
                    <a:lumMod val="75000"/>
                    <a:lumOff val="25000"/>
                  </a:schemeClr>
                </a:solidFill>
              </a:defRPr>
            </a:lvl2pPr>
            <a:lvl3pPr marL="914400" indent="0">
              <a:buNone/>
              <a:defRPr sz="2400">
                <a:solidFill>
                  <a:schemeClr val="tx1">
                    <a:lumMod val="75000"/>
                    <a:lumOff val="25000"/>
                  </a:schemeClr>
                </a:solidFill>
              </a:defRPr>
            </a:lvl3pPr>
            <a:lvl4pPr marL="1371600" indent="0">
              <a:buNone/>
              <a:defRPr sz="2400">
                <a:solidFill>
                  <a:schemeClr val="tx1">
                    <a:lumMod val="75000"/>
                    <a:lumOff val="25000"/>
                  </a:schemeClr>
                </a:solidFill>
              </a:defRPr>
            </a:lvl4pPr>
            <a:lvl5pPr marL="1828800" indent="0">
              <a:buNone/>
              <a:defRPr sz="2400">
                <a:solidFill>
                  <a:schemeClr val="tx1">
                    <a:lumMod val="75000"/>
                    <a:lumOff val="25000"/>
                  </a:schemeClr>
                </a:solidFill>
              </a:defRPr>
            </a:lvl5pPr>
            <a:lvl6pPr marL="2286000" indent="0">
              <a:buNone/>
              <a:defRPr sz="2400">
                <a:solidFill>
                  <a:schemeClr val="tx1">
                    <a:lumMod val="75000"/>
                    <a:lumOff val="25000"/>
                  </a:schemeClr>
                </a:solidFill>
              </a:defRPr>
            </a:lvl6pPr>
            <a:lvl7pPr marL="2743200" indent="0">
              <a:buNone/>
              <a:defRPr sz="2400">
                <a:solidFill>
                  <a:schemeClr val="tx1">
                    <a:lumMod val="75000"/>
                    <a:lumOff val="25000"/>
                  </a:schemeClr>
                </a:solidFill>
              </a:defRPr>
            </a:lvl7pPr>
            <a:lvl8pPr marL="3200400" indent="0">
              <a:buNone/>
              <a:defRPr sz="2400">
                <a:solidFill>
                  <a:schemeClr val="tx1">
                    <a:lumMod val="75000"/>
                    <a:lumOff val="25000"/>
                  </a:schemeClr>
                </a:solidFill>
              </a:defRPr>
            </a:lvl8pPr>
            <a:lvl9pPr marL="3657600" indent="0">
              <a:buNone/>
              <a:defRPr sz="2400">
                <a:solidFill>
                  <a:schemeClr val="tx1">
                    <a:lumMod val="75000"/>
                    <a:lumOff val="25000"/>
                  </a:schemeClr>
                </a:solidFill>
              </a:defRPr>
            </a:lvl9pPr>
          </a:lstStyle>
          <a:p>
            <a:pPr lvl="0">
              <a:defRPr/>
            </a:pPr>
            <a:r>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type="titleOnly" preserve="1" userDrawn="1">
  <p:cSld name="Title Only">
    <p:bg>
      <p:bgPr>
        <a:solidFill>
          <a:schemeClr val="accent6">
            <a:lumMod val="50000"/>
          </a:schemeClr>
        </a:solidFill>
        <a:effectLst/>
      </p:bgPr>
    </p:bg>
    <p:spTree>
      <p:nvGrpSpPr>
        <p:cNvPr id="1" name=""/>
        <p:cNvGrpSpPr/>
        <p:nvPr/>
      </p:nvGrpSpPr>
      <p:grpSpPr bwMode="auto">
        <a:xfrm>
          <a:off x="0" y="0"/>
          <a:ext cx="0" cy="0"/>
          <a:chOff x="0" y="0"/>
          <a:chExt cx="0" cy="0"/>
        </a:xfrm>
      </p:grpSpPr>
      <p:sp>
        <p:nvSpPr>
          <p:cNvPr id="82368369" name="Rechteck 82368368"/>
          <p:cNvSpPr/>
          <p:nvPr/>
        </p:nvSpPr>
        <p:spPr bwMode="auto">
          <a:xfrm>
            <a:off x="0" y="4435248"/>
            <a:ext cx="12195787" cy="2422749"/>
          </a:xfrm>
          <a:prstGeom prst="rect">
            <a:avLst/>
          </a:prstGeom>
          <a:solidFill>
            <a:schemeClr val="accent4">
              <a:lumMod val="50000"/>
              <a:alpha val="99999"/>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pic>
        <p:nvPicPr>
          <p:cNvPr id="126296911" name="Grafik 126296910"/>
          <p:cNvPicPr>
            <a:picLocks noChangeAspect="1"/>
          </p:cNvPicPr>
          <p:nvPr/>
        </p:nvPicPr>
        <p:blipFill rotWithShape="1">
          <a:blip r:embed="rId2">
            <a:alphaModFix amt="20000"/>
          </a:blip>
          <a:stretch/>
        </p:blipFill>
        <p:spPr bwMode="auto">
          <a:xfrm>
            <a:off x="2066871" y="4724397"/>
            <a:ext cx="10124819" cy="2133597"/>
          </a:xfrm>
          <a:prstGeom prst="rect">
            <a:avLst/>
          </a:prstGeom>
        </p:spPr>
      </p:pic>
      <p:pic>
        <p:nvPicPr>
          <p:cNvPr id="1443705822" name="Grafik 1443705821"/>
          <p:cNvPicPr>
            <a:picLocks noChangeAspect="1"/>
          </p:cNvPicPr>
          <p:nvPr/>
        </p:nvPicPr>
        <p:blipFill rotWithShape="1">
          <a:blip r:embed="rId3">
            <a:alphaModFix amt="20000"/>
          </a:blip>
          <a:srcRect t="35525"/>
          <a:stretch/>
        </p:blipFill>
        <p:spPr bwMode="auto">
          <a:xfrm>
            <a:off x="17702" y="4435247"/>
            <a:ext cx="10645024" cy="2422748"/>
          </a:xfrm>
          <a:prstGeom prst="rect">
            <a:avLst/>
          </a:prstGeom>
        </p:spPr>
      </p:pic>
      <p:sp>
        <p:nvSpPr>
          <p:cNvPr id="297514175" name="Footer Placeholder 3"/>
          <p:cNvSpPr>
            <a:spLocks noGrp="1"/>
          </p:cNvSpPr>
          <p:nvPr>
            <p:ph type="ftr" sz="quarter" idx="11"/>
          </p:nvPr>
        </p:nvSpPr>
        <p:spPr bwMode="auto"/>
        <p:txBody>
          <a:bodyPr/>
          <a:lstStyle/>
          <a:p>
            <a:pPr>
              <a:defRPr/>
            </a:pPr>
            <a:endParaRPr/>
          </a:p>
        </p:txBody>
      </p:sp>
      <p:sp>
        <p:nvSpPr>
          <p:cNvPr id="814265879" name="Rechteck 814265878"/>
          <p:cNvSpPr/>
          <p:nvPr/>
        </p:nvSpPr>
        <p:spPr bwMode="auto">
          <a:xfrm>
            <a:off x="0" y="605514"/>
            <a:ext cx="12195787" cy="73273"/>
          </a:xfrm>
          <a:prstGeom prst="rect">
            <a:avLst/>
          </a:prstGeom>
          <a:solidFill>
            <a:schemeClr val="accent2">
              <a:lumMod val="40000"/>
              <a:lumOff val="60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pic>
        <p:nvPicPr>
          <p:cNvPr id="1833474748" name="Grafik 1833474747"/>
          <p:cNvPicPr/>
          <p:nvPr/>
        </p:nvPicPr>
        <p:blipFill rotWithShape="1">
          <a:blip r:embed="rId4">
            <a:alphaModFix amt="89999"/>
          </a:blip>
          <a:srcRect t="1509" r="26667" b="3072"/>
          <a:stretch/>
        </p:blipFill>
        <p:spPr bwMode="auto">
          <a:xfrm>
            <a:off x="3005912" y="2847973"/>
            <a:ext cx="6179868" cy="2495548"/>
          </a:xfrm>
          <a:prstGeom prst="rect">
            <a:avLst/>
          </a:prstGeom>
        </p:spPr>
      </p:pic>
      <p:sp>
        <p:nvSpPr>
          <p:cNvPr id="1811023288" name="Date Placeholder 2"/>
          <p:cNvSpPr>
            <a:spLocks noGrp="1"/>
          </p:cNvSpPr>
          <p:nvPr>
            <p:ph type="dt" sz="half" idx="10"/>
          </p:nvPr>
        </p:nvSpPr>
        <p:spPr bwMode="auto"/>
        <p:txBody>
          <a:bodyPr/>
          <a:lstStyle/>
          <a:p>
            <a:pPr>
              <a:defRPr/>
            </a:pPr>
            <a:fld id="{BCC18F51-09EC-435C-A3BA-64A766E099C0}" type="datetimeFigureOut">
              <a:rPr lang="de-DE"/>
              <a:t>20.08.2026</a:t>
            </a:fld>
            <a:endParaRPr/>
          </a:p>
        </p:txBody>
      </p:sp>
      <p:sp>
        <p:nvSpPr>
          <p:cNvPr id="266047372" name="Footer Placeholder 3"/>
          <p:cNvSpPr>
            <a:spLocks noGrp="1"/>
          </p:cNvSpPr>
          <p:nvPr>
            <p:ph type="ftr" sz="quarter" idx="11"/>
          </p:nvPr>
        </p:nvSpPr>
        <p:spPr bwMode="auto"/>
        <p:txBody>
          <a:bodyPr/>
          <a:lstStyle/>
          <a:p>
            <a:pPr>
              <a:defRPr/>
            </a:pPr>
            <a:endParaRPr/>
          </a:p>
        </p:txBody>
      </p:sp>
      <p:sp>
        <p:nvSpPr>
          <p:cNvPr id="1102393163" name="Slide Number Placeholder 4"/>
          <p:cNvSpPr>
            <a:spLocks noGrp="1"/>
          </p:cNvSpPr>
          <p:nvPr>
            <p:ph type="sldNum" sz="quarter" idx="12"/>
          </p:nvPr>
        </p:nvSpPr>
        <p:spPr bwMode="auto"/>
        <p:txBody>
          <a:bodyPr/>
          <a:lstStyle/>
          <a:p>
            <a:pPr>
              <a:defRPr/>
            </a:pPr>
            <a:fld id="{08395586-F03A-48D1-94DF-16B239DF4FB5}" type="slidenum">
              <a:rPr/>
              <a:t>‹Nr.›</a:t>
            </a:fld>
            <a:endParaRPr/>
          </a:p>
        </p:txBody>
      </p:sp>
      <p:pic>
        <p:nvPicPr>
          <p:cNvPr id="1938045439" name="Grafik 1938045438"/>
          <p:cNvPicPr>
            <a:picLocks noChangeAspect="1"/>
          </p:cNvPicPr>
          <p:nvPr/>
        </p:nvPicPr>
        <p:blipFill rotWithShape="1">
          <a:blip r:embed="rId5">
            <a:alphaModFix amt="10000"/>
          </a:blip>
          <a:stretch/>
        </p:blipFill>
        <p:spPr bwMode="auto">
          <a:xfrm>
            <a:off x="9523" y="14286"/>
            <a:ext cx="12172645" cy="6829425"/>
          </a:xfrm>
          <a:prstGeom prst="rect">
            <a:avLst/>
          </a:prstGeom>
        </p:spPr>
      </p:pic>
      <p:sp>
        <p:nvSpPr>
          <p:cNvPr id="1410749654" name="Title 1"/>
          <p:cNvSpPr>
            <a:spLocks noGrp="1"/>
          </p:cNvSpPr>
          <p:nvPr>
            <p:ph type="title"/>
          </p:nvPr>
        </p:nvSpPr>
        <p:spPr bwMode="auto">
          <a:xfrm>
            <a:off x="838176" y="650873"/>
            <a:ext cx="10515336" cy="1325561"/>
          </a:xfrm>
        </p:spPr>
        <p:txBody>
          <a:bodyPr/>
          <a:lstStyle>
            <a:lvl1pPr algn="ctr">
              <a:defRPr>
                <a:solidFill>
                  <a:schemeClr val="accent5">
                    <a:lumMod val="20000"/>
                    <a:lumOff val="80000"/>
                  </a:schemeClr>
                </a:solidFill>
              </a:defRPr>
            </a:lvl1pPr>
            <a:lvl2pPr algn="ctr">
              <a:defRPr>
                <a:solidFill>
                  <a:schemeClr val="accent5">
                    <a:lumMod val="20000"/>
                    <a:lumOff val="80000"/>
                  </a:schemeClr>
                </a:solidFill>
              </a:defRPr>
            </a:lvl2pPr>
            <a:lvl3pPr algn="ctr">
              <a:defRPr>
                <a:solidFill>
                  <a:schemeClr val="accent5">
                    <a:lumMod val="20000"/>
                    <a:lumOff val="80000"/>
                  </a:schemeClr>
                </a:solidFill>
              </a:defRPr>
            </a:lvl3pPr>
            <a:lvl4pPr algn="ctr">
              <a:defRPr>
                <a:solidFill>
                  <a:schemeClr val="accent5">
                    <a:lumMod val="20000"/>
                    <a:lumOff val="80000"/>
                  </a:schemeClr>
                </a:solidFill>
              </a:defRPr>
            </a:lvl4pPr>
            <a:lvl5pPr algn="ctr">
              <a:defRPr>
                <a:solidFill>
                  <a:schemeClr val="accent5">
                    <a:lumMod val="20000"/>
                    <a:lumOff val="80000"/>
                  </a:schemeClr>
                </a:solidFill>
              </a:defRPr>
            </a:lvl5pPr>
            <a:lvl6pPr algn="ctr">
              <a:defRPr>
                <a:solidFill>
                  <a:schemeClr val="accent5">
                    <a:lumMod val="20000"/>
                    <a:lumOff val="80000"/>
                  </a:schemeClr>
                </a:solidFill>
              </a:defRPr>
            </a:lvl6pPr>
            <a:lvl7pPr algn="ctr">
              <a:defRPr>
                <a:solidFill>
                  <a:schemeClr val="accent5">
                    <a:lumMod val="20000"/>
                    <a:lumOff val="80000"/>
                  </a:schemeClr>
                </a:solidFill>
              </a:defRPr>
            </a:lvl7pPr>
            <a:lvl8pPr algn="ctr">
              <a:defRPr>
                <a:solidFill>
                  <a:schemeClr val="accent5">
                    <a:lumMod val="20000"/>
                    <a:lumOff val="80000"/>
                  </a:schemeClr>
                </a:solidFill>
              </a:defRPr>
            </a:lvl8pPr>
            <a:lvl9pPr algn="ctr">
              <a:defRPr>
                <a:solidFill>
                  <a:schemeClr val="accent5">
                    <a:lumMod val="20000"/>
                    <a:lumOff val="80000"/>
                  </a:schemeClr>
                </a:solidFill>
              </a:defRPr>
            </a:lvl9pPr>
          </a:lstStyle>
          <a:p>
            <a:pPr>
              <a:defRPr/>
            </a:pPr>
            <a:r>
              <a:t>CLICK TO EDIT MASTER TITLE STYLE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40000"/>
            <a:lumOff val="60000"/>
            <a:alpha val="46000"/>
          </a:schemeClr>
        </a:solidFill>
        <a:effectLst/>
      </p:bgPr>
    </p:bg>
    <p:spTree>
      <p:nvGrpSpPr>
        <p:cNvPr id="1" name=""/>
        <p:cNvGrpSpPr/>
        <p:nvPr/>
      </p:nvGrpSpPr>
      <p:grpSpPr bwMode="auto">
        <a:xfrm>
          <a:off x="0" y="0"/>
          <a:ext cx="0" cy="0"/>
          <a:chOff x="0" y="0"/>
          <a:chExt cx="0" cy="0"/>
        </a:xfrm>
      </p:grpSpPr>
      <p:sp>
        <p:nvSpPr>
          <p:cNvPr id="1193384319" name="Title Placeholder 1"/>
          <p:cNvSpPr>
            <a:spLocks noGrp="1"/>
          </p:cNvSpPr>
          <p:nvPr>
            <p:ph type="title"/>
          </p:nvPr>
        </p:nvSpPr>
        <p:spPr bwMode="auto">
          <a:xfrm>
            <a:off x="838179" y="365124"/>
            <a:ext cx="10515336" cy="1325562"/>
          </a:xfrm>
          <a:prstGeom prst="rect">
            <a:avLst/>
          </a:prstGeom>
        </p:spPr>
        <p:txBody>
          <a:bodyPr vert="horz" lIns="91440" tIns="45720" rIns="91440" bIns="45720" rtlCol="0" anchor="ctr">
            <a:normAutofit/>
          </a:bodyPr>
          <a:lstStyle>
            <a:lvl1pPr>
              <a:defRPr b="1"/>
            </a:lvl1pPr>
            <a:lvl2pPr>
              <a:defRPr b="1"/>
            </a:lvl2pPr>
            <a:lvl3pPr>
              <a:defRPr b="1"/>
            </a:lvl3pPr>
            <a:lvl4pPr>
              <a:defRPr b="1"/>
            </a:lvl4pPr>
            <a:lvl5pPr>
              <a:defRPr b="1"/>
            </a:lvl5pPr>
            <a:lvl6pPr>
              <a:defRPr b="1"/>
            </a:lvl6pPr>
            <a:lvl7pPr>
              <a:defRPr b="1"/>
            </a:lvl7pPr>
            <a:lvl8pPr>
              <a:defRPr b="1"/>
            </a:lvl8pPr>
            <a:lvl9pPr>
              <a:defRPr b="1"/>
            </a:lvl9pPr>
          </a:lstStyle>
          <a:p>
            <a:pPr>
              <a:defRPr/>
            </a:pPr>
            <a:r>
              <a:t>CLICK TO EDIT MASTER TITLE STYLE</a:t>
            </a:r>
          </a:p>
        </p:txBody>
      </p:sp>
      <p:sp>
        <p:nvSpPr>
          <p:cNvPr id="415016909" name="Text Placeholder 2"/>
          <p:cNvSpPr>
            <a:spLocks noGrp="1"/>
          </p:cNvSpPr>
          <p:nvPr>
            <p:ph type="body" idx="1"/>
          </p:nvPr>
        </p:nvSpPr>
        <p:spPr bwMode="auto">
          <a:xfrm>
            <a:off x="838179" y="1825624"/>
            <a:ext cx="10515336" cy="4351338"/>
          </a:xfrm>
          <a:prstGeom prst="rect">
            <a:avLst/>
          </a:prstGeom>
        </p:spPr>
        <p:txBody>
          <a:bodyPr vert="horz" lIns="91440" tIns="45720" rIns="91440" bIns="45720" rtlCol="0">
            <a:normAutofit/>
          </a:bodyPr>
          <a:lstStyle>
            <a:lvl1pPr>
              <a:buNone/>
              <a:defRPr>
                <a:solidFill>
                  <a:schemeClr val="tx1">
                    <a:lumMod val="75000"/>
                    <a:lumOff val="25000"/>
                  </a:schemeClr>
                </a:solidFill>
              </a:defRPr>
            </a:lvl1pPr>
            <a:lvl2pPr>
              <a:buNone/>
              <a:defRPr>
                <a:solidFill>
                  <a:schemeClr val="tx1">
                    <a:lumMod val="75000"/>
                    <a:lumOff val="25000"/>
                  </a:schemeClr>
                </a:solidFill>
              </a:defRPr>
            </a:lvl2pPr>
            <a:lvl3pPr>
              <a:buNone/>
              <a:defRPr>
                <a:solidFill>
                  <a:schemeClr val="tx1">
                    <a:lumMod val="75000"/>
                    <a:lumOff val="25000"/>
                  </a:schemeClr>
                </a:solidFill>
              </a:defRPr>
            </a:lvl3pPr>
            <a:lvl4pPr>
              <a:buNone/>
              <a:defRPr>
                <a:solidFill>
                  <a:schemeClr val="tx1">
                    <a:lumMod val="75000"/>
                    <a:lumOff val="25000"/>
                  </a:schemeClr>
                </a:solidFill>
              </a:defRPr>
            </a:lvl4pPr>
            <a:lvl5pPr>
              <a:buNone/>
              <a:defRPr>
                <a:solidFill>
                  <a:schemeClr val="tx1">
                    <a:lumMod val="75000"/>
                    <a:lumOff val="25000"/>
                  </a:schemeClr>
                </a:solidFill>
              </a:defRPr>
            </a:lvl5pPr>
            <a:lvl6pPr>
              <a:buNone/>
              <a:defRPr>
                <a:solidFill>
                  <a:schemeClr val="tx1">
                    <a:lumMod val="75000"/>
                    <a:lumOff val="25000"/>
                  </a:schemeClr>
                </a:solidFill>
              </a:defRPr>
            </a:lvl6pPr>
            <a:lvl7pPr>
              <a:buNone/>
              <a:defRPr>
                <a:solidFill>
                  <a:schemeClr val="tx1">
                    <a:lumMod val="75000"/>
                    <a:lumOff val="25000"/>
                  </a:schemeClr>
                </a:solidFill>
              </a:defRPr>
            </a:lvl7pPr>
            <a:lvl8pPr>
              <a:buNone/>
              <a:defRPr>
                <a:solidFill>
                  <a:schemeClr val="tx1">
                    <a:lumMod val="75000"/>
                    <a:lumOff val="25000"/>
                  </a:schemeClr>
                </a:solidFill>
              </a:defRPr>
            </a:lvl8pPr>
            <a:lvl9pPr>
              <a:buNone/>
              <a:defRPr>
                <a:solidFill>
                  <a:schemeClr val="tx1">
                    <a:lumMod val="75000"/>
                    <a:lumOff val="25000"/>
                  </a:schemeClr>
                </a:solidFill>
              </a:defRPr>
            </a:lvl9pPr>
          </a:lstStyle>
          <a:p>
            <a:pPr lvl="0">
              <a:defRPr/>
            </a:pPr>
            <a:r>
              <a:t>Click to edit Master text styles</a:t>
            </a:r>
          </a:p>
          <a:p>
            <a:pPr lvl="1">
              <a:defRPr/>
            </a:pPr>
            <a:r>
              <a:t>Second level</a:t>
            </a:r>
          </a:p>
          <a:p>
            <a:pPr lvl="2">
              <a:defRPr/>
            </a:pPr>
            <a:r>
              <a:t>Third level</a:t>
            </a:r>
          </a:p>
          <a:p>
            <a:pPr lvl="3">
              <a:defRPr/>
            </a:pPr>
            <a:r>
              <a:t>Fourth level</a:t>
            </a:r>
          </a:p>
          <a:p>
            <a:pPr lvl="4">
              <a:defRPr/>
            </a:pPr>
            <a:r>
              <a:t>Fifth level</a:t>
            </a:r>
          </a:p>
        </p:txBody>
      </p:sp>
      <p:sp>
        <p:nvSpPr>
          <p:cNvPr id="1169043858" name="Date Placeholder 3"/>
          <p:cNvSpPr>
            <a:spLocks noGrp="1"/>
          </p:cNvSpPr>
          <p:nvPr>
            <p:ph type="dt" sz="half" idx="2"/>
          </p:nvPr>
        </p:nvSpPr>
        <p:spPr bwMode="auto">
          <a:xfrm>
            <a:off x="838179" y="6356349"/>
            <a:ext cx="2743131" cy="365124"/>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BCC18F51-09EC-435C-A3BA-64A766E099C0}" type="datetimeFigureOut">
              <a:rPr lang="de-DE"/>
              <a:t>20.08.2026</a:t>
            </a:fld>
            <a:endParaRPr/>
          </a:p>
        </p:txBody>
      </p:sp>
      <p:sp>
        <p:nvSpPr>
          <p:cNvPr id="643582993" name="Footer Placeholder 4"/>
          <p:cNvSpPr>
            <a:spLocks noGrp="1"/>
          </p:cNvSpPr>
          <p:nvPr>
            <p:ph type="ftr" sz="quarter" idx="3"/>
          </p:nvPr>
        </p:nvSpPr>
        <p:spPr bwMode="auto">
          <a:xfrm>
            <a:off x="4038498" y="6356349"/>
            <a:ext cx="4114697" cy="365124"/>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a:p>
        </p:txBody>
      </p:sp>
      <p:sp>
        <p:nvSpPr>
          <p:cNvPr id="1613485079" name="Slide Number Placeholder 5"/>
          <p:cNvSpPr>
            <a:spLocks noGrp="1"/>
          </p:cNvSpPr>
          <p:nvPr>
            <p:ph type="sldNum" sz="quarter" idx="4"/>
          </p:nvPr>
        </p:nvSpPr>
        <p:spPr bwMode="auto">
          <a:xfrm>
            <a:off x="8610384" y="6356349"/>
            <a:ext cx="2743131" cy="365124"/>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08395586-F03A-48D1-94DF-16B239DF4FB5}" type="slidenum">
              <a:rPr/>
              <a:t>‹Nr.›</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a:lnSpc>
          <a:spcPct val="90000"/>
        </a:lnSpc>
        <a:spcBef>
          <a:spcPts val="0"/>
        </a:spcBef>
        <a:buNone/>
        <a:defRPr sz="4400">
          <a:solidFill>
            <a:schemeClr val="tx1"/>
          </a:solidFill>
          <a:latin typeface="+mj-lt"/>
          <a:ea typeface="+mj-ea"/>
          <a:cs typeface="+mj-cs"/>
        </a:defRPr>
      </a:lvl1pPr>
    </p:titleStyle>
    <p:bodyStyle>
      <a:lvl1pPr marL="228600" indent="-228600" algn="l" defTabSz="914400" rtl="0">
        <a:lnSpc>
          <a:spcPct val="90000"/>
        </a:lnSpc>
        <a:spcBef>
          <a:spcPts val="999"/>
        </a:spcBef>
        <a:buFont typeface="Arial"/>
        <a:buChar char="•"/>
        <a:defRPr sz="2800">
          <a:solidFill>
            <a:schemeClr val="tx1"/>
          </a:solidFill>
          <a:latin typeface="+mn-lt"/>
          <a:ea typeface="+mn-ea"/>
          <a:cs typeface="+mn-cs"/>
        </a:defRPr>
      </a:lvl1pPr>
      <a:lvl2pPr marL="685800" indent="-228600" algn="l" defTabSz="914400" rtl="0">
        <a:lnSpc>
          <a:spcPct val="90000"/>
        </a:lnSpc>
        <a:spcBef>
          <a:spcPts val="499"/>
        </a:spcBef>
        <a:buFont typeface="Arial"/>
        <a:buChar char="•"/>
        <a:defRPr sz="2400">
          <a:solidFill>
            <a:schemeClr val="tx1"/>
          </a:solidFill>
          <a:latin typeface="+mn-lt"/>
          <a:ea typeface="+mn-ea"/>
          <a:cs typeface="+mn-cs"/>
        </a:defRPr>
      </a:lvl2pPr>
      <a:lvl3pPr marL="1143000" indent="-228600" algn="l" defTabSz="914400" rtl="0">
        <a:lnSpc>
          <a:spcPct val="90000"/>
        </a:lnSpc>
        <a:spcBef>
          <a:spcPts val="499"/>
        </a:spcBef>
        <a:buFont typeface="Arial"/>
        <a:buChar char="•"/>
        <a:defRPr sz="2000">
          <a:solidFill>
            <a:schemeClr val="tx1"/>
          </a:solidFill>
          <a:latin typeface="+mn-lt"/>
          <a:ea typeface="+mn-ea"/>
          <a:cs typeface="+mn-cs"/>
        </a:defRPr>
      </a:lvl3pPr>
      <a:lvl4pPr marL="1600200" indent="-228600" algn="l" defTabSz="914400" rtl="0">
        <a:lnSpc>
          <a:spcPct val="90000"/>
        </a:lnSpc>
        <a:spcBef>
          <a:spcPts val="499"/>
        </a:spcBef>
        <a:buFont typeface="Arial"/>
        <a:buChar char="•"/>
        <a:defRPr sz="1800">
          <a:solidFill>
            <a:schemeClr val="tx1"/>
          </a:solidFill>
          <a:latin typeface="+mn-lt"/>
          <a:ea typeface="+mn-ea"/>
          <a:cs typeface="+mn-cs"/>
        </a:defRPr>
      </a:lvl4pPr>
      <a:lvl5pPr marL="2057400" indent="-228600" algn="l" defTabSz="914400" rtl="0">
        <a:lnSpc>
          <a:spcPct val="90000"/>
        </a:lnSpc>
        <a:spcBef>
          <a:spcPts val="499"/>
        </a:spcBef>
        <a:buFont typeface="Arial"/>
        <a:buChar char="•"/>
        <a:defRPr sz="1800">
          <a:solidFill>
            <a:schemeClr val="tx1"/>
          </a:solidFill>
          <a:latin typeface="+mn-lt"/>
          <a:ea typeface="+mn-ea"/>
          <a:cs typeface="+mn-cs"/>
        </a:defRPr>
      </a:lvl5pPr>
      <a:lvl6pPr marL="2514599" indent="-228600" algn="l" defTabSz="914400" rtl="0">
        <a:lnSpc>
          <a:spcPct val="90000"/>
        </a:lnSpc>
        <a:spcBef>
          <a:spcPts val="499"/>
        </a:spcBef>
        <a:buFont typeface="Arial"/>
        <a:buChar char="•"/>
        <a:defRPr sz="1800">
          <a:solidFill>
            <a:schemeClr val="tx1"/>
          </a:solidFill>
          <a:latin typeface="+mn-lt"/>
          <a:ea typeface="+mn-ea"/>
          <a:cs typeface="+mn-cs"/>
        </a:defRPr>
      </a:lvl6pPr>
      <a:lvl7pPr marL="2971800" indent="-228600" algn="l" defTabSz="914400" rtl="0">
        <a:lnSpc>
          <a:spcPct val="90000"/>
        </a:lnSpc>
        <a:spcBef>
          <a:spcPts val="499"/>
        </a:spcBef>
        <a:buFont typeface="Arial"/>
        <a:buChar char="•"/>
        <a:defRPr sz="1800">
          <a:solidFill>
            <a:schemeClr val="tx1"/>
          </a:solidFill>
          <a:latin typeface="+mn-lt"/>
          <a:ea typeface="+mn-ea"/>
          <a:cs typeface="+mn-cs"/>
        </a:defRPr>
      </a:lvl7pPr>
      <a:lvl8pPr marL="3429000" indent="-228600" algn="l" defTabSz="914400" rtl="0">
        <a:lnSpc>
          <a:spcPct val="90000"/>
        </a:lnSpc>
        <a:spcBef>
          <a:spcPts val="499"/>
        </a:spcBef>
        <a:buFont typeface="Arial"/>
        <a:buChar char="•"/>
        <a:defRPr sz="1800">
          <a:solidFill>
            <a:schemeClr val="tx1"/>
          </a:solidFill>
          <a:latin typeface="+mn-lt"/>
          <a:ea typeface="+mn-ea"/>
          <a:cs typeface="+mn-cs"/>
        </a:defRPr>
      </a:lvl8pPr>
      <a:lvl9pPr marL="3886200" indent="-228600" algn="l" defTabSz="914400" rtl="0">
        <a:lnSpc>
          <a:spcPct val="90000"/>
        </a:lnSpc>
        <a:spcBef>
          <a:spcPts val="499"/>
        </a:spcBef>
        <a:buFont typeface="Arial"/>
        <a:buChar char="•"/>
        <a:defRPr sz="1800">
          <a:solidFill>
            <a:schemeClr val="tx1"/>
          </a:solidFill>
          <a:latin typeface="+mn-lt"/>
          <a:ea typeface="+mn-ea"/>
          <a:cs typeface="+mn-cs"/>
        </a:defRPr>
      </a:lvl9pPr>
    </p:bodyStyle>
    <p:otherStyle>
      <a:defPPr>
        <a:defRPr/>
      </a:defPPr>
      <a:lvl1pPr marL="0" algn="l" defTabSz="914400" rtl="0">
        <a:defRPr sz="1800">
          <a:solidFill>
            <a:schemeClr val="tx1"/>
          </a:solidFill>
          <a:latin typeface="+mn-lt"/>
          <a:ea typeface="+mn-ea"/>
          <a:cs typeface="+mn-cs"/>
        </a:defRPr>
      </a:lvl1pPr>
      <a:lvl2pPr marL="457200" algn="l" defTabSz="914400" rtl="0">
        <a:defRPr sz="1800">
          <a:solidFill>
            <a:schemeClr val="tx1"/>
          </a:solidFill>
          <a:latin typeface="+mn-lt"/>
          <a:ea typeface="+mn-ea"/>
          <a:cs typeface="+mn-cs"/>
        </a:defRPr>
      </a:lvl2pPr>
      <a:lvl3pPr marL="914400" algn="l" defTabSz="914400" rtl="0">
        <a:defRPr sz="1800">
          <a:solidFill>
            <a:schemeClr val="tx1"/>
          </a:solidFill>
          <a:latin typeface="+mn-lt"/>
          <a:ea typeface="+mn-ea"/>
          <a:cs typeface="+mn-cs"/>
        </a:defRPr>
      </a:lvl3pPr>
      <a:lvl4pPr marL="1371600" algn="l" defTabSz="914400" rtl="0">
        <a:defRPr sz="1800">
          <a:solidFill>
            <a:schemeClr val="tx1"/>
          </a:solidFill>
          <a:latin typeface="+mn-lt"/>
          <a:ea typeface="+mn-ea"/>
          <a:cs typeface="+mn-cs"/>
        </a:defRPr>
      </a:lvl4pPr>
      <a:lvl5pPr marL="1828800" algn="l" defTabSz="914400" rtl="0">
        <a:defRPr sz="1800">
          <a:solidFill>
            <a:schemeClr val="tx1"/>
          </a:solidFill>
          <a:latin typeface="+mn-lt"/>
          <a:ea typeface="+mn-ea"/>
          <a:cs typeface="+mn-cs"/>
        </a:defRPr>
      </a:lvl5pPr>
      <a:lvl6pPr marL="2286000" algn="l" defTabSz="914400" rtl="0">
        <a:defRPr sz="1800">
          <a:solidFill>
            <a:schemeClr val="tx1"/>
          </a:solidFill>
          <a:latin typeface="+mn-lt"/>
          <a:ea typeface="+mn-ea"/>
          <a:cs typeface="+mn-cs"/>
        </a:defRPr>
      </a:lvl6pPr>
      <a:lvl7pPr marL="2743200" algn="l" defTabSz="914400" rtl="0">
        <a:defRPr sz="1800">
          <a:solidFill>
            <a:schemeClr val="tx1"/>
          </a:solidFill>
          <a:latin typeface="+mn-lt"/>
          <a:ea typeface="+mn-ea"/>
          <a:cs typeface="+mn-cs"/>
        </a:defRPr>
      </a:lvl7pPr>
      <a:lvl8pPr marL="3200400" algn="l" defTabSz="914400" rtl="0">
        <a:defRPr sz="1800">
          <a:solidFill>
            <a:schemeClr val="tx1"/>
          </a:solidFill>
          <a:latin typeface="+mn-lt"/>
          <a:ea typeface="+mn-ea"/>
          <a:cs typeface="+mn-cs"/>
        </a:defRPr>
      </a:lvl8pPr>
      <a:lvl9pPr marL="3657600" algn="l" defTabSz="914400" rtl="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696380345" name="Rectangle 1"/>
          <p:cNvSpPr/>
          <p:nvPr/>
        </p:nvSpPr>
        <p:spPr bwMode="auto">
          <a:xfrm>
            <a:off x="0" y="-18287"/>
            <a:ext cx="12191695" cy="6858000"/>
          </a:xfrm>
          <a:prstGeom prst="rect">
            <a:avLst/>
          </a:prstGeom>
          <a:solidFill>
            <a:srgbClr val="141F3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33161429" name="Rectangle 2"/>
          <p:cNvSpPr/>
          <p:nvPr/>
        </p:nvSpPr>
        <p:spPr bwMode="auto">
          <a:xfrm>
            <a:off x="594360" y="502920"/>
            <a:ext cx="1097280" cy="54864"/>
          </a:xfrm>
          <a:prstGeom prst="rect">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596541996" name="TextBox 3"/>
          <p:cNvSpPr txBox="1"/>
          <p:nvPr/>
        </p:nvSpPr>
        <p:spPr bwMode="auto">
          <a:xfrm>
            <a:off x="594360" y="914400"/>
            <a:ext cx="8139599" cy="573383"/>
          </a:xfrm>
          <a:prstGeom prst="rect">
            <a:avLst/>
          </a:prstGeom>
          <a:noFill/>
        </p:spPr>
        <p:txBody>
          <a:bodyPr wrap="square" lIns="27432" tIns="27432" rIns="27432" bIns="27432" anchor="t">
            <a:spAutoFit/>
          </a:bodyPr>
          <a:lstStyle/>
          <a:p>
            <a:pPr algn="l">
              <a:defRPr/>
            </a:pPr>
            <a:r>
              <a:rPr sz="3400" b="1">
                <a:solidFill>
                  <a:srgbClr val="FFFFFF"/>
                </a:solidFill>
                <a:latin typeface="Aptos"/>
              </a:rPr>
              <a:t>BRAID at GSI/FAIR</a:t>
            </a:r>
            <a:endParaRPr/>
          </a:p>
        </p:txBody>
      </p:sp>
      <p:sp>
        <p:nvSpPr>
          <p:cNvPr id="500386660" name="Rounded Rectangle 7"/>
          <p:cNvSpPr/>
          <p:nvPr/>
        </p:nvSpPr>
        <p:spPr bwMode="auto">
          <a:xfrm>
            <a:off x="9144000" y="1325880"/>
            <a:ext cx="164592" cy="164592"/>
          </a:xfrm>
          <a:prstGeom prst="roundRect">
            <a:avLst>
              <a:gd name="adj" fmla="val 16667"/>
            </a:avLst>
          </a:prstGeom>
          <a:solidFill>
            <a:srgbClr val="1A818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36254354" name="Rounded Rectangle 8"/>
          <p:cNvSpPr/>
          <p:nvPr/>
        </p:nvSpPr>
        <p:spPr bwMode="auto">
          <a:xfrm>
            <a:off x="9555480" y="1325880"/>
            <a:ext cx="164592" cy="164592"/>
          </a:xfrm>
          <a:prstGeom prst="roundRect">
            <a:avLst>
              <a:gd name="adj" fmla="val 16667"/>
            </a:avLst>
          </a:prstGeom>
          <a:solidFill>
            <a:srgbClr val="1A818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671156935" name="Rounded Rectangle 9"/>
          <p:cNvSpPr/>
          <p:nvPr/>
        </p:nvSpPr>
        <p:spPr bwMode="auto">
          <a:xfrm>
            <a:off x="9966960" y="1325880"/>
            <a:ext cx="164592" cy="164592"/>
          </a:xfrm>
          <a:prstGeom prst="roundRect">
            <a:avLst>
              <a:gd name="adj" fmla="val 16667"/>
            </a:avLst>
          </a:prstGeom>
          <a:solidFill>
            <a:srgbClr val="1A818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2106331585" name="Rounded Rectangle 10"/>
          <p:cNvSpPr/>
          <p:nvPr/>
        </p:nvSpPr>
        <p:spPr bwMode="auto">
          <a:xfrm>
            <a:off x="10378440" y="1325880"/>
            <a:ext cx="164592" cy="164592"/>
          </a:xfrm>
          <a:prstGeom prst="roundRect">
            <a:avLst>
              <a:gd name="adj" fmla="val 16667"/>
            </a:avLst>
          </a:prstGeom>
          <a:solidFill>
            <a:srgbClr val="1A818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cxnSp>
        <p:nvCxnSpPr>
          <p:cNvPr id="1462530607" name="Connector 11"/>
          <p:cNvCxnSpPr/>
          <p:nvPr/>
        </p:nvCxnSpPr>
        <p:spPr bwMode="auto">
          <a:xfrm>
            <a:off x="9326880" y="1508759"/>
            <a:ext cx="1234440" cy="0"/>
          </a:xfrm>
          <a:prstGeom prst="line">
            <a:avLst/>
          </a:prstGeom>
          <a:ln w="12700">
            <a:solidFill>
              <a:srgbClr val="647486"/>
            </a:solidFill>
          </a:ln>
        </p:spPr>
        <p:style>
          <a:lnRef idx="2">
            <a:schemeClr val="accent1"/>
          </a:lnRef>
          <a:fillRef idx="0">
            <a:schemeClr val="accent1"/>
          </a:fillRef>
          <a:effectRef idx="1">
            <a:schemeClr val="accent1"/>
          </a:effectRef>
          <a:fontRef idx="minor">
            <a:schemeClr val="tx1"/>
          </a:fontRef>
        </p:style>
      </p:cxnSp>
      <p:sp>
        <p:nvSpPr>
          <p:cNvPr id="43460128" name="Rounded Rectangle 12"/>
          <p:cNvSpPr/>
          <p:nvPr/>
        </p:nvSpPr>
        <p:spPr bwMode="auto">
          <a:xfrm>
            <a:off x="9144000" y="1965960"/>
            <a:ext cx="164592" cy="164592"/>
          </a:xfrm>
          <a:prstGeom prst="roundRect">
            <a:avLst>
              <a:gd name="adj" fmla="val 16667"/>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882699275" name="Rounded Rectangle 13"/>
          <p:cNvSpPr/>
          <p:nvPr/>
        </p:nvSpPr>
        <p:spPr bwMode="auto">
          <a:xfrm>
            <a:off x="9555480" y="1965960"/>
            <a:ext cx="164592" cy="164592"/>
          </a:xfrm>
          <a:prstGeom prst="roundRect">
            <a:avLst>
              <a:gd name="adj" fmla="val 16667"/>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864894684" name="Rounded Rectangle 14"/>
          <p:cNvSpPr/>
          <p:nvPr/>
        </p:nvSpPr>
        <p:spPr bwMode="auto">
          <a:xfrm>
            <a:off x="9966960" y="1965960"/>
            <a:ext cx="164592" cy="164592"/>
          </a:xfrm>
          <a:prstGeom prst="roundRect">
            <a:avLst>
              <a:gd name="adj" fmla="val 16667"/>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782392565" name="Rounded Rectangle 15"/>
          <p:cNvSpPr/>
          <p:nvPr/>
        </p:nvSpPr>
        <p:spPr bwMode="auto">
          <a:xfrm>
            <a:off x="10378440" y="1965960"/>
            <a:ext cx="164592" cy="164592"/>
          </a:xfrm>
          <a:prstGeom prst="roundRect">
            <a:avLst>
              <a:gd name="adj" fmla="val 16667"/>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cxnSp>
        <p:nvCxnSpPr>
          <p:cNvPr id="1560791403" name="Connector 16"/>
          <p:cNvCxnSpPr/>
          <p:nvPr/>
        </p:nvCxnSpPr>
        <p:spPr bwMode="auto">
          <a:xfrm>
            <a:off x="9326880" y="2148840"/>
            <a:ext cx="1234440" cy="0"/>
          </a:xfrm>
          <a:prstGeom prst="line">
            <a:avLst/>
          </a:prstGeom>
          <a:ln w="12700">
            <a:solidFill>
              <a:srgbClr val="647486"/>
            </a:solidFill>
          </a:ln>
        </p:spPr>
        <p:style>
          <a:lnRef idx="2">
            <a:schemeClr val="accent1"/>
          </a:lnRef>
          <a:fillRef idx="0">
            <a:schemeClr val="accent1"/>
          </a:fillRef>
          <a:effectRef idx="1">
            <a:schemeClr val="accent1"/>
          </a:effectRef>
          <a:fontRef idx="minor">
            <a:schemeClr val="tx1"/>
          </a:fontRef>
        </p:style>
      </p:cxnSp>
      <p:sp>
        <p:nvSpPr>
          <p:cNvPr id="893805356" name="Rounded Rectangle 17"/>
          <p:cNvSpPr/>
          <p:nvPr/>
        </p:nvSpPr>
        <p:spPr bwMode="auto">
          <a:xfrm>
            <a:off x="9144000" y="2606040"/>
            <a:ext cx="164592" cy="164592"/>
          </a:xfrm>
          <a:prstGeom prst="roundRect">
            <a:avLst>
              <a:gd name="adj" fmla="val 16667"/>
            </a:avLst>
          </a:prstGeom>
          <a:solidFill>
            <a:srgbClr val="DC74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327126858" name="Rounded Rectangle 18"/>
          <p:cNvSpPr/>
          <p:nvPr/>
        </p:nvSpPr>
        <p:spPr bwMode="auto">
          <a:xfrm>
            <a:off x="9555480" y="2606040"/>
            <a:ext cx="164592" cy="164592"/>
          </a:xfrm>
          <a:prstGeom prst="roundRect">
            <a:avLst>
              <a:gd name="adj" fmla="val 16667"/>
            </a:avLst>
          </a:prstGeom>
          <a:solidFill>
            <a:srgbClr val="DC74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52074507" name="Rounded Rectangle 19"/>
          <p:cNvSpPr/>
          <p:nvPr/>
        </p:nvSpPr>
        <p:spPr bwMode="auto">
          <a:xfrm>
            <a:off x="9966960" y="2606040"/>
            <a:ext cx="164592" cy="164592"/>
          </a:xfrm>
          <a:prstGeom prst="roundRect">
            <a:avLst>
              <a:gd name="adj" fmla="val 16667"/>
            </a:avLst>
          </a:prstGeom>
          <a:solidFill>
            <a:srgbClr val="DC74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789923864" name="Rounded Rectangle 20"/>
          <p:cNvSpPr/>
          <p:nvPr/>
        </p:nvSpPr>
        <p:spPr bwMode="auto">
          <a:xfrm>
            <a:off x="10378440" y="2606040"/>
            <a:ext cx="164592" cy="164592"/>
          </a:xfrm>
          <a:prstGeom prst="roundRect">
            <a:avLst>
              <a:gd name="adj" fmla="val 16667"/>
            </a:avLst>
          </a:prstGeom>
          <a:solidFill>
            <a:srgbClr val="DC74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cxnSp>
        <p:nvCxnSpPr>
          <p:cNvPr id="485082240" name="Connector 21"/>
          <p:cNvCxnSpPr/>
          <p:nvPr/>
        </p:nvCxnSpPr>
        <p:spPr bwMode="auto">
          <a:xfrm>
            <a:off x="9326880" y="2788920"/>
            <a:ext cx="1234440" cy="0"/>
          </a:xfrm>
          <a:prstGeom prst="line">
            <a:avLst/>
          </a:prstGeom>
          <a:ln w="12700">
            <a:solidFill>
              <a:srgbClr val="647486"/>
            </a:solidFill>
          </a:ln>
        </p:spPr>
        <p:style>
          <a:lnRef idx="2">
            <a:schemeClr val="accent1"/>
          </a:lnRef>
          <a:fillRef idx="0">
            <a:schemeClr val="accent1"/>
          </a:fillRef>
          <a:effectRef idx="1">
            <a:schemeClr val="accent1"/>
          </a:effectRef>
          <a:fontRef idx="minor">
            <a:schemeClr val="tx1"/>
          </a:fontRef>
        </p:style>
      </p:cxnSp>
      <p:sp>
        <p:nvSpPr>
          <p:cNvPr id="2114532721" name="Rounded Rectangle 22"/>
          <p:cNvSpPr/>
          <p:nvPr/>
        </p:nvSpPr>
        <p:spPr bwMode="auto">
          <a:xfrm>
            <a:off x="9144000" y="3246120"/>
            <a:ext cx="164592" cy="164592"/>
          </a:xfrm>
          <a:prstGeom prst="roundRect">
            <a:avLst>
              <a:gd name="adj" fmla="val 16667"/>
            </a:avLst>
          </a:prstGeom>
          <a:solidFill>
            <a:srgbClr val="3666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682595097" name="Rounded Rectangle 23"/>
          <p:cNvSpPr/>
          <p:nvPr/>
        </p:nvSpPr>
        <p:spPr bwMode="auto">
          <a:xfrm>
            <a:off x="9555480" y="3246120"/>
            <a:ext cx="164592" cy="164592"/>
          </a:xfrm>
          <a:prstGeom prst="roundRect">
            <a:avLst>
              <a:gd name="adj" fmla="val 16667"/>
            </a:avLst>
          </a:prstGeom>
          <a:solidFill>
            <a:srgbClr val="3666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787132457" name="Rounded Rectangle 24"/>
          <p:cNvSpPr/>
          <p:nvPr/>
        </p:nvSpPr>
        <p:spPr bwMode="auto">
          <a:xfrm>
            <a:off x="9966960" y="3246120"/>
            <a:ext cx="164592" cy="164592"/>
          </a:xfrm>
          <a:prstGeom prst="roundRect">
            <a:avLst>
              <a:gd name="adj" fmla="val 16667"/>
            </a:avLst>
          </a:prstGeom>
          <a:solidFill>
            <a:srgbClr val="3666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412011091" name="Rounded Rectangle 25"/>
          <p:cNvSpPr/>
          <p:nvPr/>
        </p:nvSpPr>
        <p:spPr bwMode="auto">
          <a:xfrm>
            <a:off x="10378440" y="3246120"/>
            <a:ext cx="164592" cy="164592"/>
          </a:xfrm>
          <a:prstGeom prst="roundRect">
            <a:avLst>
              <a:gd name="adj" fmla="val 16667"/>
            </a:avLst>
          </a:prstGeom>
          <a:solidFill>
            <a:srgbClr val="3666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843227538" name="TextBox 26"/>
          <p:cNvSpPr txBox="1"/>
          <p:nvPr/>
        </p:nvSpPr>
        <p:spPr bwMode="auto">
          <a:xfrm>
            <a:off x="9098280" y="3886200"/>
            <a:ext cx="915840" cy="207623"/>
          </a:xfrm>
          <a:prstGeom prst="rect">
            <a:avLst/>
          </a:prstGeom>
          <a:noFill/>
        </p:spPr>
        <p:txBody>
          <a:bodyPr wrap="square" lIns="27432" tIns="27432" rIns="27432" bIns="27432" anchor="t">
            <a:spAutoFit/>
          </a:bodyPr>
          <a:lstStyle/>
          <a:p>
            <a:pPr algn="l">
              <a:defRPr/>
            </a:pPr>
            <a:r>
              <a:rPr sz="1000" b="0">
                <a:solidFill>
                  <a:srgbClr val="BECAD6"/>
                </a:solidFill>
                <a:latin typeface="Aptos"/>
              </a:rPr>
              <a:t>irregular hits</a:t>
            </a:r>
            <a:endParaRPr/>
          </a:p>
        </p:txBody>
      </p:sp>
      <p:sp>
        <p:nvSpPr>
          <p:cNvPr id="1350159846" name="TextBox 29"/>
          <p:cNvSpPr txBox="1"/>
          <p:nvPr/>
        </p:nvSpPr>
        <p:spPr bwMode="auto">
          <a:xfrm>
            <a:off x="612648" y="5299029"/>
            <a:ext cx="4579920" cy="481943"/>
          </a:xfrm>
          <a:prstGeom prst="rect">
            <a:avLst/>
          </a:prstGeom>
          <a:noFill/>
        </p:spPr>
        <p:txBody>
          <a:bodyPr wrap="square" lIns="27432" tIns="27432" rIns="27432" bIns="27432" anchor="t">
            <a:spAutoFit/>
          </a:bodyPr>
          <a:lstStyle/>
          <a:p>
            <a:pPr algn="l">
              <a:defRPr/>
            </a:pPr>
            <a:r>
              <a:rPr sz="1400" b="0">
                <a:solidFill>
                  <a:srgbClr val="FFFFFF"/>
                </a:solidFill>
                <a:latin typeface="Aptos"/>
              </a:rPr>
              <a:t>Smiriti Sharma  ·  PhD Student</a:t>
            </a:r>
            <a:br>
              <a:rPr sz="1400" b="0">
                <a:solidFill>
                  <a:srgbClr val="FFFFFF"/>
                </a:solidFill>
                <a:latin typeface="Aptos"/>
              </a:rPr>
            </a:br>
            <a:r>
              <a:rPr sz="1400" b="0">
                <a:solidFill>
                  <a:srgbClr val="FFFFFF"/>
                </a:solidFill>
                <a:latin typeface="Aptos"/>
              </a:rPr>
              <a:t>GS I/</a:t>
            </a:r>
            <a:r>
              <a:rPr lang="en-US" sz="1400" b="0" i="0" u="none" strike="noStrike" cap="none" spc="0">
                <a:solidFill>
                  <a:srgbClr val="FFFFFF"/>
                </a:solidFill>
                <a:latin typeface="Aptos"/>
                <a:ea typeface="Aptos"/>
                <a:cs typeface="Aptos"/>
              </a:rPr>
              <a:t> Goethe University Frankfurt </a:t>
            </a:r>
            <a:endParaRPr/>
          </a:p>
        </p:txBody>
      </p:sp>
      <p:sp>
        <p:nvSpPr>
          <p:cNvPr id="873712" name="TextBox 30"/>
          <p:cNvSpPr txBox="1"/>
          <p:nvPr/>
        </p:nvSpPr>
        <p:spPr bwMode="auto">
          <a:xfrm>
            <a:off x="612648" y="5925312"/>
            <a:ext cx="4390920" cy="238104"/>
          </a:xfrm>
          <a:prstGeom prst="rect">
            <a:avLst/>
          </a:prstGeom>
          <a:noFill/>
        </p:spPr>
        <p:txBody>
          <a:bodyPr wrap="square" lIns="27432" tIns="27432" rIns="27432" bIns="27432" anchor="t">
            <a:spAutoFit/>
          </a:bodyPr>
          <a:lstStyle/>
          <a:p>
            <a:pPr algn="l">
              <a:defRPr/>
            </a:pPr>
            <a:r>
              <a:rPr sz="1200" b="0">
                <a:solidFill>
                  <a:srgbClr val="BECAD6"/>
                </a:solidFill>
                <a:latin typeface="Aptos"/>
              </a:rPr>
              <a:t>AI Workshop · 31 August 2026</a:t>
            </a:r>
            <a:endParaRPr/>
          </a:p>
        </p:txBody>
      </p:sp>
      <p:pic>
        <p:nvPicPr>
          <p:cNvPr id="1275031439" name="Picture 31" descr="image-1-1.png"/>
          <p:cNvPicPr>
            <a:picLocks noChangeAspect="1"/>
          </p:cNvPicPr>
          <p:nvPr/>
        </p:nvPicPr>
        <p:blipFill rotWithShape="1">
          <a:blip r:embed="rId3"/>
          <a:stretch/>
        </p:blipFill>
        <p:spPr bwMode="auto">
          <a:xfrm>
            <a:off x="4849285" y="502920"/>
            <a:ext cx="7177767" cy="5749017"/>
          </a:xfrm>
          <a:prstGeom prst="rect">
            <a:avLst/>
          </a:prstGeom>
        </p:spPr>
      </p:pic>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868488" name="TextBox 2"/>
          <p:cNvSpPr txBox="1"/>
          <p:nvPr/>
        </p:nvSpPr>
        <p:spPr bwMode="auto">
          <a:xfrm>
            <a:off x="594360" y="347471"/>
            <a:ext cx="10995479" cy="466704"/>
          </a:xfrm>
          <a:prstGeom prst="rect">
            <a:avLst/>
          </a:prstGeom>
          <a:noFill/>
        </p:spPr>
        <p:txBody>
          <a:bodyPr wrap="square" lIns="27432" tIns="27432" rIns="27432" bIns="27432" anchor="t">
            <a:spAutoFit/>
          </a:bodyPr>
          <a:lstStyle/>
          <a:p>
            <a:pPr algn="l">
              <a:defRPr/>
            </a:pPr>
            <a:r>
              <a:rPr sz="2700" b="1">
                <a:solidFill>
                  <a:srgbClr val="141F30"/>
                </a:solidFill>
                <a:latin typeface="Aptos"/>
              </a:rPr>
              <a:t>The use of ML</a:t>
            </a:r>
            <a:endParaRPr/>
          </a:p>
        </p:txBody>
      </p:sp>
      <p:sp>
        <p:nvSpPr>
          <p:cNvPr id="755951423" name="Rectangle 3"/>
          <p:cNvSpPr/>
          <p:nvPr/>
        </p:nvSpPr>
        <p:spPr bwMode="auto">
          <a:xfrm>
            <a:off x="594360" y="941832"/>
            <a:ext cx="914400" cy="50292"/>
          </a:xfrm>
          <a:prstGeom prst="rect">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789285933" name="Rounded Rectangle 5"/>
          <p:cNvSpPr/>
          <p:nvPr/>
        </p:nvSpPr>
        <p:spPr bwMode="auto">
          <a:xfrm>
            <a:off x="685800" y="1508759"/>
            <a:ext cx="5074920" cy="4251960"/>
          </a:xfrm>
          <a:prstGeom prst="roundRect">
            <a:avLst>
              <a:gd name="adj" fmla="val 16667"/>
            </a:avLst>
          </a:prstGeom>
          <a:solidFill>
            <a:srgbClr val="F6F8FA"/>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213947069" name="TextBox 6"/>
          <p:cNvSpPr txBox="1"/>
          <p:nvPr/>
        </p:nvSpPr>
        <p:spPr bwMode="auto">
          <a:xfrm>
            <a:off x="960120" y="1783080"/>
            <a:ext cx="2378880" cy="329543"/>
          </a:xfrm>
          <a:prstGeom prst="rect">
            <a:avLst/>
          </a:prstGeom>
          <a:noFill/>
        </p:spPr>
        <p:txBody>
          <a:bodyPr wrap="square" lIns="27432" tIns="27432" rIns="27432" bIns="27432" anchor="t">
            <a:spAutoFit/>
          </a:bodyPr>
          <a:lstStyle/>
          <a:p>
            <a:pPr algn="l">
              <a:defRPr/>
            </a:pPr>
            <a:r>
              <a:rPr sz="1800" b="1">
                <a:solidFill>
                  <a:srgbClr val="1A8185"/>
                </a:solidFill>
                <a:latin typeface="Aptos"/>
              </a:rPr>
              <a:t>WP1 · ML concepts</a:t>
            </a:r>
            <a:endParaRPr/>
          </a:p>
        </p:txBody>
      </p:sp>
      <p:sp>
        <p:nvSpPr>
          <p:cNvPr id="1842875493" name="TextBox 7"/>
          <p:cNvSpPr txBox="1"/>
          <p:nvPr/>
        </p:nvSpPr>
        <p:spPr bwMode="auto">
          <a:xfrm>
            <a:off x="960120" y="2331720"/>
            <a:ext cx="4299120" cy="1577700"/>
          </a:xfrm>
          <a:prstGeom prst="rect">
            <a:avLst/>
          </a:prstGeom>
          <a:noFill/>
        </p:spPr>
        <p:txBody>
          <a:bodyPr wrap="square" lIns="0" tIns="0" rIns="0" bIns="0">
            <a:spAutoFit/>
          </a:bodyPr>
          <a:lstStyle/>
          <a:p>
            <a:pPr>
              <a:spcAft>
                <a:spcPts val="500"/>
              </a:spcAft>
              <a:defRPr sz="1300">
                <a:solidFill>
                  <a:srgbClr val="262D36"/>
                </a:solidFill>
                <a:latin typeface="Aptos"/>
              </a:defRPr>
            </a:pPr>
            <a:r>
              <a:t>•  Graph / message-passing architectures that build topology dynamically.</a:t>
            </a:r>
          </a:p>
          <a:p>
            <a:pPr>
              <a:spcAft>
                <a:spcPts val="500"/>
              </a:spcAft>
              <a:defRPr sz="1300">
                <a:solidFill>
                  <a:srgbClr val="262D36"/>
                </a:solidFill>
                <a:latin typeface="Aptos"/>
              </a:defRPr>
            </a:pPr>
            <a:r>
              <a:t>•  Adaptive point-cloud reduction that preserves locality.</a:t>
            </a:r>
          </a:p>
          <a:p>
            <a:pPr>
              <a:spcAft>
                <a:spcPts val="500"/>
              </a:spcAft>
              <a:defRPr sz="1300">
                <a:solidFill>
                  <a:srgbClr val="262D36"/>
                </a:solidFill>
                <a:latin typeface="Aptos"/>
              </a:defRPr>
            </a:pPr>
            <a:r>
              <a:t>•  Learned treatment of non-differentiable operations such as thresholds and clustering.</a:t>
            </a:r>
          </a:p>
          <a:p>
            <a:pPr>
              <a:spcAft>
                <a:spcPts val="500"/>
              </a:spcAft>
              <a:defRPr sz="1300">
                <a:solidFill>
                  <a:srgbClr val="262D36"/>
                </a:solidFill>
                <a:latin typeface="Aptos"/>
              </a:defRPr>
            </a:pPr>
            <a:r>
              <a:t>•  Physics constraints and efficiency considerations are built into the methods.</a:t>
            </a:r>
          </a:p>
        </p:txBody>
      </p:sp>
      <p:sp>
        <p:nvSpPr>
          <p:cNvPr id="685237210" name="Rounded Rectangle 8"/>
          <p:cNvSpPr/>
          <p:nvPr/>
        </p:nvSpPr>
        <p:spPr bwMode="auto">
          <a:xfrm>
            <a:off x="6400800" y="1508759"/>
            <a:ext cx="5074920" cy="4251960"/>
          </a:xfrm>
          <a:prstGeom prst="roundRect">
            <a:avLst>
              <a:gd name="adj" fmla="val 16667"/>
            </a:avLst>
          </a:prstGeom>
          <a:solidFill>
            <a:srgbClr val="F6F8FA"/>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217131792" name="TextBox 9"/>
          <p:cNvSpPr txBox="1"/>
          <p:nvPr/>
        </p:nvSpPr>
        <p:spPr bwMode="auto">
          <a:xfrm>
            <a:off x="6675120" y="1783080"/>
            <a:ext cx="3659040" cy="329543"/>
          </a:xfrm>
          <a:prstGeom prst="rect">
            <a:avLst/>
          </a:prstGeom>
          <a:noFill/>
        </p:spPr>
        <p:txBody>
          <a:bodyPr wrap="square" lIns="27432" tIns="27432" rIns="27432" bIns="27432" anchor="t">
            <a:spAutoFit/>
          </a:bodyPr>
          <a:lstStyle/>
          <a:p>
            <a:pPr algn="l">
              <a:defRPr/>
            </a:pPr>
            <a:r>
              <a:rPr sz="1800" b="1">
                <a:solidFill>
                  <a:srgbClr val="DC742B"/>
                </a:solidFill>
                <a:latin typeface="Aptos"/>
              </a:rPr>
              <a:t>WP4 · hadron &amp; nuclear physics</a:t>
            </a:r>
            <a:endParaRPr/>
          </a:p>
        </p:txBody>
      </p:sp>
      <p:sp>
        <p:nvSpPr>
          <p:cNvPr id="29261854" name="TextBox 10"/>
          <p:cNvSpPr txBox="1"/>
          <p:nvPr/>
        </p:nvSpPr>
        <p:spPr bwMode="auto">
          <a:xfrm>
            <a:off x="6675120" y="2331720"/>
            <a:ext cx="4299120" cy="1577700"/>
          </a:xfrm>
          <a:prstGeom prst="rect">
            <a:avLst/>
          </a:prstGeom>
          <a:noFill/>
        </p:spPr>
        <p:txBody>
          <a:bodyPr wrap="square" lIns="0" tIns="0" rIns="0" bIns="0">
            <a:spAutoFit/>
          </a:bodyPr>
          <a:lstStyle/>
          <a:p>
            <a:pPr>
              <a:spcAft>
                <a:spcPts val="500"/>
              </a:spcAft>
              <a:defRPr sz="1300">
                <a:solidFill>
                  <a:srgbClr val="262D36"/>
                </a:solidFill>
                <a:latin typeface="Aptos"/>
              </a:defRPr>
            </a:pPr>
            <a:r>
              <a:t>•  Define physics goals and reconstruction metrics.</a:t>
            </a:r>
          </a:p>
          <a:p>
            <a:pPr>
              <a:spcAft>
                <a:spcPts val="500"/>
              </a:spcAft>
              <a:defRPr sz="1300">
                <a:solidFill>
                  <a:srgbClr val="262D36"/>
                </a:solidFill>
                <a:latin typeface="Aptos"/>
              </a:defRPr>
            </a:pPr>
            <a:r>
              <a:t>•  Build public simulated datasets for SIS100 and HESR conditions.</a:t>
            </a:r>
          </a:p>
          <a:p>
            <a:pPr>
              <a:spcAft>
                <a:spcPts val="500"/>
              </a:spcAft>
              <a:defRPr sz="1300">
                <a:solidFill>
                  <a:srgbClr val="262D36"/>
                </a:solidFill>
                <a:latin typeface="Aptos"/>
              </a:defRPr>
            </a:pPr>
            <a:r>
              <a:t>•  Test robustness against changing beam and detector conditions.</a:t>
            </a:r>
          </a:p>
          <a:p>
            <a:pPr>
              <a:spcAft>
                <a:spcPts val="500"/>
              </a:spcAft>
              <a:defRPr sz="1300">
                <a:solidFill>
                  <a:srgbClr val="262D36"/>
                </a:solidFill>
                <a:latin typeface="Aptos"/>
              </a:defRPr>
            </a:pPr>
            <a:r>
              <a:t>•  Use ML for detector-geometry comparisons and optimisation.</a:t>
            </a:r>
          </a:p>
        </p:txBody>
      </p:sp>
      <p:sp>
        <p:nvSpPr>
          <p:cNvPr id="488627602" name="TextBox 12"/>
          <p:cNvSpPr txBox="1"/>
          <p:nvPr/>
        </p:nvSpPr>
        <p:spPr bwMode="auto">
          <a:xfrm>
            <a:off x="4526280" y="5989320"/>
            <a:ext cx="3110400" cy="222863"/>
          </a:xfrm>
          <a:prstGeom prst="rect">
            <a:avLst/>
          </a:prstGeom>
          <a:noFill/>
        </p:spPr>
        <p:txBody>
          <a:bodyPr wrap="square" lIns="27432" tIns="27432" rIns="27432" bIns="27432" anchor="t">
            <a:spAutoFit/>
          </a:bodyPr>
          <a:lstStyle/>
          <a:p>
            <a:pPr algn="ctr">
              <a:defRPr/>
            </a:pPr>
            <a:r>
              <a:rPr sz="1100" b="1">
                <a:solidFill>
                  <a:srgbClr val="FFFFFF"/>
                </a:solidFill>
                <a:latin typeface="Aptos"/>
              </a:rPr>
              <a:t>feedback: physics ↔ ML</a:t>
            </a:r>
            <a:endParaRPr/>
          </a:p>
        </p:txBody>
      </p:sp>
      <p:sp>
        <p:nvSpPr>
          <p:cNvPr id="1304607966" name="TextBox 14"/>
          <p:cNvSpPr txBox="1"/>
          <p:nvPr/>
        </p:nvSpPr>
        <p:spPr bwMode="auto">
          <a:xfrm>
            <a:off x="11292840" y="6510528"/>
            <a:ext cx="275759" cy="177143"/>
          </a:xfrm>
          <a:prstGeom prst="rect">
            <a:avLst/>
          </a:prstGeom>
          <a:noFill/>
        </p:spPr>
        <p:txBody>
          <a:bodyPr wrap="square" lIns="27432" tIns="27432" rIns="27432" bIns="27432" anchor="t">
            <a:spAutoFit/>
          </a:bodyPr>
          <a:lstStyle/>
          <a:p>
            <a:pPr algn="r">
              <a:defRPr/>
            </a:pPr>
            <a:r>
              <a:rPr sz="800" b="0">
                <a:solidFill>
                  <a:srgbClr val="87919B"/>
                </a:solidFill>
                <a:latin typeface="Aptos"/>
              </a:rPr>
              <a:t>9</a:t>
            </a:r>
            <a:endParaRPr/>
          </a:p>
        </p:txBody>
      </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40827525" name="Rectangle 1"/>
          <p:cNvSpPr/>
          <p:nvPr/>
        </p:nvSpPr>
        <p:spPr bwMode="auto">
          <a:xfrm>
            <a:off x="0" y="0"/>
            <a:ext cx="12191695" cy="6858000"/>
          </a:xfrm>
          <a:prstGeom prst="rect">
            <a:avLst/>
          </a:prstGeom>
          <a:solidFill>
            <a:srgbClr val="F6F8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652965886" name="Rectangle 3"/>
          <p:cNvSpPr/>
          <p:nvPr/>
        </p:nvSpPr>
        <p:spPr bwMode="auto">
          <a:xfrm>
            <a:off x="594360" y="941832"/>
            <a:ext cx="914400" cy="50292"/>
          </a:xfrm>
          <a:prstGeom prst="rect">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612548452" name="Rounded Rectangle 5"/>
          <p:cNvSpPr/>
          <p:nvPr/>
        </p:nvSpPr>
        <p:spPr bwMode="auto">
          <a:xfrm>
            <a:off x="685800" y="1417320"/>
            <a:ext cx="10835640" cy="914400"/>
          </a:xfrm>
          <a:prstGeom prst="roundRect">
            <a:avLst>
              <a:gd name="adj" fmla="val 16667"/>
            </a:avLst>
          </a:prstGeom>
          <a:solidFill>
            <a:srgbClr val="141F3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595289583" name="TextBox 6"/>
          <p:cNvSpPr txBox="1"/>
          <p:nvPr/>
        </p:nvSpPr>
        <p:spPr bwMode="auto">
          <a:xfrm>
            <a:off x="960120" y="1664208"/>
            <a:ext cx="10242720" cy="603864"/>
          </a:xfrm>
          <a:prstGeom prst="rect">
            <a:avLst/>
          </a:prstGeom>
          <a:noFill/>
        </p:spPr>
        <p:txBody>
          <a:bodyPr wrap="square" lIns="27432" tIns="27432" rIns="27432" bIns="27432" anchor="t">
            <a:spAutoFit/>
          </a:bodyPr>
          <a:lstStyle/>
          <a:p>
            <a:pPr algn="ctr">
              <a:defRPr/>
            </a:pPr>
            <a:r>
              <a:rPr sz="1800" b="1">
                <a:solidFill>
                  <a:srgbClr val="FFFFFF"/>
                </a:solidFill>
                <a:latin typeface="Aptos"/>
              </a:rPr>
              <a:t>Goal: identify muons reliably without redesigning the reconstruction for every detector configuration.</a:t>
            </a:r>
            <a:endParaRPr/>
          </a:p>
        </p:txBody>
      </p:sp>
      <p:sp>
        <p:nvSpPr>
          <p:cNvPr id="878632677" name="Rounded Rectangle 7"/>
          <p:cNvSpPr/>
          <p:nvPr/>
        </p:nvSpPr>
        <p:spPr bwMode="auto">
          <a:xfrm>
            <a:off x="777240" y="2743200"/>
            <a:ext cx="3337560" cy="2148840"/>
          </a:xfrm>
          <a:prstGeom prst="roundRect">
            <a:avLst>
              <a:gd name="adj" fmla="val 16667"/>
            </a:avLst>
          </a:prstGeom>
          <a:solidFill>
            <a:srgbClr val="FFFFFF"/>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776877296" name="Rounded Rectangle 8"/>
          <p:cNvSpPr/>
          <p:nvPr/>
        </p:nvSpPr>
        <p:spPr bwMode="auto">
          <a:xfrm>
            <a:off x="1005840" y="2999232"/>
            <a:ext cx="475488" cy="411480"/>
          </a:xfrm>
          <a:prstGeom prst="roundRect">
            <a:avLst>
              <a:gd name="adj" fmla="val 16667"/>
            </a:avLst>
          </a:prstGeom>
          <a:solidFill>
            <a:srgbClr val="3666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097993397" name="TextBox 9"/>
          <p:cNvSpPr txBox="1"/>
          <p:nvPr/>
        </p:nvSpPr>
        <p:spPr bwMode="auto">
          <a:xfrm>
            <a:off x="1005840" y="3099816"/>
            <a:ext cx="476928" cy="207623"/>
          </a:xfrm>
          <a:prstGeom prst="rect">
            <a:avLst/>
          </a:prstGeom>
          <a:noFill/>
        </p:spPr>
        <p:txBody>
          <a:bodyPr wrap="square" lIns="27432" tIns="27432" rIns="27432" bIns="27432" anchor="t">
            <a:spAutoFit/>
          </a:bodyPr>
          <a:lstStyle/>
          <a:p>
            <a:pPr algn="ctr">
              <a:defRPr/>
            </a:pPr>
            <a:r>
              <a:rPr sz="1000" b="1">
                <a:solidFill>
                  <a:srgbClr val="FFFFFF"/>
                </a:solidFill>
                <a:latin typeface="Aptos"/>
              </a:rPr>
              <a:t>01</a:t>
            </a:r>
            <a:endParaRPr/>
          </a:p>
        </p:txBody>
      </p:sp>
      <p:sp>
        <p:nvSpPr>
          <p:cNvPr id="1937759389" name="TextBox 10"/>
          <p:cNvSpPr txBox="1"/>
          <p:nvPr/>
        </p:nvSpPr>
        <p:spPr bwMode="auto">
          <a:xfrm>
            <a:off x="1645918" y="2999232"/>
            <a:ext cx="2104559" cy="299063"/>
          </a:xfrm>
          <a:prstGeom prst="rect">
            <a:avLst/>
          </a:prstGeom>
          <a:noFill/>
        </p:spPr>
        <p:txBody>
          <a:bodyPr wrap="square" lIns="27432" tIns="27432" rIns="27432" bIns="27432" anchor="t">
            <a:spAutoFit/>
          </a:bodyPr>
          <a:lstStyle/>
          <a:p>
            <a:pPr algn="l">
              <a:defRPr/>
            </a:pPr>
            <a:r>
              <a:rPr sz="1600" b="1">
                <a:solidFill>
                  <a:srgbClr val="141F30"/>
                </a:solidFill>
                <a:latin typeface="Aptos"/>
              </a:rPr>
              <a:t>Simulation</a:t>
            </a:r>
            <a:endParaRPr/>
          </a:p>
        </p:txBody>
      </p:sp>
      <p:sp>
        <p:nvSpPr>
          <p:cNvPr id="1787356693" name="TextBox 11"/>
          <p:cNvSpPr txBox="1"/>
          <p:nvPr/>
        </p:nvSpPr>
        <p:spPr bwMode="auto">
          <a:xfrm>
            <a:off x="1033270" y="3611880"/>
            <a:ext cx="2744640" cy="603864"/>
          </a:xfrm>
          <a:prstGeom prst="rect">
            <a:avLst/>
          </a:prstGeom>
          <a:noFill/>
        </p:spPr>
        <p:txBody>
          <a:bodyPr wrap="square" lIns="27432" tIns="27432" rIns="27432" bIns="27432" anchor="t">
            <a:spAutoFit/>
          </a:bodyPr>
          <a:lstStyle/>
          <a:p>
            <a:pPr algn="l">
              <a:defRPr/>
            </a:pPr>
            <a:r>
              <a:rPr sz="1200" b="0">
                <a:solidFill>
                  <a:srgbClr val="5C6774"/>
                </a:solidFill>
                <a:latin typeface="Aptos"/>
              </a:rPr>
              <a:t>Build detector-level MC samples for representative beam lines and geometries.</a:t>
            </a:r>
            <a:endParaRPr/>
          </a:p>
        </p:txBody>
      </p:sp>
      <p:sp>
        <p:nvSpPr>
          <p:cNvPr id="1873321003" name="Rounded Rectangle 12"/>
          <p:cNvSpPr/>
          <p:nvPr/>
        </p:nvSpPr>
        <p:spPr bwMode="auto">
          <a:xfrm>
            <a:off x="4480559" y="2743200"/>
            <a:ext cx="3337560" cy="2148840"/>
          </a:xfrm>
          <a:prstGeom prst="roundRect">
            <a:avLst>
              <a:gd name="adj" fmla="val 16667"/>
            </a:avLst>
          </a:prstGeom>
          <a:solidFill>
            <a:srgbClr val="FFFFFF"/>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490123039" name="Rounded Rectangle 13"/>
          <p:cNvSpPr/>
          <p:nvPr/>
        </p:nvSpPr>
        <p:spPr bwMode="auto">
          <a:xfrm>
            <a:off x="4709159" y="2999232"/>
            <a:ext cx="475488" cy="411480"/>
          </a:xfrm>
          <a:prstGeom prst="roundRect">
            <a:avLst>
              <a:gd name="adj" fmla="val 16667"/>
            </a:avLst>
          </a:prstGeom>
          <a:solidFill>
            <a:srgbClr val="1A818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935014498" name="TextBox 14"/>
          <p:cNvSpPr txBox="1"/>
          <p:nvPr/>
        </p:nvSpPr>
        <p:spPr bwMode="auto">
          <a:xfrm>
            <a:off x="4709158" y="3099816"/>
            <a:ext cx="476928" cy="207623"/>
          </a:xfrm>
          <a:prstGeom prst="rect">
            <a:avLst/>
          </a:prstGeom>
          <a:noFill/>
        </p:spPr>
        <p:txBody>
          <a:bodyPr wrap="square" lIns="27432" tIns="27432" rIns="27432" bIns="27432" anchor="t">
            <a:spAutoFit/>
          </a:bodyPr>
          <a:lstStyle/>
          <a:p>
            <a:pPr algn="ctr">
              <a:defRPr/>
            </a:pPr>
            <a:r>
              <a:rPr sz="1000" b="1">
                <a:solidFill>
                  <a:srgbClr val="FFFFFF"/>
                </a:solidFill>
                <a:latin typeface="Aptos"/>
              </a:rPr>
              <a:t>02</a:t>
            </a:r>
            <a:endParaRPr/>
          </a:p>
        </p:txBody>
      </p:sp>
      <p:sp>
        <p:nvSpPr>
          <p:cNvPr id="834161102" name="TextBox 15"/>
          <p:cNvSpPr txBox="1"/>
          <p:nvPr/>
        </p:nvSpPr>
        <p:spPr bwMode="auto">
          <a:xfrm>
            <a:off x="5349240" y="2999232"/>
            <a:ext cx="2104559" cy="299063"/>
          </a:xfrm>
          <a:prstGeom prst="rect">
            <a:avLst/>
          </a:prstGeom>
          <a:noFill/>
        </p:spPr>
        <p:txBody>
          <a:bodyPr wrap="square" lIns="27432" tIns="27432" rIns="27432" bIns="27432" anchor="t">
            <a:spAutoFit/>
          </a:bodyPr>
          <a:lstStyle/>
          <a:p>
            <a:pPr algn="l">
              <a:defRPr/>
            </a:pPr>
            <a:r>
              <a:rPr sz="1600" b="1">
                <a:solidFill>
                  <a:srgbClr val="141F30"/>
                </a:solidFill>
                <a:latin typeface="Aptos"/>
              </a:rPr>
              <a:t>Reconstruction</a:t>
            </a:r>
            <a:endParaRPr/>
          </a:p>
        </p:txBody>
      </p:sp>
      <p:sp>
        <p:nvSpPr>
          <p:cNvPr id="8149029" name="TextBox 16"/>
          <p:cNvSpPr txBox="1"/>
          <p:nvPr/>
        </p:nvSpPr>
        <p:spPr bwMode="auto">
          <a:xfrm>
            <a:off x="4736592" y="3611880"/>
            <a:ext cx="2744640" cy="420984"/>
          </a:xfrm>
          <a:prstGeom prst="rect">
            <a:avLst/>
          </a:prstGeom>
          <a:noFill/>
        </p:spPr>
        <p:txBody>
          <a:bodyPr wrap="square" lIns="27432" tIns="27432" rIns="27432" bIns="27432" anchor="t">
            <a:spAutoFit/>
          </a:bodyPr>
          <a:lstStyle/>
          <a:p>
            <a:pPr algn="l">
              <a:defRPr/>
            </a:pPr>
            <a:r>
              <a:rPr sz="1200" b="0">
                <a:solidFill>
                  <a:srgbClr val="5C6774"/>
                </a:solidFill>
                <a:latin typeface="Aptos"/>
              </a:rPr>
              <a:t>Study hit patterns, track building and muon/background discrimination.</a:t>
            </a:r>
            <a:endParaRPr/>
          </a:p>
        </p:txBody>
      </p:sp>
      <p:sp>
        <p:nvSpPr>
          <p:cNvPr id="2017408954" name="Rounded Rectangle 17"/>
          <p:cNvSpPr/>
          <p:nvPr/>
        </p:nvSpPr>
        <p:spPr bwMode="auto">
          <a:xfrm>
            <a:off x="8183879" y="2743200"/>
            <a:ext cx="3337560" cy="2148840"/>
          </a:xfrm>
          <a:prstGeom prst="roundRect">
            <a:avLst>
              <a:gd name="adj" fmla="val 16667"/>
            </a:avLst>
          </a:prstGeom>
          <a:solidFill>
            <a:srgbClr val="FFFFFF"/>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2061418172" name="Rounded Rectangle 18"/>
          <p:cNvSpPr/>
          <p:nvPr/>
        </p:nvSpPr>
        <p:spPr bwMode="auto">
          <a:xfrm>
            <a:off x="8412480" y="2999232"/>
            <a:ext cx="475488" cy="411480"/>
          </a:xfrm>
          <a:prstGeom prst="roundRect">
            <a:avLst>
              <a:gd name="adj" fmla="val 16667"/>
            </a:avLst>
          </a:prstGeom>
          <a:solidFill>
            <a:srgbClr val="DC74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354281000" name="TextBox 19"/>
          <p:cNvSpPr txBox="1"/>
          <p:nvPr/>
        </p:nvSpPr>
        <p:spPr bwMode="auto">
          <a:xfrm>
            <a:off x="8412480" y="3099816"/>
            <a:ext cx="476928" cy="207623"/>
          </a:xfrm>
          <a:prstGeom prst="rect">
            <a:avLst/>
          </a:prstGeom>
          <a:noFill/>
        </p:spPr>
        <p:txBody>
          <a:bodyPr wrap="square" lIns="27432" tIns="27432" rIns="27432" bIns="27432" anchor="t">
            <a:spAutoFit/>
          </a:bodyPr>
          <a:lstStyle/>
          <a:p>
            <a:pPr algn="ctr">
              <a:defRPr/>
            </a:pPr>
            <a:r>
              <a:rPr sz="1000" b="1">
                <a:solidFill>
                  <a:srgbClr val="FFFFFF"/>
                </a:solidFill>
                <a:latin typeface="Aptos"/>
              </a:rPr>
              <a:t>03</a:t>
            </a:r>
            <a:endParaRPr/>
          </a:p>
        </p:txBody>
      </p:sp>
      <p:sp>
        <p:nvSpPr>
          <p:cNvPr id="1117252966" name="TextBox 20"/>
          <p:cNvSpPr txBox="1"/>
          <p:nvPr/>
        </p:nvSpPr>
        <p:spPr bwMode="auto">
          <a:xfrm>
            <a:off x="9052558" y="2999232"/>
            <a:ext cx="2104559" cy="542903"/>
          </a:xfrm>
          <a:prstGeom prst="rect">
            <a:avLst/>
          </a:prstGeom>
          <a:noFill/>
        </p:spPr>
        <p:txBody>
          <a:bodyPr wrap="square" lIns="27432" tIns="27432" rIns="27432" bIns="27432" anchor="t">
            <a:spAutoFit/>
          </a:bodyPr>
          <a:lstStyle/>
          <a:p>
            <a:pPr algn="l">
              <a:defRPr/>
            </a:pPr>
            <a:r>
              <a:rPr sz="1600" b="1">
                <a:solidFill>
                  <a:srgbClr val="141F30"/>
                </a:solidFill>
                <a:latin typeface="Aptos"/>
              </a:rPr>
              <a:t>Validation &amp; adaptation</a:t>
            </a:r>
            <a:endParaRPr/>
          </a:p>
        </p:txBody>
      </p:sp>
      <p:sp>
        <p:nvSpPr>
          <p:cNvPr id="684646631" name="TextBox 21"/>
          <p:cNvSpPr txBox="1"/>
          <p:nvPr/>
        </p:nvSpPr>
        <p:spPr bwMode="auto">
          <a:xfrm>
            <a:off x="8439910" y="3611880"/>
            <a:ext cx="2744640" cy="603864"/>
          </a:xfrm>
          <a:prstGeom prst="rect">
            <a:avLst/>
          </a:prstGeom>
          <a:noFill/>
        </p:spPr>
        <p:txBody>
          <a:bodyPr wrap="square" lIns="27432" tIns="27432" rIns="27432" bIns="27432" anchor="t">
            <a:spAutoFit/>
          </a:bodyPr>
          <a:lstStyle/>
          <a:p>
            <a:pPr algn="l">
              <a:defRPr/>
            </a:pPr>
            <a:r>
              <a:rPr sz="1200" b="0">
                <a:solidFill>
                  <a:srgbClr val="5C6774"/>
                </a:solidFill>
                <a:latin typeface="Aptos"/>
              </a:rPr>
              <a:t>Test robustness across beam conditions, geometry changes and eventually real data.</a:t>
            </a:r>
            <a:endParaRPr/>
          </a:p>
        </p:txBody>
      </p:sp>
      <p:sp>
        <p:nvSpPr>
          <p:cNvPr id="1847311577" name="TextBox 22"/>
          <p:cNvSpPr txBox="1"/>
          <p:nvPr/>
        </p:nvSpPr>
        <p:spPr bwMode="auto">
          <a:xfrm>
            <a:off x="822960" y="5257800"/>
            <a:ext cx="1830239" cy="268583"/>
          </a:xfrm>
          <a:prstGeom prst="rect">
            <a:avLst/>
          </a:prstGeom>
          <a:noFill/>
        </p:spPr>
        <p:txBody>
          <a:bodyPr wrap="square" lIns="27432" tIns="27432" rIns="27432" bIns="27432" anchor="t">
            <a:spAutoFit/>
          </a:bodyPr>
          <a:lstStyle/>
          <a:p>
            <a:pPr algn="l">
              <a:defRPr/>
            </a:pPr>
            <a:r>
              <a:rPr sz="1400" b="1">
                <a:solidFill>
                  <a:srgbClr val="141F30"/>
                </a:solidFill>
                <a:latin typeface="Aptos"/>
              </a:rPr>
              <a:t>Expected outputs</a:t>
            </a:r>
            <a:endParaRPr/>
          </a:p>
        </p:txBody>
      </p:sp>
      <p:sp>
        <p:nvSpPr>
          <p:cNvPr id="391929927" name="Rounded Rectangle 23"/>
          <p:cNvSpPr/>
          <p:nvPr/>
        </p:nvSpPr>
        <p:spPr bwMode="auto">
          <a:xfrm>
            <a:off x="822960" y="5623560"/>
            <a:ext cx="2331720" cy="438912"/>
          </a:xfrm>
          <a:prstGeom prst="roundRect">
            <a:avLst>
              <a:gd name="adj" fmla="val 16667"/>
            </a:avLst>
          </a:prstGeom>
          <a:solidFill>
            <a:srgbClr val="FFFFFF"/>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281928764" name="TextBox 24"/>
          <p:cNvSpPr txBox="1"/>
          <p:nvPr/>
        </p:nvSpPr>
        <p:spPr bwMode="auto">
          <a:xfrm>
            <a:off x="896112" y="5751576"/>
            <a:ext cx="2177711" cy="207623"/>
          </a:xfrm>
          <a:prstGeom prst="rect">
            <a:avLst/>
          </a:prstGeom>
          <a:noFill/>
        </p:spPr>
        <p:txBody>
          <a:bodyPr wrap="square" lIns="27432" tIns="27432" rIns="27432" bIns="27432" anchor="t">
            <a:spAutoFit/>
          </a:bodyPr>
          <a:lstStyle/>
          <a:p>
            <a:pPr algn="ctr">
              <a:defRPr/>
            </a:pPr>
            <a:r>
              <a:rPr sz="1000" b="1">
                <a:solidFill>
                  <a:srgbClr val="5C6774"/>
                </a:solidFill>
                <a:latin typeface="Aptos"/>
              </a:rPr>
              <a:t>benchmark datasets</a:t>
            </a:r>
            <a:endParaRPr/>
          </a:p>
        </p:txBody>
      </p:sp>
      <p:sp>
        <p:nvSpPr>
          <p:cNvPr id="1569256752" name="Rounded Rectangle 25"/>
          <p:cNvSpPr/>
          <p:nvPr/>
        </p:nvSpPr>
        <p:spPr bwMode="auto">
          <a:xfrm>
            <a:off x="3520440" y="5623560"/>
            <a:ext cx="2331720" cy="438912"/>
          </a:xfrm>
          <a:prstGeom prst="roundRect">
            <a:avLst>
              <a:gd name="adj" fmla="val 16667"/>
            </a:avLst>
          </a:prstGeom>
          <a:solidFill>
            <a:srgbClr val="FFFFFF"/>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2095070391" name="TextBox 26"/>
          <p:cNvSpPr txBox="1"/>
          <p:nvPr/>
        </p:nvSpPr>
        <p:spPr bwMode="auto">
          <a:xfrm>
            <a:off x="3593592" y="5751576"/>
            <a:ext cx="2177711" cy="207623"/>
          </a:xfrm>
          <a:prstGeom prst="rect">
            <a:avLst/>
          </a:prstGeom>
          <a:noFill/>
        </p:spPr>
        <p:txBody>
          <a:bodyPr wrap="square" lIns="27432" tIns="27432" rIns="27432" bIns="27432" anchor="t">
            <a:spAutoFit/>
          </a:bodyPr>
          <a:lstStyle/>
          <a:p>
            <a:pPr algn="ctr">
              <a:defRPr/>
            </a:pPr>
            <a:r>
              <a:rPr sz="1000" b="1">
                <a:solidFill>
                  <a:srgbClr val="5C6774"/>
                </a:solidFill>
                <a:latin typeface="Aptos"/>
              </a:rPr>
              <a:t>reconstruction metrics</a:t>
            </a:r>
            <a:endParaRPr/>
          </a:p>
        </p:txBody>
      </p:sp>
      <p:sp>
        <p:nvSpPr>
          <p:cNvPr id="428699417" name="Rounded Rectangle 27"/>
          <p:cNvSpPr/>
          <p:nvPr/>
        </p:nvSpPr>
        <p:spPr bwMode="auto">
          <a:xfrm>
            <a:off x="6217920" y="5623560"/>
            <a:ext cx="2331720" cy="438912"/>
          </a:xfrm>
          <a:prstGeom prst="roundRect">
            <a:avLst>
              <a:gd name="adj" fmla="val 16667"/>
            </a:avLst>
          </a:prstGeom>
          <a:solidFill>
            <a:srgbClr val="FFFFFF"/>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211808511" name="TextBox 28"/>
          <p:cNvSpPr txBox="1"/>
          <p:nvPr/>
        </p:nvSpPr>
        <p:spPr bwMode="auto">
          <a:xfrm>
            <a:off x="6291072" y="5751576"/>
            <a:ext cx="2177711" cy="207623"/>
          </a:xfrm>
          <a:prstGeom prst="rect">
            <a:avLst/>
          </a:prstGeom>
          <a:noFill/>
        </p:spPr>
        <p:txBody>
          <a:bodyPr wrap="square" lIns="27432" tIns="27432" rIns="27432" bIns="27432" anchor="t">
            <a:spAutoFit/>
          </a:bodyPr>
          <a:lstStyle/>
          <a:p>
            <a:pPr algn="ctr">
              <a:defRPr/>
            </a:pPr>
            <a:r>
              <a:rPr sz="1000" b="1">
                <a:solidFill>
                  <a:srgbClr val="5C6774"/>
                </a:solidFill>
                <a:latin typeface="Aptos"/>
              </a:rPr>
              <a:t>robust ML models</a:t>
            </a:r>
            <a:endParaRPr/>
          </a:p>
        </p:txBody>
      </p:sp>
      <p:sp>
        <p:nvSpPr>
          <p:cNvPr id="2044672709" name="Rounded Rectangle 29"/>
          <p:cNvSpPr/>
          <p:nvPr/>
        </p:nvSpPr>
        <p:spPr bwMode="auto">
          <a:xfrm>
            <a:off x="8915400" y="5623560"/>
            <a:ext cx="2331720" cy="438912"/>
          </a:xfrm>
          <a:prstGeom prst="roundRect">
            <a:avLst>
              <a:gd name="adj" fmla="val 16667"/>
            </a:avLst>
          </a:prstGeom>
          <a:solidFill>
            <a:srgbClr val="FFFFFF"/>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759439519" name="TextBox 30"/>
          <p:cNvSpPr txBox="1"/>
          <p:nvPr/>
        </p:nvSpPr>
        <p:spPr bwMode="auto">
          <a:xfrm>
            <a:off x="8988552" y="5751576"/>
            <a:ext cx="2177711" cy="207623"/>
          </a:xfrm>
          <a:prstGeom prst="rect">
            <a:avLst/>
          </a:prstGeom>
          <a:noFill/>
        </p:spPr>
        <p:txBody>
          <a:bodyPr wrap="square" lIns="27432" tIns="27432" rIns="27432" bIns="27432" anchor="t">
            <a:spAutoFit/>
          </a:bodyPr>
          <a:lstStyle/>
          <a:p>
            <a:pPr algn="ctr">
              <a:defRPr/>
            </a:pPr>
            <a:r>
              <a:rPr sz="1000" b="1">
                <a:solidFill>
                  <a:srgbClr val="5C6774"/>
                </a:solidFill>
                <a:latin typeface="Aptos"/>
              </a:rPr>
              <a:t>geometry studies</a:t>
            </a:r>
            <a:endParaRPr/>
          </a:p>
        </p:txBody>
      </p:sp>
      <p:sp>
        <p:nvSpPr>
          <p:cNvPr id="324848095" name="TextBox 32"/>
          <p:cNvSpPr txBox="1"/>
          <p:nvPr/>
        </p:nvSpPr>
        <p:spPr bwMode="auto">
          <a:xfrm>
            <a:off x="11292840" y="6510528"/>
            <a:ext cx="275759" cy="177143"/>
          </a:xfrm>
          <a:prstGeom prst="rect">
            <a:avLst/>
          </a:prstGeom>
          <a:noFill/>
        </p:spPr>
        <p:txBody>
          <a:bodyPr wrap="square" lIns="27432" tIns="27432" rIns="27432" bIns="27432" anchor="t">
            <a:spAutoFit/>
          </a:bodyPr>
          <a:lstStyle/>
          <a:p>
            <a:pPr algn="r">
              <a:defRPr/>
            </a:pPr>
            <a:r>
              <a:rPr sz="800" b="0">
                <a:solidFill>
                  <a:srgbClr val="87919B"/>
                </a:solidFill>
                <a:latin typeface="Aptos"/>
              </a:rPr>
              <a:t>10</a:t>
            </a:r>
            <a:endParaRPr/>
          </a:p>
        </p:txBody>
      </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05226164" name="Rectangle 1"/>
          <p:cNvSpPr/>
          <p:nvPr/>
        </p:nvSpPr>
        <p:spPr bwMode="auto">
          <a:xfrm>
            <a:off x="0" y="0"/>
            <a:ext cx="12191695" cy="6858000"/>
          </a:xfrm>
          <a:prstGeom prst="rect">
            <a:avLst/>
          </a:prstGeom>
          <a:solidFill>
            <a:srgbClr val="141F3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417697378" name="Rectangle 3"/>
          <p:cNvSpPr/>
          <p:nvPr/>
        </p:nvSpPr>
        <p:spPr bwMode="auto">
          <a:xfrm>
            <a:off x="594360" y="941832"/>
            <a:ext cx="914400" cy="50292"/>
          </a:xfrm>
          <a:prstGeom prst="rect">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019940789" name="Rounded Rectangle 4"/>
          <p:cNvSpPr/>
          <p:nvPr/>
        </p:nvSpPr>
        <p:spPr bwMode="auto">
          <a:xfrm>
            <a:off x="777240" y="1508759"/>
            <a:ext cx="10652760" cy="1024128"/>
          </a:xfrm>
          <a:prstGeom prst="roundRect">
            <a:avLst>
              <a:gd name="adj" fmla="val 16667"/>
            </a:avLst>
          </a:prstGeom>
          <a:solidFill>
            <a:srgbClr val="223044"/>
          </a:solidFill>
          <a:ln>
            <a:solidFill>
              <a:srgbClr val="415369"/>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799903806" name="Rectangle 5"/>
          <p:cNvSpPr/>
          <p:nvPr/>
        </p:nvSpPr>
        <p:spPr bwMode="auto">
          <a:xfrm>
            <a:off x="1005840" y="1737360"/>
            <a:ext cx="91440" cy="566928"/>
          </a:xfrm>
          <a:prstGeom prst="rect">
            <a:avLst/>
          </a:prstGeom>
          <a:solidFill>
            <a:srgbClr val="1A818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272739375" name="TextBox 6"/>
          <p:cNvSpPr txBox="1"/>
          <p:nvPr/>
        </p:nvSpPr>
        <p:spPr bwMode="auto">
          <a:xfrm>
            <a:off x="1280160" y="1709928"/>
            <a:ext cx="1830239" cy="299063"/>
          </a:xfrm>
          <a:prstGeom prst="rect">
            <a:avLst/>
          </a:prstGeom>
          <a:noFill/>
        </p:spPr>
        <p:txBody>
          <a:bodyPr wrap="square" lIns="27432" tIns="27432" rIns="27432" bIns="27432" anchor="t">
            <a:spAutoFit/>
          </a:bodyPr>
          <a:lstStyle/>
          <a:p>
            <a:pPr algn="l">
              <a:defRPr/>
            </a:pPr>
            <a:r>
              <a:rPr sz="1600" b="1">
                <a:solidFill>
                  <a:srgbClr val="1A8185"/>
                </a:solidFill>
                <a:latin typeface="Aptos"/>
              </a:rPr>
              <a:t>BRAID</a:t>
            </a:r>
            <a:endParaRPr/>
          </a:p>
        </p:txBody>
      </p:sp>
      <p:sp>
        <p:nvSpPr>
          <p:cNvPr id="1777095964" name="TextBox 7"/>
          <p:cNvSpPr txBox="1"/>
          <p:nvPr/>
        </p:nvSpPr>
        <p:spPr bwMode="auto">
          <a:xfrm>
            <a:off x="2971800" y="1673350"/>
            <a:ext cx="7910999" cy="283824"/>
          </a:xfrm>
          <a:prstGeom prst="rect">
            <a:avLst/>
          </a:prstGeom>
          <a:noFill/>
        </p:spPr>
        <p:txBody>
          <a:bodyPr wrap="square" lIns="27432" tIns="27432" rIns="27432" bIns="27432" anchor="t">
            <a:spAutoFit/>
          </a:bodyPr>
          <a:lstStyle/>
          <a:p>
            <a:pPr algn="l">
              <a:defRPr/>
            </a:pPr>
            <a:r>
              <a:rPr sz="1500" b="0">
                <a:solidFill>
                  <a:srgbClr val="FFFFFF"/>
                </a:solidFill>
                <a:latin typeface="Aptos"/>
              </a:rPr>
              <a:t>Develops reconstruction methods for irregular, high-dimensional data.</a:t>
            </a:r>
            <a:endParaRPr/>
          </a:p>
        </p:txBody>
      </p:sp>
      <p:sp>
        <p:nvSpPr>
          <p:cNvPr id="1522577661" name="Rounded Rectangle 8"/>
          <p:cNvSpPr/>
          <p:nvPr/>
        </p:nvSpPr>
        <p:spPr bwMode="auto">
          <a:xfrm>
            <a:off x="777240" y="2926080"/>
            <a:ext cx="10652760" cy="1024128"/>
          </a:xfrm>
          <a:prstGeom prst="roundRect">
            <a:avLst>
              <a:gd name="adj" fmla="val 16667"/>
            </a:avLst>
          </a:prstGeom>
          <a:solidFill>
            <a:srgbClr val="223044"/>
          </a:solidFill>
          <a:ln>
            <a:solidFill>
              <a:srgbClr val="415369"/>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866608941" name="Rectangle 9"/>
          <p:cNvSpPr/>
          <p:nvPr/>
        </p:nvSpPr>
        <p:spPr bwMode="auto">
          <a:xfrm>
            <a:off x="1005840" y="3154680"/>
            <a:ext cx="91440" cy="566928"/>
          </a:xfrm>
          <a:prstGeom prst="rect">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807615656" name="TextBox 10"/>
          <p:cNvSpPr txBox="1"/>
          <p:nvPr/>
        </p:nvSpPr>
        <p:spPr bwMode="auto">
          <a:xfrm>
            <a:off x="1280160" y="3127248"/>
            <a:ext cx="1830239" cy="299063"/>
          </a:xfrm>
          <a:prstGeom prst="rect">
            <a:avLst/>
          </a:prstGeom>
          <a:noFill/>
        </p:spPr>
        <p:txBody>
          <a:bodyPr wrap="square" lIns="27432" tIns="27432" rIns="27432" bIns="27432" anchor="t">
            <a:spAutoFit/>
          </a:bodyPr>
          <a:lstStyle/>
          <a:p>
            <a:pPr algn="l">
              <a:defRPr/>
            </a:pPr>
            <a:r>
              <a:rPr sz="1600" b="1">
                <a:solidFill>
                  <a:srgbClr val="E8A52D"/>
                </a:solidFill>
                <a:latin typeface="Aptos"/>
              </a:rPr>
              <a:t>FAIR / GSI</a:t>
            </a:r>
            <a:endParaRPr/>
          </a:p>
        </p:txBody>
      </p:sp>
      <p:sp>
        <p:nvSpPr>
          <p:cNvPr id="1104507275" name="TextBox 11"/>
          <p:cNvSpPr txBox="1"/>
          <p:nvPr/>
        </p:nvSpPr>
        <p:spPr bwMode="auto">
          <a:xfrm>
            <a:off x="2971800" y="3090672"/>
            <a:ext cx="7910999" cy="283824"/>
          </a:xfrm>
          <a:prstGeom prst="rect">
            <a:avLst/>
          </a:prstGeom>
          <a:noFill/>
        </p:spPr>
        <p:txBody>
          <a:bodyPr wrap="square" lIns="27432" tIns="27432" rIns="27432" bIns="27432" anchor="t">
            <a:spAutoFit/>
          </a:bodyPr>
          <a:lstStyle/>
          <a:p>
            <a:pPr algn="l">
              <a:defRPr/>
            </a:pPr>
            <a:r>
              <a:rPr sz="1500" b="0">
                <a:solidFill>
                  <a:srgbClr val="FFFFFF"/>
                </a:solidFill>
                <a:latin typeface="Aptos"/>
              </a:rPr>
              <a:t>Provides a demanding environment where beam, target and detector conditions vary.</a:t>
            </a:r>
            <a:endParaRPr/>
          </a:p>
        </p:txBody>
      </p:sp>
      <p:sp>
        <p:nvSpPr>
          <p:cNvPr id="1538481483" name="Rounded Rectangle 12"/>
          <p:cNvSpPr/>
          <p:nvPr/>
        </p:nvSpPr>
        <p:spPr bwMode="auto">
          <a:xfrm>
            <a:off x="777240" y="4343400"/>
            <a:ext cx="10652760" cy="1024128"/>
          </a:xfrm>
          <a:prstGeom prst="roundRect">
            <a:avLst>
              <a:gd name="adj" fmla="val 16667"/>
            </a:avLst>
          </a:prstGeom>
          <a:solidFill>
            <a:srgbClr val="223044"/>
          </a:solidFill>
          <a:ln>
            <a:solidFill>
              <a:srgbClr val="415369"/>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730319530" name="Rectangle 13"/>
          <p:cNvSpPr/>
          <p:nvPr/>
        </p:nvSpPr>
        <p:spPr bwMode="auto">
          <a:xfrm>
            <a:off x="1005840" y="4572000"/>
            <a:ext cx="91440" cy="566928"/>
          </a:xfrm>
          <a:prstGeom prst="rect">
            <a:avLst/>
          </a:prstGeom>
          <a:solidFill>
            <a:srgbClr val="DC74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253315047" name="TextBox 14"/>
          <p:cNvSpPr txBox="1"/>
          <p:nvPr/>
        </p:nvSpPr>
        <p:spPr bwMode="auto">
          <a:xfrm>
            <a:off x="1280160" y="4544568"/>
            <a:ext cx="1830239" cy="299063"/>
          </a:xfrm>
          <a:prstGeom prst="rect">
            <a:avLst/>
          </a:prstGeom>
          <a:noFill/>
        </p:spPr>
        <p:txBody>
          <a:bodyPr wrap="square" lIns="27432" tIns="27432" rIns="27432" bIns="27432" anchor="t">
            <a:spAutoFit/>
          </a:bodyPr>
          <a:lstStyle/>
          <a:p>
            <a:pPr algn="l">
              <a:defRPr/>
            </a:pPr>
            <a:r>
              <a:rPr sz="1600" b="1">
                <a:solidFill>
                  <a:srgbClr val="DC742B"/>
                </a:solidFill>
                <a:latin typeface="Aptos"/>
              </a:rPr>
              <a:t>My work</a:t>
            </a:r>
            <a:endParaRPr/>
          </a:p>
        </p:txBody>
      </p:sp>
      <p:sp>
        <p:nvSpPr>
          <p:cNvPr id="920162654" name="TextBox 15"/>
          <p:cNvSpPr txBox="1"/>
          <p:nvPr/>
        </p:nvSpPr>
        <p:spPr bwMode="auto">
          <a:xfrm>
            <a:off x="2971800" y="4507992"/>
            <a:ext cx="7910999" cy="283824"/>
          </a:xfrm>
          <a:prstGeom prst="rect">
            <a:avLst/>
          </a:prstGeom>
          <a:noFill/>
        </p:spPr>
        <p:txBody>
          <a:bodyPr wrap="square" lIns="27432" tIns="27432" rIns="27432" bIns="27432" anchor="t">
            <a:spAutoFit/>
          </a:bodyPr>
          <a:lstStyle/>
          <a:p>
            <a:pPr algn="l">
              <a:defRPr/>
            </a:pPr>
            <a:r>
              <a:rPr sz="1500" b="0">
                <a:solidFill>
                  <a:srgbClr val="FFFFFF"/>
                </a:solidFill>
                <a:latin typeface="Aptos"/>
              </a:rPr>
              <a:t>Uses muon identification as a concrete test of how adaptable these methods can be.</a:t>
            </a:r>
            <a:endParaRPr/>
          </a:p>
        </p:txBody>
      </p:sp>
      <p:sp>
        <p:nvSpPr>
          <p:cNvPr id="120848347" name="TextBox 18"/>
          <p:cNvSpPr txBox="1"/>
          <p:nvPr/>
        </p:nvSpPr>
        <p:spPr bwMode="auto">
          <a:xfrm>
            <a:off x="11292840" y="6510528"/>
            <a:ext cx="275759" cy="177143"/>
          </a:xfrm>
          <a:prstGeom prst="rect">
            <a:avLst/>
          </a:prstGeom>
          <a:noFill/>
        </p:spPr>
        <p:txBody>
          <a:bodyPr wrap="square" lIns="27432" tIns="27432" rIns="27432" bIns="27432" anchor="t">
            <a:spAutoFit/>
          </a:bodyPr>
          <a:lstStyle/>
          <a:p>
            <a:pPr algn="r">
              <a:defRPr/>
            </a:pPr>
            <a:r>
              <a:rPr sz="800" b="0">
                <a:solidFill>
                  <a:srgbClr val="BEC6CF"/>
                </a:solidFill>
                <a:latin typeface="Aptos"/>
              </a:rPr>
              <a:t>11</a:t>
            </a:r>
            <a:endParaRPr/>
          </a:p>
        </p:txBody>
      </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52950272" name="Textfeld 252950271"/>
          <p:cNvSpPr txBox="1"/>
          <p:nvPr/>
        </p:nvSpPr>
        <p:spPr bwMode="auto">
          <a:xfrm>
            <a:off x="1396473" y="2393000"/>
            <a:ext cx="9092847" cy="1189080"/>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defRPr/>
            </a:pPr>
            <a:r>
              <a:rPr sz="7200">
                <a:latin typeface="Caladea"/>
                <a:ea typeface="Caladea"/>
                <a:cs typeface="Caladea"/>
              </a:rPr>
              <a:t>         THANK YOU</a:t>
            </a:r>
            <a:endParaRPr/>
          </a:p>
        </p:txBody>
      </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52235718" name="Textfeld 552235717"/>
          <p:cNvSpPr txBox="1"/>
          <p:nvPr/>
        </p:nvSpPr>
        <p:spPr bwMode="auto">
          <a:xfrm>
            <a:off x="391456" y="456655"/>
            <a:ext cx="4361174" cy="457560"/>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marL="0" indent="0" algn="l">
              <a:buNone/>
              <a:defRPr/>
            </a:pPr>
            <a:r>
              <a:rPr lang="en-US" sz="2400" b="1">
                <a:solidFill>
                  <a:srgbClr val="142433"/>
                </a:solidFill>
                <a:latin typeface="Ubuntu"/>
                <a:ea typeface="Ubuntu"/>
                <a:cs typeface="Ubuntu"/>
              </a:rPr>
              <a:t>What is BRAID?</a:t>
            </a:r>
            <a:endParaRPr lang="en-US" sz="2600"/>
          </a:p>
        </p:txBody>
      </p:sp>
      <p:sp>
        <p:nvSpPr>
          <p:cNvPr id="922059390" name=" 922059389"/>
          <p:cNvSpPr/>
          <p:nvPr/>
        </p:nvSpPr>
        <p:spPr bwMode="auto">
          <a:xfrm>
            <a:off x="391456" y="1462767"/>
            <a:ext cx="9589666" cy="1310999"/>
          </a:xfr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sz="2000" b="0" i="0" u="none" dirty="0">
                <a:solidFill>
                  <a:srgbClr val="000000"/>
                </a:solidFill>
                <a:latin typeface="Caladea"/>
                <a:ea typeface="Caladea"/>
                <a:cs typeface="Caladea"/>
              </a:rPr>
              <a:t>BRAID is a collaborative research initiative focused on developing AI-driven frameworks for  the reconstruction of physics signals in irregular high-dimensional data, </a:t>
            </a:r>
            <a:r>
              <a:rPr lang="en-US" sz="2000" b="0" i="0" u="none" strike="noStrike" cap="none" spc="0" dirty="0">
                <a:solidFill>
                  <a:schemeClr val="tx1"/>
                </a:solidFill>
                <a:latin typeface="Caladea"/>
                <a:ea typeface="Caladea"/>
                <a:cs typeface="Caladea"/>
              </a:rPr>
              <a:t>bridging high-energy physics, nuclear/hadron physics, astrophysics, </a:t>
            </a:r>
            <a:r>
              <a:rPr lang="en-US" sz="2000" b="1" i="1" u="none" strike="noStrike" cap="none" spc="0" dirty="0">
                <a:solidFill>
                  <a:srgbClr val="0070C0"/>
                </a:solidFill>
                <a:latin typeface="Caladea"/>
                <a:ea typeface="Caladea"/>
                <a:cs typeface="Caladea"/>
              </a:rPr>
              <a:t>and industry applications such as</a:t>
            </a:r>
            <a:r>
              <a:rPr lang="en-US" sz="2000" b="0" i="0" u="none" strike="noStrike" cap="none" spc="0" dirty="0">
                <a:solidFill>
                  <a:schemeClr val="tx1"/>
                </a:solidFill>
                <a:latin typeface="Caladea"/>
                <a:ea typeface="Caladea"/>
                <a:cs typeface="Caladea"/>
              </a:rPr>
              <a:t> medical monitoring</a:t>
            </a:r>
            <a:endParaRPr lang="en-US" sz="2000" b="0" i="0" u="none" strike="noStrike" cap="none" spc="0" dirty="0">
              <a:solidFill>
                <a:srgbClr val="0B2A4A"/>
              </a:solidFill>
              <a:latin typeface="Times New Roman"/>
              <a:cs typeface="Times New Roman"/>
            </a:endParaRPr>
          </a:p>
        </p:txBody>
      </p:sp>
      <p:sp>
        <p:nvSpPr>
          <p:cNvPr id="2" name="Textfeld 1">
            <a:extLst>
              <a:ext uri="{FF2B5EF4-FFF2-40B4-BE49-F238E27FC236}">
                <a16:creationId xmlns:a16="http://schemas.microsoft.com/office/drawing/2014/main" id="{72986652-51BC-41BA-BD7B-B4237A1CE834}"/>
              </a:ext>
            </a:extLst>
          </p:cNvPr>
          <p:cNvSpPr txBox="1"/>
          <p:nvPr/>
        </p:nvSpPr>
        <p:spPr>
          <a:xfrm>
            <a:off x="1011677" y="3540868"/>
            <a:ext cx="7523213" cy="1200329"/>
          </a:xfrm>
          <a:prstGeom prst="rect">
            <a:avLst/>
          </a:prstGeom>
          <a:noFill/>
        </p:spPr>
        <p:txBody>
          <a:bodyPr wrap="none" rtlCol="0">
            <a:spAutoFit/>
          </a:bodyPr>
          <a:lstStyle/>
          <a:p>
            <a:r>
              <a:rPr lang="en-US" b="1" i="1" dirty="0">
                <a:solidFill>
                  <a:srgbClr val="0070C0"/>
                </a:solidFill>
              </a:rPr>
              <a:t>Introduce consortium</a:t>
            </a:r>
          </a:p>
          <a:p>
            <a:pPr marL="285750" indent="-285750">
              <a:buFontTx/>
              <a:buChar char="-"/>
            </a:pPr>
            <a:r>
              <a:rPr lang="en-US" b="1" i="1" dirty="0">
                <a:solidFill>
                  <a:srgbClr val="0070C0"/>
                </a:solidFill>
              </a:rPr>
              <a:t>partners</a:t>
            </a:r>
          </a:p>
          <a:p>
            <a:pPr marL="285750" indent="-285750">
              <a:buFontTx/>
              <a:buChar char="-"/>
            </a:pPr>
            <a:r>
              <a:rPr lang="en-US" b="1" i="1" dirty="0">
                <a:solidFill>
                  <a:srgbClr val="0070C0"/>
                </a:solidFill>
              </a:rPr>
              <a:t>domain expertise</a:t>
            </a:r>
          </a:p>
          <a:p>
            <a:pPr marL="285750" indent="-285750">
              <a:buFontTx/>
              <a:buChar char="-"/>
            </a:pPr>
            <a:r>
              <a:rPr lang="en-US" b="1" i="1" dirty="0">
                <a:solidFill>
                  <a:srgbClr val="0070C0"/>
                </a:solidFill>
              </a:rPr>
              <a:t>Mention funding by BMFTR (Logo and GRANT number)</a:t>
            </a:r>
          </a:p>
        </p:txBody>
      </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618320690" name="Rectangle 1"/>
          <p:cNvSpPr/>
          <p:nvPr/>
        </p:nvSpPr>
        <p:spPr bwMode="auto">
          <a:xfrm>
            <a:off x="0" y="0"/>
            <a:ext cx="12191695" cy="6858000"/>
          </a:xfrm>
          <a:prstGeom prst="rect">
            <a:avLst/>
          </a:prstGeom>
          <a:solidFill>
            <a:srgbClr val="F6F8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473584914" name="TextBox 2"/>
          <p:cNvSpPr txBox="1"/>
          <p:nvPr/>
        </p:nvSpPr>
        <p:spPr bwMode="auto">
          <a:xfrm>
            <a:off x="594360" y="347471"/>
            <a:ext cx="10974239" cy="466704"/>
          </a:xfrm>
          <a:prstGeom prst="rect">
            <a:avLst/>
          </a:prstGeom>
          <a:noFill/>
        </p:spPr>
        <p:txBody>
          <a:bodyPr wrap="square" lIns="27432" tIns="27432" rIns="27432" bIns="27432" anchor="t">
            <a:spAutoFit/>
          </a:bodyPr>
          <a:lstStyle/>
          <a:p>
            <a:pPr algn="l">
              <a:defRPr/>
            </a:pPr>
            <a:r>
              <a:rPr sz="2700" b="1">
                <a:solidFill>
                  <a:srgbClr val="141F30"/>
                </a:solidFill>
                <a:latin typeface="Aptos"/>
              </a:rPr>
              <a:t>Why BRAID?</a:t>
            </a:r>
            <a:endParaRPr/>
          </a:p>
        </p:txBody>
      </p:sp>
      <p:sp>
        <p:nvSpPr>
          <p:cNvPr id="799794216" name="Rectangle 3"/>
          <p:cNvSpPr/>
          <p:nvPr/>
        </p:nvSpPr>
        <p:spPr bwMode="auto">
          <a:xfrm>
            <a:off x="594360" y="941832"/>
            <a:ext cx="914400" cy="50292"/>
          </a:xfrm>
          <a:prstGeom prst="rect">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826125846" name="TextBox 5"/>
          <p:cNvSpPr txBox="1"/>
          <p:nvPr/>
        </p:nvSpPr>
        <p:spPr bwMode="auto">
          <a:xfrm>
            <a:off x="640080" y="1417319"/>
            <a:ext cx="10793159" cy="378565"/>
          </a:xfrm>
          <a:prstGeom prst="rect">
            <a:avLst/>
          </a:prstGeom>
          <a:noFill/>
        </p:spPr>
        <p:txBody>
          <a:bodyPr wrap="square" lIns="27432" tIns="27432" rIns="27432" bIns="27432" anchor="t">
            <a:spAutoFit/>
          </a:bodyPr>
          <a:lstStyle/>
          <a:p>
            <a:pPr algn="l">
              <a:defRPr/>
            </a:pPr>
            <a:r>
              <a:rPr sz="2100" b="1" strike="sngStrike" dirty="0">
                <a:solidFill>
                  <a:srgbClr val="141F30"/>
                </a:solidFill>
                <a:latin typeface="Aptos"/>
              </a:rPr>
              <a:t>The common denominator is not the physics channel but it is the data.</a:t>
            </a:r>
            <a:endParaRPr lang="de-DE" sz="2100" b="1" strike="sngStrike" dirty="0">
              <a:solidFill>
                <a:srgbClr val="141F30"/>
              </a:solidFill>
              <a:latin typeface="Aptos"/>
            </a:endParaRPr>
          </a:p>
        </p:txBody>
      </p:sp>
      <p:sp>
        <p:nvSpPr>
          <p:cNvPr id="237338563" name="Rounded Rectangle 6"/>
          <p:cNvSpPr/>
          <p:nvPr/>
        </p:nvSpPr>
        <p:spPr bwMode="auto">
          <a:xfrm>
            <a:off x="4892039" y="2743200"/>
            <a:ext cx="2423160" cy="914400"/>
          </a:xfrm>
          <a:prstGeom prst="roundRect">
            <a:avLst>
              <a:gd name="adj" fmla="val 16667"/>
            </a:avLst>
          </a:prstGeom>
          <a:solidFill>
            <a:srgbClr val="141F3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493732306" name="TextBox 7"/>
          <p:cNvSpPr txBox="1"/>
          <p:nvPr/>
        </p:nvSpPr>
        <p:spPr bwMode="auto">
          <a:xfrm>
            <a:off x="5074920" y="2907792"/>
            <a:ext cx="2058839" cy="573383"/>
          </a:xfrm>
          <a:prstGeom prst="rect">
            <a:avLst/>
          </a:prstGeom>
          <a:noFill/>
        </p:spPr>
        <p:txBody>
          <a:bodyPr wrap="square" lIns="27432" tIns="27432" rIns="27432" bIns="27432" anchor="t">
            <a:spAutoFit/>
          </a:bodyPr>
          <a:lstStyle/>
          <a:p>
            <a:pPr algn="ctr">
              <a:defRPr/>
            </a:pPr>
            <a:r>
              <a:rPr sz="1700" b="1">
                <a:solidFill>
                  <a:srgbClr val="FFFFFF"/>
                </a:solidFill>
                <a:latin typeface="Aptos"/>
              </a:rPr>
              <a:t>Detector-agnostic</a:t>
            </a:r>
            <a:br>
              <a:rPr sz="1700" b="1">
                <a:solidFill>
                  <a:srgbClr val="FFFFFF"/>
                </a:solidFill>
                <a:latin typeface="Aptos"/>
              </a:rPr>
            </a:br>
            <a:r>
              <a:rPr sz="1700" b="1">
                <a:solidFill>
                  <a:srgbClr val="FFFFFF"/>
                </a:solidFill>
                <a:latin typeface="Aptos"/>
              </a:rPr>
              <a:t>reconstruction</a:t>
            </a:r>
            <a:endParaRPr/>
          </a:p>
        </p:txBody>
      </p:sp>
      <p:sp>
        <p:nvSpPr>
          <p:cNvPr id="733401496" name="Rounded Rectangle 8"/>
          <p:cNvSpPr/>
          <p:nvPr/>
        </p:nvSpPr>
        <p:spPr bwMode="auto">
          <a:xfrm>
            <a:off x="914400" y="1965960"/>
            <a:ext cx="2880360" cy="1325880"/>
          </a:xfrm>
          <a:prstGeom prst="roundRect">
            <a:avLst>
              <a:gd name="adj" fmla="val 16667"/>
            </a:avLst>
          </a:prstGeom>
          <a:solidFill>
            <a:srgbClr val="FFFFFF"/>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997878179" name="Rectangle 9"/>
          <p:cNvSpPr/>
          <p:nvPr/>
        </p:nvSpPr>
        <p:spPr bwMode="auto">
          <a:xfrm>
            <a:off x="914400" y="1965960"/>
            <a:ext cx="73152" cy="1325880"/>
          </a:xfrm>
          <a:prstGeom prst="rect">
            <a:avLst/>
          </a:prstGeom>
          <a:solidFill>
            <a:srgbClr val="1A818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587176894" name="TextBox 10"/>
          <p:cNvSpPr txBox="1"/>
          <p:nvPr/>
        </p:nvSpPr>
        <p:spPr bwMode="auto">
          <a:xfrm>
            <a:off x="1143000" y="2148840"/>
            <a:ext cx="2424600" cy="283824"/>
          </a:xfrm>
          <a:prstGeom prst="rect">
            <a:avLst/>
          </a:prstGeom>
          <a:noFill/>
        </p:spPr>
        <p:txBody>
          <a:bodyPr wrap="square" lIns="27432" tIns="27432" rIns="27432" bIns="27432" anchor="t">
            <a:spAutoFit/>
          </a:bodyPr>
          <a:lstStyle/>
          <a:p>
            <a:pPr algn="l">
              <a:defRPr/>
            </a:pPr>
            <a:r>
              <a:rPr sz="1500" b="1">
                <a:solidFill>
                  <a:srgbClr val="141F30"/>
                </a:solidFill>
                <a:latin typeface="Aptos"/>
              </a:rPr>
              <a:t>Computer science</a:t>
            </a:r>
            <a:endParaRPr/>
          </a:p>
        </p:txBody>
      </p:sp>
      <p:sp>
        <p:nvSpPr>
          <p:cNvPr id="1380091900" name="TextBox 11"/>
          <p:cNvSpPr txBox="1"/>
          <p:nvPr/>
        </p:nvSpPr>
        <p:spPr bwMode="auto">
          <a:xfrm>
            <a:off x="1143000" y="2496312"/>
            <a:ext cx="2424600" cy="603864"/>
          </a:xfrm>
          <a:prstGeom prst="rect">
            <a:avLst/>
          </a:prstGeom>
          <a:noFill/>
        </p:spPr>
        <p:txBody>
          <a:bodyPr wrap="square" lIns="27432" tIns="27432" rIns="27432" bIns="27432" anchor="t">
            <a:spAutoFit/>
          </a:bodyPr>
          <a:lstStyle/>
          <a:p>
            <a:pPr algn="l">
              <a:defRPr/>
            </a:pPr>
            <a:r>
              <a:rPr sz="1200" b="0">
                <a:solidFill>
                  <a:srgbClr val="5C6774"/>
                </a:solidFill>
                <a:latin typeface="Aptos"/>
              </a:rPr>
              <a:t>Graph learning</a:t>
            </a:r>
            <a:br>
              <a:rPr sz="1200" b="0">
                <a:solidFill>
                  <a:srgbClr val="5C6774"/>
                </a:solidFill>
                <a:latin typeface="Aptos"/>
              </a:rPr>
            </a:br>
            <a:r>
              <a:rPr sz="1200" b="0">
                <a:solidFill>
                  <a:srgbClr val="5C6774"/>
                </a:solidFill>
                <a:latin typeface="Aptos"/>
              </a:rPr>
              <a:t>Adaptive reduction</a:t>
            </a:r>
            <a:br>
              <a:rPr sz="1200" b="0">
                <a:solidFill>
                  <a:srgbClr val="5C6774"/>
                </a:solidFill>
                <a:latin typeface="Aptos"/>
              </a:rPr>
            </a:br>
            <a:r>
              <a:rPr sz="1200" b="0">
                <a:solidFill>
                  <a:srgbClr val="5C6774"/>
                </a:solidFill>
                <a:latin typeface="Aptos"/>
              </a:rPr>
              <a:t>Locality</a:t>
            </a:r>
            <a:endParaRPr/>
          </a:p>
        </p:txBody>
      </p:sp>
      <p:sp>
        <p:nvSpPr>
          <p:cNvPr id="464868672" name="Rounded Rectangle 12"/>
          <p:cNvSpPr/>
          <p:nvPr/>
        </p:nvSpPr>
        <p:spPr bwMode="auto">
          <a:xfrm>
            <a:off x="8001000" y="1965960"/>
            <a:ext cx="2880360" cy="1325880"/>
          </a:xfrm>
          <a:prstGeom prst="roundRect">
            <a:avLst>
              <a:gd name="adj" fmla="val 16667"/>
            </a:avLst>
          </a:prstGeom>
          <a:solidFill>
            <a:srgbClr val="FFFFFF"/>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803208683" name="Rectangle 13"/>
          <p:cNvSpPr/>
          <p:nvPr/>
        </p:nvSpPr>
        <p:spPr bwMode="auto">
          <a:xfrm>
            <a:off x="8001000" y="1965960"/>
            <a:ext cx="73152" cy="1325880"/>
          </a:xfrm>
          <a:prstGeom prst="rect">
            <a:avLst/>
          </a:prstGeom>
          <a:solidFill>
            <a:srgbClr val="3666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723276175" name="TextBox 14"/>
          <p:cNvSpPr txBox="1"/>
          <p:nvPr/>
        </p:nvSpPr>
        <p:spPr bwMode="auto">
          <a:xfrm>
            <a:off x="8229600" y="2148840"/>
            <a:ext cx="2424600" cy="283824"/>
          </a:xfrm>
          <a:prstGeom prst="rect">
            <a:avLst/>
          </a:prstGeom>
          <a:noFill/>
        </p:spPr>
        <p:txBody>
          <a:bodyPr wrap="square" lIns="27432" tIns="27432" rIns="27432" bIns="27432" anchor="t">
            <a:spAutoFit/>
          </a:bodyPr>
          <a:lstStyle/>
          <a:p>
            <a:pPr algn="l">
              <a:defRPr/>
            </a:pPr>
            <a:r>
              <a:rPr sz="1500" b="1">
                <a:solidFill>
                  <a:srgbClr val="141F30"/>
                </a:solidFill>
                <a:latin typeface="Aptos"/>
              </a:rPr>
              <a:t>High-energy physics</a:t>
            </a:r>
            <a:endParaRPr/>
          </a:p>
        </p:txBody>
      </p:sp>
      <p:sp>
        <p:nvSpPr>
          <p:cNvPr id="2042139862" name="TextBox 15"/>
          <p:cNvSpPr txBox="1"/>
          <p:nvPr/>
        </p:nvSpPr>
        <p:spPr bwMode="auto">
          <a:xfrm>
            <a:off x="8229600" y="2496312"/>
            <a:ext cx="2424600" cy="420984"/>
          </a:xfrm>
          <a:prstGeom prst="rect">
            <a:avLst/>
          </a:prstGeom>
          <a:noFill/>
        </p:spPr>
        <p:txBody>
          <a:bodyPr wrap="square" lIns="27432" tIns="27432" rIns="27432" bIns="27432" anchor="t">
            <a:spAutoFit/>
          </a:bodyPr>
          <a:lstStyle/>
          <a:p>
            <a:pPr algn="l">
              <a:defRPr/>
            </a:pPr>
            <a:r>
              <a:rPr sz="1200" b="0">
                <a:solidFill>
                  <a:srgbClr val="5C6774"/>
                </a:solidFill>
                <a:latin typeface="Aptos"/>
              </a:rPr>
              <a:t>Dense, high-rate</a:t>
            </a:r>
            <a:br>
              <a:rPr sz="1200" b="0">
                <a:solidFill>
                  <a:srgbClr val="5C6774"/>
                </a:solidFill>
                <a:latin typeface="Aptos"/>
              </a:rPr>
            </a:br>
            <a:r>
              <a:rPr sz="1200" b="0">
                <a:solidFill>
                  <a:srgbClr val="5C6774"/>
                </a:solidFill>
                <a:latin typeface="Aptos"/>
              </a:rPr>
              <a:t>collider events</a:t>
            </a:r>
            <a:endParaRPr/>
          </a:p>
        </p:txBody>
      </p:sp>
      <p:sp>
        <p:nvSpPr>
          <p:cNvPr id="1485000927" name="Rounded Rectangle 16"/>
          <p:cNvSpPr/>
          <p:nvPr/>
        </p:nvSpPr>
        <p:spPr bwMode="auto">
          <a:xfrm>
            <a:off x="914400" y="4160519"/>
            <a:ext cx="2880360" cy="1325880"/>
          </a:xfrm>
          <a:prstGeom prst="roundRect">
            <a:avLst>
              <a:gd name="adj" fmla="val 16667"/>
            </a:avLst>
          </a:prstGeom>
          <a:solidFill>
            <a:srgbClr val="FFFFFF"/>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775667876" name="Rectangle 17"/>
          <p:cNvSpPr/>
          <p:nvPr/>
        </p:nvSpPr>
        <p:spPr bwMode="auto">
          <a:xfrm>
            <a:off x="914400" y="4160519"/>
            <a:ext cx="73152" cy="1325880"/>
          </a:xfrm>
          <a:prstGeom prst="rect">
            <a:avLst/>
          </a:prstGeom>
          <a:solidFill>
            <a:srgbClr val="6853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34806819" name="TextBox 18"/>
          <p:cNvSpPr txBox="1"/>
          <p:nvPr/>
        </p:nvSpPr>
        <p:spPr bwMode="auto">
          <a:xfrm>
            <a:off x="1143000" y="4343400"/>
            <a:ext cx="2424600" cy="283824"/>
          </a:xfrm>
          <a:prstGeom prst="rect">
            <a:avLst/>
          </a:prstGeom>
          <a:noFill/>
        </p:spPr>
        <p:txBody>
          <a:bodyPr wrap="square" lIns="27432" tIns="27432" rIns="27432" bIns="27432" anchor="t">
            <a:spAutoFit/>
          </a:bodyPr>
          <a:lstStyle/>
          <a:p>
            <a:pPr algn="l">
              <a:defRPr/>
            </a:pPr>
            <a:r>
              <a:rPr sz="1500" b="1">
                <a:solidFill>
                  <a:srgbClr val="141F30"/>
                </a:solidFill>
                <a:latin typeface="Aptos"/>
              </a:rPr>
              <a:t>Astroparticle</a:t>
            </a:r>
            <a:endParaRPr/>
          </a:p>
        </p:txBody>
      </p:sp>
      <p:sp>
        <p:nvSpPr>
          <p:cNvPr id="932690607" name="TextBox 19"/>
          <p:cNvSpPr txBox="1"/>
          <p:nvPr/>
        </p:nvSpPr>
        <p:spPr bwMode="auto">
          <a:xfrm>
            <a:off x="1143000" y="4690872"/>
            <a:ext cx="2424600" cy="420984"/>
          </a:xfrm>
          <a:prstGeom prst="rect">
            <a:avLst/>
          </a:prstGeom>
          <a:noFill/>
        </p:spPr>
        <p:txBody>
          <a:bodyPr wrap="square" lIns="27432" tIns="27432" rIns="27432" bIns="27432" anchor="t">
            <a:spAutoFit/>
          </a:bodyPr>
          <a:lstStyle/>
          <a:p>
            <a:pPr algn="l">
              <a:defRPr/>
            </a:pPr>
            <a:r>
              <a:rPr sz="1200" b="0">
                <a:solidFill>
                  <a:srgbClr val="5C6774"/>
                </a:solidFill>
                <a:latin typeface="Aptos"/>
              </a:rPr>
              <a:t>Sparse sensors</a:t>
            </a:r>
            <a:br>
              <a:rPr sz="1200" b="0">
                <a:solidFill>
                  <a:srgbClr val="5C6774"/>
                </a:solidFill>
                <a:latin typeface="Aptos"/>
              </a:rPr>
            </a:br>
            <a:r>
              <a:rPr sz="1200" b="0">
                <a:solidFill>
                  <a:srgbClr val="5C6774"/>
                </a:solidFill>
                <a:latin typeface="Aptos"/>
              </a:rPr>
              <a:t>Irregular geometry</a:t>
            </a:r>
            <a:endParaRPr/>
          </a:p>
        </p:txBody>
      </p:sp>
      <p:sp>
        <p:nvSpPr>
          <p:cNvPr id="1277623205" name="Rounded Rectangle 20"/>
          <p:cNvSpPr/>
          <p:nvPr/>
        </p:nvSpPr>
        <p:spPr bwMode="auto">
          <a:xfrm>
            <a:off x="8001000" y="4160519"/>
            <a:ext cx="2880360" cy="1325880"/>
          </a:xfrm>
          <a:prstGeom prst="roundRect">
            <a:avLst>
              <a:gd name="adj" fmla="val 16667"/>
            </a:avLst>
          </a:prstGeom>
          <a:solidFill>
            <a:srgbClr val="FFFFFF"/>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674373514" name="Rectangle 21"/>
          <p:cNvSpPr/>
          <p:nvPr/>
        </p:nvSpPr>
        <p:spPr bwMode="auto">
          <a:xfrm>
            <a:off x="8001000" y="4160519"/>
            <a:ext cx="73152" cy="1325880"/>
          </a:xfrm>
          <a:prstGeom prst="rect">
            <a:avLst/>
          </a:prstGeom>
          <a:solidFill>
            <a:srgbClr val="DC74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916578497" name="TextBox 22"/>
          <p:cNvSpPr txBox="1"/>
          <p:nvPr/>
        </p:nvSpPr>
        <p:spPr bwMode="auto">
          <a:xfrm>
            <a:off x="8229600" y="4343400"/>
            <a:ext cx="2424600" cy="283824"/>
          </a:xfrm>
          <a:prstGeom prst="rect">
            <a:avLst/>
          </a:prstGeom>
          <a:noFill/>
        </p:spPr>
        <p:txBody>
          <a:bodyPr wrap="square" lIns="27432" tIns="27432" rIns="27432" bIns="27432" anchor="t">
            <a:spAutoFit/>
          </a:bodyPr>
          <a:lstStyle/>
          <a:p>
            <a:pPr algn="l">
              <a:defRPr/>
            </a:pPr>
            <a:r>
              <a:rPr sz="1500" b="1">
                <a:solidFill>
                  <a:srgbClr val="141F30"/>
                </a:solidFill>
                <a:latin typeface="Aptos"/>
              </a:rPr>
              <a:t>Hadron &amp; nuclear</a:t>
            </a:r>
            <a:endParaRPr/>
          </a:p>
        </p:txBody>
      </p:sp>
      <p:sp>
        <p:nvSpPr>
          <p:cNvPr id="746357253" name="TextBox 23"/>
          <p:cNvSpPr txBox="1"/>
          <p:nvPr/>
        </p:nvSpPr>
        <p:spPr bwMode="auto">
          <a:xfrm>
            <a:off x="8229600" y="4690872"/>
            <a:ext cx="2424600" cy="420984"/>
          </a:xfrm>
          <a:prstGeom prst="rect">
            <a:avLst/>
          </a:prstGeom>
          <a:noFill/>
        </p:spPr>
        <p:txBody>
          <a:bodyPr wrap="square" lIns="27432" tIns="27432" rIns="27432" bIns="27432" anchor="t">
            <a:spAutoFit/>
          </a:bodyPr>
          <a:lstStyle/>
          <a:p>
            <a:pPr algn="l">
              <a:defRPr/>
            </a:pPr>
            <a:r>
              <a:rPr sz="1200" b="0">
                <a:solidFill>
                  <a:srgbClr val="5C6774"/>
                </a:solidFill>
                <a:latin typeface="Aptos"/>
              </a:rPr>
              <a:t>Changing beams</a:t>
            </a:r>
            <a:br>
              <a:rPr sz="1200" b="0">
                <a:solidFill>
                  <a:srgbClr val="5C6774"/>
                </a:solidFill>
                <a:latin typeface="Aptos"/>
              </a:rPr>
            </a:br>
            <a:r>
              <a:rPr sz="1200" b="0">
                <a:solidFill>
                  <a:srgbClr val="5C6774"/>
                </a:solidFill>
                <a:latin typeface="Aptos"/>
              </a:rPr>
              <a:t>and detector conditions</a:t>
            </a:r>
            <a:endParaRPr/>
          </a:p>
        </p:txBody>
      </p:sp>
      <p:cxnSp>
        <p:nvCxnSpPr>
          <p:cNvPr id="2117576205" name="Connector 24"/>
          <p:cNvCxnSpPr/>
          <p:nvPr/>
        </p:nvCxnSpPr>
        <p:spPr bwMode="auto">
          <a:xfrm>
            <a:off x="3794760" y="2606040"/>
            <a:ext cx="1097280" cy="457200"/>
          </a:xfrm>
          <a:prstGeom prst="line">
            <a:avLst/>
          </a:prstGeom>
          <a:ln w="25400">
            <a:solidFill>
              <a:srgbClr val="1A8185"/>
            </a:solidFill>
          </a:ln>
        </p:spPr>
        <p:style>
          <a:lnRef idx="2">
            <a:schemeClr val="accent1"/>
          </a:lnRef>
          <a:fillRef idx="0">
            <a:schemeClr val="accent1"/>
          </a:fillRef>
          <a:effectRef idx="1">
            <a:schemeClr val="accent1"/>
          </a:effectRef>
          <a:fontRef idx="minor">
            <a:schemeClr val="tx1"/>
          </a:fontRef>
        </p:style>
      </p:cxnSp>
      <p:cxnSp>
        <p:nvCxnSpPr>
          <p:cNvPr id="300641392" name="Connector 25"/>
          <p:cNvCxnSpPr/>
          <p:nvPr/>
        </p:nvCxnSpPr>
        <p:spPr bwMode="auto">
          <a:xfrm flipH="1">
            <a:off x="7315200" y="2606040"/>
            <a:ext cx="685800" cy="457200"/>
          </a:xfrm>
          <a:prstGeom prst="line">
            <a:avLst/>
          </a:prstGeom>
          <a:ln w="25400">
            <a:solidFill>
              <a:srgbClr val="366699"/>
            </a:solidFill>
          </a:ln>
        </p:spPr>
        <p:style>
          <a:lnRef idx="2">
            <a:schemeClr val="accent1"/>
          </a:lnRef>
          <a:fillRef idx="0">
            <a:schemeClr val="accent1"/>
          </a:fillRef>
          <a:effectRef idx="1">
            <a:schemeClr val="accent1"/>
          </a:effectRef>
          <a:fontRef idx="minor">
            <a:schemeClr val="tx1"/>
          </a:fontRef>
        </p:style>
      </p:cxnSp>
      <p:cxnSp>
        <p:nvCxnSpPr>
          <p:cNvPr id="604217240" name="Connector 26"/>
          <p:cNvCxnSpPr/>
          <p:nvPr/>
        </p:nvCxnSpPr>
        <p:spPr bwMode="auto">
          <a:xfrm flipV="1">
            <a:off x="3794760" y="3429000"/>
            <a:ext cx="1097280" cy="1280160"/>
          </a:xfrm>
          <a:prstGeom prst="line">
            <a:avLst/>
          </a:prstGeom>
          <a:ln w="25400">
            <a:solidFill>
              <a:srgbClr val="685391"/>
            </a:solidFill>
          </a:ln>
        </p:spPr>
        <p:style>
          <a:lnRef idx="2">
            <a:schemeClr val="accent1"/>
          </a:lnRef>
          <a:fillRef idx="0">
            <a:schemeClr val="accent1"/>
          </a:fillRef>
          <a:effectRef idx="1">
            <a:schemeClr val="accent1"/>
          </a:effectRef>
          <a:fontRef idx="minor">
            <a:schemeClr val="tx1"/>
          </a:fontRef>
        </p:style>
      </p:cxnSp>
      <p:cxnSp>
        <p:nvCxnSpPr>
          <p:cNvPr id="2135367264" name="Connector 27"/>
          <p:cNvCxnSpPr/>
          <p:nvPr/>
        </p:nvCxnSpPr>
        <p:spPr bwMode="auto">
          <a:xfrm flipH="1" flipV="1">
            <a:off x="7315200" y="3429000"/>
            <a:ext cx="685800" cy="1280160"/>
          </a:xfrm>
          <a:prstGeom prst="line">
            <a:avLst/>
          </a:prstGeom>
          <a:ln w="25400">
            <a:solidFill>
              <a:srgbClr val="DC742B"/>
            </a:solidFill>
          </a:ln>
        </p:spPr>
        <p:style>
          <a:lnRef idx="2">
            <a:schemeClr val="accent1"/>
          </a:lnRef>
          <a:fillRef idx="0">
            <a:schemeClr val="accent1"/>
          </a:fillRef>
          <a:effectRef idx="1">
            <a:schemeClr val="accent1"/>
          </a:effectRef>
          <a:fontRef idx="minor">
            <a:schemeClr val="tx1"/>
          </a:fontRef>
        </p:style>
      </p:cxnSp>
      <p:sp>
        <p:nvSpPr>
          <p:cNvPr id="1019259641" name="TextBox 29"/>
          <p:cNvSpPr txBox="1"/>
          <p:nvPr/>
        </p:nvSpPr>
        <p:spPr bwMode="auto">
          <a:xfrm>
            <a:off x="594360" y="6510528"/>
            <a:ext cx="7773839" cy="177143"/>
          </a:xfrm>
          <a:prstGeom prst="rect">
            <a:avLst/>
          </a:prstGeom>
          <a:noFill/>
        </p:spPr>
        <p:txBody>
          <a:bodyPr wrap="square" lIns="27432" tIns="27432" rIns="27432" bIns="27432" anchor="t">
            <a:spAutoFit/>
          </a:bodyPr>
          <a:lstStyle/>
          <a:p>
            <a:pPr algn="l">
              <a:defRPr/>
            </a:pPr>
            <a:r>
              <a:rPr sz="800" b="0">
                <a:solidFill>
                  <a:srgbClr val="87919B"/>
                </a:solidFill>
                <a:latin typeface="Aptos"/>
              </a:rPr>
              <a:t>BRAID · GSI/FAIR · AI/ML for hadron physics</a:t>
            </a:r>
            <a:endParaRPr/>
          </a:p>
        </p:txBody>
      </p:sp>
      <p:sp>
        <p:nvSpPr>
          <p:cNvPr id="549598250" name="TextBox 30"/>
          <p:cNvSpPr txBox="1"/>
          <p:nvPr/>
        </p:nvSpPr>
        <p:spPr bwMode="auto">
          <a:xfrm>
            <a:off x="11292840" y="6510528"/>
            <a:ext cx="275759" cy="177143"/>
          </a:xfrm>
          <a:prstGeom prst="rect">
            <a:avLst/>
          </a:prstGeom>
          <a:noFill/>
        </p:spPr>
        <p:txBody>
          <a:bodyPr wrap="square" lIns="27432" tIns="27432" rIns="27432" bIns="27432" anchor="t">
            <a:spAutoFit/>
          </a:bodyPr>
          <a:lstStyle/>
          <a:p>
            <a:pPr algn="r">
              <a:defRPr/>
            </a:pPr>
            <a:r>
              <a:rPr sz="800" b="0">
                <a:solidFill>
                  <a:srgbClr val="87919B"/>
                </a:solidFill>
                <a:latin typeface="Aptos"/>
              </a:rPr>
              <a:t>2</a:t>
            </a:r>
            <a:endParaRPr/>
          </a:p>
        </p:txBody>
      </p:sp>
      <p:sp>
        <p:nvSpPr>
          <p:cNvPr id="30" name="TextBox 5">
            <a:extLst>
              <a:ext uri="{FF2B5EF4-FFF2-40B4-BE49-F238E27FC236}">
                <a16:creationId xmlns:a16="http://schemas.microsoft.com/office/drawing/2014/main" id="{CADD85C8-0A7A-4AAC-A150-C5A6EF78EB45}"/>
              </a:ext>
            </a:extLst>
          </p:cNvPr>
          <p:cNvSpPr txBox="1"/>
          <p:nvPr/>
        </p:nvSpPr>
        <p:spPr bwMode="auto">
          <a:xfrm>
            <a:off x="594360" y="459148"/>
            <a:ext cx="10793159" cy="1024896"/>
          </a:xfrm>
          <a:prstGeom prst="rect">
            <a:avLst/>
          </a:prstGeom>
          <a:noFill/>
        </p:spPr>
        <p:txBody>
          <a:bodyPr wrap="square" lIns="27432" tIns="27432" rIns="27432" bIns="27432" anchor="t">
            <a:spAutoFit/>
          </a:bodyPr>
          <a:lstStyle/>
          <a:p>
            <a:pPr algn="l">
              <a:defRPr/>
            </a:pPr>
            <a:r>
              <a:rPr lang="de-DE" sz="2100" b="1" i="1" dirty="0">
                <a:solidFill>
                  <a:srgbClr val="0070C0"/>
                </a:solidFill>
                <a:latin typeface="Aptos"/>
              </a:rPr>
              <a:t>The </a:t>
            </a:r>
            <a:r>
              <a:rPr lang="de-DE" sz="2100" b="1" i="1" dirty="0" err="1">
                <a:solidFill>
                  <a:srgbClr val="0070C0"/>
                </a:solidFill>
                <a:latin typeface="Aptos"/>
              </a:rPr>
              <a:t>consortium</a:t>
            </a:r>
            <a:r>
              <a:rPr lang="de-DE" sz="2100" b="1" i="1" dirty="0">
                <a:solidFill>
                  <a:srgbClr val="0070C0"/>
                </a:solidFill>
                <a:latin typeface="Aptos"/>
              </a:rPr>
              <a:t> </a:t>
            </a:r>
            <a:r>
              <a:rPr lang="de-DE" sz="2100" b="1" i="1" dirty="0" err="1">
                <a:solidFill>
                  <a:srgbClr val="0070C0"/>
                </a:solidFill>
                <a:latin typeface="Aptos"/>
              </a:rPr>
              <a:t>aims</a:t>
            </a:r>
            <a:r>
              <a:rPr lang="de-DE" sz="2100" b="1" i="1" dirty="0">
                <a:solidFill>
                  <a:srgbClr val="0070C0"/>
                </a:solidFill>
                <a:latin typeface="Aptos"/>
              </a:rPr>
              <a:t> at: </a:t>
            </a:r>
          </a:p>
          <a:p>
            <a:pPr algn="l">
              <a:defRPr/>
            </a:pPr>
            <a:r>
              <a:rPr lang="de-DE" sz="2100" b="1" i="1" dirty="0">
                <a:solidFill>
                  <a:srgbClr val="0070C0"/>
                </a:solidFill>
                <a:latin typeface="Aptos"/>
              </a:rPr>
              <a:t>Single </a:t>
            </a:r>
            <a:r>
              <a:rPr lang="de-DE" sz="2100" b="1" i="1" dirty="0" err="1">
                <a:solidFill>
                  <a:srgbClr val="0070C0"/>
                </a:solidFill>
                <a:latin typeface="Aptos"/>
              </a:rPr>
              <a:t>common</a:t>
            </a:r>
            <a:r>
              <a:rPr lang="de-DE" sz="2100" b="1" i="1" dirty="0">
                <a:solidFill>
                  <a:srgbClr val="0070C0"/>
                </a:solidFill>
                <a:latin typeface="Aptos"/>
              </a:rPr>
              <a:t> </a:t>
            </a:r>
            <a:r>
              <a:rPr lang="de-DE" sz="2100" b="1" i="1" dirty="0" err="1">
                <a:solidFill>
                  <a:srgbClr val="0070C0"/>
                </a:solidFill>
                <a:latin typeface="Aptos"/>
              </a:rPr>
              <a:t>framework</a:t>
            </a:r>
            <a:r>
              <a:rPr lang="de-DE" sz="2100" b="1" i="1" dirty="0">
                <a:solidFill>
                  <a:srgbClr val="0070C0"/>
                </a:solidFill>
                <a:latin typeface="Aptos"/>
              </a:rPr>
              <a:t> </a:t>
            </a:r>
            <a:r>
              <a:rPr lang="de-DE" sz="2100" b="1" i="1" dirty="0" err="1">
                <a:solidFill>
                  <a:srgbClr val="0070C0"/>
                </a:solidFill>
                <a:latin typeface="Aptos"/>
              </a:rPr>
              <a:t>for</a:t>
            </a:r>
            <a:r>
              <a:rPr lang="de-DE" sz="2100" b="1" i="1" dirty="0">
                <a:solidFill>
                  <a:srgbClr val="0070C0"/>
                </a:solidFill>
                <a:latin typeface="Aptos"/>
              </a:rPr>
              <a:t> </a:t>
            </a:r>
            <a:r>
              <a:rPr lang="de-DE" sz="2100" b="1" i="1" dirty="0" err="1">
                <a:solidFill>
                  <a:srgbClr val="0070C0"/>
                </a:solidFill>
                <a:latin typeface="Aptos"/>
              </a:rPr>
              <a:t>detector-agnostic</a:t>
            </a:r>
            <a:r>
              <a:rPr lang="de-DE" sz="2100" b="1" i="1" dirty="0">
                <a:solidFill>
                  <a:srgbClr val="0070C0"/>
                </a:solidFill>
                <a:latin typeface="Aptos"/>
              </a:rPr>
              <a:t> </a:t>
            </a:r>
            <a:r>
              <a:rPr lang="de-DE" sz="2100" b="1" i="1" dirty="0" err="1">
                <a:solidFill>
                  <a:srgbClr val="0070C0"/>
                </a:solidFill>
                <a:latin typeface="Aptos"/>
              </a:rPr>
              <a:t>reconstruction</a:t>
            </a:r>
            <a:r>
              <a:rPr lang="de-DE" sz="2100" b="1" i="1" dirty="0">
                <a:solidFill>
                  <a:srgbClr val="0070C0"/>
                </a:solidFill>
                <a:latin typeface="Aptos"/>
              </a:rPr>
              <a:t> </a:t>
            </a:r>
            <a:r>
              <a:rPr lang="de-DE" sz="2100" b="1" i="1" dirty="0" err="1">
                <a:solidFill>
                  <a:srgbClr val="0070C0"/>
                </a:solidFill>
                <a:latin typeface="Aptos"/>
              </a:rPr>
              <a:t>across</a:t>
            </a:r>
            <a:r>
              <a:rPr lang="de-DE" sz="2100" b="1" i="1" dirty="0">
                <a:solidFill>
                  <a:srgbClr val="0070C0"/>
                </a:solidFill>
                <a:latin typeface="Aptos"/>
              </a:rPr>
              <a:t> large </a:t>
            </a:r>
            <a:r>
              <a:rPr lang="de-DE" sz="2100" b="1" i="1" dirty="0" err="1">
                <a:solidFill>
                  <a:srgbClr val="0070C0"/>
                </a:solidFill>
                <a:latin typeface="Aptos"/>
              </a:rPr>
              <a:t>energy</a:t>
            </a:r>
            <a:r>
              <a:rPr lang="de-DE" sz="2100" b="1" i="1" dirty="0">
                <a:solidFill>
                  <a:srgbClr val="0070C0"/>
                </a:solidFill>
                <a:latin typeface="Aptos"/>
              </a:rPr>
              <a:t> </a:t>
            </a:r>
            <a:r>
              <a:rPr lang="de-DE" sz="2100" b="1" i="1" dirty="0" err="1">
                <a:solidFill>
                  <a:srgbClr val="0070C0"/>
                </a:solidFill>
                <a:latin typeface="Aptos"/>
              </a:rPr>
              <a:t>range</a:t>
            </a:r>
            <a:r>
              <a:rPr lang="de-DE" sz="2100" b="1" i="1" dirty="0">
                <a:solidFill>
                  <a:srgbClr val="0070C0"/>
                </a:solidFill>
                <a:latin typeface="Aptos"/>
              </a:rPr>
              <a:t>, </a:t>
            </a:r>
            <a:r>
              <a:rPr lang="de-DE" sz="2100" b="1" i="1" dirty="0" err="1">
                <a:solidFill>
                  <a:srgbClr val="0070C0"/>
                </a:solidFill>
                <a:latin typeface="Aptos"/>
              </a:rPr>
              <a:t>hihghest</a:t>
            </a:r>
            <a:r>
              <a:rPr lang="de-DE" sz="2100" b="1" i="1" dirty="0">
                <a:solidFill>
                  <a:srgbClr val="0070C0"/>
                </a:solidFill>
                <a:latin typeface="Aptos"/>
              </a:rPr>
              <a:t> </a:t>
            </a:r>
            <a:r>
              <a:rPr lang="de-DE" sz="2100" b="1" i="1" dirty="0" err="1">
                <a:solidFill>
                  <a:srgbClr val="0070C0"/>
                </a:solidFill>
                <a:latin typeface="Aptos"/>
              </a:rPr>
              <a:t>to</a:t>
            </a:r>
            <a:r>
              <a:rPr lang="de-DE" sz="2100" b="1" i="1" dirty="0">
                <a:solidFill>
                  <a:srgbClr val="0070C0"/>
                </a:solidFill>
                <a:latin typeface="Aptos"/>
              </a:rPr>
              <a:t> </a:t>
            </a:r>
            <a:r>
              <a:rPr lang="de-DE" sz="2100" b="1" i="1" dirty="0" err="1">
                <a:solidFill>
                  <a:srgbClr val="0070C0"/>
                </a:solidFill>
                <a:latin typeface="Aptos"/>
              </a:rPr>
              <a:t>lowest</a:t>
            </a:r>
            <a:r>
              <a:rPr lang="de-DE" sz="2100" b="1" i="1" dirty="0">
                <a:solidFill>
                  <a:srgbClr val="0070C0"/>
                </a:solidFill>
                <a:latin typeface="Aptos"/>
              </a:rPr>
              <a:t>.</a:t>
            </a:r>
          </a:p>
        </p:txBody>
      </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37144575" name="TextBox 2"/>
          <p:cNvSpPr txBox="1"/>
          <p:nvPr/>
        </p:nvSpPr>
        <p:spPr bwMode="auto">
          <a:xfrm>
            <a:off x="594360" y="347471"/>
            <a:ext cx="10974239" cy="466704"/>
          </a:xfrm>
          <a:prstGeom prst="rect">
            <a:avLst/>
          </a:prstGeom>
          <a:noFill/>
        </p:spPr>
        <p:txBody>
          <a:bodyPr wrap="square" lIns="27432" tIns="27432" rIns="27432" bIns="27432" anchor="t">
            <a:spAutoFit/>
          </a:bodyPr>
          <a:lstStyle/>
          <a:p>
            <a:pPr algn="l">
              <a:defRPr/>
            </a:pPr>
            <a:r>
              <a:rPr sz="2700" b="1" dirty="0">
                <a:solidFill>
                  <a:srgbClr val="141F30"/>
                </a:solidFill>
                <a:latin typeface="Aptos"/>
              </a:rPr>
              <a:t>What BRAID is building</a:t>
            </a:r>
            <a:endParaRPr dirty="0"/>
          </a:p>
        </p:txBody>
      </p:sp>
      <p:sp>
        <p:nvSpPr>
          <p:cNvPr id="1065797050" name="Rectangle 3"/>
          <p:cNvSpPr/>
          <p:nvPr/>
        </p:nvSpPr>
        <p:spPr bwMode="auto">
          <a:xfrm>
            <a:off x="594360" y="941832"/>
            <a:ext cx="914400" cy="50292"/>
          </a:xfrm>
          <a:prstGeom prst="rect">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557143184" name="TextBox 4"/>
          <p:cNvSpPr txBox="1"/>
          <p:nvPr/>
        </p:nvSpPr>
        <p:spPr bwMode="auto">
          <a:xfrm>
            <a:off x="594360" y="1051560"/>
            <a:ext cx="10975319" cy="268583"/>
          </a:xfrm>
          <a:prstGeom prst="rect">
            <a:avLst/>
          </a:prstGeom>
          <a:noFill/>
        </p:spPr>
        <p:txBody>
          <a:bodyPr wrap="square" lIns="27432" tIns="27432" rIns="27432" bIns="27432" anchor="t">
            <a:spAutoFit/>
          </a:bodyPr>
          <a:lstStyle/>
          <a:p>
            <a:pPr marL="239821" indent="-239821" algn="l">
              <a:buFont typeface="Arial"/>
              <a:buChar char="•"/>
              <a:defRPr/>
            </a:pPr>
            <a:r>
              <a:rPr sz="1400" b="0" dirty="0">
                <a:solidFill>
                  <a:schemeClr val="tx1"/>
                </a:solidFill>
                <a:latin typeface="Aptos"/>
              </a:rPr>
              <a:t>A common ML language for irregular detector data.</a:t>
            </a:r>
            <a:endParaRPr dirty="0"/>
          </a:p>
        </p:txBody>
      </p:sp>
      <p:sp>
        <p:nvSpPr>
          <p:cNvPr id="230104797" name="Rounded Rectangle 5"/>
          <p:cNvSpPr/>
          <p:nvPr/>
        </p:nvSpPr>
        <p:spPr bwMode="auto">
          <a:xfrm>
            <a:off x="708115" y="2167128"/>
            <a:ext cx="2423160" cy="2240280"/>
          </a:xfrm>
          <a:prstGeom prst="roundRect">
            <a:avLst>
              <a:gd name="adj" fmla="val 16667"/>
            </a:avLst>
          </a:prstGeom>
          <a:solidFill>
            <a:srgbClr val="F6F8FA"/>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785845538" name="Rounded Rectangle 6"/>
          <p:cNvSpPr/>
          <p:nvPr/>
        </p:nvSpPr>
        <p:spPr bwMode="auto">
          <a:xfrm>
            <a:off x="822959" y="2084831"/>
            <a:ext cx="502920" cy="411480"/>
          </a:xfrm>
          <a:prstGeom prst="roundRect">
            <a:avLst>
              <a:gd name="adj" fmla="val 16667"/>
            </a:avLst>
          </a:prstGeom>
          <a:solidFill>
            <a:srgbClr val="3666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608716876" name="TextBox 7"/>
          <p:cNvSpPr txBox="1"/>
          <p:nvPr/>
        </p:nvSpPr>
        <p:spPr bwMode="auto">
          <a:xfrm>
            <a:off x="822958" y="2167128"/>
            <a:ext cx="504360" cy="207623"/>
          </a:xfrm>
          <a:prstGeom prst="rect">
            <a:avLst/>
          </a:prstGeom>
          <a:noFill/>
        </p:spPr>
        <p:txBody>
          <a:bodyPr wrap="square" lIns="27432" tIns="27432" rIns="27432" bIns="27432" anchor="t">
            <a:spAutoFit/>
          </a:bodyPr>
          <a:lstStyle/>
          <a:p>
            <a:pPr algn="ctr">
              <a:defRPr/>
            </a:pPr>
            <a:r>
              <a:rPr sz="1000" b="1">
                <a:solidFill>
                  <a:srgbClr val="FFFFFF"/>
                </a:solidFill>
                <a:latin typeface="Aptos"/>
              </a:rPr>
              <a:t>01</a:t>
            </a:r>
            <a:endParaRPr/>
          </a:p>
        </p:txBody>
      </p:sp>
      <p:sp>
        <p:nvSpPr>
          <p:cNvPr id="1600149261" name="TextBox 8"/>
          <p:cNvSpPr txBox="1"/>
          <p:nvPr/>
        </p:nvSpPr>
        <p:spPr bwMode="auto">
          <a:xfrm>
            <a:off x="822958" y="2670048"/>
            <a:ext cx="2058839" cy="299063"/>
          </a:xfrm>
          <a:prstGeom prst="rect">
            <a:avLst/>
          </a:prstGeom>
          <a:noFill/>
        </p:spPr>
        <p:txBody>
          <a:bodyPr wrap="square" lIns="27432" tIns="27432" rIns="27432" bIns="27432" anchor="t">
            <a:spAutoFit/>
          </a:bodyPr>
          <a:lstStyle/>
          <a:p>
            <a:pPr algn="l">
              <a:defRPr/>
            </a:pPr>
            <a:r>
              <a:rPr sz="1600" b="1">
                <a:solidFill>
                  <a:srgbClr val="141F30"/>
                </a:solidFill>
                <a:latin typeface="Aptos"/>
              </a:rPr>
              <a:t>Irregular inputs</a:t>
            </a:r>
            <a:endParaRPr/>
          </a:p>
        </p:txBody>
      </p:sp>
      <p:sp>
        <p:nvSpPr>
          <p:cNvPr id="1292619754" name="TextBox 9"/>
          <p:cNvSpPr txBox="1"/>
          <p:nvPr/>
        </p:nvSpPr>
        <p:spPr bwMode="auto">
          <a:xfrm>
            <a:off x="822958" y="3090672"/>
            <a:ext cx="2058839" cy="451463"/>
          </a:xfrm>
          <a:prstGeom prst="rect">
            <a:avLst/>
          </a:prstGeom>
          <a:noFill/>
        </p:spPr>
        <p:txBody>
          <a:bodyPr wrap="square" lIns="27432" tIns="27432" rIns="27432" bIns="27432" anchor="t">
            <a:spAutoFit/>
          </a:bodyPr>
          <a:lstStyle/>
          <a:p>
            <a:pPr algn="l">
              <a:defRPr/>
            </a:pPr>
            <a:r>
              <a:rPr sz="1300" b="0">
                <a:solidFill>
                  <a:srgbClr val="5C6774"/>
                </a:solidFill>
                <a:latin typeface="Aptos"/>
              </a:rPr>
              <a:t>Sparse detector hits</a:t>
            </a:r>
            <a:br>
              <a:rPr sz="1300" b="0">
                <a:solidFill>
                  <a:srgbClr val="5C6774"/>
                </a:solidFill>
                <a:latin typeface="Aptos"/>
              </a:rPr>
            </a:br>
            <a:r>
              <a:rPr sz="1300" b="0">
                <a:solidFill>
                  <a:srgbClr val="5C6774"/>
                </a:solidFill>
                <a:latin typeface="Aptos"/>
              </a:rPr>
              <a:t>+ timing / signals</a:t>
            </a:r>
            <a:endParaRPr/>
          </a:p>
        </p:txBody>
      </p:sp>
      <p:cxnSp>
        <p:nvCxnSpPr>
          <p:cNvPr id="777491915" name="Connector 10"/>
          <p:cNvCxnSpPr/>
          <p:nvPr/>
        </p:nvCxnSpPr>
        <p:spPr bwMode="auto">
          <a:xfrm>
            <a:off x="3114265" y="3287267"/>
            <a:ext cx="429769" cy="0"/>
          </a:xfrm>
          <a:prstGeom prst="line">
            <a:avLst/>
          </a:prstGeom>
          <a:ln w="25400">
            <a:solidFill>
              <a:srgbClr val="9BA5AF"/>
            </a:solidFill>
          </a:ln>
        </p:spPr>
        <p:style>
          <a:lnRef idx="2">
            <a:schemeClr val="accent1"/>
          </a:lnRef>
          <a:fillRef idx="0">
            <a:schemeClr val="accent1"/>
          </a:fillRef>
          <a:effectRef idx="1">
            <a:schemeClr val="accent1"/>
          </a:effectRef>
          <a:fontRef idx="minor">
            <a:schemeClr val="tx1"/>
          </a:fontRef>
        </p:style>
      </p:cxnSp>
      <p:sp>
        <p:nvSpPr>
          <p:cNvPr id="170673516" name="Rounded Rectangle 11"/>
          <p:cNvSpPr/>
          <p:nvPr/>
        </p:nvSpPr>
        <p:spPr bwMode="auto">
          <a:xfrm>
            <a:off x="3544034" y="2167128"/>
            <a:ext cx="2423160" cy="2240280"/>
          </a:xfrm>
          <a:prstGeom prst="roundRect">
            <a:avLst>
              <a:gd name="adj" fmla="val 16667"/>
            </a:avLst>
          </a:prstGeom>
          <a:solidFill>
            <a:srgbClr val="F6F8FA"/>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937182680" name="Rounded Rectangle 12"/>
          <p:cNvSpPr/>
          <p:nvPr/>
        </p:nvSpPr>
        <p:spPr bwMode="auto">
          <a:xfrm>
            <a:off x="3675888" y="2084831"/>
            <a:ext cx="502920" cy="411480"/>
          </a:xfrm>
          <a:prstGeom prst="roundRect">
            <a:avLst>
              <a:gd name="adj" fmla="val 16667"/>
            </a:avLst>
          </a:prstGeom>
          <a:solidFill>
            <a:srgbClr val="1A818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675025" name="TextBox 13"/>
          <p:cNvSpPr txBox="1"/>
          <p:nvPr/>
        </p:nvSpPr>
        <p:spPr bwMode="auto">
          <a:xfrm>
            <a:off x="3675888" y="2167128"/>
            <a:ext cx="504360" cy="207623"/>
          </a:xfrm>
          <a:prstGeom prst="rect">
            <a:avLst/>
          </a:prstGeom>
          <a:noFill/>
        </p:spPr>
        <p:txBody>
          <a:bodyPr wrap="square" lIns="27432" tIns="27432" rIns="27432" bIns="27432" anchor="t">
            <a:spAutoFit/>
          </a:bodyPr>
          <a:lstStyle/>
          <a:p>
            <a:pPr algn="ctr">
              <a:defRPr/>
            </a:pPr>
            <a:r>
              <a:rPr sz="1000" b="1">
                <a:solidFill>
                  <a:srgbClr val="FFFFFF"/>
                </a:solidFill>
                <a:latin typeface="Aptos"/>
              </a:rPr>
              <a:t>02</a:t>
            </a:r>
            <a:endParaRPr/>
          </a:p>
        </p:txBody>
      </p:sp>
      <p:sp>
        <p:nvSpPr>
          <p:cNvPr id="1922770093" name="TextBox 14"/>
          <p:cNvSpPr txBox="1"/>
          <p:nvPr/>
        </p:nvSpPr>
        <p:spPr bwMode="auto">
          <a:xfrm>
            <a:off x="3675888" y="2670048"/>
            <a:ext cx="2058839" cy="299063"/>
          </a:xfrm>
          <a:prstGeom prst="rect">
            <a:avLst/>
          </a:prstGeom>
          <a:noFill/>
        </p:spPr>
        <p:txBody>
          <a:bodyPr wrap="square" lIns="27432" tIns="27432" rIns="27432" bIns="27432" anchor="t">
            <a:spAutoFit/>
          </a:bodyPr>
          <a:lstStyle/>
          <a:p>
            <a:pPr algn="l">
              <a:defRPr/>
            </a:pPr>
            <a:r>
              <a:rPr sz="1600" b="1">
                <a:solidFill>
                  <a:srgbClr val="141F30"/>
                </a:solidFill>
                <a:latin typeface="Aptos"/>
              </a:rPr>
              <a:t>Learn locality</a:t>
            </a:r>
            <a:endParaRPr/>
          </a:p>
        </p:txBody>
      </p:sp>
      <p:sp>
        <p:nvSpPr>
          <p:cNvPr id="2006055563" name="TextBox 15"/>
          <p:cNvSpPr txBox="1"/>
          <p:nvPr/>
        </p:nvSpPr>
        <p:spPr bwMode="auto">
          <a:xfrm>
            <a:off x="3675888" y="3090672"/>
            <a:ext cx="2058839" cy="451463"/>
          </a:xfrm>
          <a:prstGeom prst="rect">
            <a:avLst/>
          </a:prstGeom>
          <a:noFill/>
        </p:spPr>
        <p:txBody>
          <a:bodyPr wrap="square" lIns="27432" tIns="27432" rIns="27432" bIns="27432" anchor="t">
            <a:spAutoFit/>
          </a:bodyPr>
          <a:lstStyle/>
          <a:p>
            <a:pPr algn="l">
              <a:defRPr/>
            </a:pPr>
            <a:r>
              <a:rPr sz="1300" b="0">
                <a:solidFill>
                  <a:srgbClr val="5C6774"/>
                </a:solidFill>
                <a:latin typeface="Aptos"/>
              </a:rPr>
              <a:t>Dynamic graph</a:t>
            </a:r>
            <a:br>
              <a:rPr sz="1300" b="0">
                <a:solidFill>
                  <a:srgbClr val="5C6774"/>
                </a:solidFill>
                <a:latin typeface="Aptos"/>
              </a:rPr>
            </a:br>
            <a:r>
              <a:rPr sz="1300" b="0">
                <a:solidFill>
                  <a:srgbClr val="5C6774"/>
                </a:solidFill>
                <a:latin typeface="Aptos"/>
              </a:rPr>
              <a:t>construction</a:t>
            </a:r>
            <a:endParaRPr/>
          </a:p>
        </p:txBody>
      </p:sp>
      <p:cxnSp>
        <p:nvCxnSpPr>
          <p:cNvPr id="2112682489" name="Connector 16"/>
          <p:cNvCxnSpPr/>
          <p:nvPr/>
        </p:nvCxnSpPr>
        <p:spPr bwMode="auto">
          <a:xfrm>
            <a:off x="5967194" y="3287267"/>
            <a:ext cx="429768" cy="0"/>
          </a:xfrm>
          <a:prstGeom prst="line">
            <a:avLst/>
          </a:prstGeom>
          <a:ln w="25400">
            <a:solidFill>
              <a:srgbClr val="9BA5AF"/>
            </a:solidFill>
          </a:ln>
        </p:spPr>
        <p:style>
          <a:lnRef idx="2">
            <a:schemeClr val="accent1"/>
          </a:lnRef>
          <a:fillRef idx="0">
            <a:schemeClr val="accent1"/>
          </a:fillRef>
          <a:effectRef idx="1">
            <a:schemeClr val="accent1"/>
          </a:effectRef>
          <a:fontRef idx="minor">
            <a:schemeClr val="tx1"/>
          </a:fontRef>
        </p:style>
      </p:cxnSp>
      <p:sp>
        <p:nvSpPr>
          <p:cNvPr id="1359178343" name="Rounded Rectangle 17"/>
          <p:cNvSpPr/>
          <p:nvPr/>
        </p:nvSpPr>
        <p:spPr bwMode="auto">
          <a:xfrm>
            <a:off x="6345936" y="2167128"/>
            <a:ext cx="2423160" cy="2240280"/>
          </a:xfrm>
          <a:prstGeom prst="roundRect">
            <a:avLst>
              <a:gd name="adj" fmla="val 16667"/>
            </a:avLst>
          </a:prstGeom>
          <a:solidFill>
            <a:srgbClr val="F6F8FA"/>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651584924" name="Rounded Rectangle 18"/>
          <p:cNvSpPr/>
          <p:nvPr/>
        </p:nvSpPr>
        <p:spPr bwMode="auto">
          <a:xfrm>
            <a:off x="6528816" y="2084831"/>
            <a:ext cx="502920" cy="411480"/>
          </a:xfrm>
          <a:prstGeom prst="roundRect">
            <a:avLst>
              <a:gd name="adj" fmla="val 16667"/>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371610668" name="TextBox 19"/>
          <p:cNvSpPr txBox="1"/>
          <p:nvPr/>
        </p:nvSpPr>
        <p:spPr bwMode="auto">
          <a:xfrm>
            <a:off x="6528816" y="2167128"/>
            <a:ext cx="504360" cy="207623"/>
          </a:xfrm>
          <a:prstGeom prst="rect">
            <a:avLst/>
          </a:prstGeom>
          <a:noFill/>
        </p:spPr>
        <p:txBody>
          <a:bodyPr wrap="square" lIns="27432" tIns="27432" rIns="27432" bIns="27432" anchor="t">
            <a:spAutoFit/>
          </a:bodyPr>
          <a:lstStyle/>
          <a:p>
            <a:pPr algn="ctr">
              <a:defRPr/>
            </a:pPr>
            <a:r>
              <a:rPr sz="1000" b="1">
                <a:solidFill>
                  <a:srgbClr val="FFFFFF"/>
                </a:solidFill>
                <a:latin typeface="Aptos"/>
              </a:rPr>
              <a:t>03</a:t>
            </a:r>
            <a:endParaRPr/>
          </a:p>
        </p:txBody>
      </p:sp>
      <p:sp>
        <p:nvSpPr>
          <p:cNvPr id="2143015699" name="TextBox 20"/>
          <p:cNvSpPr txBox="1"/>
          <p:nvPr/>
        </p:nvSpPr>
        <p:spPr bwMode="auto">
          <a:xfrm>
            <a:off x="6528816" y="2670048"/>
            <a:ext cx="2058839" cy="299063"/>
          </a:xfrm>
          <a:prstGeom prst="rect">
            <a:avLst/>
          </a:prstGeom>
          <a:noFill/>
        </p:spPr>
        <p:txBody>
          <a:bodyPr wrap="square" lIns="27432" tIns="27432" rIns="27432" bIns="27432" anchor="t">
            <a:spAutoFit/>
          </a:bodyPr>
          <a:lstStyle/>
          <a:p>
            <a:pPr algn="l">
              <a:defRPr/>
            </a:pPr>
            <a:r>
              <a:rPr sz="1600" b="1">
                <a:solidFill>
                  <a:srgbClr val="141F30"/>
                </a:solidFill>
                <a:latin typeface="Aptos"/>
              </a:rPr>
              <a:t>Reduce early</a:t>
            </a:r>
            <a:endParaRPr/>
          </a:p>
        </p:txBody>
      </p:sp>
      <p:sp>
        <p:nvSpPr>
          <p:cNvPr id="1581333507" name="TextBox 21"/>
          <p:cNvSpPr txBox="1"/>
          <p:nvPr/>
        </p:nvSpPr>
        <p:spPr bwMode="auto">
          <a:xfrm>
            <a:off x="6528816" y="3090672"/>
            <a:ext cx="2058839" cy="451463"/>
          </a:xfrm>
          <a:prstGeom prst="rect">
            <a:avLst/>
          </a:prstGeom>
          <a:noFill/>
        </p:spPr>
        <p:txBody>
          <a:bodyPr wrap="square" lIns="27432" tIns="27432" rIns="27432" bIns="27432" anchor="t">
            <a:spAutoFit/>
          </a:bodyPr>
          <a:lstStyle/>
          <a:p>
            <a:pPr algn="l">
              <a:defRPr/>
            </a:pPr>
            <a:r>
              <a:rPr sz="1300" b="0">
                <a:solidFill>
                  <a:srgbClr val="5C6774"/>
                </a:solidFill>
                <a:latin typeface="Aptos"/>
              </a:rPr>
              <a:t>Adaptive, local</a:t>
            </a:r>
            <a:br>
              <a:rPr sz="1300" b="0">
                <a:solidFill>
                  <a:srgbClr val="5C6774"/>
                </a:solidFill>
                <a:latin typeface="Aptos"/>
              </a:rPr>
            </a:br>
            <a:r>
              <a:rPr sz="1300" b="0">
                <a:solidFill>
                  <a:srgbClr val="5C6774"/>
                </a:solidFill>
                <a:latin typeface="Aptos"/>
              </a:rPr>
              <a:t>dimensionality reduction</a:t>
            </a:r>
            <a:endParaRPr/>
          </a:p>
        </p:txBody>
      </p:sp>
      <p:cxnSp>
        <p:nvCxnSpPr>
          <p:cNvPr id="499710959" name="Connector 22"/>
          <p:cNvCxnSpPr/>
          <p:nvPr/>
        </p:nvCxnSpPr>
        <p:spPr bwMode="auto">
          <a:xfrm>
            <a:off x="8769096" y="3226933"/>
            <a:ext cx="429768" cy="0"/>
          </a:xfrm>
          <a:prstGeom prst="line">
            <a:avLst/>
          </a:prstGeom>
          <a:ln w="25400">
            <a:solidFill>
              <a:srgbClr val="9BA5AF"/>
            </a:solidFill>
          </a:ln>
        </p:spPr>
        <p:style>
          <a:lnRef idx="2">
            <a:schemeClr val="accent1"/>
          </a:lnRef>
          <a:fillRef idx="0">
            <a:schemeClr val="accent1"/>
          </a:fillRef>
          <a:effectRef idx="1">
            <a:schemeClr val="accent1"/>
          </a:effectRef>
          <a:fontRef idx="minor">
            <a:schemeClr val="tx1"/>
          </a:fontRef>
        </p:style>
      </p:cxnSp>
      <p:sp>
        <p:nvSpPr>
          <p:cNvPr id="179767041" name="Rounded Rectangle 23"/>
          <p:cNvSpPr/>
          <p:nvPr/>
        </p:nvSpPr>
        <p:spPr bwMode="auto">
          <a:xfrm>
            <a:off x="9198864" y="2167128"/>
            <a:ext cx="2423160" cy="2240280"/>
          </a:xfrm>
          <a:prstGeom prst="roundRect">
            <a:avLst>
              <a:gd name="adj" fmla="val 16667"/>
            </a:avLst>
          </a:prstGeom>
          <a:solidFill>
            <a:srgbClr val="F6F8FA"/>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863677231" name="Rounded Rectangle 24"/>
          <p:cNvSpPr/>
          <p:nvPr/>
        </p:nvSpPr>
        <p:spPr bwMode="auto">
          <a:xfrm>
            <a:off x="9381743" y="2084831"/>
            <a:ext cx="502920" cy="411480"/>
          </a:xfrm>
          <a:prstGeom prst="roundRect">
            <a:avLst>
              <a:gd name="adj" fmla="val 16667"/>
            </a:avLst>
          </a:prstGeom>
          <a:solidFill>
            <a:srgbClr val="DC74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618123558" name="TextBox 25"/>
          <p:cNvSpPr txBox="1"/>
          <p:nvPr/>
        </p:nvSpPr>
        <p:spPr bwMode="auto">
          <a:xfrm>
            <a:off x="9381742" y="2167128"/>
            <a:ext cx="504360" cy="207623"/>
          </a:xfrm>
          <a:prstGeom prst="rect">
            <a:avLst/>
          </a:prstGeom>
          <a:noFill/>
        </p:spPr>
        <p:txBody>
          <a:bodyPr wrap="square" lIns="27432" tIns="27432" rIns="27432" bIns="27432" anchor="t">
            <a:spAutoFit/>
          </a:bodyPr>
          <a:lstStyle/>
          <a:p>
            <a:pPr algn="ctr">
              <a:defRPr/>
            </a:pPr>
            <a:r>
              <a:rPr sz="1000" b="1">
                <a:solidFill>
                  <a:srgbClr val="FFFFFF"/>
                </a:solidFill>
                <a:latin typeface="Aptos"/>
              </a:rPr>
              <a:t>04</a:t>
            </a:r>
            <a:endParaRPr/>
          </a:p>
        </p:txBody>
      </p:sp>
      <p:sp>
        <p:nvSpPr>
          <p:cNvPr id="2135538980" name="TextBox 26"/>
          <p:cNvSpPr txBox="1"/>
          <p:nvPr/>
        </p:nvSpPr>
        <p:spPr bwMode="auto">
          <a:xfrm>
            <a:off x="9381742" y="2670048"/>
            <a:ext cx="2058839" cy="299063"/>
          </a:xfrm>
          <a:prstGeom prst="rect">
            <a:avLst/>
          </a:prstGeom>
          <a:noFill/>
        </p:spPr>
        <p:txBody>
          <a:bodyPr wrap="square" lIns="27432" tIns="27432" rIns="27432" bIns="27432" anchor="t">
            <a:spAutoFit/>
          </a:bodyPr>
          <a:lstStyle/>
          <a:p>
            <a:pPr algn="l">
              <a:defRPr/>
            </a:pPr>
            <a:r>
              <a:rPr sz="1600" b="1">
                <a:solidFill>
                  <a:srgbClr val="141F30"/>
                </a:solidFill>
                <a:latin typeface="Aptos"/>
              </a:rPr>
              <a:t>Reconstruct</a:t>
            </a:r>
            <a:endParaRPr/>
          </a:p>
        </p:txBody>
      </p:sp>
      <p:sp>
        <p:nvSpPr>
          <p:cNvPr id="2095254182" name="TextBox 27"/>
          <p:cNvSpPr txBox="1"/>
          <p:nvPr/>
        </p:nvSpPr>
        <p:spPr bwMode="auto">
          <a:xfrm>
            <a:off x="9381742" y="3090672"/>
            <a:ext cx="2058839" cy="451463"/>
          </a:xfrm>
          <a:prstGeom prst="rect">
            <a:avLst/>
          </a:prstGeom>
          <a:noFill/>
        </p:spPr>
        <p:txBody>
          <a:bodyPr wrap="square" lIns="27432" tIns="27432" rIns="27432" bIns="27432" anchor="t">
            <a:spAutoFit/>
          </a:bodyPr>
          <a:lstStyle/>
          <a:p>
            <a:pPr algn="l">
              <a:defRPr/>
            </a:pPr>
            <a:r>
              <a:rPr sz="1300" b="0">
                <a:solidFill>
                  <a:srgbClr val="5C6774"/>
                </a:solidFill>
                <a:latin typeface="Aptos"/>
              </a:rPr>
              <a:t>Particles / objects</a:t>
            </a:r>
            <a:br>
              <a:rPr sz="1300" b="0">
                <a:solidFill>
                  <a:srgbClr val="5C6774"/>
                </a:solidFill>
                <a:latin typeface="Aptos"/>
              </a:rPr>
            </a:br>
            <a:r>
              <a:rPr sz="1300" b="0">
                <a:solidFill>
                  <a:srgbClr val="5C6774"/>
                </a:solidFill>
                <a:latin typeface="Aptos"/>
              </a:rPr>
              <a:t>with physics constraints</a:t>
            </a:r>
            <a:endParaRPr/>
          </a:p>
        </p:txBody>
      </p:sp>
      <p:sp>
        <p:nvSpPr>
          <p:cNvPr id="522117466" name="TextBox 36"/>
          <p:cNvSpPr txBox="1"/>
          <p:nvPr/>
        </p:nvSpPr>
        <p:spPr bwMode="auto">
          <a:xfrm>
            <a:off x="11292840" y="6510528"/>
            <a:ext cx="275759" cy="177143"/>
          </a:xfrm>
          <a:prstGeom prst="rect">
            <a:avLst/>
          </a:prstGeom>
          <a:noFill/>
        </p:spPr>
        <p:txBody>
          <a:bodyPr wrap="square" lIns="27432" tIns="27432" rIns="27432" bIns="27432" anchor="t">
            <a:spAutoFit/>
          </a:bodyPr>
          <a:lstStyle/>
          <a:p>
            <a:pPr algn="r">
              <a:defRPr/>
            </a:pPr>
            <a:r>
              <a:rPr sz="800" b="0">
                <a:solidFill>
                  <a:srgbClr val="87919B"/>
                </a:solidFill>
                <a:latin typeface="Aptos"/>
              </a:rPr>
              <a:t>3</a:t>
            </a:r>
            <a:endParaRPr/>
          </a:p>
        </p:txBody>
      </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282437682" name="TextBox 2"/>
          <p:cNvSpPr txBox="1"/>
          <p:nvPr/>
        </p:nvSpPr>
        <p:spPr bwMode="auto">
          <a:xfrm>
            <a:off x="594360" y="347471"/>
            <a:ext cx="10974959" cy="466704"/>
          </a:xfrm>
          <a:prstGeom prst="rect">
            <a:avLst/>
          </a:prstGeom>
          <a:noFill/>
        </p:spPr>
        <p:txBody>
          <a:bodyPr wrap="square" lIns="27432" tIns="27432" rIns="27432" bIns="27432" anchor="t">
            <a:spAutoFit/>
          </a:bodyPr>
          <a:lstStyle/>
          <a:p>
            <a:pPr algn="l">
              <a:defRPr/>
            </a:pPr>
            <a:r>
              <a:rPr lang="de-DE" sz="2700" b="1" i="1" dirty="0">
                <a:solidFill>
                  <a:srgbClr val="0070C0"/>
                </a:solidFill>
                <a:latin typeface="Aptos"/>
              </a:rPr>
              <a:t>BRAID Project at </a:t>
            </a:r>
            <a:r>
              <a:rPr sz="2700" b="1" dirty="0">
                <a:solidFill>
                  <a:srgbClr val="141F30"/>
                </a:solidFill>
                <a:latin typeface="Aptos"/>
              </a:rPr>
              <a:t>GSI/FAIR </a:t>
            </a:r>
            <a:endParaRPr dirty="0"/>
          </a:p>
        </p:txBody>
      </p:sp>
      <p:sp>
        <p:nvSpPr>
          <p:cNvPr id="373435006" name="Rectangle 3"/>
          <p:cNvSpPr/>
          <p:nvPr/>
        </p:nvSpPr>
        <p:spPr bwMode="auto">
          <a:xfrm>
            <a:off x="594360" y="941832"/>
            <a:ext cx="914400" cy="50292"/>
          </a:xfrm>
          <a:prstGeom prst="rect">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882095927" name="TextBox 4"/>
          <p:cNvSpPr txBox="1"/>
          <p:nvPr/>
        </p:nvSpPr>
        <p:spPr bwMode="auto">
          <a:xfrm>
            <a:off x="594360" y="1051560"/>
            <a:ext cx="10974599" cy="329543"/>
          </a:xfrm>
          <a:prstGeom prst="rect">
            <a:avLst/>
          </a:prstGeom>
          <a:noFill/>
        </p:spPr>
        <p:txBody>
          <a:bodyPr wrap="square" lIns="27432" tIns="27432" rIns="27432" bIns="27432" anchor="t">
            <a:spAutoFit/>
          </a:bodyPr>
          <a:lstStyle/>
          <a:p>
            <a:pPr algn="l">
              <a:defRPr/>
            </a:pPr>
            <a:endParaRPr/>
          </a:p>
        </p:txBody>
      </p:sp>
      <p:pic>
        <p:nvPicPr>
          <p:cNvPr id="48547829" name="Picture 5" descr="fourpillars.png"/>
          <p:cNvPicPr>
            <a:picLocks noChangeAspect="1"/>
          </p:cNvPicPr>
          <p:nvPr/>
        </p:nvPicPr>
        <p:blipFill rotWithShape="1">
          <a:blip r:embed="rId3"/>
          <a:stretch/>
        </p:blipFill>
        <p:spPr bwMode="auto">
          <a:xfrm>
            <a:off x="460981" y="1417320"/>
            <a:ext cx="6808497" cy="4620849"/>
          </a:xfrm>
          <a:prstGeom prst="rect">
            <a:avLst/>
          </a:prstGeom>
        </p:spPr>
      </p:pic>
      <p:sp>
        <p:nvSpPr>
          <p:cNvPr id="1042345198" name="Rounded Rectangle 6"/>
          <p:cNvSpPr/>
          <p:nvPr/>
        </p:nvSpPr>
        <p:spPr bwMode="auto">
          <a:xfrm>
            <a:off x="7635240" y="1508759"/>
            <a:ext cx="3840480" cy="4206240"/>
          </a:xfrm>
          <a:prstGeom prst="roundRect">
            <a:avLst>
              <a:gd name="adj" fmla="val 16667"/>
            </a:avLst>
          </a:prstGeom>
          <a:solidFill>
            <a:srgbClr val="FFFFFF"/>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739975648" name="TextBox 7"/>
          <p:cNvSpPr txBox="1"/>
          <p:nvPr/>
        </p:nvSpPr>
        <p:spPr bwMode="auto">
          <a:xfrm>
            <a:off x="7955278" y="1783080"/>
            <a:ext cx="3110400" cy="329543"/>
          </a:xfrm>
          <a:prstGeom prst="rect">
            <a:avLst/>
          </a:prstGeom>
          <a:noFill/>
        </p:spPr>
        <p:txBody>
          <a:bodyPr wrap="square" lIns="27432" tIns="27432" rIns="27432" bIns="27432" anchor="t">
            <a:spAutoFit/>
          </a:bodyPr>
          <a:lstStyle/>
          <a:p>
            <a:pPr algn="l">
              <a:defRPr/>
            </a:pPr>
            <a:r>
              <a:rPr sz="1800" b="1">
                <a:solidFill>
                  <a:srgbClr val="141F30"/>
                </a:solidFill>
                <a:latin typeface="Aptos"/>
              </a:rPr>
              <a:t>Focus of this talk</a:t>
            </a:r>
            <a:endParaRPr/>
          </a:p>
        </p:txBody>
      </p:sp>
      <p:sp>
        <p:nvSpPr>
          <p:cNvPr id="1706016535" name="TextBox 8"/>
          <p:cNvSpPr txBox="1"/>
          <p:nvPr/>
        </p:nvSpPr>
        <p:spPr bwMode="auto">
          <a:xfrm>
            <a:off x="7955278" y="2331720"/>
            <a:ext cx="1007280" cy="314303"/>
          </a:xfrm>
          <a:prstGeom prst="rect">
            <a:avLst/>
          </a:prstGeom>
          <a:noFill/>
        </p:spPr>
        <p:txBody>
          <a:bodyPr wrap="square" lIns="27432" tIns="27432" rIns="27432" bIns="27432" anchor="t">
            <a:spAutoFit/>
          </a:bodyPr>
          <a:lstStyle/>
          <a:p>
            <a:pPr algn="l">
              <a:defRPr/>
            </a:pPr>
            <a:r>
              <a:rPr sz="1700" b="1">
                <a:solidFill>
                  <a:srgbClr val="366699"/>
                </a:solidFill>
                <a:latin typeface="Aptos"/>
              </a:rPr>
              <a:t>CBM</a:t>
            </a:r>
            <a:endParaRPr/>
          </a:p>
        </p:txBody>
      </p:sp>
      <p:sp>
        <p:nvSpPr>
          <p:cNvPr id="1284993639" name="TextBox 9"/>
          <p:cNvSpPr txBox="1"/>
          <p:nvPr/>
        </p:nvSpPr>
        <p:spPr bwMode="auto">
          <a:xfrm>
            <a:off x="8915400" y="2286000"/>
            <a:ext cx="2104559" cy="603864"/>
          </a:xfrm>
          <a:prstGeom prst="rect">
            <a:avLst/>
          </a:prstGeom>
          <a:noFill/>
        </p:spPr>
        <p:txBody>
          <a:bodyPr wrap="square" lIns="27432" tIns="27432" rIns="27432" bIns="27432" anchor="t">
            <a:spAutoFit/>
          </a:bodyPr>
          <a:lstStyle/>
          <a:p>
            <a:pPr algn="l">
              <a:defRPr/>
            </a:pPr>
            <a:r>
              <a:rPr sz="1200" b="0">
                <a:solidFill>
                  <a:srgbClr val="5C6774"/>
                </a:solidFill>
                <a:latin typeface="Aptos"/>
              </a:rPr>
              <a:t>Fixed-target heavy-ion / proton collisions</a:t>
            </a:r>
            <a:br>
              <a:rPr sz="1200" b="0">
                <a:solidFill>
                  <a:srgbClr val="5C6774"/>
                </a:solidFill>
                <a:latin typeface="Aptos"/>
              </a:rPr>
            </a:br>
            <a:r>
              <a:rPr sz="1200" b="0">
                <a:solidFill>
                  <a:srgbClr val="5C6774"/>
                </a:solidFill>
                <a:latin typeface="Aptos"/>
              </a:rPr>
              <a:t>→ dense nuclear matter</a:t>
            </a:r>
            <a:endParaRPr/>
          </a:p>
        </p:txBody>
      </p:sp>
      <p:sp>
        <p:nvSpPr>
          <p:cNvPr id="566788663" name="TextBox 10"/>
          <p:cNvSpPr txBox="1"/>
          <p:nvPr/>
        </p:nvSpPr>
        <p:spPr bwMode="auto">
          <a:xfrm>
            <a:off x="7955278" y="3246120"/>
            <a:ext cx="1281599" cy="314303"/>
          </a:xfrm>
          <a:prstGeom prst="rect">
            <a:avLst/>
          </a:prstGeom>
          <a:noFill/>
        </p:spPr>
        <p:txBody>
          <a:bodyPr wrap="square" lIns="27432" tIns="27432" rIns="27432" bIns="27432" anchor="t">
            <a:spAutoFit/>
          </a:bodyPr>
          <a:lstStyle/>
          <a:p>
            <a:pPr algn="l">
              <a:defRPr/>
            </a:pPr>
            <a:r>
              <a:rPr sz="1700" b="1">
                <a:solidFill>
                  <a:srgbClr val="B53E37"/>
                </a:solidFill>
                <a:latin typeface="Aptos"/>
              </a:rPr>
              <a:t>PANDA</a:t>
            </a:r>
            <a:endParaRPr/>
          </a:p>
        </p:txBody>
      </p:sp>
      <p:sp>
        <p:nvSpPr>
          <p:cNvPr id="682950876" name="TextBox 11"/>
          <p:cNvSpPr txBox="1"/>
          <p:nvPr/>
        </p:nvSpPr>
        <p:spPr bwMode="auto">
          <a:xfrm>
            <a:off x="8915400" y="3200400"/>
            <a:ext cx="2104559" cy="603864"/>
          </a:xfrm>
          <a:prstGeom prst="rect">
            <a:avLst/>
          </a:prstGeom>
          <a:noFill/>
        </p:spPr>
        <p:txBody>
          <a:bodyPr wrap="square" lIns="27432" tIns="27432" rIns="27432" bIns="27432" anchor="t">
            <a:spAutoFit/>
          </a:bodyPr>
          <a:lstStyle/>
          <a:p>
            <a:pPr algn="l">
              <a:defRPr/>
            </a:pPr>
            <a:r>
              <a:rPr sz="1200" b="0">
                <a:solidFill>
                  <a:srgbClr val="5C6774"/>
                </a:solidFill>
                <a:latin typeface="Aptos"/>
              </a:rPr>
              <a:t>Antiproton annihilation</a:t>
            </a:r>
            <a:br>
              <a:rPr sz="1200" b="0">
                <a:solidFill>
                  <a:srgbClr val="5C6774"/>
                </a:solidFill>
                <a:latin typeface="Aptos"/>
              </a:rPr>
            </a:br>
            <a:r>
              <a:rPr sz="1200" b="0">
                <a:solidFill>
                  <a:srgbClr val="5C6774"/>
                </a:solidFill>
                <a:latin typeface="Aptos"/>
              </a:rPr>
              <a:t>→ hadron structure &amp; spectroscopy</a:t>
            </a:r>
            <a:endParaRPr/>
          </a:p>
        </p:txBody>
      </p:sp>
      <p:sp>
        <p:nvSpPr>
          <p:cNvPr id="334363461" name="TextBox 12"/>
          <p:cNvSpPr txBox="1"/>
          <p:nvPr/>
        </p:nvSpPr>
        <p:spPr bwMode="auto">
          <a:xfrm>
            <a:off x="7955278" y="4206240"/>
            <a:ext cx="1647359" cy="283824"/>
          </a:xfrm>
          <a:prstGeom prst="rect">
            <a:avLst/>
          </a:prstGeom>
          <a:noFill/>
        </p:spPr>
        <p:txBody>
          <a:bodyPr wrap="square" lIns="27432" tIns="27432" rIns="27432" bIns="27432" anchor="t">
            <a:spAutoFit/>
          </a:bodyPr>
          <a:lstStyle/>
          <a:p>
            <a:pPr algn="l">
              <a:defRPr/>
            </a:pPr>
            <a:r>
              <a:rPr sz="1500" b="1">
                <a:solidFill>
                  <a:srgbClr val="DC742B"/>
                </a:solidFill>
                <a:latin typeface="Aptos"/>
              </a:rPr>
              <a:t>Shared challenge</a:t>
            </a:r>
            <a:endParaRPr/>
          </a:p>
        </p:txBody>
      </p:sp>
      <p:sp>
        <p:nvSpPr>
          <p:cNvPr id="265170101" name="TextBox 13"/>
          <p:cNvSpPr txBox="1"/>
          <p:nvPr/>
        </p:nvSpPr>
        <p:spPr bwMode="auto">
          <a:xfrm>
            <a:off x="7955278" y="4572000"/>
            <a:ext cx="3018960" cy="649584"/>
          </a:xfrm>
          <a:prstGeom prst="rect">
            <a:avLst/>
          </a:prstGeom>
          <a:noFill/>
        </p:spPr>
        <p:txBody>
          <a:bodyPr wrap="square" lIns="27432" tIns="27432" rIns="27432" bIns="27432" anchor="t">
            <a:spAutoFit/>
          </a:bodyPr>
          <a:lstStyle/>
          <a:p>
            <a:pPr algn="l">
              <a:defRPr/>
            </a:pPr>
            <a:r>
              <a:rPr sz="1300" b="1">
                <a:solidFill>
                  <a:srgbClr val="262D36"/>
                </a:solidFill>
                <a:latin typeface="Aptos"/>
              </a:rPr>
              <a:t>Complex detector signals must be turned into reliable particle information.</a:t>
            </a:r>
            <a:endParaRPr/>
          </a:p>
        </p:txBody>
      </p:sp>
      <p:sp>
        <p:nvSpPr>
          <p:cNvPr id="44639715" name="TextBox 15"/>
          <p:cNvSpPr txBox="1"/>
          <p:nvPr/>
        </p:nvSpPr>
        <p:spPr bwMode="auto">
          <a:xfrm>
            <a:off x="11292840" y="6510528"/>
            <a:ext cx="275759" cy="177143"/>
          </a:xfrm>
          <a:prstGeom prst="rect">
            <a:avLst/>
          </a:prstGeom>
          <a:noFill/>
        </p:spPr>
        <p:txBody>
          <a:bodyPr wrap="square" lIns="27432" tIns="27432" rIns="27432" bIns="27432" anchor="t">
            <a:spAutoFit/>
          </a:bodyPr>
          <a:lstStyle/>
          <a:p>
            <a:pPr algn="r">
              <a:defRPr/>
            </a:pPr>
            <a:r>
              <a:rPr sz="800" b="0">
                <a:solidFill>
                  <a:srgbClr val="87919B"/>
                </a:solidFill>
                <a:latin typeface="Aptos"/>
              </a:rPr>
              <a:t>4</a:t>
            </a:r>
            <a:endParaRPr/>
          </a:p>
        </p:txBody>
      </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945637863" name="TextBox 2"/>
          <p:cNvSpPr txBox="1"/>
          <p:nvPr/>
        </p:nvSpPr>
        <p:spPr bwMode="auto">
          <a:xfrm>
            <a:off x="594360" y="347471"/>
            <a:ext cx="10990439" cy="470898"/>
          </a:xfrm>
          <a:prstGeom prst="rect">
            <a:avLst/>
          </a:prstGeom>
          <a:noFill/>
        </p:spPr>
        <p:txBody>
          <a:bodyPr wrap="square" lIns="27432" tIns="27432" rIns="27432" bIns="27432" anchor="t">
            <a:spAutoFit/>
          </a:bodyPr>
          <a:lstStyle/>
          <a:p>
            <a:pPr algn="l">
              <a:defRPr/>
            </a:pPr>
            <a:r>
              <a:rPr lang="de-DE" sz="2700" b="1" i="1" dirty="0">
                <a:solidFill>
                  <a:srgbClr val="0070C0"/>
                </a:solidFill>
                <a:latin typeface="Aptos"/>
              </a:rPr>
              <a:t>FAIR </a:t>
            </a:r>
            <a:r>
              <a:rPr lang="de-DE" sz="2700" b="1" i="1" dirty="0" err="1">
                <a:solidFill>
                  <a:srgbClr val="0070C0"/>
                </a:solidFill>
                <a:latin typeface="Aptos"/>
              </a:rPr>
              <a:t>use</a:t>
            </a:r>
            <a:r>
              <a:rPr lang="de-DE" sz="2700" b="1" i="1" dirty="0">
                <a:solidFill>
                  <a:srgbClr val="0070C0"/>
                </a:solidFill>
                <a:latin typeface="Aptos"/>
              </a:rPr>
              <a:t> </a:t>
            </a:r>
            <a:r>
              <a:rPr lang="de-DE" sz="2700" b="1" i="1" dirty="0" err="1">
                <a:solidFill>
                  <a:srgbClr val="0070C0"/>
                </a:solidFill>
                <a:latin typeface="Aptos"/>
              </a:rPr>
              <a:t>cases</a:t>
            </a:r>
            <a:r>
              <a:rPr lang="de-DE" sz="2700" b="1" i="1" dirty="0">
                <a:solidFill>
                  <a:srgbClr val="0070C0"/>
                </a:solidFill>
                <a:latin typeface="Aptos"/>
              </a:rPr>
              <a:t> </a:t>
            </a:r>
            <a:r>
              <a:rPr lang="de-DE" sz="2700" b="1" i="1" dirty="0" err="1">
                <a:solidFill>
                  <a:srgbClr val="0070C0"/>
                </a:solidFill>
                <a:latin typeface="Aptos"/>
              </a:rPr>
              <a:t>of</a:t>
            </a:r>
            <a:r>
              <a:rPr lang="de-DE" sz="2700" b="1" i="1" dirty="0">
                <a:solidFill>
                  <a:srgbClr val="0070C0"/>
                </a:solidFill>
                <a:latin typeface="Aptos"/>
              </a:rPr>
              <a:t> </a:t>
            </a:r>
            <a:r>
              <a:rPr lang="de-DE" sz="2700" b="1" i="1" dirty="0" err="1">
                <a:solidFill>
                  <a:srgbClr val="0070C0"/>
                </a:solidFill>
                <a:latin typeface="Aptos"/>
              </a:rPr>
              <a:t>various</a:t>
            </a:r>
            <a:r>
              <a:rPr lang="de-DE" sz="2700" b="1" i="1" dirty="0">
                <a:solidFill>
                  <a:srgbClr val="0070C0"/>
                </a:solidFill>
                <a:latin typeface="Aptos"/>
              </a:rPr>
              <a:t> </a:t>
            </a:r>
            <a:r>
              <a:rPr lang="de-DE" sz="2700" b="1" i="1" dirty="0" err="1">
                <a:solidFill>
                  <a:srgbClr val="0070C0"/>
                </a:solidFill>
                <a:latin typeface="Aptos"/>
              </a:rPr>
              <a:t>muon</a:t>
            </a:r>
            <a:r>
              <a:rPr lang="de-DE" sz="2700" b="1" i="1" dirty="0">
                <a:solidFill>
                  <a:srgbClr val="0070C0"/>
                </a:solidFill>
                <a:latin typeface="Aptos"/>
              </a:rPr>
              <a:t> </a:t>
            </a:r>
            <a:r>
              <a:rPr lang="de-DE" sz="2700" b="1" i="1" dirty="0" err="1">
                <a:solidFill>
                  <a:srgbClr val="0070C0"/>
                </a:solidFill>
                <a:latin typeface="Aptos"/>
              </a:rPr>
              <a:t>detectors</a:t>
            </a:r>
            <a:r>
              <a:rPr lang="de-DE" sz="2700" b="1" i="1" dirty="0">
                <a:solidFill>
                  <a:srgbClr val="0070C0"/>
                </a:solidFill>
                <a:latin typeface="Aptos"/>
              </a:rPr>
              <a:t> at different </a:t>
            </a:r>
            <a:r>
              <a:rPr lang="de-DE" sz="2700" b="1" i="1" dirty="0" err="1">
                <a:solidFill>
                  <a:srgbClr val="0070C0"/>
                </a:solidFill>
                <a:latin typeface="Aptos"/>
              </a:rPr>
              <a:t>beams</a:t>
            </a:r>
            <a:r>
              <a:rPr lang="de-DE" sz="2700" b="1" i="1" dirty="0">
                <a:solidFill>
                  <a:srgbClr val="0070C0"/>
                </a:solidFill>
                <a:latin typeface="Aptos"/>
              </a:rPr>
              <a:t>: </a:t>
            </a:r>
            <a:r>
              <a:rPr sz="2700" b="1" i="1" dirty="0">
                <a:solidFill>
                  <a:srgbClr val="0070C0"/>
                </a:solidFill>
                <a:latin typeface="Aptos"/>
              </a:rPr>
              <a:t>CBM </a:t>
            </a:r>
            <a:r>
              <a:rPr lang="de-DE" sz="2700" b="1" i="1" dirty="0">
                <a:solidFill>
                  <a:srgbClr val="0070C0"/>
                </a:solidFill>
                <a:latin typeface="Aptos"/>
              </a:rPr>
              <a:t>/ </a:t>
            </a:r>
            <a:r>
              <a:rPr sz="2700" b="1" i="1" dirty="0">
                <a:solidFill>
                  <a:srgbClr val="0070C0"/>
                </a:solidFill>
                <a:latin typeface="Aptos"/>
              </a:rPr>
              <a:t>PANDA</a:t>
            </a:r>
            <a:endParaRPr i="1" dirty="0">
              <a:solidFill>
                <a:srgbClr val="0070C0"/>
              </a:solidFill>
            </a:endParaRPr>
          </a:p>
        </p:txBody>
      </p:sp>
      <p:sp>
        <p:nvSpPr>
          <p:cNvPr id="1983437304" name="Rectangle 3"/>
          <p:cNvSpPr/>
          <p:nvPr/>
        </p:nvSpPr>
        <p:spPr bwMode="auto">
          <a:xfrm>
            <a:off x="594360" y="941832"/>
            <a:ext cx="914400" cy="50292"/>
          </a:xfrm>
          <a:prstGeom prst="rect">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pic>
        <p:nvPicPr>
          <p:cNvPr id="1556590494" name="Picture 5" descr="image-5-1.png"/>
          <p:cNvPicPr>
            <a:picLocks noChangeAspect="1"/>
          </p:cNvPicPr>
          <p:nvPr/>
        </p:nvPicPr>
        <p:blipFill rotWithShape="1">
          <a:blip r:embed="rId3"/>
          <a:stretch/>
        </p:blipFill>
        <p:spPr bwMode="auto">
          <a:xfrm>
            <a:off x="305208" y="1445173"/>
            <a:ext cx="5669280" cy="3077445"/>
          </a:xfrm>
          <a:prstGeom prst="rect">
            <a:avLst/>
          </a:prstGeom>
        </p:spPr>
      </p:pic>
      <p:pic>
        <p:nvPicPr>
          <p:cNvPr id="2064785493" name="Picture 6" descr="image-6-1.png"/>
          <p:cNvPicPr>
            <a:picLocks noChangeAspect="1"/>
          </p:cNvPicPr>
          <p:nvPr/>
        </p:nvPicPr>
        <p:blipFill rotWithShape="1">
          <a:blip r:embed="rId4"/>
          <a:stretch/>
        </p:blipFill>
        <p:spPr bwMode="auto">
          <a:xfrm>
            <a:off x="6376307" y="1445173"/>
            <a:ext cx="5440680" cy="3282723"/>
          </a:xfrm>
          <a:prstGeom prst="rect">
            <a:avLst/>
          </a:prstGeom>
        </p:spPr>
      </p:pic>
      <p:sp>
        <p:nvSpPr>
          <p:cNvPr id="622895627" name="Rounded Rectangle 7"/>
          <p:cNvSpPr/>
          <p:nvPr/>
        </p:nvSpPr>
        <p:spPr bwMode="auto">
          <a:xfrm>
            <a:off x="1051560" y="5102352"/>
            <a:ext cx="5212080" cy="1188720"/>
          </a:xfrm>
          <a:prstGeom prst="roundRect">
            <a:avLst>
              <a:gd name="adj" fmla="val 16667"/>
            </a:avLst>
          </a:prstGeom>
          <a:solidFill>
            <a:srgbClr val="F6F8FA"/>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263448673" name="TextBox 8"/>
          <p:cNvSpPr txBox="1"/>
          <p:nvPr/>
        </p:nvSpPr>
        <p:spPr bwMode="auto">
          <a:xfrm>
            <a:off x="2880360" y="5171915"/>
            <a:ext cx="915840" cy="314303"/>
          </a:xfrm>
          <a:prstGeom prst="rect">
            <a:avLst/>
          </a:prstGeom>
          <a:noFill/>
        </p:spPr>
        <p:txBody>
          <a:bodyPr wrap="square" lIns="27432" tIns="27432" rIns="27432" bIns="27432" anchor="t">
            <a:spAutoFit/>
          </a:bodyPr>
          <a:lstStyle/>
          <a:p>
            <a:pPr algn="l">
              <a:defRPr/>
            </a:pPr>
            <a:r>
              <a:rPr sz="1700" b="1">
                <a:solidFill>
                  <a:srgbClr val="366699"/>
                </a:solidFill>
                <a:latin typeface="Aptos"/>
              </a:rPr>
              <a:t>CBM</a:t>
            </a:r>
            <a:endParaRPr/>
          </a:p>
        </p:txBody>
      </p:sp>
      <p:sp>
        <p:nvSpPr>
          <p:cNvPr id="261519676" name="TextBox 9"/>
          <p:cNvSpPr txBox="1"/>
          <p:nvPr/>
        </p:nvSpPr>
        <p:spPr bwMode="auto">
          <a:xfrm>
            <a:off x="1508759" y="5486220"/>
            <a:ext cx="3659040" cy="420984"/>
          </a:xfrm>
          <a:prstGeom prst="rect">
            <a:avLst/>
          </a:prstGeom>
          <a:noFill/>
        </p:spPr>
        <p:txBody>
          <a:bodyPr wrap="square" lIns="27432" tIns="27432" rIns="27432" bIns="27432" anchor="t">
            <a:spAutoFit/>
          </a:bodyPr>
          <a:lstStyle/>
          <a:p>
            <a:pPr algn="l">
              <a:defRPr/>
            </a:pPr>
            <a:r>
              <a:rPr sz="1200" b="0">
                <a:solidFill>
                  <a:srgbClr val="5C6774"/>
                </a:solidFill>
                <a:latin typeface="Aptos"/>
              </a:rPr>
              <a:t>SIS100 fixed-target collisions · high baryon density · high event rates</a:t>
            </a:r>
            <a:endParaRPr/>
          </a:p>
        </p:txBody>
      </p:sp>
      <p:sp>
        <p:nvSpPr>
          <p:cNvPr id="1846791233" name="Rounded Rectangle 10"/>
          <p:cNvSpPr/>
          <p:nvPr/>
        </p:nvSpPr>
        <p:spPr bwMode="auto">
          <a:xfrm>
            <a:off x="7060446" y="5102352"/>
            <a:ext cx="4369553" cy="1188720"/>
          </a:xfrm>
          <a:prstGeom prst="roundRect">
            <a:avLst>
              <a:gd name="adj" fmla="val 16667"/>
            </a:avLst>
          </a:prstGeom>
          <a:solidFill>
            <a:srgbClr val="F6F8FA"/>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585511511" name="TextBox 11"/>
          <p:cNvSpPr txBox="1"/>
          <p:nvPr/>
        </p:nvSpPr>
        <p:spPr bwMode="auto">
          <a:xfrm>
            <a:off x="8380230" y="5157216"/>
            <a:ext cx="1144440" cy="314303"/>
          </a:xfrm>
          <a:prstGeom prst="rect">
            <a:avLst/>
          </a:prstGeom>
          <a:noFill/>
        </p:spPr>
        <p:txBody>
          <a:bodyPr wrap="square" lIns="27432" tIns="27432" rIns="27432" bIns="27432" anchor="t">
            <a:spAutoFit/>
          </a:bodyPr>
          <a:lstStyle/>
          <a:p>
            <a:pPr algn="l">
              <a:defRPr/>
            </a:pPr>
            <a:r>
              <a:rPr sz="1700" b="1">
                <a:solidFill>
                  <a:srgbClr val="B53E37"/>
                </a:solidFill>
                <a:latin typeface="Aptos"/>
              </a:rPr>
              <a:t>PANDA</a:t>
            </a:r>
            <a:endParaRPr/>
          </a:p>
        </p:txBody>
      </p:sp>
      <p:sp>
        <p:nvSpPr>
          <p:cNvPr id="1433168384" name="TextBox 12"/>
          <p:cNvSpPr txBox="1"/>
          <p:nvPr/>
        </p:nvSpPr>
        <p:spPr bwMode="auto">
          <a:xfrm>
            <a:off x="7589520" y="5431536"/>
            <a:ext cx="3567600" cy="420984"/>
          </a:xfrm>
          <a:prstGeom prst="rect">
            <a:avLst/>
          </a:prstGeom>
          <a:noFill/>
        </p:spPr>
        <p:txBody>
          <a:bodyPr wrap="square" lIns="27432" tIns="27432" rIns="27432" bIns="27432" anchor="t">
            <a:spAutoFit/>
          </a:bodyPr>
          <a:lstStyle/>
          <a:p>
            <a:pPr algn="l">
              <a:defRPr/>
            </a:pPr>
            <a:r>
              <a:rPr sz="1200" b="0">
                <a:solidFill>
                  <a:srgbClr val="5C6774"/>
                </a:solidFill>
                <a:latin typeface="Aptos"/>
              </a:rPr>
              <a:t>Antiproton beam · hadron spectroscopy · tracking + PID in a large detector</a:t>
            </a:r>
            <a:endParaRPr/>
          </a:p>
        </p:txBody>
      </p:sp>
      <p:sp>
        <p:nvSpPr>
          <p:cNvPr id="791661110" name="TextBox 14"/>
          <p:cNvSpPr txBox="1"/>
          <p:nvPr/>
        </p:nvSpPr>
        <p:spPr bwMode="auto">
          <a:xfrm>
            <a:off x="11292840" y="6510528"/>
            <a:ext cx="275759" cy="177143"/>
          </a:xfrm>
          <a:prstGeom prst="rect">
            <a:avLst/>
          </a:prstGeom>
          <a:noFill/>
        </p:spPr>
        <p:txBody>
          <a:bodyPr wrap="square" lIns="27432" tIns="27432" rIns="27432" bIns="27432" anchor="t">
            <a:spAutoFit/>
          </a:bodyPr>
          <a:lstStyle/>
          <a:p>
            <a:pPr algn="r">
              <a:defRPr/>
            </a:pPr>
            <a:r>
              <a:rPr sz="800" b="0">
                <a:solidFill>
                  <a:srgbClr val="87919B"/>
                </a:solidFill>
                <a:latin typeface="Aptos"/>
              </a:rPr>
              <a:t>5</a:t>
            </a:r>
            <a:endParaRPr/>
          </a:p>
        </p:txBody>
      </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008617222" name="Rectangle 1"/>
          <p:cNvSpPr/>
          <p:nvPr/>
        </p:nvSpPr>
        <p:spPr bwMode="auto">
          <a:xfrm>
            <a:off x="0" y="0"/>
            <a:ext cx="12191695" cy="6858000"/>
          </a:xfrm>
          <a:prstGeom prst="rect">
            <a:avLst/>
          </a:prstGeom>
          <a:solidFill>
            <a:srgbClr val="F6F8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2145927713" name="TextBox 2"/>
          <p:cNvSpPr txBox="1"/>
          <p:nvPr/>
        </p:nvSpPr>
        <p:spPr bwMode="auto">
          <a:xfrm>
            <a:off x="594360" y="347471"/>
            <a:ext cx="10974239" cy="466704"/>
          </a:xfrm>
          <a:prstGeom prst="rect">
            <a:avLst/>
          </a:prstGeom>
          <a:noFill/>
        </p:spPr>
        <p:txBody>
          <a:bodyPr wrap="square" lIns="27432" tIns="27432" rIns="27432" bIns="27432" anchor="t">
            <a:spAutoFit/>
          </a:bodyPr>
          <a:lstStyle/>
          <a:p>
            <a:pPr algn="l">
              <a:defRPr/>
            </a:pPr>
            <a:r>
              <a:rPr sz="2700" b="1">
                <a:solidFill>
                  <a:srgbClr val="141F30"/>
                </a:solidFill>
                <a:latin typeface="Aptos"/>
              </a:rPr>
              <a:t>Why muon identification?</a:t>
            </a:r>
            <a:endParaRPr/>
          </a:p>
        </p:txBody>
      </p:sp>
      <p:sp>
        <p:nvSpPr>
          <p:cNvPr id="451301340" name="Rectangle 3"/>
          <p:cNvSpPr/>
          <p:nvPr/>
        </p:nvSpPr>
        <p:spPr bwMode="auto">
          <a:xfrm>
            <a:off x="594360" y="941832"/>
            <a:ext cx="914400" cy="50292"/>
          </a:xfrm>
          <a:prstGeom prst="rect">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257332692" name="Rounded Rectangle 5"/>
          <p:cNvSpPr/>
          <p:nvPr/>
        </p:nvSpPr>
        <p:spPr bwMode="auto">
          <a:xfrm>
            <a:off x="640080" y="1508759"/>
            <a:ext cx="3840480" cy="4251960"/>
          </a:xfrm>
          <a:prstGeom prst="roundRect">
            <a:avLst>
              <a:gd name="adj" fmla="val 16667"/>
            </a:avLst>
          </a:prstGeom>
          <a:solidFill>
            <a:srgbClr val="FFFFFF"/>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572124472" name="TextBox 6"/>
          <p:cNvSpPr txBox="1"/>
          <p:nvPr/>
        </p:nvSpPr>
        <p:spPr bwMode="auto">
          <a:xfrm>
            <a:off x="914400" y="1783080"/>
            <a:ext cx="2927519" cy="329543"/>
          </a:xfrm>
          <a:prstGeom prst="rect">
            <a:avLst/>
          </a:prstGeom>
          <a:noFill/>
        </p:spPr>
        <p:txBody>
          <a:bodyPr wrap="square" lIns="27432" tIns="27432" rIns="27432" bIns="27432" anchor="t">
            <a:spAutoFit/>
          </a:bodyPr>
          <a:lstStyle/>
          <a:p>
            <a:pPr algn="l">
              <a:defRPr/>
            </a:pPr>
            <a:r>
              <a:rPr sz="1800" b="1">
                <a:solidFill>
                  <a:srgbClr val="141F30"/>
                </a:solidFill>
                <a:latin typeface="Aptos"/>
              </a:rPr>
              <a:t>The physics need</a:t>
            </a:r>
            <a:endParaRPr/>
          </a:p>
        </p:txBody>
      </p:sp>
      <p:sp>
        <p:nvSpPr>
          <p:cNvPr id="1983716193" name="TextBox 7"/>
          <p:cNvSpPr txBox="1"/>
          <p:nvPr/>
        </p:nvSpPr>
        <p:spPr bwMode="auto">
          <a:xfrm>
            <a:off x="914400" y="2331720"/>
            <a:ext cx="3227040" cy="2324459"/>
          </a:xfrm>
          <a:prstGeom prst="rect">
            <a:avLst/>
          </a:prstGeom>
          <a:noFill/>
        </p:spPr>
        <p:txBody>
          <a:bodyPr wrap="square" lIns="0" tIns="0" rIns="0" bIns="0">
            <a:spAutoFit/>
          </a:bodyPr>
          <a:lstStyle/>
          <a:p>
            <a:pPr>
              <a:spcAft>
                <a:spcPts val="500"/>
              </a:spcAft>
              <a:defRPr sz="1300">
                <a:solidFill>
                  <a:srgbClr val="262D36"/>
                </a:solidFill>
                <a:latin typeface="Aptos"/>
              </a:defRPr>
            </a:pPr>
            <a:r>
              <a:t>•  </a:t>
            </a:r>
            <a:r>
              <a:rPr sz="1400">
                <a:latin typeface="Caladea"/>
                <a:ea typeface="Caladea"/>
                <a:cs typeface="Caladea"/>
              </a:rPr>
              <a:t>Muons are very good signatures in many hadron-physics measurements and carries a large amount of physics.</a:t>
            </a:r>
            <a:endParaRPr sz="1400">
              <a:latin typeface="Caladea"/>
              <a:cs typeface="Caladea"/>
            </a:endParaRPr>
          </a:p>
          <a:p>
            <a:pPr>
              <a:spcAft>
                <a:spcPts val="500"/>
              </a:spcAft>
              <a:defRPr sz="1300">
                <a:solidFill>
                  <a:srgbClr val="262D36"/>
                </a:solidFill>
                <a:latin typeface="Aptos"/>
              </a:defRPr>
            </a:pPr>
            <a:r>
              <a:rPr sz="1400">
                <a:latin typeface="Caladea"/>
                <a:ea typeface="Caladea"/>
                <a:cs typeface="Caladea"/>
              </a:rPr>
              <a:t>•  The main task is to separate muons from other particles and background.</a:t>
            </a:r>
            <a:endParaRPr sz="1400">
              <a:latin typeface="Caladea"/>
              <a:cs typeface="Caladea"/>
            </a:endParaRPr>
          </a:p>
          <a:p>
            <a:pPr>
              <a:spcAft>
                <a:spcPts val="500"/>
              </a:spcAft>
              <a:defRPr sz="1300">
                <a:solidFill>
                  <a:srgbClr val="262D36"/>
                </a:solidFill>
                <a:latin typeface="Aptos"/>
              </a:defRPr>
            </a:pPr>
            <a:r>
              <a:rPr sz="1400">
                <a:latin typeface="Caladea"/>
                <a:ea typeface="Caladea"/>
                <a:cs typeface="Caladea"/>
              </a:rPr>
              <a:t>•  Forward beam-line setups can combine gaseous detectors, straw tubes and absorbers.</a:t>
            </a:r>
            <a:endParaRPr sz="1400">
              <a:latin typeface="Caladea"/>
              <a:cs typeface="Caladea"/>
            </a:endParaRPr>
          </a:p>
          <a:p>
            <a:pPr>
              <a:spcAft>
                <a:spcPts val="500"/>
              </a:spcAft>
              <a:defRPr sz="1300">
                <a:solidFill>
                  <a:srgbClr val="262D36"/>
                </a:solidFill>
                <a:latin typeface="Aptos"/>
              </a:defRPr>
            </a:pPr>
            <a:r>
              <a:rPr sz="1400">
                <a:latin typeface="Caladea"/>
                <a:ea typeface="Caladea"/>
                <a:cs typeface="Caladea"/>
              </a:rPr>
              <a:t>•  The detector arrangement changes with beam, target and experimental goal.</a:t>
            </a:r>
            <a:endParaRPr sz="1400">
              <a:latin typeface="Caladea"/>
              <a:cs typeface="Caladea"/>
            </a:endParaRPr>
          </a:p>
        </p:txBody>
      </p:sp>
      <p:sp>
        <p:nvSpPr>
          <p:cNvPr id="1677765383" name="Rounded Rectangle 8"/>
          <p:cNvSpPr/>
          <p:nvPr/>
        </p:nvSpPr>
        <p:spPr bwMode="auto">
          <a:xfrm>
            <a:off x="914400" y="4983480"/>
            <a:ext cx="3200400" cy="502920"/>
          </a:xfrm>
          <a:prstGeom prst="roundRect">
            <a:avLst>
              <a:gd name="adj" fmla="val 16667"/>
            </a:avLst>
          </a:prstGeom>
          <a:solidFill>
            <a:srgbClr val="EBF3F4"/>
          </a:solidFill>
          <a:ln>
            <a:solidFill>
              <a:srgbClr val="1A8185"/>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35376551" name="TextBox 9"/>
          <p:cNvSpPr txBox="1"/>
          <p:nvPr/>
        </p:nvSpPr>
        <p:spPr bwMode="auto">
          <a:xfrm>
            <a:off x="1051560" y="5038344"/>
            <a:ext cx="3018960" cy="420984"/>
          </a:xfrm>
          <a:prstGeom prst="rect">
            <a:avLst/>
          </a:prstGeom>
          <a:noFill/>
        </p:spPr>
        <p:txBody>
          <a:bodyPr wrap="square" lIns="27432" tIns="27432" rIns="27432" bIns="27432" anchor="t">
            <a:spAutoFit/>
          </a:bodyPr>
          <a:lstStyle/>
          <a:p>
            <a:pPr algn="ctr">
              <a:defRPr/>
            </a:pPr>
            <a:r>
              <a:rPr sz="1200" b="1">
                <a:solidFill>
                  <a:srgbClr val="1A8185"/>
                </a:solidFill>
                <a:latin typeface="Aptos"/>
              </a:rPr>
              <a:t>Common task → adaptable reconstruction</a:t>
            </a:r>
            <a:endParaRPr/>
          </a:p>
        </p:txBody>
      </p:sp>
      <p:sp>
        <p:nvSpPr>
          <p:cNvPr id="937741783" name="TextBox 10"/>
          <p:cNvSpPr txBox="1"/>
          <p:nvPr/>
        </p:nvSpPr>
        <p:spPr bwMode="auto">
          <a:xfrm>
            <a:off x="4892039" y="1691640"/>
            <a:ext cx="2927519" cy="603864"/>
          </a:xfrm>
          <a:prstGeom prst="rect">
            <a:avLst/>
          </a:prstGeom>
          <a:noFill/>
        </p:spPr>
        <p:txBody>
          <a:bodyPr wrap="square" lIns="27432" tIns="27432" rIns="27432" bIns="27432" anchor="t">
            <a:spAutoFit/>
          </a:bodyPr>
          <a:lstStyle/>
          <a:p>
            <a:pPr algn="l">
              <a:defRPr/>
            </a:pPr>
            <a:r>
              <a:rPr sz="1800" b="1">
                <a:solidFill>
                  <a:srgbClr val="141F30"/>
                </a:solidFill>
                <a:latin typeface="Aptos"/>
              </a:rPr>
              <a:t>Forward-scattering example</a:t>
            </a:r>
            <a:endParaRPr/>
          </a:p>
        </p:txBody>
      </p:sp>
      <p:cxnSp>
        <p:nvCxnSpPr>
          <p:cNvPr id="1408581434" name="Connector 11"/>
          <p:cNvCxnSpPr/>
          <p:nvPr/>
        </p:nvCxnSpPr>
        <p:spPr bwMode="auto">
          <a:xfrm>
            <a:off x="4983480" y="2971800"/>
            <a:ext cx="6309360" cy="0"/>
          </a:xfrm>
          <a:prstGeom prst="line">
            <a:avLst/>
          </a:prstGeom>
          <a:ln w="63500">
            <a:solidFill>
              <a:srgbClr val="5C6774"/>
            </a:solidFill>
          </a:ln>
        </p:spPr>
        <p:style>
          <a:lnRef idx="2">
            <a:schemeClr val="accent1"/>
          </a:lnRef>
          <a:fillRef idx="0">
            <a:schemeClr val="accent1"/>
          </a:fillRef>
          <a:effectRef idx="1">
            <a:schemeClr val="accent1"/>
          </a:effectRef>
          <a:fontRef idx="minor">
            <a:schemeClr val="tx1"/>
          </a:fontRef>
        </p:style>
      </p:cxnSp>
      <p:sp>
        <p:nvSpPr>
          <p:cNvPr id="1568169824" name="TextBox 12"/>
          <p:cNvSpPr txBox="1"/>
          <p:nvPr/>
        </p:nvSpPr>
        <p:spPr bwMode="auto">
          <a:xfrm>
            <a:off x="4983480" y="2542031"/>
            <a:ext cx="732960" cy="222863"/>
          </a:xfrm>
          <a:prstGeom prst="rect">
            <a:avLst/>
          </a:prstGeom>
          <a:noFill/>
        </p:spPr>
        <p:txBody>
          <a:bodyPr wrap="square" lIns="27432" tIns="27432" rIns="27432" bIns="27432" anchor="t">
            <a:spAutoFit/>
          </a:bodyPr>
          <a:lstStyle/>
          <a:p>
            <a:pPr algn="l">
              <a:defRPr/>
            </a:pPr>
            <a:r>
              <a:rPr sz="1100" b="1">
                <a:solidFill>
                  <a:srgbClr val="5C6774"/>
                </a:solidFill>
                <a:latin typeface="Aptos"/>
              </a:rPr>
              <a:t>beam</a:t>
            </a:r>
            <a:endParaRPr/>
          </a:p>
        </p:txBody>
      </p:sp>
      <p:sp>
        <p:nvSpPr>
          <p:cNvPr id="1183295159" name="Rounded Rectangle 13"/>
          <p:cNvSpPr/>
          <p:nvPr/>
        </p:nvSpPr>
        <p:spPr bwMode="auto">
          <a:xfrm>
            <a:off x="5989320" y="2578608"/>
            <a:ext cx="502920" cy="777240"/>
          </a:xfrm>
          <a:prstGeom prst="roundRect">
            <a:avLst>
              <a:gd name="adj" fmla="val 16667"/>
            </a:avLst>
          </a:prstGeom>
          <a:solidFill>
            <a:srgbClr val="B53E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31127570" name="TextBox 14"/>
          <p:cNvSpPr txBox="1"/>
          <p:nvPr/>
        </p:nvSpPr>
        <p:spPr bwMode="auto">
          <a:xfrm>
            <a:off x="5916168" y="3822190"/>
            <a:ext cx="915840" cy="207623"/>
          </a:xfrm>
          <a:prstGeom prst="rect">
            <a:avLst/>
          </a:prstGeom>
          <a:noFill/>
        </p:spPr>
        <p:txBody>
          <a:bodyPr wrap="square" lIns="27432" tIns="27432" rIns="27432" bIns="27432" anchor="t">
            <a:spAutoFit/>
          </a:bodyPr>
          <a:lstStyle/>
          <a:p>
            <a:pPr algn="ctr">
              <a:defRPr/>
            </a:pPr>
            <a:r>
              <a:rPr sz="1000" b="1">
                <a:solidFill>
                  <a:srgbClr val="B53E37"/>
                </a:solidFill>
                <a:latin typeface="Aptos"/>
              </a:rPr>
              <a:t>target</a:t>
            </a:r>
            <a:endParaRPr/>
          </a:p>
        </p:txBody>
      </p:sp>
      <p:sp>
        <p:nvSpPr>
          <p:cNvPr id="1493017763" name="Rectangle 15"/>
          <p:cNvSpPr/>
          <p:nvPr/>
        </p:nvSpPr>
        <p:spPr bwMode="auto">
          <a:xfrm>
            <a:off x="6995160" y="2240280"/>
            <a:ext cx="347472" cy="1463040"/>
          </a:xfrm>
          <a:prstGeom prst="rect">
            <a:avLst/>
          </a:prstGeom>
          <a:solidFill>
            <a:srgbClr val="262D3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2047391161" name="TextBox 16"/>
          <p:cNvSpPr txBox="1"/>
          <p:nvPr/>
        </p:nvSpPr>
        <p:spPr bwMode="auto">
          <a:xfrm>
            <a:off x="6922008" y="3822190"/>
            <a:ext cx="915840" cy="207623"/>
          </a:xfrm>
          <a:prstGeom prst="rect">
            <a:avLst/>
          </a:prstGeom>
          <a:noFill/>
        </p:spPr>
        <p:txBody>
          <a:bodyPr wrap="square" lIns="27432" tIns="27432" rIns="27432" bIns="27432" anchor="t">
            <a:spAutoFit/>
          </a:bodyPr>
          <a:lstStyle/>
          <a:p>
            <a:pPr algn="ctr">
              <a:defRPr/>
            </a:pPr>
            <a:r>
              <a:rPr sz="1000" b="1">
                <a:solidFill>
                  <a:srgbClr val="262D36"/>
                </a:solidFill>
                <a:latin typeface="Aptos"/>
              </a:rPr>
              <a:t>absorber</a:t>
            </a:r>
            <a:endParaRPr/>
          </a:p>
        </p:txBody>
      </p:sp>
      <p:sp>
        <p:nvSpPr>
          <p:cNvPr id="1936126178" name="Rounded Rectangle 17"/>
          <p:cNvSpPr/>
          <p:nvPr/>
        </p:nvSpPr>
        <p:spPr bwMode="auto">
          <a:xfrm>
            <a:off x="7818120" y="2331720"/>
            <a:ext cx="822960" cy="1280160"/>
          </a:xfrm>
          <a:prstGeom prst="roundRect">
            <a:avLst>
              <a:gd name="adj" fmla="val 16667"/>
            </a:avLst>
          </a:prstGeom>
          <a:solidFill>
            <a:srgbClr val="FFFFFF"/>
          </a:solidFill>
          <a:ln>
            <a:solidFill>
              <a:srgbClr val="1A8185"/>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cxnSp>
        <p:nvCxnSpPr>
          <p:cNvPr id="353360188" name="Connector 18"/>
          <p:cNvCxnSpPr/>
          <p:nvPr/>
        </p:nvCxnSpPr>
        <p:spPr bwMode="auto">
          <a:xfrm>
            <a:off x="7927848" y="2514600"/>
            <a:ext cx="603504" cy="0"/>
          </a:xfrm>
          <a:prstGeom prst="line">
            <a:avLst/>
          </a:prstGeom>
          <a:ln w="12700">
            <a:solidFill>
              <a:srgbClr val="1A8185"/>
            </a:solidFill>
          </a:ln>
        </p:spPr>
        <p:style>
          <a:lnRef idx="2">
            <a:schemeClr val="accent1"/>
          </a:lnRef>
          <a:fillRef idx="0">
            <a:schemeClr val="accent1"/>
          </a:fillRef>
          <a:effectRef idx="1">
            <a:schemeClr val="accent1"/>
          </a:effectRef>
          <a:fontRef idx="minor">
            <a:schemeClr val="tx1"/>
          </a:fontRef>
        </p:style>
      </p:cxnSp>
      <p:cxnSp>
        <p:nvCxnSpPr>
          <p:cNvPr id="1241592803" name="Connector 19"/>
          <p:cNvCxnSpPr/>
          <p:nvPr/>
        </p:nvCxnSpPr>
        <p:spPr bwMode="auto">
          <a:xfrm>
            <a:off x="7927848" y="2743200"/>
            <a:ext cx="603504" cy="0"/>
          </a:xfrm>
          <a:prstGeom prst="line">
            <a:avLst/>
          </a:prstGeom>
          <a:ln w="12700">
            <a:solidFill>
              <a:srgbClr val="1A8185"/>
            </a:solidFill>
          </a:ln>
        </p:spPr>
        <p:style>
          <a:lnRef idx="2">
            <a:schemeClr val="accent1"/>
          </a:lnRef>
          <a:fillRef idx="0">
            <a:schemeClr val="accent1"/>
          </a:fillRef>
          <a:effectRef idx="1">
            <a:schemeClr val="accent1"/>
          </a:effectRef>
          <a:fontRef idx="minor">
            <a:schemeClr val="tx1"/>
          </a:fontRef>
        </p:style>
      </p:cxnSp>
      <p:cxnSp>
        <p:nvCxnSpPr>
          <p:cNvPr id="55564051" name="Connector 20"/>
          <p:cNvCxnSpPr/>
          <p:nvPr/>
        </p:nvCxnSpPr>
        <p:spPr bwMode="auto">
          <a:xfrm>
            <a:off x="7927848" y="2971800"/>
            <a:ext cx="603504" cy="0"/>
          </a:xfrm>
          <a:prstGeom prst="line">
            <a:avLst/>
          </a:prstGeom>
          <a:ln w="12700">
            <a:solidFill>
              <a:srgbClr val="1A8185"/>
            </a:solidFill>
          </a:ln>
        </p:spPr>
        <p:style>
          <a:lnRef idx="2">
            <a:schemeClr val="accent1"/>
          </a:lnRef>
          <a:fillRef idx="0">
            <a:schemeClr val="accent1"/>
          </a:fillRef>
          <a:effectRef idx="1">
            <a:schemeClr val="accent1"/>
          </a:effectRef>
          <a:fontRef idx="minor">
            <a:schemeClr val="tx1"/>
          </a:fontRef>
        </p:style>
      </p:cxnSp>
      <p:cxnSp>
        <p:nvCxnSpPr>
          <p:cNvPr id="1164031405" name="Connector 21"/>
          <p:cNvCxnSpPr/>
          <p:nvPr/>
        </p:nvCxnSpPr>
        <p:spPr bwMode="auto">
          <a:xfrm>
            <a:off x="7927848" y="3200400"/>
            <a:ext cx="603504" cy="0"/>
          </a:xfrm>
          <a:prstGeom prst="line">
            <a:avLst/>
          </a:prstGeom>
          <a:ln w="12700">
            <a:solidFill>
              <a:srgbClr val="1A8185"/>
            </a:solidFill>
          </a:ln>
        </p:spPr>
        <p:style>
          <a:lnRef idx="2">
            <a:schemeClr val="accent1"/>
          </a:lnRef>
          <a:fillRef idx="0">
            <a:schemeClr val="accent1"/>
          </a:fillRef>
          <a:effectRef idx="1">
            <a:schemeClr val="accent1"/>
          </a:effectRef>
          <a:fontRef idx="minor">
            <a:schemeClr val="tx1"/>
          </a:fontRef>
        </p:style>
      </p:cxnSp>
      <p:sp>
        <p:nvSpPr>
          <p:cNvPr id="976409277" name="TextBox 22"/>
          <p:cNvSpPr txBox="1"/>
          <p:nvPr/>
        </p:nvSpPr>
        <p:spPr bwMode="auto">
          <a:xfrm>
            <a:off x="7744968" y="3822190"/>
            <a:ext cx="915840" cy="360023"/>
          </a:xfrm>
          <a:prstGeom prst="rect">
            <a:avLst/>
          </a:prstGeom>
          <a:noFill/>
        </p:spPr>
        <p:txBody>
          <a:bodyPr wrap="square" lIns="27432" tIns="27432" rIns="27432" bIns="27432" anchor="t">
            <a:spAutoFit/>
          </a:bodyPr>
          <a:lstStyle/>
          <a:p>
            <a:pPr algn="ctr">
              <a:defRPr/>
            </a:pPr>
            <a:r>
              <a:rPr sz="1000" b="1">
                <a:solidFill>
                  <a:srgbClr val="1A8185"/>
                </a:solidFill>
                <a:latin typeface="Aptos"/>
              </a:rPr>
              <a:t>straw / gas</a:t>
            </a:r>
            <a:br>
              <a:rPr sz="1000" b="1">
                <a:solidFill>
                  <a:srgbClr val="1A8185"/>
                </a:solidFill>
                <a:latin typeface="Aptos"/>
              </a:rPr>
            </a:br>
            <a:r>
              <a:rPr sz="1000" b="1">
                <a:solidFill>
                  <a:srgbClr val="1A8185"/>
                </a:solidFill>
                <a:latin typeface="Aptos"/>
              </a:rPr>
              <a:t>detector</a:t>
            </a:r>
            <a:endParaRPr/>
          </a:p>
        </p:txBody>
      </p:sp>
      <p:sp>
        <p:nvSpPr>
          <p:cNvPr id="1369178486" name="Rectangle 23"/>
          <p:cNvSpPr/>
          <p:nvPr/>
        </p:nvSpPr>
        <p:spPr bwMode="auto">
          <a:xfrm>
            <a:off x="9006840" y="2240280"/>
            <a:ext cx="347472" cy="1463040"/>
          </a:xfrm>
          <a:prstGeom prst="rect">
            <a:avLst/>
          </a:prstGeom>
          <a:solidFill>
            <a:srgbClr val="262D3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117628924" name="TextBox 24"/>
          <p:cNvSpPr txBox="1"/>
          <p:nvPr/>
        </p:nvSpPr>
        <p:spPr bwMode="auto">
          <a:xfrm>
            <a:off x="8933688" y="3822190"/>
            <a:ext cx="915840" cy="207623"/>
          </a:xfrm>
          <a:prstGeom prst="rect">
            <a:avLst/>
          </a:prstGeom>
          <a:noFill/>
        </p:spPr>
        <p:txBody>
          <a:bodyPr wrap="square" lIns="27432" tIns="27432" rIns="27432" bIns="27432" anchor="t">
            <a:spAutoFit/>
          </a:bodyPr>
          <a:lstStyle/>
          <a:p>
            <a:pPr algn="ctr">
              <a:defRPr/>
            </a:pPr>
            <a:r>
              <a:rPr sz="1000" b="1">
                <a:solidFill>
                  <a:srgbClr val="262D36"/>
                </a:solidFill>
                <a:latin typeface="Aptos"/>
              </a:rPr>
              <a:t>absorber</a:t>
            </a:r>
            <a:endParaRPr/>
          </a:p>
        </p:txBody>
      </p:sp>
      <p:sp>
        <p:nvSpPr>
          <p:cNvPr id="1013621456" name="Rounded Rectangle 25"/>
          <p:cNvSpPr/>
          <p:nvPr/>
        </p:nvSpPr>
        <p:spPr bwMode="auto">
          <a:xfrm>
            <a:off x="9829800" y="2487168"/>
            <a:ext cx="658368" cy="960120"/>
          </a:xfrm>
          <a:prstGeom prst="roundRect">
            <a:avLst>
              <a:gd name="adj" fmla="val 16667"/>
            </a:avLst>
          </a:prstGeom>
          <a:solidFill>
            <a:srgbClr val="FFFFFF"/>
          </a:solidFill>
          <a:ln>
            <a:solidFill>
              <a:srgbClr val="E8A52D"/>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971241128" name="TextBox 26"/>
          <p:cNvSpPr txBox="1"/>
          <p:nvPr/>
        </p:nvSpPr>
        <p:spPr bwMode="auto">
          <a:xfrm>
            <a:off x="9756647" y="3822190"/>
            <a:ext cx="915840" cy="360023"/>
          </a:xfrm>
          <a:prstGeom prst="rect">
            <a:avLst/>
          </a:prstGeom>
          <a:noFill/>
        </p:spPr>
        <p:txBody>
          <a:bodyPr wrap="square" lIns="27432" tIns="27432" rIns="27432" bIns="27432" anchor="t">
            <a:spAutoFit/>
          </a:bodyPr>
          <a:lstStyle/>
          <a:p>
            <a:pPr algn="ctr">
              <a:defRPr/>
            </a:pPr>
            <a:r>
              <a:rPr sz="1000" b="1">
                <a:solidFill>
                  <a:srgbClr val="E8A52D"/>
                </a:solidFill>
                <a:latin typeface="Aptos"/>
              </a:rPr>
              <a:t>muon</a:t>
            </a:r>
            <a:br>
              <a:rPr sz="1000" b="1">
                <a:solidFill>
                  <a:srgbClr val="E8A52D"/>
                </a:solidFill>
                <a:latin typeface="Aptos"/>
              </a:rPr>
            </a:br>
            <a:r>
              <a:rPr sz="1000" b="1">
                <a:solidFill>
                  <a:srgbClr val="E8A52D"/>
                </a:solidFill>
                <a:latin typeface="Aptos"/>
              </a:rPr>
              <a:t>signal</a:t>
            </a:r>
            <a:endParaRPr/>
          </a:p>
        </p:txBody>
      </p:sp>
      <p:sp>
        <p:nvSpPr>
          <p:cNvPr id="1267059025" name="Rounded Rectangle 27"/>
          <p:cNvSpPr/>
          <p:nvPr/>
        </p:nvSpPr>
        <p:spPr bwMode="auto">
          <a:xfrm>
            <a:off x="10881360" y="2487168"/>
            <a:ext cx="658368" cy="960120"/>
          </a:xfrm>
          <a:prstGeom prst="roundRect">
            <a:avLst>
              <a:gd name="adj" fmla="val 16667"/>
            </a:avLst>
          </a:prstGeom>
          <a:solidFill>
            <a:srgbClr val="FFFFFF"/>
          </a:solidFill>
          <a:ln>
            <a:solidFill>
              <a:srgbClr val="DC742B"/>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958253170" name="TextBox 28"/>
          <p:cNvSpPr txBox="1"/>
          <p:nvPr/>
        </p:nvSpPr>
        <p:spPr bwMode="auto">
          <a:xfrm>
            <a:off x="10808208" y="3822190"/>
            <a:ext cx="915840" cy="360023"/>
          </a:xfrm>
          <a:prstGeom prst="rect">
            <a:avLst/>
          </a:prstGeom>
          <a:noFill/>
        </p:spPr>
        <p:txBody>
          <a:bodyPr wrap="square" lIns="27432" tIns="27432" rIns="27432" bIns="27432" anchor="t">
            <a:spAutoFit/>
          </a:bodyPr>
          <a:lstStyle/>
          <a:p>
            <a:pPr algn="ctr">
              <a:defRPr/>
            </a:pPr>
            <a:r>
              <a:rPr sz="1000" b="1">
                <a:solidFill>
                  <a:srgbClr val="DC742B"/>
                </a:solidFill>
                <a:latin typeface="Aptos"/>
              </a:rPr>
              <a:t>reconstructed</a:t>
            </a:r>
            <a:br>
              <a:rPr sz="1000" b="1">
                <a:solidFill>
                  <a:srgbClr val="DC742B"/>
                </a:solidFill>
                <a:latin typeface="Aptos"/>
              </a:rPr>
            </a:br>
            <a:r>
              <a:rPr sz="1000" b="1">
                <a:solidFill>
                  <a:srgbClr val="DC742B"/>
                </a:solidFill>
                <a:latin typeface="Aptos"/>
              </a:rPr>
              <a:t>muon</a:t>
            </a:r>
            <a:endParaRPr/>
          </a:p>
        </p:txBody>
      </p:sp>
      <p:sp>
        <p:nvSpPr>
          <p:cNvPr id="1462194535" name="Rounded Rectangle 29"/>
          <p:cNvSpPr/>
          <p:nvPr/>
        </p:nvSpPr>
        <p:spPr bwMode="auto">
          <a:xfrm>
            <a:off x="4983480" y="4572000"/>
            <a:ext cx="6309360" cy="1051560"/>
          </a:xfrm>
          <a:prstGeom prst="roundRect">
            <a:avLst>
              <a:gd name="adj" fmla="val 16667"/>
            </a:avLst>
          </a:prstGeom>
          <a:solidFill>
            <a:srgbClr val="141F3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446642663" name="TextBox 30"/>
          <p:cNvSpPr txBox="1"/>
          <p:nvPr/>
        </p:nvSpPr>
        <p:spPr bwMode="auto">
          <a:xfrm>
            <a:off x="5257800" y="4773168"/>
            <a:ext cx="1327319" cy="481943"/>
          </a:xfrm>
          <a:prstGeom prst="rect">
            <a:avLst/>
          </a:prstGeom>
          <a:noFill/>
        </p:spPr>
        <p:txBody>
          <a:bodyPr wrap="square" lIns="27432" tIns="27432" rIns="27432" bIns="27432" anchor="t">
            <a:spAutoFit/>
          </a:bodyPr>
          <a:lstStyle/>
          <a:p>
            <a:pPr algn="l">
              <a:defRPr/>
            </a:pPr>
            <a:r>
              <a:rPr sz="1400" b="1">
                <a:solidFill>
                  <a:srgbClr val="E8A52D"/>
                </a:solidFill>
                <a:latin typeface="Aptos"/>
              </a:rPr>
              <a:t>BRAID question</a:t>
            </a:r>
            <a:endParaRPr/>
          </a:p>
        </p:txBody>
      </p:sp>
      <p:sp>
        <p:nvSpPr>
          <p:cNvPr id="1110663515" name="TextBox 31"/>
          <p:cNvSpPr txBox="1"/>
          <p:nvPr/>
        </p:nvSpPr>
        <p:spPr bwMode="auto">
          <a:xfrm>
            <a:off x="6537960" y="4736592"/>
            <a:ext cx="4344840" cy="451463"/>
          </a:xfrm>
          <a:prstGeom prst="rect">
            <a:avLst/>
          </a:prstGeom>
          <a:noFill/>
        </p:spPr>
        <p:txBody>
          <a:bodyPr wrap="square" lIns="27432" tIns="27432" rIns="27432" bIns="27432" anchor="t">
            <a:spAutoFit/>
          </a:bodyPr>
          <a:lstStyle/>
          <a:p>
            <a:pPr algn="l">
              <a:defRPr/>
            </a:pPr>
            <a:r>
              <a:rPr sz="1300" b="1">
                <a:solidFill>
                  <a:srgbClr val="FFFFFF"/>
                </a:solidFill>
                <a:latin typeface="Aptos"/>
              </a:rPr>
              <a:t>Can one reconstruction strategy remain reliable when the beam line and detector configuration change?</a:t>
            </a:r>
            <a:endParaRPr/>
          </a:p>
        </p:txBody>
      </p:sp>
      <p:sp>
        <p:nvSpPr>
          <p:cNvPr id="1139929724" name="TextBox 33"/>
          <p:cNvSpPr txBox="1"/>
          <p:nvPr/>
        </p:nvSpPr>
        <p:spPr bwMode="auto">
          <a:xfrm>
            <a:off x="11292840" y="6510528"/>
            <a:ext cx="275759" cy="177143"/>
          </a:xfrm>
          <a:prstGeom prst="rect">
            <a:avLst/>
          </a:prstGeom>
          <a:noFill/>
        </p:spPr>
        <p:txBody>
          <a:bodyPr wrap="square" lIns="27432" tIns="27432" rIns="27432" bIns="27432" anchor="t">
            <a:spAutoFit/>
          </a:bodyPr>
          <a:lstStyle/>
          <a:p>
            <a:pPr algn="r">
              <a:defRPr/>
            </a:pPr>
            <a:r>
              <a:rPr sz="800" b="0">
                <a:solidFill>
                  <a:srgbClr val="87919B"/>
                </a:solidFill>
                <a:latin typeface="Aptos"/>
              </a:rPr>
              <a:t>6</a:t>
            </a:r>
            <a:endParaRPr/>
          </a:p>
        </p:txBody>
      </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24390720" name="Rectangle 1"/>
          <p:cNvSpPr/>
          <p:nvPr/>
        </p:nvSpPr>
        <p:spPr bwMode="auto">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011117783" name="TextBox 2"/>
          <p:cNvSpPr txBox="1"/>
          <p:nvPr/>
        </p:nvSpPr>
        <p:spPr bwMode="auto">
          <a:xfrm>
            <a:off x="594360" y="347471"/>
            <a:ext cx="10974599" cy="466704"/>
          </a:xfrm>
          <a:prstGeom prst="rect">
            <a:avLst/>
          </a:prstGeom>
          <a:noFill/>
        </p:spPr>
        <p:txBody>
          <a:bodyPr wrap="square" lIns="27432" tIns="27432" rIns="27432" bIns="27432" anchor="t">
            <a:spAutoFit/>
          </a:bodyPr>
          <a:lstStyle/>
          <a:p>
            <a:pPr algn="l">
              <a:defRPr/>
            </a:pPr>
            <a:r>
              <a:rPr sz="2700" b="1">
                <a:solidFill>
                  <a:srgbClr val="141F30"/>
                </a:solidFill>
                <a:latin typeface="Aptos"/>
              </a:rPr>
              <a:t>The detector at GSI</a:t>
            </a:r>
            <a:endParaRPr/>
          </a:p>
        </p:txBody>
      </p:sp>
      <p:sp>
        <p:nvSpPr>
          <p:cNvPr id="1039178416" name="Rectangle 3"/>
          <p:cNvSpPr/>
          <p:nvPr/>
        </p:nvSpPr>
        <p:spPr bwMode="auto">
          <a:xfrm>
            <a:off x="594360" y="941832"/>
            <a:ext cx="914400" cy="50292"/>
          </a:xfrm>
          <a:prstGeom prst="rect">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pic>
        <p:nvPicPr>
          <p:cNvPr id="1136829853" name="Picture 5" descr="image-8-1.png"/>
          <p:cNvPicPr>
            <a:picLocks noChangeAspect="1"/>
          </p:cNvPicPr>
          <p:nvPr/>
        </p:nvPicPr>
        <p:blipFill rotWithShape="1">
          <a:blip r:embed="rId3"/>
          <a:stretch/>
        </p:blipFill>
        <p:spPr bwMode="auto">
          <a:xfrm>
            <a:off x="546026" y="1417320"/>
            <a:ext cx="6796795" cy="4274820"/>
          </a:xfrm>
          <a:prstGeom prst="rect">
            <a:avLst/>
          </a:prstGeom>
        </p:spPr>
      </p:pic>
      <p:sp>
        <p:nvSpPr>
          <p:cNvPr id="127709387" name="Rounded Rectangle 6"/>
          <p:cNvSpPr/>
          <p:nvPr/>
        </p:nvSpPr>
        <p:spPr bwMode="auto">
          <a:xfrm>
            <a:off x="7543800" y="1508759"/>
            <a:ext cx="3977639" cy="4069080"/>
          </a:xfrm>
          <a:prstGeom prst="roundRect">
            <a:avLst>
              <a:gd name="adj" fmla="val 16667"/>
            </a:avLst>
          </a:prstGeom>
          <a:solidFill>
            <a:srgbClr val="F6F8FA"/>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854664750" name="TextBox 7"/>
          <p:cNvSpPr txBox="1"/>
          <p:nvPr/>
        </p:nvSpPr>
        <p:spPr bwMode="auto">
          <a:xfrm>
            <a:off x="7863840" y="1783080"/>
            <a:ext cx="3201840" cy="314303"/>
          </a:xfrm>
          <a:prstGeom prst="rect">
            <a:avLst/>
          </a:prstGeom>
          <a:noFill/>
        </p:spPr>
        <p:txBody>
          <a:bodyPr wrap="square" lIns="27432" tIns="27432" rIns="27432" bIns="27432" anchor="t">
            <a:spAutoFit/>
          </a:bodyPr>
          <a:lstStyle/>
          <a:p>
            <a:pPr algn="l">
              <a:defRPr/>
            </a:pPr>
            <a:r>
              <a:rPr sz="1700" b="1">
                <a:solidFill>
                  <a:srgbClr val="141F30"/>
                </a:solidFill>
                <a:latin typeface="Aptos"/>
              </a:rPr>
              <a:t>LHCb Outer Tracker → GSI</a:t>
            </a:r>
            <a:endParaRPr/>
          </a:p>
        </p:txBody>
      </p:sp>
      <p:sp>
        <p:nvSpPr>
          <p:cNvPr id="552206568" name="TextBox 8"/>
          <p:cNvSpPr txBox="1"/>
          <p:nvPr/>
        </p:nvSpPr>
        <p:spPr bwMode="auto">
          <a:xfrm>
            <a:off x="7863840" y="2331720"/>
            <a:ext cx="3064680" cy="1288139"/>
          </a:xfrm>
          <a:prstGeom prst="rect">
            <a:avLst/>
          </a:prstGeom>
          <a:noFill/>
        </p:spPr>
        <p:txBody>
          <a:bodyPr wrap="square" lIns="0" tIns="0" rIns="0" bIns="0">
            <a:spAutoFit/>
          </a:bodyPr>
          <a:lstStyle/>
          <a:p>
            <a:pPr>
              <a:spcAft>
                <a:spcPts val="500"/>
              </a:spcAft>
              <a:defRPr sz="1200">
                <a:solidFill>
                  <a:srgbClr val="262D36"/>
                </a:solidFill>
                <a:latin typeface="Aptos"/>
              </a:defRPr>
            </a:pPr>
            <a:r>
              <a:t>•  53,760 straw tubes in 216 modules</a:t>
            </a:r>
          </a:p>
          <a:p>
            <a:pPr>
              <a:spcAft>
                <a:spcPts val="500"/>
              </a:spcAft>
              <a:defRPr sz="1200">
                <a:solidFill>
                  <a:srgbClr val="262D36"/>
                </a:solidFill>
                <a:latin typeface="Aptos"/>
              </a:defRPr>
            </a:pPr>
            <a:r>
              <a:t>•  12 planes covering about 5 × 6 m² each</a:t>
            </a:r>
          </a:p>
          <a:p>
            <a:pPr>
              <a:spcAft>
                <a:spcPts val="500"/>
              </a:spcAft>
              <a:defRPr sz="1200">
                <a:solidFill>
                  <a:srgbClr val="262D36"/>
                </a:solidFill>
                <a:latin typeface="Aptos"/>
              </a:defRPr>
            </a:pPr>
            <a:r>
              <a:t>•  Measured efficiency ≈ 98% and spatial resolution ≈ 170 μm in LHCb operation</a:t>
            </a:r>
          </a:p>
          <a:p>
            <a:pPr>
              <a:spcAft>
                <a:spcPts val="500"/>
              </a:spcAft>
              <a:defRPr sz="1200">
                <a:solidFill>
                  <a:srgbClr val="262D36"/>
                </a:solidFill>
                <a:latin typeface="Aptos"/>
              </a:defRPr>
            </a:pPr>
            <a:r>
              <a:t>•  Repurposing provides a real detector platform for adaptive reconstruction studies.</a:t>
            </a:r>
          </a:p>
        </p:txBody>
      </p:sp>
      <p:sp>
        <p:nvSpPr>
          <p:cNvPr id="401093958" name="Rounded Rectangle 9"/>
          <p:cNvSpPr/>
          <p:nvPr/>
        </p:nvSpPr>
        <p:spPr bwMode="auto">
          <a:xfrm>
            <a:off x="7863840" y="4892039"/>
            <a:ext cx="3063240" cy="502920"/>
          </a:xfrm>
          <a:prstGeom prst="roundRect">
            <a:avLst>
              <a:gd name="adj" fmla="val 16667"/>
            </a:avLst>
          </a:prstGeom>
          <a:solidFill>
            <a:srgbClr val="F4EEE5"/>
          </a:solidFill>
          <a:ln>
            <a:solidFill>
              <a:srgbClr val="E8A52D"/>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589774366" name="TextBox 10"/>
          <p:cNvSpPr txBox="1"/>
          <p:nvPr/>
        </p:nvSpPr>
        <p:spPr bwMode="auto">
          <a:xfrm>
            <a:off x="7973568" y="5029199"/>
            <a:ext cx="2836080" cy="238104"/>
          </a:xfrm>
          <a:prstGeom prst="rect">
            <a:avLst/>
          </a:prstGeom>
          <a:noFill/>
        </p:spPr>
        <p:txBody>
          <a:bodyPr wrap="square" lIns="27432" tIns="27432" rIns="27432" bIns="27432" anchor="t">
            <a:spAutoFit/>
          </a:bodyPr>
          <a:lstStyle/>
          <a:p>
            <a:pPr algn="ctr">
              <a:defRPr/>
            </a:pPr>
            <a:r>
              <a:rPr sz="1200" b="1">
                <a:solidFill>
                  <a:srgbClr val="DC742B"/>
                </a:solidFill>
                <a:latin typeface="Aptos"/>
              </a:rPr>
              <a:t>MUST: Muon Straws</a:t>
            </a:r>
            <a:endParaRPr/>
          </a:p>
        </p:txBody>
      </p:sp>
      <p:sp>
        <p:nvSpPr>
          <p:cNvPr id="496632737" name="TextBox 13"/>
          <p:cNvSpPr txBox="1"/>
          <p:nvPr/>
        </p:nvSpPr>
        <p:spPr bwMode="auto">
          <a:xfrm>
            <a:off x="11292840" y="6510528"/>
            <a:ext cx="275759" cy="177143"/>
          </a:xfrm>
          <a:prstGeom prst="rect">
            <a:avLst/>
          </a:prstGeom>
          <a:noFill/>
        </p:spPr>
        <p:txBody>
          <a:bodyPr wrap="square" lIns="27432" tIns="27432" rIns="27432" bIns="27432" anchor="t">
            <a:spAutoFit/>
          </a:bodyPr>
          <a:lstStyle/>
          <a:p>
            <a:pPr algn="r">
              <a:defRPr/>
            </a:pPr>
            <a:r>
              <a:rPr sz="800" b="0">
                <a:solidFill>
                  <a:srgbClr val="87919B"/>
                </a:solidFill>
                <a:latin typeface="Aptos"/>
              </a:rPr>
              <a:t>7</a:t>
            </a:r>
            <a:endParaRPr/>
          </a:p>
        </p:txBody>
      </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906883793" name="Rectangle 1"/>
          <p:cNvSpPr/>
          <p:nvPr/>
        </p:nvSpPr>
        <p:spPr bwMode="auto">
          <a:xfrm>
            <a:off x="0" y="0"/>
            <a:ext cx="12191695" cy="6858000"/>
          </a:xfrm>
          <a:prstGeom prst="rect">
            <a:avLst/>
          </a:prstGeom>
          <a:solidFill>
            <a:srgbClr val="F6F8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813209293" name="TextBox 2"/>
          <p:cNvSpPr txBox="1"/>
          <p:nvPr/>
        </p:nvSpPr>
        <p:spPr bwMode="auto">
          <a:xfrm>
            <a:off x="594360" y="347471"/>
            <a:ext cx="10974239" cy="466704"/>
          </a:xfrm>
          <a:prstGeom prst="rect">
            <a:avLst/>
          </a:prstGeom>
          <a:noFill/>
        </p:spPr>
        <p:txBody>
          <a:bodyPr wrap="square" lIns="27432" tIns="27432" rIns="27432" bIns="27432" anchor="t">
            <a:spAutoFit/>
          </a:bodyPr>
          <a:lstStyle/>
          <a:p>
            <a:pPr algn="l">
              <a:defRPr/>
            </a:pPr>
            <a:r>
              <a:rPr sz="2700" b="1">
                <a:solidFill>
                  <a:srgbClr val="141F30"/>
                </a:solidFill>
                <a:latin typeface="Aptos"/>
              </a:rPr>
              <a:t>From simulation to reconstruction</a:t>
            </a:r>
            <a:endParaRPr/>
          </a:p>
        </p:txBody>
      </p:sp>
      <p:sp>
        <p:nvSpPr>
          <p:cNvPr id="697258171" name="Rectangle 3"/>
          <p:cNvSpPr/>
          <p:nvPr/>
        </p:nvSpPr>
        <p:spPr bwMode="auto">
          <a:xfrm>
            <a:off x="594360" y="941832"/>
            <a:ext cx="914400" cy="50292"/>
          </a:xfrm>
          <a:prstGeom prst="rect">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228309090" name="Rounded Rectangle 5"/>
          <p:cNvSpPr/>
          <p:nvPr/>
        </p:nvSpPr>
        <p:spPr bwMode="auto">
          <a:xfrm>
            <a:off x="822960" y="1417320"/>
            <a:ext cx="1828800" cy="566928"/>
          </a:xfrm>
          <a:prstGeom prst="roundRect">
            <a:avLst>
              <a:gd name="adj" fmla="val 16667"/>
            </a:avLst>
          </a:prstGeom>
          <a:solidFill>
            <a:srgbClr val="3666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604335460" name="TextBox 6"/>
          <p:cNvSpPr txBox="1"/>
          <p:nvPr/>
        </p:nvSpPr>
        <p:spPr bwMode="auto">
          <a:xfrm>
            <a:off x="896112" y="1581912"/>
            <a:ext cx="1683935" cy="253343"/>
          </a:xfrm>
          <a:prstGeom prst="rect">
            <a:avLst/>
          </a:prstGeom>
          <a:noFill/>
        </p:spPr>
        <p:txBody>
          <a:bodyPr wrap="square" lIns="27432" tIns="27432" rIns="27432" bIns="27432" anchor="t">
            <a:spAutoFit/>
          </a:bodyPr>
          <a:lstStyle/>
          <a:p>
            <a:pPr algn="ctr">
              <a:defRPr/>
            </a:pPr>
            <a:r>
              <a:rPr sz="1300" b="1">
                <a:solidFill>
                  <a:srgbClr val="FFFFFF"/>
                </a:solidFill>
                <a:latin typeface="Aptos"/>
              </a:rPr>
              <a:t>Physics event</a:t>
            </a:r>
            <a:endParaRPr/>
          </a:p>
        </p:txBody>
      </p:sp>
      <p:sp>
        <p:nvSpPr>
          <p:cNvPr id="378825420" name="TextBox 7"/>
          <p:cNvSpPr txBox="1"/>
          <p:nvPr/>
        </p:nvSpPr>
        <p:spPr bwMode="auto">
          <a:xfrm>
            <a:off x="2971800" y="1490472"/>
            <a:ext cx="7773839" cy="253343"/>
          </a:xfrm>
          <a:prstGeom prst="rect">
            <a:avLst/>
          </a:prstGeom>
          <a:noFill/>
        </p:spPr>
        <p:txBody>
          <a:bodyPr wrap="square" lIns="27432" tIns="27432" rIns="27432" bIns="27432" anchor="t">
            <a:spAutoFit/>
          </a:bodyPr>
          <a:lstStyle/>
          <a:p>
            <a:pPr algn="l">
              <a:defRPr/>
            </a:pPr>
            <a:r>
              <a:rPr sz="1300" b="0">
                <a:solidFill>
                  <a:srgbClr val="262D36"/>
                </a:solidFill>
                <a:latin typeface="Aptos"/>
              </a:rPr>
              <a:t>Generate beam / collision events</a:t>
            </a:r>
            <a:endParaRPr/>
          </a:p>
        </p:txBody>
      </p:sp>
      <p:cxnSp>
        <p:nvCxnSpPr>
          <p:cNvPr id="1565998525" name="Connector 8"/>
          <p:cNvCxnSpPr/>
          <p:nvPr/>
        </p:nvCxnSpPr>
        <p:spPr bwMode="auto">
          <a:xfrm>
            <a:off x="1737360" y="1984248"/>
            <a:ext cx="0" cy="347472"/>
          </a:xfrm>
          <a:prstGeom prst="line">
            <a:avLst/>
          </a:prstGeom>
          <a:ln w="25400">
            <a:solidFill>
              <a:srgbClr val="AAB4BE"/>
            </a:solidFill>
          </a:ln>
        </p:spPr>
        <p:style>
          <a:lnRef idx="2">
            <a:schemeClr val="accent1"/>
          </a:lnRef>
          <a:fillRef idx="0">
            <a:schemeClr val="accent1"/>
          </a:fillRef>
          <a:effectRef idx="1">
            <a:schemeClr val="accent1"/>
          </a:effectRef>
          <a:fontRef idx="minor">
            <a:schemeClr val="tx1"/>
          </a:fontRef>
        </p:style>
      </p:cxnSp>
      <p:sp>
        <p:nvSpPr>
          <p:cNvPr id="862419914" name="Rounded Rectangle 9"/>
          <p:cNvSpPr/>
          <p:nvPr/>
        </p:nvSpPr>
        <p:spPr bwMode="auto">
          <a:xfrm>
            <a:off x="822960" y="2331720"/>
            <a:ext cx="1828800" cy="566928"/>
          </a:xfrm>
          <a:prstGeom prst="roundRect">
            <a:avLst>
              <a:gd name="adj" fmla="val 16667"/>
            </a:avLst>
          </a:prstGeom>
          <a:solidFill>
            <a:srgbClr val="1A818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927776813" name="TextBox 10"/>
          <p:cNvSpPr txBox="1"/>
          <p:nvPr/>
        </p:nvSpPr>
        <p:spPr bwMode="auto">
          <a:xfrm>
            <a:off x="896112" y="2496312"/>
            <a:ext cx="1683935" cy="253343"/>
          </a:xfrm>
          <a:prstGeom prst="rect">
            <a:avLst/>
          </a:prstGeom>
          <a:noFill/>
        </p:spPr>
        <p:txBody>
          <a:bodyPr wrap="square" lIns="27432" tIns="27432" rIns="27432" bIns="27432" anchor="t">
            <a:spAutoFit/>
          </a:bodyPr>
          <a:lstStyle/>
          <a:p>
            <a:pPr algn="ctr">
              <a:defRPr/>
            </a:pPr>
            <a:r>
              <a:rPr sz="1300" b="1">
                <a:solidFill>
                  <a:srgbClr val="FFFFFF"/>
                </a:solidFill>
                <a:latin typeface="Aptos"/>
              </a:rPr>
              <a:t>Transport</a:t>
            </a:r>
            <a:endParaRPr/>
          </a:p>
        </p:txBody>
      </p:sp>
      <p:sp>
        <p:nvSpPr>
          <p:cNvPr id="425288664" name="TextBox 11"/>
          <p:cNvSpPr txBox="1"/>
          <p:nvPr/>
        </p:nvSpPr>
        <p:spPr bwMode="auto">
          <a:xfrm>
            <a:off x="2971800" y="2404872"/>
            <a:ext cx="7773839" cy="253343"/>
          </a:xfrm>
          <a:prstGeom prst="rect">
            <a:avLst/>
          </a:prstGeom>
          <a:noFill/>
        </p:spPr>
        <p:txBody>
          <a:bodyPr wrap="square" lIns="27432" tIns="27432" rIns="27432" bIns="27432" anchor="t">
            <a:spAutoFit/>
          </a:bodyPr>
          <a:lstStyle/>
          <a:p>
            <a:pPr algn="l">
              <a:defRPr/>
            </a:pPr>
            <a:r>
              <a:rPr sz="1300" b="0">
                <a:solidFill>
                  <a:srgbClr val="262D36"/>
                </a:solidFill>
                <a:latin typeface="Aptos"/>
              </a:rPr>
              <a:t>Propagate particles through the detector geometry</a:t>
            </a:r>
            <a:endParaRPr/>
          </a:p>
        </p:txBody>
      </p:sp>
      <p:cxnSp>
        <p:nvCxnSpPr>
          <p:cNvPr id="843943613" name="Connector 12"/>
          <p:cNvCxnSpPr/>
          <p:nvPr/>
        </p:nvCxnSpPr>
        <p:spPr bwMode="auto">
          <a:xfrm>
            <a:off x="1737360" y="2898648"/>
            <a:ext cx="0" cy="347472"/>
          </a:xfrm>
          <a:prstGeom prst="line">
            <a:avLst/>
          </a:prstGeom>
          <a:ln w="25400">
            <a:solidFill>
              <a:srgbClr val="AAB4BE"/>
            </a:solidFill>
          </a:ln>
        </p:spPr>
        <p:style>
          <a:lnRef idx="2">
            <a:schemeClr val="accent1"/>
          </a:lnRef>
          <a:fillRef idx="0">
            <a:schemeClr val="accent1"/>
          </a:fillRef>
          <a:effectRef idx="1">
            <a:schemeClr val="accent1"/>
          </a:effectRef>
          <a:fontRef idx="minor">
            <a:schemeClr val="tx1"/>
          </a:fontRef>
        </p:style>
      </p:cxnSp>
      <p:sp>
        <p:nvSpPr>
          <p:cNvPr id="589805212" name="Rounded Rectangle 13"/>
          <p:cNvSpPr/>
          <p:nvPr/>
        </p:nvSpPr>
        <p:spPr bwMode="auto">
          <a:xfrm>
            <a:off x="822960" y="3246120"/>
            <a:ext cx="1828800" cy="566928"/>
          </a:xfrm>
          <a:prstGeom prst="roundRect">
            <a:avLst>
              <a:gd name="adj" fmla="val 16667"/>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702383167" name="TextBox 14"/>
          <p:cNvSpPr txBox="1"/>
          <p:nvPr/>
        </p:nvSpPr>
        <p:spPr bwMode="auto">
          <a:xfrm>
            <a:off x="896112" y="3410712"/>
            <a:ext cx="1683935" cy="253343"/>
          </a:xfrm>
          <a:prstGeom prst="rect">
            <a:avLst/>
          </a:prstGeom>
          <a:noFill/>
        </p:spPr>
        <p:txBody>
          <a:bodyPr wrap="square" lIns="27432" tIns="27432" rIns="27432" bIns="27432" anchor="t">
            <a:spAutoFit/>
          </a:bodyPr>
          <a:lstStyle/>
          <a:p>
            <a:pPr algn="ctr">
              <a:defRPr/>
            </a:pPr>
            <a:r>
              <a:rPr sz="1300" b="1">
                <a:solidFill>
                  <a:srgbClr val="FFFFFF"/>
                </a:solidFill>
                <a:latin typeface="Aptos"/>
              </a:rPr>
              <a:t>Detector response</a:t>
            </a:r>
            <a:endParaRPr/>
          </a:p>
        </p:txBody>
      </p:sp>
      <p:sp>
        <p:nvSpPr>
          <p:cNvPr id="59301010" name="TextBox 15"/>
          <p:cNvSpPr txBox="1"/>
          <p:nvPr/>
        </p:nvSpPr>
        <p:spPr bwMode="auto">
          <a:xfrm>
            <a:off x="2971800" y="3319272"/>
            <a:ext cx="7773839" cy="253343"/>
          </a:xfrm>
          <a:prstGeom prst="rect">
            <a:avLst/>
          </a:prstGeom>
          <a:noFill/>
        </p:spPr>
        <p:txBody>
          <a:bodyPr wrap="square" lIns="27432" tIns="27432" rIns="27432" bIns="27432" anchor="t">
            <a:spAutoFit/>
          </a:bodyPr>
          <a:lstStyle/>
          <a:p>
            <a:pPr algn="l">
              <a:defRPr/>
            </a:pPr>
            <a:r>
              <a:rPr sz="1300" b="0">
                <a:solidFill>
                  <a:srgbClr val="262D36"/>
                </a:solidFill>
                <a:latin typeface="Aptos"/>
              </a:rPr>
              <a:t>Collect hit-level information from straw / gaseous detectors</a:t>
            </a:r>
            <a:endParaRPr/>
          </a:p>
        </p:txBody>
      </p:sp>
      <p:cxnSp>
        <p:nvCxnSpPr>
          <p:cNvPr id="940983366" name="Connector 16"/>
          <p:cNvCxnSpPr/>
          <p:nvPr/>
        </p:nvCxnSpPr>
        <p:spPr bwMode="auto">
          <a:xfrm>
            <a:off x="1737360" y="3813048"/>
            <a:ext cx="0" cy="347472"/>
          </a:xfrm>
          <a:prstGeom prst="line">
            <a:avLst/>
          </a:prstGeom>
          <a:ln w="25400">
            <a:solidFill>
              <a:srgbClr val="AAB4BE"/>
            </a:solidFill>
          </a:ln>
        </p:spPr>
        <p:style>
          <a:lnRef idx="2">
            <a:schemeClr val="accent1"/>
          </a:lnRef>
          <a:fillRef idx="0">
            <a:schemeClr val="accent1"/>
          </a:fillRef>
          <a:effectRef idx="1">
            <a:schemeClr val="accent1"/>
          </a:effectRef>
          <a:fontRef idx="minor">
            <a:schemeClr val="tx1"/>
          </a:fontRef>
        </p:style>
      </p:cxnSp>
      <p:sp>
        <p:nvSpPr>
          <p:cNvPr id="1942809056" name="Rounded Rectangle 17"/>
          <p:cNvSpPr/>
          <p:nvPr/>
        </p:nvSpPr>
        <p:spPr bwMode="auto">
          <a:xfrm>
            <a:off x="822960" y="4160519"/>
            <a:ext cx="1828800" cy="566928"/>
          </a:xfrm>
          <a:prstGeom prst="roundRect">
            <a:avLst>
              <a:gd name="adj" fmla="val 16667"/>
            </a:avLst>
          </a:prstGeom>
          <a:solidFill>
            <a:srgbClr val="DC74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95068875" name="TextBox 18"/>
          <p:cNvSpPr txBox="1"/>
          <p:nvPr/>
        </p:nvSpPr>
        <p:spPr bwMode="auto">
          <a:xfrm>
            <a:off x="896112" y="4325112"/>
            <a:ext cx="1683935" cy="253343"/>
          </a:xfrm>
          <a:prstGeom prst="rect">
            <a:avLst/>
          </a:prstGeom>
          <a:noFill/>
        </p:spPr>
        <p:txBody>
          <a:bodyPr wrap="square" lIns="27432" tIns="27432" rIns="27432" bIns="27432" anchor="t">
            <a:spAutoFit/>
          </a:bodyPr>
          <a:lstStyle/>
          <a:p>
            <a:pPr algn="ctr">
              <a:defRPr/>
            </a:pPr>
            <a:r>
              <a:rPr sz="1300" b="1">
                <a:solidFill>
                  <a:srgbClr val="FFFFFF"/>
                </a:solidFill>
                <a:latin typeface="Aptos"/>
              </a:rPr>
              <a:t>Reconstruction</a:t>
            </a:r>
            <a:endParaRPr/>
          </a:p>
        </p:txBody>
      </p:sp>
      <p:sp>
        <p:nvSpPr>
          <p:cNvPr id="1498715862" name="TextBox 19"/>
          <p:cNvSpPr txBox="1"/>
          <p:nvPr/>
        </p:nvSpPr>
        <p:spPr bwMode="auto">
          <a:xfrm>
            <a:off x="2971800" y="4233672"/>
            <a:ext cx="7773839" cy="253343"/>
          </a:xfrm>
          <a:prstGeom prst="rect">
            <a:avLst/>
          </a:prstGeom>
          <a:noFill/>
        </p:spPr>
        <p:txBody>
          <a:bodyPr wrap="square" lIns="27432" tIns="27432" rIns="27432" bIns="27432" anchor="t">
            <a:spAutoFit/>
          </a:bodyPr>
          <a:lstStyle/>
          <a:p>
            <a:pPr algn="l">
              <a:defRPr/>
            </a:pPr>
            <a:r>
              <a:rPr sz="1300" b="0">
                <a:solidFill>
                  <a:srgbClr val="262D36"/>
                </a:solidFill>
                <a:latin typeface="Aptos"/>
              </a:rPr>
              <a:t>Group hits → tracks / particle candidates → muon ID</a:t>
            </a:r>
            <a:endParaRPr/>
          </a:p>
        </p:txBody>
      </p:sp>
      <p:cxnSp>
        <p:nvCxnSpPr>
          <p:cNvPr id="902001815" name="Connector 20"/>
          <p:cNvCxnSpPr/>
          <p:nvPr/>
        </p:nvCxnSpPr>
        <p:spPr bwMode="auto">
          <a:xfrm>
            <a:off x="1737360" y="4727448"/>
            <a:ext cx="0" cy="347472"/>
          </a:xfrm>
          <a:prstGeom prst="line">
            <a:avLst/>
          </a:prstGeom>
          <a:ln w="25400">
            <a:solidFill>
              <a:srgbClr val="AAB4BE"/>
            </a:solidFill>
          </a:ln>
        </p:spPr>
        <p:style>
          <a:lnRef idx="2">
            <a:schemeClr val="accent1"/>
          </a:lnRef>
          <a:fillRef idx="0">
            <a:schemeClr val="accent1"/>
          </a:fillRef>
          <a:effectRef idx="1">
            <a:schemeClr val="accent1"/>
          </a:effectRef>
          <a:fontRef idx="minor">
            <a:schemeClr val="tx1"/>
          </a:fontRef>
        </p:style>
      </p:cxnSp>
      <p:sp>
        <p:nvSpPr>
          <p:cNvPr id="46520842" name="Rounded Rectangle 21"/>
          <p:cNvSpPr/>
          <p:nvPr/>
        </p:nvSpPr>
        <p:spPr bwMode="auto">
          <a:xfrm>
            <a:off x="822960" y="5074920"/>
            <a:ext cx="1828800" cy="566928"/>
          </a:xfrm>
          <a:prstGeom prst="roundRect">
            <a:avLst>
              <a:gd name="adj" fmla="val 16667"/>
            </a:avLst>
          </a:prstGeom>
          <a:solidFill>
            <a:srgbClr val="6853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037717650" name="TextBox 22"/>
          <p:cNvSpPr txBox="1"/>
          <p:nvPr/>
        </p:nvSpPr>
        <p:spPr bwMode="auto">
          <a:xfrm>
            <a:off x="896112" y="5239512"/>
            <a:ext cx="1683935" cy="253343"/>
          </a:xfrm>
          <a:prstGeom prst="rect">
            <a:avLst/>
          </a:prstGeom>
          <a:noFill/>
        </p:spPr>
        <p:txBody>
          <a:bodyPr wrap="square" lIns="27432" tIns="27432" rIns="27432" bIns="27432" anchor="t">
            <a:spAutoFit/>
          </a:bodyPr>
          <a:lstStyle/>
          <a:p>
            <a:pPr algn="ctr">
              <a:defRPr/>
            </a:pPr>
            <a:r>
              <a:rPr sz="1300" b="1">
                <a:solidFill>
                  <a:srgbClr val="FFFFFF"/>
                </a:solidFill>
                <a:latin typeface="Aptos"/>
              </a:rPr>
              <a:t>Validation</a:t>
            </a:r>
            <a:endParaRPr/>
          </a:p>
        </p:txBody>
      </p:sp>
      <p:sp>
        <p:nvSpPr>
          <p:cNvPr id="1221780166" name="TextBox 23"/>
          <p:cNvSpPr txBox="1"/>
          <p:nvPr/>
        </p:nvSpPr>
        <p:spPr bwMode="auto">
          <a:xfrm>
            <a:off x="2971800" y="5148072"/>
            <a:ext cx="7773839" cy="253343"/>
          </a:xfrm>
          <a:prstGeom prst="rect">
            <a:avLst/>
          </a:prstGeom>
          <a:noFill/>
        </p:spPr>
        <p:txBody>
          <a:bodyPr wrap="square" lIns="27432" tIns="27432" rIns="27432" bIns="27432" anchor="t">
            <a:spAutoFit/>
          </a:bodyPr>
          <a:lstStyle/>
          <a:p>
            <a:pPr algn="l">
              <a:defRPr/>
            </a:pPr>
            <a:r>
              <a:rPr sz="1300" b="0">
                <a:solidFill>
                  <a:srgbClr val="262D36"/>
                </a:solidFill>
                <a:latin typeface="Aptos"/>
              </a:rPr>
              <a:t>Compare against truth and, where possible, beam-time data</a:t>
            </a:r>
            <a:endParaRPr/>
          </a:p>
        </p:txBody>
      </p:sp>
      <p:sp>
        <p:nvSpPr>
          <p:cNvPr id="419444095" name="TextBox 28"/>
          <p:cNvSpPr txBox="1"/>
          <p:nvPr/>
        </p:nvSpPr>
        <p:spPr bwMode="auto">
          <a:xfrm>
            <a:off x="11292840" y="6510528"/>
            <a:ext cx="275759" cy="177143"/>
          </a:xfrm>
          <a:prstGeom prst="rect">
            <a:avLst/>
          </a:prstGeom>
          <a:noFill/>
        </p:spPr>
        <p:txBody>
          <a:bodyPr wrap="square" lIns="27432" tIns="27432" rIns="27432" bIns="27432" anchor="t">
            <a:spAutoFit/>
          </a:bodyPr>
          <a:lstStyle/>
          <a:p>
            <a:pPr algn="r">
              <a:defRPr/>
            </a:pPr>
            <a:r>
              <a:rPr sz="800" b="0">
                <a:solidFill>
                  <a:srgbClr val="87919B"/>
                </a:solidFill>
                <a:latin typeface="Aptos"/>
              </a:rPr>
              <a:t>8</a:t>
            </a:r>
            <a:endParaRPr/>
          </a:p>
        </p:txBody>
      </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theme/theme1.xml><?xml version="1.0" encoding="utf-8"?>
<a:theme xmlns:a="http://schemas.openxmlformats.org/drawingml/2006/main" name="Wild Nature">
  <a:themeElements>
    <a:clrScheme name="Orange">
      <a:dk1>
        <a:srgbClr val="000000"/>
      </a:dk1>
      <a:lt1>
        <a:srgbClr val="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Office Theme">
      <a:majorFont>
        <a:latin typeface="Verdana"/>
        <a:ea typeface="Microsoft YaHei"/>
        <a:cs typeface="Tahoma"/>
      </a:majorFont>
      <a:minorFont>
        <a:latin typeface="Verdana"/>
        <a:ea typeface="Microsoft YaHei"/>
        <a:cs typeface="Tahoma"/>
      </a:minorFont>
    </a:fontScheme>
    <a:fmtScheme name="Office Them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
      <a:majorFont>
        <a:latin typeface="Calibri"/>
        <a:ea typeface="Arial"/>
        <a:cs typeface="Arial"/>
      </a:majorFont>
      <a:minorFont>
        <a:latin typeface="Calibri"/>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spDef>
      <a:spPr bwMode="auto"/>
      <a:bodyPr/>
      <a:lstStyle/>
      <a:style>
        <a:lnRef idx="1">
          <a:schemeClr val="accent1"/>
        </a:lnRef>
        <a:fillRef idx="3">
          <a:schemeClr val="accent1"/>
        </a:fillRef>
        <a:effectRef idx="2">
          <a:schemeClr val="accent1"/>
        </a:effectRef>
        <a:fontRef idx="minor">
          <a:schemeClr val="lt1"/>
        </a:fontRef>
      </a:style>
    </a:spDef>
    <a:lnDef>
      <a:spPr bwMode="auto"/>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1106</Words>
  <Application>Microsoft Office PowerPoint</Application>
  <PresentationFormat>Breitbild</PresentationFormat>
  <Paragraphs>143</Paragraphs>
  <Slides>13</Slides>
  <Notes>13</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13</vt:i4>
      </vt:variant>
    </vt:vector>
  </HeadingPairs>
  <TitlesOfParts>
    <vt:vector size="22" baseType="lpstr">
      <vt:lpstr>Aptos</vt:lpstr>
      <vt:lpstr>Caladea</vt:lpstr>
      <vt:lpstr>Ubuntu</vt:lpstr>
      <vt:lpstr>Arial</vt:lpstr>
      <vt:lpstr>Calibri</vt:lpstr>
      <vt:lpstr>Times New Roman</vt:lpstr>
      <vt:lpstr>Verdana</vt:lpstr>
      <vt:lpstr>Wingdings</vt:lpstr>
      <vt:lpstr>Wild Nature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BRAID at GSI/FAIR: Adaptive AI/ML for Muon Identification</dc:title>
  <dc:subject>AI Workshop 2026</dc:subject>
  <dc:creator>Smriti Sharma</dc:creator>
  <cp:keywords>BRAID, GSI, FAIR, CBM, PANDA, muon identification, machine learning, reconstruction</cp:keywords>
  <dc:description>generated using python-pptx</dc:description>
  <cp:lastModifiedBy>Belias, Anastasios Dr.</cp:lastModifiedBy>
  <cp:revision>5</cp:revision>
  <dcterms:created xsi:type="dcterms:W3CDTF">2013-01-27T09:14:16Z</dcterms:created>
  <dcterms:modified xsi:type="dcterms:W3CDTF">2026-08-20T13:06:32Z</dcterms:modified>
  <cp:category/>
</cp:coreProperties>
</file>