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2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E8C59-CB94-4DAB-A3FD-5EEA268DCCA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011AD-E101-4D52-9608-5D4888BD49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0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DF190-16F4-4D1D-BF6A-65217BC69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2C2BD7-B612-4637-A4E2-F22B6F941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22CD9-9535-47BE-A062-21CEAB0E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D327-F43A-4331-A4F8-C6EB7CEB69D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3C2A6-EE4A-41DA-9ED2-446487889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9B377-6A35-469B-B01A-637B7F74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9A3E3-CCE0-4104-AC95-A8709B332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FF2CA-9B3D-46BE-B67C-516B92773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2ECAB-EC53-4650-9A5E-E5B72FC72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D71EF-05D9-4A30-83B6-D0D2326ECD4F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B4318-8886-432D-89E7-CDECD6FA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167AF-9136-4A33-B119-7E13BAFDC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4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4C61B8-BD57-474D-91B6-E33AE9C5EB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704B3F-AB9D-4A53-96A8-4E1C349B0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AC4ED-512E-4441-9D28-5BFF165E6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66BC-87B2-45A1-B89F-736E946678BF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3F070-47B5-4B0B-BBD3-CC40F7703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2ED32-5FFF-4C11-824F-31CB96A96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1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50EA-FF11-4F72-9530-9B211C2A0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C2486-9170-44C6-89B8-DFC478876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1FD05-6DC8-403F-B70D-FF567B45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0442-D79F-4D50-A073-BCC561917E23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8D041-6F12-4775-A8CD-0CC724FA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6B6F-2A79-4655-8D5D-CFF754E35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2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FAD77-604C-42CC-8202-916F216A5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ACEA1-5C1B-427D-A0C4-57F4E0D10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48207-B48B-4B26-8E8E-29A400B2C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FDD6-17E0-4A35-ADD9-70D5D3EFCD2E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76608-558F-4705-9ED6-E79F106E3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F298E-2CDF-43BC-AC54-9EC11A17C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34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E20C-8635-482F-AB72-0B47649D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6D85B-B20E-4405-9229-66B1D8D30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35A62B-18E1-43EF-96C3-D550C2291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44815-B29A-43B4-8BA0-1DC668E3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121D-34EC-4A52-8DB1-CB8D00F48E9D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A90657-9C1A-4F45-AE2F-CBAA2BD64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6ED33-3E6E-4F9C-8A5E-A61914C8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4CDD-68D3-400D-BCBA-6678FF99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03B49-F7ED-4E87-B8AE-A6D5341B0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B57B3-A84C-4055-8868-F4F02FDC7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0AC1A-9514-4449-9379-C462854B5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1F71E1-AE79-4C99-B0F5-DECD0982E8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27D828-AB5F-4FDC-B31A-3CE43DAE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4814-C249-4CA2-B52A-BCA85606868B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D99463-955E-46C3-A0DC-613DE8ED7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04B181-3997-43A5-9C9B-4B0ED1E4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8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B3E0-7299-43A2-88EC-CC3483F66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174900-B0A8-46BD-BBA1-A27292BDB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68-1769-43DE-A2C5-A5F76C7318BF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F082F-9C15-46BC-AEF9-CBF75296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000A8-6429-4311-A3E8-FC3FE60E7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2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022DB-EEB2-44AD-A061-EEB2B2C10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7B13-A7E9-4C63-A428-5BE30938BD1B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A0AF13-7586-4150-BD5F-3D6F648A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73712-6ACB-4325-A56F-8648F024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0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86A9C-8DD9-4362-82CC-100290328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34FE4-B834-4ADB-B60C-621705845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A9C8B-7411-4EAB-AD5E-C7E133B8E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77343-8CFF-4674-A506-43EC9F1EB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8C936-24EC-417D-8DE9-439EF98B2E1F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83E3D-7FEF-4764-B833-C99419693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014B1-75DF-44A6-B3C9-3CA413E1D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4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BE927-7F0C-4F24-B3E1-BB23B57BA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4DE2F4-3E1B-4F06-8E9A-DDCF357AA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FB95B-4A01-4E01-A407-6C2CD7030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64951E-527B-4074-B180-BFF94215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8F4EA-EF20-4BC8-8DC7-BB6477B0C76B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E5172-2CA5-4449-987F-B51C15DF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7EE59-EA98-4CA1-BCEC-88B693AD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2FAEC3-D8AF-45E1-99B1-3077177E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C1F2E-A45A-4F59-9361-A4B834237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8DB5E-3681-4A06-B5CA-FEC6A2E5C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38F55-B789-4343-984D-9010FB500E14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502D6-D6C9-441E-BC50-6F6A8A663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C2C7D-A2EA-49CE-A42F-7941AC1B3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AB64-E7FE-451B-95CF-A976E65C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4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63DCC-9A11-4078-8AF1-DF5ECE13C0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PhD-Weekly News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3A422-5975-4FEA-BB96-22E5EC6819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Updates 5-Aug-2026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2A9EF-1BAF-49F4-ADAA-36BBE72D3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1E07A-6530-4F55-BFCA-E1216DE16E1E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70A22-B1E5-432A-B312-9F73D16BC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C8597-40F1-4610-9D59-6B4FAF89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3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E83CA-659E-4D3B-B300-62388CA8B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panda@cbm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CDB0-B76C-4B23-BC09-1CAEE2FEE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Member of </a:t>
            </a:r>
            <a:r>
              <a:rPr lang="en-US" dirty="0" err="1"/>
              <a:t>panda@cbm</a:t>
            </a:r>
            <a:endParaRPr lang="en-US" dirty="0"/>
          </a:p>
          <a:p>
            <a:r>
              <a:rPr lang="en-US" dirty="0"/>
              <a:t>Inclusion in CBM</a:t>
            </a:r>
          </a:p>
          <a:p>
            <a:r>
              <a:rPr lang="en-US" dirty="0"/>
              <a:t>Access to </a:t>
            </a:r>
            <a:r>
              <a:rPr lang="en-US" dirty="0" err="1"/>
              <a:t>cbmroot</a:t>
            </a:r>
            <a:r>
              <a:rPr lang="en-US" dirty="0"/>
              <a:t>, …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03481-6F85-496F-B3E9-63E7031F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0442-D79F-4D50-A073-BCC561917E23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5AF7B-E1C5-4957-8065-BD48F44FF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EEC7E-0918-4375-823C-56D50441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3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0F560-F6C4-4BDB-8AAF-C408AEF68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50" y="601431"/>
            <a:ext cx="4545458" cy="456808"/>
          </a:xfrm>
        </p:spPr>
        <p:txBody>
          <a:bodyPr>
            <a:normAutofit/>
          </a:bodyPr>
          <a:lstStyle/>
          <a:p>
            <a:r>
              <a:rPr lang="en-US" sz="2400" dirty="0"/>
              <a:t>https://indico.gsi.de/event/25232/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4668BF-86C4-46CF-9EF0-43FF9EB6E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913" t="6920" r="30918" b="3828"/>
          <a:stretch/>
        </p:blipFill>
        <p:spPr>
          <a:xfrm>
            <a:off x="5383659" y="219465"/>
            <a:ext cx="4880225" cy="6419070"/>
          </a:xfr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FDDFA43-BEEE-4243-BAD2-E4557CD8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46646-E303-4A30-8B00-3E91868889A4}" type="datetime1">
              <a:rPr lang="en-US" smtClean="0"/>
              <a:t>8/5/2026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DFF081E-CD8E-41F9-9092-F0E30CF0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A. Belias (GSI)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606D91-48ED-4F0E-9950-80223DF6C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AB64-E7FE-451B-95CF-A976E65CCAF2}" type="slidenum">
              <a:rPr lang="en-US" smtClean="0"/>
              <a:t>3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F9C7672-6184-4A73-9ED9-59D8BD7E32B7}"/>
              </a:ext>
            </a:extLst>
          </p:cNvPr>
          <p:cNvSpPr txBox="1">
            <a:spLocks/>
          </p:cNvSpPr>
          <p:nvPr/>
        </p:nvSpPr>
        <p:spPr>
          <a:xfrm>
            <a:off x="540250" y="2602695"/>
            <a:ext cx="4545458" cy="1393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Register and contribute with</a:t>
            </a:r>
          </a:p>
          <a:p>
            <a:r>
              <a:rPr lang="en-US" sz="2400" dirty="0"/>
              <a:t>BRAID project at GSI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5066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PhD-Weekly News</vt:lpstr>
      <vt:lpstr>panda@cbm</vt:lpstr>
      <vt:lpstr>https://indico.gsi.de/event/25232/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PhD-Weekly News</dc:title>
  <dc:creator>Belias, Anastasios Dr.</dc:creator>
  <cp:lastModifiedBy>Belias, Anastasios Dr.</cp:lastModifiedBy>
  <cp:revision>3</cp:revision>
  <dcterms:created xsi:type="dcterms:W3CDTF">2026-08-05T12:06:33Z</dcterms:created>
  <dcterms:modified xsi:type="dcterms:W3CDTF">2026-08-05T12:10:22Z</dcterms:modified>
</cp:coreProperties>
</file>