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11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 /><Relationship Id="rId13" Type="http://schemas.openxmlformats.org/officeDocument/2006/relationships/tableStyles" Target="tableStyles.xml" /><Relationship Id="rId14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991168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2060162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827910470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8325046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7374208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43809881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615213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32943824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89960411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A18ED64-A91A-BE39-D8E3-0FE5EF1B85AD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22A4105-6CC0-A1A6-68D2-340B489B82A0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B3C542E-9B6B-D4FB-AE3E-94D67EB80D5D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7ECCEC4-CAA5-4058-29B8-48C346DAC6C1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1628407-524E-B9BE-6B2E-83BEB908C280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9D8D475-A981-481D-2FC3-7032EF788DF2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4128462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24418451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22226518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2790559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308854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305001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3812762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6150247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8295654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5594054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444912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1747403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4664618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5389868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9103409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507760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1718108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4535560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7042640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1785160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4022021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33335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0155454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3118141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1078836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463372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86001388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549336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8279546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1845285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7417845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8499544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9084117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7143749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3739684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10835260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2914236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7250000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0377796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043619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5943232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8717775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12430428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068662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3234409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4746475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997474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94342407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4857871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666030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3825693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719255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739326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77625084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44424741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2790128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1908952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9622286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815029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2139652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03017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5458169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6579093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9243158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b="1"/>
              <a:t>PhD Project Status Update</a:t>
            </a:r>
            <a:endParaRPr/>
          </a:p>
        </p:txBody>
      </p:sp>
      <p:sp>
        <p:nvSpPr>
          <p:cNvPr id="2056237931" name="Subtitle 2"/>
          <p:cNvSpPr>
            <a:spLocks noGrp="1"/>
          </p:cNvSpPr>
          <p:nvPr>
            <p:ph type="subTitle" idx="1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85000" lnSpcReduction="3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defRPr/>
            </a:pPr>
            <a:endParaRPr sz="2400">
              <a:solidFill>
                <a:srgbClr val="000000"/>
              </a:solidFill>
              <a:latin typeface="Tahoma"/>
              <a:ea typeface="Tahoma"/>
              <a:cs typeface="Tahoma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0" i="0" u="none" strike="noStrike" cap="none" spc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Weekly update report</a:t>
            </a:r>
            <a:endParaRPr lang="en-US" sz="24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0" i="0" u="none" strike="noStrike" cap="none" spc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Author: S. Sharma</a:t>
            </a:r>
            <a:endParaRPr sz="2400">
              <a:solidFill>
                <a:srgbClr val="000000"/>
              </a:solidFill>
              <a:latin typeface="Tahoma"/>
              <a:ea typeface="Tahoma"/>
              <a:cs typeface="Tahoma"/>
            </a:endParaRPr>
          </a:p>
          <a:p>
            <a:pPr>
              <a:defRPr/>
            </a:pPr>
            <a:r>
              <a:rPr lang="en-US" sz="2400" b="0" i="0" u="none" strike="noStrike" cap="none" spc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Date: 23.July.2026</a:t>
            </a:r>
            <a:endParaRPr sz="2400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1079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Current Progress</a:t>
            </a:r>
            <a:r>
              <a:rPr/>
              <a:t>:</a:t>
            </a:r>
            <a:endParaRPr/>
          </a:p>
        </p:txBody>
      </p:sp>
      <p:sp>
        <p:nvSpPr>
          <p:cNvPr id="1311199820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/>
          <a:lstStyle/>
          <a:p>
            <a:pPr>
              <a:defRPr/>
            </a:pPr>
            <a:r>
              <a:rPr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I have generated the first set of histograms from the simulation output.</a:t>
            </a:r>
            <a:endParaRPr sz="2400"/>
          </a:p>
          <a:p>
            <a:pPr>
              <a:defRPr/>
            </a:pPr>
            <a:r>
              <a:rPr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I have updated the analysis macro to read the simulation output and extract the required information.</a:t>
            </a:r>
            <a:endParaRPr sz="2400"/>
          </a:p>
          <a:p>
            <a:pPr>
              <a:defRPr/>
            </a:pPr>
            <a:r>
              <a:rPr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I have generated histograms for primary and secondary particles, detector id, momentum, energy loss,  particle distributions, and station/layer-wise distributions etc.   </a:t>
            </a:r>
            <a:endParaRPr sz="2400"/>
          </a:p>
          <a:p>
            <a:pPr>
              <a:defRPr/>
            </a:pPr>
            <a:r>
              <a:rPr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The output branches that were previously empty are now being read successfully, and the analysis macro is producing the required histograms.</a:t>
            </a:r>
            <a:endParaRPr sz="24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664028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Current Focus</a:t>
            </a:r>
            <a:r>
              <a:rPr/>
              <a:t>:</a:t>
            </a:r>
            <a:endParaRPr/>
          </a:p>
        </p:txBody>
      </p:sp>
      <p:sp>
        <p:nvSpPr>
          <p:cNvPr id="1627587464" name=""/>
          <p:cNvSpPr/>
          <p:nvPr/>
        </p:nvSpPr>
        <p:spPr bwMode="auto">
          <a:xfrm>
            <a:off x="939049" y="1596253"/>
            <a:ext cx="7932472" cy="2652119"/>
          </a:xfr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upright="0" compatLnSpc="1">
            <a:prstTxWarp prst="textNoShape"/>
            <a:spAutoFit/>
          </a:bodyPr>
          <a:p>
            <a:pPr marL="349965" indent="-349965">
              <a:buFont typeface="Arial"/>
              <a:buChar char="•"/>
              <a:defRPr/>
            </a:pPr>
            <a:r>
              <a:rPr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Now for the coming week I will generate some additional histograms for primary and secondary particles and their momentum distributions.</a:t>
            </a:r>
            <a:endParaRPr sz="2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349965" indent="-349965">
              <a:buFont typeface="Arial"/>
              <a:buChar char="•"/>
              <a:defRPr/>
            </a:pPr>
            <a:r>
              <a:rPr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Extend the analysis to extract more physics information from the simulation output. </a:t>
            </a:r>
            <a:endParaRPr sz="2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349965" indent="-349965">
              <a:buFont typeface="Arial"/>
              <a:buChar char="•"/>
              <a:defRPr/>
            </a:pPr>
            <a:r>
              <a:rPr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I will then study the generated histograms to obtain the physics results.</a:t>
            </a:r>
            <a:endParaRPr sz="24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8671857" name=""/>
          <p:cNvSpPr txBox="1"/>
          <p:nvPr/>
        </p:nvSpPr>
        <p:spPr bwMode="auto">
          <a:xfrm rot="0" flipH="0" flipV="0">
            <a:off x="1209374" y="171950"/>
            <a:ext cx="8861207" cy="91476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/>
              <a:t>I have successfully generated these histograms which i am sharing below. I will learn the physics for this histos in this coming week and give a more detailed explanation about the histos in next update.</a:t>
            </a:r>
            <a:endParaRPr/>
          </a:p>
        </p:txBody>
      </p:sp>
      <p:pic>
        <p:nvPicPr>
          <p:cNvPr id="713224368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 flipH="0" flipV="0">
            <a:off x="648080" y="1241651"/>
            <a:ext cx="10885714" cy="5374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1091953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2295524" y="685799"/>
            <a:ext cx="7600950" cy="548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35520067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 flipH="0" flipV="0">
            <a:off x="307901" y="340178"/>
            <a:ext cx="10971283" cy="63810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7</Slides>
  <Notes>7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2026-07-23T10:51:04Z</dcterms:modified>
</cp:coreProperties>
</file>