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0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7EA109-C114-4C1A-8134-EA8334A6BD94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C42FEB-773B-42A4-BDA7-D378BD72DC6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229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E727F0-2832-41E6-B6FE-5823D1D728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EEFD0C7-E3DC-4E6A-9321-BBA643160F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E0F0E3C-5D13-4E8E-BACB-6D094ABFE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216E4-9621-4A89-B55A-BC77F0A7D898}" type="datetime1">
              <a:rPr lang="en-US" smtClean="0"/>
              <a:t>7/17/2026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002781-42F7-4816-B9DC-E6DCC3D7B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 Belias (GSI)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2AD515B-F5BF-45C4-BC5C-2DC7A0E86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506-F2D9-4002-ACA7-FB1A991A5F6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234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DB221F-A31E-4676-92FF-9369C7408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2B6AEEB-EED2-4006-9AA2-0C22247F84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4F52C31-A3F4-4573-953E-DED817760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B9699-FCA3-4717-AB13-28996A9AB142}" type="datetime1">
              <a:rPr lang="en-US" smtClean="0"/>
              <a:t>7/17/2026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244A67F-C8D8-4503-8071-DACC0C0C7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 Belias (GSI)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70908E1-AF01-4BC5-BCBB-94E713E28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506-F2D9-4002-ACA7-FB1A991A5F6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762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937CD6F-3A1E-4C96-9942-61EA191575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FB2A144-B932-47B3-9403-D05179ED4F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C4965DB-0B02-4129-98DD-EB465776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64E7-AD53-4727-BFB8-24CDA36C0055}" type="datetime1">
              <a:rPr lang="en-US" smtClean="0"/>
              <a:t>7/17/2026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5A601B3-6E60-440B-B05B-04DC8019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 Belias (GSI)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00DD053-6472-482A-9A37-1A5BA2A0E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506-F2D9-4002-ACA7-FB1A991A5F6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508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B710E0-E63E-403E-A959-D8FB187A1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318B0F5-8A56-416A-8C28-4FC29E0B3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1D34A64-9619-4969-A2F1-34ADA54CE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D5D29-F49C-4013-9141-AB6D0D26D8D7}" type="datetime1">
              <a:rPr lang="en-US" smtClean="0"/>
              <a:t>7/17/2026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AA40200-A564-4EEE-AEA4-11CA15E45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 Belias (GSI)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A71EDBB-8838-486D-9E8F-4DC492BA6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506-F2D9-4002-ACA7-FB1A991A5F6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996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64EEA8-C935-41C5-A0DC-350141560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D290D25-A567-4F2D-BBAF-3B4F5A9B6D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CAA4677-C15A-489F-A7C3-DF477E852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49D0E-690E-4E60-B738-36792526D291}" type="datetime1">
              <a:rPr lang="en-US" smtClean="0"/>
              <a:t>7/17/2026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F5C01F6-604D-4E67-8662-E7C400868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 Belias (GSI)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C10D64F-CC60-4537-ABC2-62B08D72F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506-F2D9-4002-ACA7-FB1A991A5F6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776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3D0A95-E6E7-40AC-9A7F-D52C64734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1777740-7584-46B4-A0C3-A52FC0EE71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6A3C14E-BA5E-4164-B822-D492124F93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788F1FA-D39A-4E1B-9ACD-4D56CED8C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1BBE8-388D-4ECA-B0FA-8322EC2EE164}" type="datetime1">
              <a:rPr lang="en-US" smtClean="0"/>
              <a:t>7/17/2026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50D0EBF-484F-4FC0-9890-3452899BC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 Belias (GSI)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05B33B4-2DCB-4962-AA84-A6D636A79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506-F2D9-4002-ACA7-FB1A991A5F6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624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218BF1-7D82-45DE-A39C-D5E7EC20B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89E069D-80B3-428A-B735-5136B90848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6617DDB-6723-408D-8566-BC04128E83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C8C25D2-CA2D-4114-8C69-08CD162ECC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F7C5052-60B9-4A98-9A60-7189865A09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C7203E7-2D09-4F72-A845-29DDF0213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CF033-6940-452C-97F1-09CF2D9F718D}" type="datetime1">
              <a:rPr lang="en-US" smtClean="0"/>
              <a:t>7/17/2026</a:t>
            </a:fld>
            <a:endParaRPr lang="en-US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DDE70D1-32D4-4ADA-803F-19BAC9F83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 Belias (GSI)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5C4AD8F-97AC-4782-A988-5469B298D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506-F2D9-4002-ACA7-FB1A991A5F6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150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72BBEE-86E7-43C8-BA8E-C402361DF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E256AF6-158A-4EC1-99B1-52BF4819F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7FBD3-B016-4862-8D48-33FEB70C802E}" type="datetime1">
              <a:rPr lang="en-US" smtClean="0"/>
              <a:t>7/17/2026</a:t>
            </a:fld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F71E77C-5F6F-4520-ABF2-8E55ADD2C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 Belias (GSI)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0B933DD-AA30-4794-9EA5-160768920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506-F2D9-4002-ACA7-FB1A991A5F6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42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15280D5-16D9-434A-9B84-26055FF08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8F00-C579-4A1C-BD00-579165D72D95}" type="datetime1">
              <a:rPr lang="en-US" smtClean="0"/>
              <a:t>7/17/2026</a:t>
            </a:fld>
            <a:endParaRPr lang="en-US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8C26876-A6F0-4069-9E44-BEF079D3B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 Belias (GSI)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EF09BB2-BD48-4D86-9FBD-45F9FEF82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506-F2D9-4002-ACA7-FB1A991A5F6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519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C358AC-32A2-439D-8E31-331CA76D2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3A3775C-BED7-42ED-B8E8-67E2B3F41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5DB8E10-10E3-4B61-8CD4-AEA6BCA5CC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84EA767-97A5-4A0D-BC32-C95EA2654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77884-A4E7-41DD-A8DF-348D0CD3E43D}" type="datetime1">
              <a:rPr lang="en-US" smtClean="0"/>
              <a:t>7/17/2026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8769AF5-7963-46C9-AD80-73C665418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 Belias (GSI)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A2655E5-4B61-4081-A015-39696C441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506-F2D9-4002-ACA7-FB1A991A5F6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426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99FFF8-D80D-40A3-A8AF-D67C2B417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D514A19-9325-488A-9B41-A84D71E521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085DAC4-D822-4023-A7BE-AB464968C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44607F4-C42E-471E-8AFC-B71F2CC8E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13C3-4D79-44C5-9912-533525B8502F}" type="datetime1">
              <a:rPr lang="en-US" smtClean="0"/>
              <a:t>7/17/2026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C5FA208-6821-4DAE-BC75-83E1E391B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 Belias (GSI)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19B637-25EC-482E-A10F-76A12C823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506-F2D9-4002-ACA7-FB1A991A5F6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259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053B0B6-8D35-4BD2-82B0-93F55702A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C6F3B36-49E6-45C1-88CE-C4C7F6992D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3388579-C806-43F9-8501-2C1449D06B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6B46C-0387-4AA4-8E73-55CFE415F743}" type="datetime1">
              <a:rPr lang="en-US" smtClean="0"/>
              <a:t>7/17/2026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3DFD4FA-DA55-4A3D-944E-80AFD5E7A8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A. Belias (GSI)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B8E214A-3EDA-4967-81A4-57868B2CE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5D506-F2D9-4002-ACA7-FB1A991A5F6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041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s://www.erumdata-braid.d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24FABE-49DB-4616-9300-0D54EA5F51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PhD Projects @HSP – </a:t>
            </a:r>
            <a:br>
              <a:rPr lang="en-US" dirty="0"/>
            </a:br>
            <a:r>
              <a:rPr lang="en-US" dirty="0"/>
              <a:t>BRAID-GSI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6EC1786-55CD-4346-9C9E-7A69D6CDBE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Welcome </a:t>
            </a:r>
            <a:r>
              <a:rPr lang="en-US" dirty="0" err="1"/>
              <a:t>Smiriti</a:t>
            </a:r>
            <a:r>
              <a:rPr lang="en-US" dirty="0"/>
              <a:t> Sharma</a:t>
            </a:r>
          </a:p>
          <a:p>
            <a:r>
              <a:rPr lang="en-US" dirty="0"/>
              <a:t>BRAID Context @GSI</a:t>
            </a:r>
          </a:p>
          <a:p>
            <a:endParaRPr lang="en-US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5984111-00B7-40E0-97A8-CFACCC53A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CA94-A6A4-4480-94F6-11A09C47A8F5}" type="datetime1">
              <a:rPr lang="en-US" smtClean="0"/>
              <a:t>7/17/2026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2D886F-91B7-42CE-9A8A-554D54BB0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 Belias (GSI)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1DCAB37-470D-45D7-82A1-8C6000DB2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506-F2D9-4002-ACA7-FB1A991A5F6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109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8EA264-BE09-44A7-8607-34A34A3CD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Welcome </a:t>
            </a:r>
            <a:r>
              <a:rPr lang="en-US" dirty="0" err="1"/>
              <a:t>Smiriti</a:t>
            </a:r>
            <a:r>
              <a:rPr lang="en-US" dirty="0"/>
              <a:t> Sharma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FE2DB69-9E42-41F3-8CB1-E462E9EB7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400" y="1301840"/>
            <a:ext cx="11023600" cy="5152226"/>
          </a:xfrm>
        </p:spPr>
        <p:txBody>
          <a:bodyPr>
            <a:normAutofit lnSpcReduction="10000"/>
          </a:bodyPr>
          <a:lstStyle/>
          <a:p>
            <a:r>
              <a:rPr lang="en-US" dirty="0" err="1">
                <a:solidFill>
                  <a:srgbClr val="00B050"/>
                </a:solidFill>
              </a:rPr>
              <a:t>Smiriti</a:t>
            </a:r>
            <a:r>
              <a:rPr lang="en-US" dirty="0">
                <a:solidFill>
                  <a:srgbClr val="00B050"/>
                </a:solidFill>
              </a:rPr>
              <a:t> Sharma has been accepted as a PhD candidate in the Department of Physics at Johan Wolfgang Goethe University, Frankfurt, with supervisor Prof. Dr. Klaus Peters.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>
              <a:solidFill>
                <a:srgbClr val="FFC000"/>
              </a:solidFill>
            </a:endParaRPr>
          </a:p>
          <a:p>
            <a:r>
              <a:rPr lang="en-US" dirty="0">
                <a:solidFill>
                  <a:srgbClr val="FFC000"/>
                </a:solidFill>
              </a:rPr>
              <a:t>Best wishes and GREAT SUCCESS to </a:t>
            </a:r>
            <a:r>
              <a:rPr lang="en-US" dirty="0" err="1">
                <a:solidFill>
                  <a:srgbClr val="FFC000"/>
                </a:solidFill>
              </a:rPr>
              <a:t>Smiriti</a:t>
            </a:r>
            <a:r>
              <a:rPr lang="en-US" dirty="0">
                <a:solidFill>
                  <a:srgbClr val="FFC000"/>
                </a:solidFill>
              </a:rPr>
              <a:t> with her doctoral studies!!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en-US" dirty="0">
                <a:solidFill>
                  <a:srgbClr val="0070C0"/>
                </a:solidFill>
              </a:rPr>
              <a:t>At GSI, </a:t>
            </a:r>
            <a:r>
              <a:rPr lang="en-US" dirty="0" err="1">
                <a:solidFill>
                  <a:srgbClr val="0070C0"/>
                </a:solidFill>
              </a:rPr>
              <a:t>Smiriti</a:t>
            </a:r>
            <a:r>
              <a:rPr lang="en-US" dirty="0">
                <a:solidFill>
                  <a:srgbClr val="0070C0"/>
                </a:solidFill>
              </a:rPr>
              <a:t> Sharma is a member of the HSP department.</a:t>
            </a:r>
          </a:p>
          <a:p>
            <a:r>
              <a:rPr lang="en-US" dirty="0">
                <a:solidFill>
                  <a:srgbClr val="0070C0"/>
                </a:solidFill>
              </a:rPr>
              <a:t>The PhD thesis of </a:t>
            </a:r>
            <a:r>
              <a:rPr lang="en-US" dirty="0" err="1">
                <a:solidFill>
                  <a:srgbClr val="0070C0"/>
                </a:solidFill>
              </a:rPr>
              <a:t>Smiriti</a:t>
            </a:r>
            <a:r>
              <a:rPr lang="en-US" dirty="0">
                <a:solidFill>
                  <a:srgbClr val="0070C0"/>
                </a:solidFill>
              </a:rPr>
              <a:t> is focused on BRAID (funded BMFTR Project) with </a:t>
            </a:r>
            <a:r>
              <a:rPr lang="en-US" dirty="0" err="1">
                <a:solidFill>
                  <a:srgbClr val="0070C0"/>
                </a:solidFill>
              </a:rPr>
              <a:t>A.Belias</a:t>
            </a:r>
            <a:r>
              <a:rPr lang="en-US" dirty="0">
                <a:solidFill>
                  <a:srgbClr val="0070C0"/>
                </a:solidFill>
              </a:rPr>
              <a:t> as the PI at GSI  ( </a:t>
            </a:r>
            <a:r>
              <a:rPr lang="de-DE" dirty="0">
                <a:hlinkClick r:id="rId2"/>
              </a:rPr>
              <a:t>https://www.erumdata-braid.de/</a:t>
            </a:r>
            <a:r>
              <a:rPr lang="en-US" dirty="0">
                <a:solidFill>
                  <a:srgbClr val="0070C0"/>
                </a:solidFill>
              </a:rPr>
              <a:t> )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EDC784D-9BC4-403B-B0C7-5331148EA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B1181-66A4-44EE-A270-7770E04A1ED4}" type="datetime1">
              <a:rPr lang="en-US" smtClean="0"/>
              <a:t>7/17/2026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394F1D8-07F5-45B1-8550-7799EB9D6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 Belias (GSI)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2CA991D-2A90-4D32-ABBA-4FA8CB696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506-F2D9-4002-ACA7-FB1A991A5F68}" type="slidenum">
              <a:rPr lang="en-US" smtClean="0"/>
              <a:t>2</a:t>
            </a:fld>
            <a:endParaRPr lang="en-US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C8A395D6-6847-4A3C-9982-99169435D4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463" y="1690688"/>
            <a:ext cx="2810892" cy="2810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818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9B69CD-FC20-4BA2-BA26-DBF1E0713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/>
              <a:t>Context of BRAID at GSI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00CC44-5623-4EF6-81C9-C3AF856DF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1954"/>
            <a:ext cx="10515600" cy="5258046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BRAID – Bridging Domains: AI-Driven Agnostic Reconstruction </a:t>
            </a:r>
            <a:br>
              <a:rPr lang="en-US" b="1" dirty="0">
                <a:solidFill>
                  <a:srgbClr val="00B050"/>
                </a:solidFill>
              </a:rPr>
            </a:br>
            <a:r>
              <a:rPr lang="en-US" b="1" dirty="0">
                <a:solidFill>
                  <a:srgbClr val="00B050"/>
                </a:solidFill>
              </a:rPr>
              <a:t>Frameworks for Irregular High-Dimensional Data</a:t>
            </a:r>
          </a:p>
          <a:p>
            <a:r>
              <a:rPr lang="en-US" dirty="0"/>
              <a:t>The BRAID consortium includes AI/ML experts of RPTU, and members of the communities High Energy Physics, Astro-Particle Physics and Hadron- and Nuclear Physics and also industrial partners.</a:t>
            </a:r>
          </a:p>
          <a:p>
            <a:endParaRPr lang="en-US" dirty="0"/>
          </a:p>
          <a:p>
            <a:r>
              <a:rPr lang="en-US" dirty="0">
                <a:solidFill>
                  <a:srgbClr val="0070C0"/>
                </a:solidFill>
              </a:rPr>
              <a:t>At GSI, we pursue the BRAID context at two levels:</a:t>
            </a:r>
          </a:p>
          <a:p>
            <a:pPr marL="457200" indent="-457200">
              <a:buAutoNum type="alphaLcParenR"/>
            </a:pPr>
            <a:r>
              <a:rPr lang="en-US" dirty="0">
                <a:solidFill>
                  <a:srgbClr val="0070C0"/>
                </a:solidFill>
              </a:rPr>
              <a:t>the maximal reuse of detectors from HEP in </a:t>
            </a:r>
            <a:r>
              <a:rPr lang="en-US" dirty="0" err="1">
                <a:solidFill>
                  <a:srgbClr val="0070C0"/>
                </a:solidFill>
              </a:rPr>
              <a:t>Hadronphysics</a:t>
            </a:r>
            <a:r>
              <a:rPr lang="en-US" dirty="0">
                <a:solidFill>
                  <a:srgbClr val="0070C0"/>
                </a:solidFill>
              </a:rPr>
              <a:t> experiments.</a:t>
            </a:r>
          </a:p>
          <a:p>
            <a:pPr marL="914400" lvl="1" indent="-457200">
              <a:buAutoNum type="alphaLcParenR"/>
            </a:pPr>
            <a:r>
              <a:rPr lang="en-US" dirty="0">
                <a:solidFill>
                  <a:srgbClr val="0070C0"/>
                </a:solidFill>
              </a:rPr>
              <a:t>Use of the </a:t>
            </a:r>
            <a:r>
              <a:rPr lang="en-US" dirty="0" err="1">
                <a:solidFill>
                  <a:srgbClr val="0070C0"/>
                </a:solidFill>
              </a:rPr>
              <a:t>LHCb</a:t>
            </a:r>
            <a:r>
              <a:rPr lang="en-US" dirty="0">
                <a:solidFill>
                  <a:srgbClr val="0070C0"/>
                </a:solidFill>
              </a:rPr>
              <a:t> Outer Tracker straws detector. </a:t>
            </a:r>
          </a:p>
          <a:p>
            <a:pPr marL="457200" indent="-457200">
              <a:buAutoNum type="alphaLcParenR"/>
            </a:pPr>
            <a:r>
              <a:rPr lang="en-US" dirty="0">
                <a:solidFill>
                  <a:srgbClr val="0070C0"/>
                </a:solidFill>
              </a:rPr>
              <a:t>the optimal deployment in various beam-lines for </a:t>
            </a:r>
            <a:r>
              <a:rPr lang="en-US" dirty="0" err="1">
                <a:solidFill>
                  <a:srgbClr val="0070C0"/>
                </a:solidFill>
              </a:rPr>
              <a:t>Hadronphysics</a:t>
            </a:r>
            <a:r>
              <a:rPr lang="en-US" dirty="0">
                <a:solidFill>
                  <a:srgbClr val="0070C0"/>
                </a:solidFill>
              </a:rPr>
              <a:t>, at FAIR (CBM, PANDA) and elsewhere.</a:t>
            </a:r>
          </a:p>
          <a:p>
            <a:pPr marL="914400" lvl="1" indent="-457200">
              <a:buAutoNum type="alphaLcParenR"/>
            </a:pPr>
            <a:r>
              <a:rPr lang="en-US" dirty="0">
                <a:solidFill>
                  <a:srgbClr val="0070C0"/>
                </a:solidFill>
              </a:rPr>
              <a:t>Muon detector </a:t>
            </a:r>
            <a:r>
              <a:rPr lang="en-US" dirty="0" err="1">
                <a:solidFill>
                  <a:srgbClr val="0070C0"/>
                </a:solidFill>
              </a:rPr>
              <a:t>MuSt</a:t>
            </a:r>
            <a:r>
              <a:rPr lang="en-US" dirty="0">
                <a:solidFill>
                  <a:srgbClr val="0070C0"/>
                </a:solidFill>
              </a:rPr>
              <a:t> in CBM/</a:t>
            </a:r>
            <a:r>
              <a:rPr lang="en-US" dirty="0" err="1">
                <a:solidFill>
                  <a:srgbClr val="0070C0"/>
                </a:solidFill>
              </a:rPr>
              <a:t>MuCh</a:t>
            </a:r>
            <a:r>
              <a:rPr lang="en-US" dirty="0">
                <a:solidFill>
                  <a:srgbClr val="0070C0"/>
                </a:solidFill>
              </a:rPr>
              <a:t>.</a:t>
            </a:r>
          </a:p>
          <a:p>
            <a:pPr marL="914400" lvl="1" indent="-457200">
              <a:buAutoNum type="alphaLcParenR"/>
            </a:pPr>
            <a:r>
              <a:rPr lang="en-US" dirty="0">
                <a:solidFill>
                  <a:srgbClr val="0070C0"/>
                </a:solidFill>
              </a:rPr>
              <a:t>Muon Range System at PANDA FS.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F2B0BBF-A62A-4590-A45F-9861923B2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E48C9-D5BE-4255-988C-74C86DC47B5E}" type="datetime1">
              <a:rPr lang="en-US" smtClean="0"/>
              <a:t>7/17/2026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4490C03-B786-4148-9A5E-FDE3541DB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 Belias (GSI)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F464708-5743-472C-8F37-63BFDD57D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506-F2D9-4002-ACA7-FB1A991A5F6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281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247</Words>
  <Application>Microsoft Office PowerPoint</Application>
  <PresentationFormat>Breitbild</PresentationFormat>
  <Paragraphs>32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PhD Projects @HSP –  BRAID-GSI </vt:lpstr>
      <vt:lpstr>Welcome Smiriti Sharma</vt:lpstr>
      <vt:lpstr>Context of BRAID at GSI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PhD Projects @HSP</dc:title>
  <dc:creator>Belias, Anastasios Dr.</dc:creator>
  <cp:lastModifiedBy>Belias, Anastasios Dr.</cp:lastModifiedBy>
  <cp:revision>8</cp:revision>
  <dcterms:created xsi:type="dcterms:W3CDTF">2026-07-17T07:56:06Z</dcterms:created>
  <dcterms:modified xsi:type="dcterms:W3CDTF">2026-07-17T08:49:21Z</dcterms:modified>
</cp:coreProperties>
</file>