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3" r:id="rId1"/>
  </p:sldMasterIdLst>
  <p:notesMasterIdLst>
    <p:notesMasterId r:id="rId7"/>
  </p:notesMasterIdLst>
  <p:handoutMasterIdLst>
    <p:handoutMasterId r:id="rId8"/>
  </p:handoutMasterIdLst>
  <p:sldIdLst>
    <p:sldId id="856" r:id="rId2"/>
    <p:sldId id="864" r:id="rId3"/>
    <p:sldId id="865" r:id="rId4"/>
    <p:sldId id="866" r:id="rId5"/>
    <p:sldId id="863" r:id="rId6"/>
  </p:sldIdLst>
  <p:sldSz cx="9906000" cy="6858000" type="A4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FF99CC"/>
    <a:srgbClr val="FFCCFF"/>
    <a:srgbClr val="EAEAEA"/>
    <a:srgbClr val="FFFF00"/>
    <a:srgbClr val="FFFFFF"/>
    <a:srgbClr val="000099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3" autoAdjust="0"/>
    <p:restoredTop sz="91329" autoAdjust="0"/>
  </p:normalViewPr>
  <p:slideViewPr>
    <p:cSldViewPr>
      <p:cViewPr varScale="1">
        <p:scale>
          <a:sx n="120" d="100"/>
          <a:sy n="120" d="100"/>
        </p:scale>
        <p:origin x="-120" y="-24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808" y="-90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5400"/>
            <a:ext cx="3082926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338" tIns="0" rIns="18338" bIns="0" numCol="1" anchor="t" anchorCtr="0" compatLnSpc="1">
            <a:prstTxWarp prst="textNoShape">
              <a:avLst/>
            </a:prstTxWarp>
          </a:bodyPr>
          <a:lstStyle>
            <a:lvl1pPr defTabSz="879475">
              <a:defRPr sz="900" b="0" i="1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40188" y="25400"/>
            <a:ext cx="308292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338" tIns="0" rIns="18338" bIns="0" numCol="1" anchor="t" anchorCtr="0" compatLnSpc="1">
            <a:prstTxWarp prst="textNoShape">
              <a:avLst/>
            </a:prstTxWarp>
          </a:bodyPr>
          <a:lstStyle>
            <a:lvl1pPr algn="r" defTabSz="879475">
              <a:defRPr sz="900" b="0" i="1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753600"/>
            <a:ext cx="3082926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338" tIns="0" rIns="18338" bIns="0" numCol="1" anchor="b" anchorCtr="0" compatLnSpc="1">
            <a:prstTxWarp prst="textNoShape">
              <a:avLst/>
            </a:prstTxWarp>
          </a:bodyPr>
          <a:lstStyle>
            <a:lvl1pPr defTabSz="879475">
              <a:defRPr sz="900" b="0" i="1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40188" y="9753600"/>
            <a:ext cx="308292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338" tIns="0" rIns="18338" bIns="0" numCol="1" anchor="b" anchorCtr="0" compatLnSpc="1">
            <a:prstTxWarp prst="textNoShape">
              <a:avLst/>
            </a:prstTxWarp>
          </a:bodyPr>
          <a:lstStyle>
            <a:lvl1pPr algn="r" defTabSz="879475">
              <a:defRPr sz="900" b="0" i="1"/>
            </a:lvl1pPr>
          </a:lstStyle>
          <a:p>
            <a:fld id="{76BDB095-A995-4DF4-9E58-F8B14FD5650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55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5400"/>
            <a:ext cx="3082926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338" tIns="0" rIns="18338" bIns="0" numCol="1" anchor="t" anchorCtr="0" compatLnSpc="1">
            <a:prstTxWarp prst="textNoShape">
              <a:avLst/>
            </a:prstTxWarp>
          </a:bodyPr>
          <a:lstStyle>
            <a:lvl1pPr defTabSz="879475">
              <a:defRPr sz="900" b="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40188" y="25400"/>
            <a:ext cx="308292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338" tIns="0" rIns="18338" bIns="0" numCol="1" anchor="t" anchorCtr="0" compatLnSpc="1">
            <a:prstTxWarp prst="textNoShape">
              <a:avLst/>
            </a:prstTxWarp>
          </a:bodyPr>
          <a:lstStyle>
            <a:lvl1pPr algn="r" defTabSz="879475">
              <a:defRPr sz="900" b="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753600"/>
            <a:ext cx="3082926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338" tIns="0" rIns="18338" bIns="0" numCol="1" anchor="b" anchorCtr="0" compatLnSpc="1">
            <a:prstTxWarp prst="textNoShape">
              <a:avLst/>
            </a:prstTxWarp>
          </a:bodyPr>
          <a:lstStyle>
            <a:lvl1pPr defTabSz="879475">
              <a:defRPr sz="900" b="0" i="1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40188" y="9753600"/>
            <a:ext cx="308292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338" tIns="0" rIns="18338" bIns="0" numCol="1" anchor="b" anchorCtr="0" compatLnSpc="1">
            <a:prstTxWarp prst="textNoShape">
              <a:avLst/>
            </a:prstTxWarp>
          </a:bodyPr>
          <a:lstStyle>
            <a:lvl1pPr algn="r" defTabSz="879475">
              <a:defRPr sz="900" b="0" i="1">
                <a:latin typeface="Times New Roman" pitchFamily="18" charset="0"/>
              </a:defRPr>
            </a:lvl1pPr>
          </a:lstStyle>
          <a:p>
            <a:fld id="{C7BFB04B-7629-4C2A-B947-E181BAB368DB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106738" y="9752013"/>
            <a:ext cx="8842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4745" tIns="47371" rIns="94745" bIns="47371">
            <a:spAutoFit/>
          </a:bodyPr>
          <a:lstStyle/>
          <a:p>
            <a:pPr algn="ctr" defTabSz="936625">
              <a:lnSpc>
                <a:spcPct val="90000"/>
              </a:lnSpc>
            </a:pPr>
            <a:r>
              <a:rPr lang="en-US" sz="1300" b="0"/>
              <a:t>Page </a:t>
            </a:r>
            <a:fld id="{6EDABC43-CC60-424F-B82B-B1B7AD85BD48}" type="slidenum">
              <a:rPr lang="en-US" sz="1300" b="0"/>
              <a:pPr algn="ctr" defTabSz="936625">
                <a:lnSpc>
                  <a:spcPct val="90000"/>
                </a:lnSpc>
              </a:pPr>
              <a:t>‹Nr.›</a:t>
            </a:fld>
            <a:endParaRPr lang="en-US" sz="1300" b="0"/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0613" y="982663"/>
            <a:ext cx="4919662" cy="34067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0925"/>
            <a:ext cx="520382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330" tIns="48900" rIns="99330" bIns="489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59429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1A0CC1-A16C-4809-B09C-823E581BE4D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96113" y="457200"/>
            <a:ext cx="2084387" cy="5562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42950" y="457200"/>
            <a:ext cx="6100763" cy="55626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742950" y="457200"/>
            <a:ext cx="8337550" cy="55626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25500" y="1371600"/>
            <a:ext cx="40513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0" y="1371600"/>
            <a:ext cx="40513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hyperlink" Target="http://www.compeng.de/" TargetMode="Externa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457200"/>
            <a:ext cx="8313738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5500" y="1371600"/>
            <a:ext cx="8255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0" y="6583363"/>
            <a:ext cx="7162663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DE" sz="1200" b="0" dirty="0" smtClean="0">
                <a:solidFill>
                  <a:schemeClr val="bg2"/>
                </a:solidFill>
              </a:rPr>
              <a:t>Volker Lindenstruth (</a:t>
            </a:r>
            <a:r>
              <a:rPr lang="de-DE" sz="1200" b="0" dirty="0" smtClean="0">
                <a:solidFill>
                  <a:schemeClr val="bg2"/>
                </a:solidFill>
                <a:hlinkClick r:id="rId14"/>
              </a:rPr>
              <a:t>www.compeng.de</a:t>
            </a:r>
            <a:r>
              <a:rPr lang="de-DE" sz="1200" b="0" dirty="0" smtClean="0">
                <a:solidFill>
                  <a:schemeClr val="bg2"/>
                </a:solidFill>
              </a:rPr>
              <a:t>) </a:t>
            </a:r>
            <a:fld id="{673D65AF-DDC2-4A26-A86F-AF1920D24363}" type="datetime4">
              <a:rPr lang="de-DE" sz="1200" b="0" smtClean="0">
                <a:solidFill>
                  <a:schemeClr val="bg2"/>
                </a:solidFill>
              </a:rPr>
              <a:pPr eaLnBrk="0" hangingPunct="0"/>
              <a:t>Dezember 1, 2013</a:t>
            </a:fld>
            <a:r>
              <a:rPr lang="de-DE" sz="1200" b="0" dirty="0" smtClean="0">
                <a:solidFill>
                  <a:schemeClr val="bg2"/>
                </a:solidFill>
              </a:rPr>
              <a:t>— Copyright ©, GSI, Alle Rechte vorbehalten</a:t>
            </a:r>
            <a:endParaRPr lang="de-DE" sz="1200" b="0" dirty="0">
              <a:solidFill>
                <a:schemeClr val="bg2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9429224" y="6581001"/>
            <a:ext cx="491993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fld id="{22264800-ADB9-47DC-BB34-C695779D4842}" type="slidenum">
              <a:rPr lang="en-US" sz="1200" b="1" smtClean="0">
                <a:solidFill>
                  <a:schemeClr val="bg2"/>
                </a:solidFill>
              </a:rPr>
              <a:pPr algn="r" eaLnBrk="0" hangingPunct="0"/>
              <a:t>‹Nr.›</a:t>
            </a:fld>
            <a:endParaRPr lang="de-DE" sz="1200" b="1" dirty="0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543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oli@compeng.de" TargetMode="Externa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7759700" y="6477000"/>
            <a:ext cx="2063750" cy="457200"/>
          </a:xfrm>
          <a:prstGeom prst="rect">
            <a:avLst/>
          </a:prstGeom>
          <a:noFill/>
        </p:spPr>
        <p:txBody>
          <a:bodyPr/>
          <a:lstStyle/>
          <a:p>
            <a:fld id="{D5A3BF43-E1F2-4A62-B82D-3A6C76E1D8F2}" type="slidenum">
              <a:rPr lang="en-US" smtClean="0"/>
              <a:pPr/>
              <a:t>1</a:t>
            </a:fld>
            <a:endParaRPr lang="en-US" b="0" smtClean="0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1143000"/>
            <a:ext cx="99060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228600" y="5638800"/>
            <a:ext cx="6756400" cy="5355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dirty="0" smtClean="0">
                <a:solidFill>
                  <a:srgbClr val="000066"/>
                </a:solidFill>
              </a:rPr>
              <a:t>GSI+FAIR Computing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 rot="5400000">
            <a:off x="6537326" y="2443489"/>
            <a:ext cx="48006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dirty="0" smtClean="0">
                <a:solidFill>
                  <a:srgbClr val="000066"/>
                </a:solidFill>
              </a:rPr>
              <a:t>3.12.2013</a:t>
            </a:r>
            <a:endParaRPr lang="de-DE" sz="2800" dirty="0">
              <a:solidFill>
                <a:srgbClr val="000066"/>
              </a:solidFill>
            </a:endParaRP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0" y="6553200"/>
            <a:ext cx="99060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7181850" y="5229225"/>
            <a:ext cx="2641600" cy="1570038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de-DE" sz="1200" b="0"/>
              <a:t>Volker </a:t>
            </a:r>
            <a:r>
              <a:rPr lang="en-US" sz="1200" b="0"/>
              <a:t>Lindenstruth</a:t>
            </a:r>
          </a:p>
          <a:p>
            <a:r>
              <a:rPr lang="en-US" sz="1200" b="0"/>
              <a:t>FIAS, IfI, LOEWE Professur</a:t>
            </a:r>
            <a:br>
              <a:rPr lang="en-US" sz="1200" b="0"/>
            </a:br>
            <a:r>
              <a:rPr lang="en-US" sz="1200" b="0"/>
              <a:t>Chair of HPC Architecture</a:t>
            </a:r>
          </a:p>
          <a:p>
            <a:r>
              <a:rPr lang="en-US" sz="1200" b="0"/>
              <a:t>University Frankfurt, Germany</a:t>
            </a:r>
          </a:p>
          <a:p>
            <a:r>
              <a:rPr lang="en-US" sz="1200" b="0"/>
              <a:t>Phone: 	+49 69 798 44101</a:t>
            </a:r>
          </a:p>
          <a:p>
            <a:r>
              <a:rPr lang="en-US" sz="1200" b="0"/>
              <a:t>Fax:	+49 69 798 44109</a:t>
            </a:r>
          </a:p>
          <a:p>
            <a:r>
              <a:rPr lang="en-US" sz="1200" b="0"/>
              <a:t>Email:	</a:t>
            </a:r>
            <a:r>
              <a:rPr lang="en-US" sz="1200" b="0">
                <a:hlinkClick r:id="rId3"/>
              </a:rPr>
              <a:t>voli@compeng.de</a:t>
            </a:r>
            <a:endParaRPr lang="en-US" sz="1200" b="0"/>
          </a:p>
          <a:p>
            <a:r>
              <a:rPr lang="en-US" sz="1200" b="0"/>
              <a:t>WWW:	www.compeng.de</a:t>
            </a:r>
          </a:p>
        </p:txBody>
      </p:sp>
      <p:pic>
        <p:nvPicPr>
          <p:cNvPr id="205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172450" cy="502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57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3975" y="2162175"/>
            <a:ext cx="488950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Computing TDR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One</a:t>
            </a:r>
            <a:r>
              <a:rPr lang="de-DE" dirty="0" smtClean="0"/>
              <a:t> TDR </a:t>
            </a:r>
            <a:r>
              <a:rPr lang="de-DE" dirty="0" err="1" smtClean="0"/>
              <a:t>including</a:t>
            </a:r>
            <a:r>
              <a:rPr lang="de-DE" dirty="0" smtClean="0"/>
              <a:t> </a:t>
            </a:r>
            <a:r>
              <a:rPr lang="de-DE" dirty="0" err="1" smtClean="0"/>
              <a:t>sections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FAIR </a:t>
            </a:r>
            <a:r>
              <a:rPr lang="de-DE" dirty="0" err="1" smtClean="0"/>
              <a:t>pillar</a:t>
            </a:r>
            <a:endParaRPr lang="de-DE" dirty="0" smtClean="0"/>
          </a:p>
          <a:p>
            <a:r>
              <a:rPr lang="de-DE" dirty="0" smtClean="0"/>
              <a:t>Joint </a:t>
            </a:r>
            <a:r>
              <a:rPr lang="de-DE" dirty="0" err="1" smtClean="0"/>
              <a:t>development</a:t>
            </a:r>
            <a:endParaRPr lang="de-DE" dirty="0" smtClean="0"/>
          </a:p>
          <a:p>
            <a:r>
              <a:rPr lang="de-DE" dirty="0" err="1" smtClean="0"/>
              <a:t>Develop</a:t>
            </a:r>
            <a:r>
              <a:rPr lang="de-DE" dirty="0" smtClean="0"/>
              <a:t> </a:t>
            </a:r>
            <a:r>
              <a:rPr lang="de-DE" dirty="0" err="1" smtClean="0"/>
              <a:t>common</a:t>
            </a:r>
            <a:r>
              <a:rPr lang="de-DE" dirty="0" smtClean="0"/>
              <a:t> </a:t>
            </a:r>
            <a:r>
              <a:rPr lang="de-DE" dirty="0" err="1" smtClean="0"/>
              <a:t>computing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endParaRPr lang="de-DE" dirty="0" smtClean="0"/>
          </a:p>
          <a:p>
            <a:r>
              <a:rPr lang="de-DE" dirty="0" err="1" smtClean="0"/>
              <a:t>Develop</a:t>
            </a:r>
            <a:r>
              <a:rPr lang="de-DE" dirty="0" smtClean="0"/>
              <a:t> </a:t>
            </a:r>
            <a:r>
              <a:rPr lang="de-DE" dirty="0" err="1" smtClean="0"/>
              <a:t>common</a:t>
            </a:r>
            <a:r>
              <a:rPr lang="de-DE" dirty="0" smtClean="0"/>
              <a:t> </a:t>
            </a:r>
            <a:r>
              <a:rPr lang="de-DE" dirty="0" err="1" smtClean="0"/>
              <a:t>distributed</a:t>
            </a:r>
            <a:r>
              <a:rPr lang="de-DE" dirty="0" smtClean="0"/>
              <a:t> </a:t>
            </a:r>
            <a:r>
              <a:rPr lang="de-DE" dirty="0" err="1" smtClean="0"/>
              <a:t>computing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endParaRPr lang="de-DE" dirty="0" smtClean="0"/>
          </a:p>
          <a:p>
            <a:r>
              <a:rPr lang="de-DE" dirty="0" smtClean="0"/>
              <a:t>Data </a:t>
            </a:r>
            <a:r>
              <a:rPr lang="de-DE" dirty="0" err="1" smtClean="0"/>
              <a:t>management</a:t>
            </a:r>
            <a:endParaRPr lang="de-DE" dirty="0" smtClean="0"/>
          </a:p>
          <a:p>
            <a:r>
              <a:rPr lang="de-DE" dirty="0" smtClean="0"/>
              <a:t>Wo </a:t>
            </a:r>
            <a:r>
              <a:rPr lang="de-DE" dirty="0" err="1" smtClean="0"/>
              <a:t>does</a:t>
            </a:r>
            <a:r>
              <a:rPr lang="de-DE" dirty="0" smtClean="0"/>
              <a:t> </a:t>
            </a:r>
            <a:r>
              <a:rPr lang="de-DE" dirty="0" err="1" smtClean="0"/>
              <a:t>what</a:t>
            </a:r>
            <a:r>
              <a:rPr lang="de-DE" dirty="0" smtClean="0"/>
              <a:t>? Form </a:t>
            </a:r>
            <a:r>
              <a:rPr lang="de-DE" dirty="0" err="1" smtClean="0"/>
              <a:t>working</a:t>
            </a:r>
            <a:r>
              <a:rPr lang="de-DE" dirty="0" smtClean="0"/>
              <a:t> </a:t>
            </a:r>
            <a:r>
              <a:rPr lang="de-DE" dirty="0" err="1" smtClean="0"/>
              <a:t>group</a:t>
            </a:r>
            <a:endParaRPr lang="de-DE" dirty="0" smtClean="0"/>
          </a:p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peer</a:t>
            </a:r>
            <a:r>
              <a:rPr lang="de-DE" dirty="0" smtClean="0"/>
              <a:t> </a:t>
            </a:r>
            <a:r>
              <a:rPr lang="de-DE" dirty="0" err="1" smtClean="0"/>
              <a:t>referees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follow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endParaRPr lang="de-DE" dirty="0" smtClean="0"/>
          </a:p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editor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9060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Computing TDR </a:t>
            </a:r>
            <a:r>
              <a:rPr lang="de-DE" dirty="0" err="1" smtClean="0"/>
              <a:t>ToC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Introduction</a:t>
            </a: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Experiment </a:t>
            </a:r>
            <a:r>
              <a:rPr lang="de-DE" dirty="0" err="1" smtClean="0"/>
              <a:t>requirements</a:t>
            </a:r>
            <a:endParaRPr lang="de-DE" dirty="0" smtClean="0"/>
          </a:p>
          <a:p>
            <a:pPr marL="857250" lvl="1" indent="-457200">
              <a:buFont typeface="+mj-lt"/>
              <a:buAutoNum type="arabicPeriod"/>
            </a:pPr>
            <a:r>
              <a:rPr lang="de-DE" dirty="0" smtClean="0"/>
              <a:t>APPA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dirty="0" smtClean="0"/>
              <a:t>CBM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dirty="0" smtClean="0"/>
              <a:t>NUSTAR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dirty="0" smtClean="0"/>
              <a:t>PANDA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Over all </a:t>
            </a:r>
            <a:r>
              <a:rPr lang="de-DE" dirty="0" err="1" smtClean="0"/>
              <a:t>architecture</a:t>
            </a: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Technology </a:t>
            </a:r>
            <a:r>
              <a:rPr lang="de-DE" dirty="0" err="1" smtClean="0"/>
              <a:t>and</a:t>
            </a:r>
            <a:r>
              <a:rPr lang="de-DE" dirty="0" smtClean="0"/>
              <a:t> Infrastructure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Common </a:t>
            </a:r>
            <a:r>
              <a:rPr lang="de-DE" dirty="0" err="1" smtClean="0"/>
              <a:t>Appplication</a:t>
            </a:r>
            <a:r>
              <a:rPr lang="de-DE" dirty="0" smtClean="0"/>
              <a:t>, Common Infrastructure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Prototypes</a:t>
            </a:r>
            <a:r>
              <a:rPr lang="de-DE" dirty="0" smtClean="0"/>
              <a:t>, Evaluations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Resource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Project </a:t>
            </a:r>
            <a:r>
              <a:rPr lang="de-DE" dirty="0" err="1" smtClean="0"/>
              <a:t>organization</a:t>
            </a:r>
            <a:r>
              <a:rPr lang="de-DE" dirty="0" smtClean="0"/>
              <a:t>, </a:t>
            </a:r>
            <a:r>
              <a:rPr lang="de-DE" dirty="0" err="1" smtClean="0"/>
              <a:t>management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9495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Experiment </a:t>
            </a:r>
            <a:r>
              <a:rPr lang="de-DE" dirty="0" err="1" smtClean="0"/>
              <a:t>Requirement</a:t>
            </a:r>
            <a:r>
              <a:rPr lang="de-DE" dirty="0" smtClean="0"/>
              <a:t> </a:t>
            </a:r>
            <a:r>
              <a:rPr lang="de-DE" dirty="0" err="1" smtClean="0"/>
              <a:t>Subsection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 smtClean="0"/>
              <a:t>Logical </a:t>
            </a:r>
            <a:r>
              <a:rPr lang="de-DE" dirty="0" err="1" smtClean="0"/>
              <a:t>Dataflow</a:t>
            </a:r>
            <a:r>
              <a:rPr lang="de-DE" dirty="0" smtClean="0"/>
              <a:t>, </a:t>
            </a:r>
            <a:r>
              <a:rPr lang="de-DE" dirty="0" err="1" smtClean="0"/>
              <a:t>processing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Event </a:t>
            </a:r>
            <a:r>
              <a:rPr lang="de-DE" dirty="0" err="1" smtClean="0"/>
              <a:t>reconstruction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Event Simulation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Analysis </a:t>
            </a:r>
            <a:r>
              <a:rPr lang="de-DE" dirty="0" err="1"/>
              <a:t>requirements</a:t>
            </a:r>
            <a:r>
              <a:rPr lang="de-DE" dirty="0"/>
              <a:t>, </a:t>
            </a:r>
            <a:r>
              <a:rPr lang="de-DE" dirty="0" err="1"/>
              <a:t>plans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Resource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r>
              <a:rPr lang="de-DE" dirty="0" smtClean="0"/>
              <a:t> (on-line, off-</a:t>
            </a:r>
            <a:r>
              <a:rPr lang="de-DE" dirty="0" err="1" smtClean="0"/>
              <a:t>line</a:t>
            </a:r>
            <a:r>
              <a:rPr lang="de-DE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Start-</a:t>
            </a:r>
            <a:r>
              <a:rPr lang="de-DE" dirty="0" err="1" smtClean="0"/>
              <a:t>up</a:t>
            </a:r>
            <a:r>
              <a:rPr lang="de-DE" dirty="0" smtClean="0"/>
              <a:t>, </a:t>
            </a:r>
            <a:r>
              <a:rPr lang="de-DE" dirty="0" err="1" smtClean="0"/>
              <a:t>staging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3929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457200"/>
            <a:ext cx="9864000" cy="613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VorlesungsTemplate">
  <a:themeElements>
    <a:clrScheme name="">
      <a:dk1>
        <a:srgbClr val="000000"/>
      </a:dk1>
      <a:lt1>
        <a:srgbClr val="FFFFFF"/>
      </a:lt1>
      <a:dk2>
        <a:srgbClr val="CC3300"/>
      </a:dk2>
      <a:lt2>
        <a:srgbClr val="919191"/>
      </a:lt2>
      <a:accent1>
        <a:srgbClr val="0000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0000"/>
      </a:accent6>
      <a:hlink>
        <a:srgbClr val="CC00CC"/>
      </a:hlink>
      <a:folHlink>
        <a:srgbClr val="008000"/>
      </a:folHlink>
    </a:clrScheme>
    <a:fontScheme name="vorlesungstemplate_pc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esungstemplate_pca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esungstemplate_pc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esungstemplate_pca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esungstemplate_pca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esungstemplate_pca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esungstemplate_pca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esungstemplate_pca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VorlesungsTemplate</Template>
  <TotalTime>0</TotalTime>
  <Pages>12</Pages>
  <Words>118</Words>
  <Application>Microsoft Macintosh PowerPoint</Application>
  <PresentationFormat>A4-Papier (210x297 mm)</PresentationFormat>
  <Paragraphs>40</Paragraphs>
  <Slides>5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VorlesungsTemplate</vt:lpstr>
      <vt:lpstr>PowerPoint-Präsentation</vt:lpstr>
      <vt:lpstr>Computing TDR</vt:lpstr>
      <vt:lpstr>Computing TDR ToC</vt:lpstr>
      <vt:lpstr>Experiment Requirement Subsection</vt:lpstr>
      <vt:lpstr>PowerPoint-Präsentation</vt:lpstr>
    </vt:vector>
  </TitlesOfParts>
  <Company>University Heidelberg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 Group Overview</dc:title>
  <dc:subject>Overview of TI projects</dc:subject>
  <dc:creator>Volker Lindenstruth</dc:creator>
  <cp:keywords/>
  <dc:description/>
  <cp:lastModifiedBy>Volker Lindenstruth</cp:lastModifiedBy>
  <cp:revision>679</cp:revision>
  <cp:lastPrinted>1601-01-01T00:00:00Z</cp:lastPrinted>
  <dcterms:created xsi:type="dcterms:W3CDTF">1999-01-15T16:07:44Z</dcterms:created>
  <dcterms:modified xsi:type="dcterms:W3CDTF">2013-12-01T17:35:28Z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/>
  </property>
  <property fmtid="{D5CDD505-2E9C-101B-9397-08002B2CF9AE}" pid="8" name="HomePage">
    <vt:lpwstr>http://www.cs.berkeley.edu/~culler/</vt:lpwstr>
  </property>
  <property fmtid="{D5CDD505-2E9C-101B-9397-08002B2CF9AE}" pid="9" name="Other">
    <vt:lpwstr>Introduction to IBM Pervasive Computing Visit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U:\public_html\IBM\intro</vt:lpwstr>
  </property>
</Properties>
</file>