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7DCA-D44F-694A-9371-695A17226859}" type="datetimeFigureOut">
              <a:rPr lang="de-DE" smtClean="0"/>
              <a:pPr/>
              <a:t>11.12.2013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35C8A-42D1-F74F-A408-90EB6BA1152A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4615" y="2130425"/>
            <a:ext cx="7772400" cy="1470025"/>
          </a:xfrm>
        </p:spPr>
        <p:txBody>
          <a:bodyPr/>
          <a:lstStyle/>
          <a:p>
            <a:r>
              <a:rPr lang="en-GB" dirty="0" smtClean="0"/>
              <a:t>Disc DIRC project planning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3774" y="3886200"/>
            <a:ext cx="4282612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M. </a:t>
            </a:r>
            <a:r>
              <a:rPr lang="en-GB" dirty="0" err="1" smtClean="0"/>
              <a:t>Düren</a:t>
            </a:r>
            <a:r>
              <a:rPr lang="en-GB" dirty="0" smtClean="0"/>
              <a:t>, K. </a:t>
            </a:r>
            <a:r>
              <a:rPr lang="en-GB" dirty="0" err="1" smtClean="0"/>
              <a:t>Biguenko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E. </a:t>
            </a:r>
            <a:r>
              <a:rPr lang="en-GB" dirty="0" err="1" smtClean="0"/>
              <a:t>Etzelmüller</a:t>
            </a:r>
            <a:r>
              <a:rPr lang="en-GB" dirty="0" smtClean="0"/>
              <a:t>, K. </a:t>
            </a:r>
            <a:r>
              <a:rPr lang="en-GB" dirty="0" err="1" smtClean="0"/>
              <a:t>Föhl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A. </a:t>
            </a:r>
            <a:r>
              <a:rPr lang="en-GB" dirty="0" err="1" smtClean="0"/>
              <a:t>Hayrapetyan</a:t>
            </a:r>
            <a:r>
              <a:rPr lang="en-GB" dirty="0" smtClean="0"/>
              <a:t>, B. </a:t>
            </a:r>
            <a:r>
              <a:rPr lang="en-GB" dirty="0" err="1" smtClean="0"/>
              <a:t>Kröck</a:t>
            </a:r>
            <a:r>
              <a:rPr lang="en-GB" dirty="0" smtClean="0"/>
              <a:t>, </a:t>
            </a:r>
            <a:br>
              <a:rPr lang="en-GB" dirty="0" smtClean="0"/>
            </a:br>
            <a:r>
              <a:rPr lang="en-GB" dirty="0" smtClean="0"/>
              <a:t>O. Merle, J. </a:t>
            </a:r>
            <a:r>
              <a:rPr lang="en-GB" dirty="0" err="1" smtClean="0"/>
              <a:t>Rieke</a:t>
            </a:r>
            <a:r>
              <a:rPr lang="en-GB" dirty="0" smtClean="0"/>
              <a:t>, K. Wolf 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1441276" y="6451031"/>
            <a:ext cx="5014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Panda Collaboration Meeting; PID session; 10.12.13</a:t>
            </a:r>
            <a:endParaRPr lang="en-GB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436" y="193303"/>
            <a:ext cx="2937614" cy="1937122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750" y="3632200"/>
            <a:ext cx="2527300" cy="322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points: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73644"/>
            <a:ext cx="8229600" cy="5285006"/>
          </a:xfrm>
        </p:spPr>
        <p:txBody>
          <a:bodyPr>
            <a:noAutofit/>
          </a:bodyPr>
          <a:lstStyle/>
          <a:p>
            <a:r>
              <a:rPr lang="en-GB" sz="1800" dirty="0" smtClean="0"/>
              <a:t>TDR </a:t>
            </a:r>
          </a:p>
          <a:p>
            <a:pPr lvl="1"/>
            <a:r>
              <a:rPr lang="en-GB" sz="1800" dirty="0" smtClean="0"/>
              <a:t>ready in 6 month? </a:t>
            </a:r>
          </a:p>
          <a:p>
            <a:pPr lvl="1"/>
            <a:r>
              <a:rPr lang="en-GB" sz="1800" dirty="0" smtClean="0"/>
              <a:t>combined Disc/Barrel TRD?</a:t>
            </a:r>
          </a:p>
          <a:p>
            <a:pPr lvl="1"/>
            <a:r>
              <a:rPr lang="en-GB" sz="1800" dirty="0" smtClean="0"/>
              <a:t>Who does what when?</a:t>
            </a:r>
          </a:p>
          <a:p>
            <a:r>
              <a:rPr lang="en-GB" sz="1800" dirty="0" smtClean="0"/>
              <a:t>ASICS (based on </a:t>
            </a:r>
            <a:r>
              <a:rPr lang="en-GB" sz="1800" dirty="0" err="1" smtClean="0"/>
              <a:t>ToFPET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common solution for Disc/Barrel?</a:t>
            </a:r>
          </a:p>
          <a:p>
            <a:pPr lvl="1"/>
            <a:r>
              <a:rPr lang="en-GB" sz="1800" dirty="0" smtClean="0"/>
              <a:t>does Mainz join ASIC development?</a:t>
            </a:r>
          </a:p>
          <a:p>
            <a:r>
              <a:rPr lang="en-GB" sz="1800" dirty="0" smtClean="0"/>
              <a:t>Photon detectors</a:t>
            </a:r>
          </a:p>
          <a:p>
            <a:pPr lvl="1"/>
            <a:r>
              <a:rPr lang="en-GB" sz="1800" dirty="0" smtClean="0"/>
              <a:t>cooperation with Glasgow</a:t>
            </a:r>
            <a:r>
              <a:rPr lang="en-GB" sz="1800" smtClean="0"/>
              <a:t>? Panda </a:t>
            </a:r>
            <a:r>
              <a:rPr lang="en-GB" sz="1800" dirty="0" smtClean="0"/>
              <a:t>needs to talk in one voice with the  companies about the Panda </a:t>
            </a:r>
            <a:r>
              <a:rPr lang="en-GB" sz="1800" dirty="0" err="1" smtClean="0"/>
              <a:t>Dirc</a:t>
            </a:r>
            <a:r>
              <a:rPr lang="en-GB" sz="1800" dirty="0" smtClean="0"/>
              <a:t> Photon detectors!</a:t>
            </a:r>
          </a:p>
          <a:p>
            <a:r>
              <a:rPr lang="en-GB" sz="1800" dirty="0" smtClean="0"/>
              <a:t>Test Beam Time in 2014?</a:t>
            </a:r>
          </a:p>
          <a:p>
            <a:pPr lvl="1"/>
            <a:r>
              <a:rPr lang="en-GB" sz="1800" dirty="0" smtClean="0"/>
              <a:t>Where, when, who, what?</a:t>
            </a:r>
          </a:p>
          <a:p>
            <a:r>
              <a:rPr lang="en-GB" sz="1800" dirty="0" smtClean="0"/>
              <a:t>DPG 2014:</a:t>
            </a:r>
          </a:p>
          <a:p>
            <a:pPr lvl="1"/>
            <a:r>
              <a:rPr lang="en-GB" sz="1800" dirty="0" smtClean="0"/>
              <a:t>group talks?</a:t>
            </a:r>
          </a:p>
          <a:p>
            <a:pPr lvl="1"/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33361" t="10945" r="8899" b="52550"/>
              <a:stretch>
                <a:fillRect/>
              </a:stretch>
            </p:blipFill>
          </mc:Choice>
          <mc:Fallback>
            <p:blipFill>
              <a:blip r:embed="rId3"/>
              <a:srcRect l="33361" t="10945" r="8899" b="52550"/>
              <a:stretch>
                <a:fillRect/>
              </a:stretch>
            </p:blipFill>
          </mc:Fallback>
        </mc:AlternateContent>
        <p:spPr bwMode="auto">
          <a:xfrm>
            <a:off x="2902691" y="73214"/>
            <a:ext cx="5825562" cy="260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41503" b="49142"/>
              <a:stretch>
                <a:fillRect/>
              </a:stretch>
            </p:blipFill>
          </mc:Choice>
          <mc:Fallback>
            <p:blipFill>
              <a:blip r:embed="rId5"/>
              <a:srcRect l="41503" b="49142"/>
              <a:stretch>
                <a:fillRect/>
              </a:stretch>
            </p:blipFill>
          </mc:Fallback>
        </mc:AlternateContent>
        <p:spPr bwMode="auto">
          <a:xfrm>
            <a:off x="3396557" y="3568255"/>
            <a:ext cx="5824293" cy="357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r="76908" b="52550"/>
              <a:stretch>
                <a:fillRect/>
              </a:stretch>
            </p:blipFill>
          </mc:Choice>
          <mc:Fallback>
            <p:blipFill>
              <a:blip r:embed="rId3"/>
              <a:srcRect r="76908" b="52550"/>
              <a:stretch>
                <a:fillRect/>
              </a:stretch>
            </p:blipFill>
          </mc:Fallback>
        </mc:AlternateContent>
        <p:spPr bwMode="auto">
          <a:xfrm>
            <a:off x="987733" y="3582476"/>
            <a:ext cx="2287888" cy="332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l="-12066" r="55067" b="49142"/>
              <a:stretch>
                <a:fillRect/>
              </a:stretch>
            </p:blipFill>
          </mc:Choice>
          <mc:Fallback>
            <p:blipFill>
              <a:blip r:embed="rId5"/>
              <a:srcRect l="-12066" r="55067" b="49142"/>
              <a:stretch>
                <a:fillRect/>
              </a:stretch>
            </p:blipFill>
          </mc:Fallback>
        </mc:AlternateContent>
        <p:spPr bwMode="auto">
          <a:xfrm>
            <a:off x="2844733" y="1476702"/>
            <a:ext cx="5674369" cy="3578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89307" b="52550"/>
              <a:stretch>
                <a:fillRect/>
              </a:stretch>
            </p:blipFill>
          </mc:Choice>
          <mc:Fallback>
            <p:blipFill>
              <a:blip r:embed="rId3"/>
              <a:srcRect l="89307" b="52550"/>
              <a:stretch>
                <a:fillRect/>
              </a:stretch>
            </p:blipFill>
          </mc:Fallback>
        </mc:AlternateContent>
        <p:spPr bwMode="auto">
          <a:xfrm>
            <a:off x="3366320" y="1466622"/>
            <a:ext cx="1069196" cy="335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r="76908" b="52550"/>
              <a:stretch>
                <a:fillRect/>
              </a:stretch>
            </p:blipFill>
          </mc:Choice>
          <mc:Fallback>
            <p:blipFill>
              <a:blip r:embed="rId3"/>
              <a:srcRect r="76908" b="52550"/>
              <a:stretch>
                <a:fillRect/>
              </a:stretch>
            </p:blipFill>
          </mc:Fallback>
        </mc:AlternateContent>
        <p:spPr bwMode="auto">
          <a:xfrm>
            <a:off x="987733" y="1466622"/>
            <a:ext cx="2287888" cy="332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r="76908" b="52550"/>
              <a:stretch>
                <a:fillRect/>
              </a:stretch>
            </p:blipFill>
          </mc:Choice>
          <mc:Fallback>
            <p:blipFill>
              <a:blip r:embed="rId3"/>
              <a:srcRect r="76908" b="52550"/>
              <a:stretch>
                <a:fillRect/>
              </a:stretch>
            </p:blipFill>
          </mc:Fallback>
        </mc:AlternateContent>
        <p:spPr bwMode="auto">
          <a:xfrm>
            <a:off x="971980" y="-726922"/>
            <a:ext cx="2354035" cy="341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r="64290"/>
              <a:stretch>
                <a:fillRect/>
              </a:stretch>
            </p:blipFill>
          </mc:Choice>
          <mc:Fallback>
            <p:blipFill>
              <a:blip r:embed="rId3"/>
              <a:srcRect r="64290"/>
              <a:stretch>
                <a:fillRect/>
              </a:stretch>
            </p:blipFill>
          </mc:Fallback>
        </mc:AlternateContent>
        <p:spPr bwMode="auto">
          <a:xfrm>
            <a:off x="-110869" y="-110879"/>
            <a:ext cx="3407708" cy="674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-110869" y="-110879"/>
            <a:ext cx="9542683" cy="674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/>
              <a:stretch>
                <a:fillRect/>
              </a:stretch>
            </p:blipFill>
          </mc:Choice>
          <mc:Fallback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783983" y="-110880"/>
            <a:ext cx="10084020" cy="712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r="81200"/>
              <a:stretch>
                <a:fillRect/>
              </a:stretch>
            </p:blipFill>
          </mc:Choice>
          <mc:Fallback>
            <p:blipFill>
              <a:blip r:embed="rId5"/>
              <a:srcRect r="81200"/>
              <a:stretch>
                <a:fillRect/>
              </a:stretch>
            </p:blipFill>
          </mc:Fallback>
        </mc:AlternateContent>
        <p:spPr bwMode="auto">
          <a:xfrm>
            <a:off x="-110869" y="-116775"/>
            <a:ext cx="1894852" cy="712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Macintosh PowerPoint</Application>
  <PresentationFormat>Bildschirmpräsentation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Office-Design</vt:lpstr>
      <vt:lpstr>Disc DIRC project planning</vt:lpstr>
      <vt:lpstr>Open points:</vt:lpstr>
      <vt:lpstr>Folie 3</vt:lpstr>
      <vt:lpstr>Folie 4</vt:lpstr>
      <vt:lpstr>Folie 5</vt:lpstr>
      <vt:lpstr>Folie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 DIRC Project planning</dc:title>
  <dc:creator>Michael Düren</dc:creator>
  <cp:lastModifiedBy>M D</cp:lastModifiedBy>
  <cp:revision>12</cp:revision>
  <dcterms:created xsi:type="dcterms:W3CDTF">2013-12-11T21:13:52Z</dcterms:created>
  <dcterms:modified xsi:type="dcterms:W3CDTF">2013-12-11T21:14:16Z</dcterms:modified>
</cp:coreProperties>
</file>