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24384000" cy="1371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hyperlink" Target="https://github.com/the-nuclear-confectionery/confectionery_chain" TargetMode="External"/><Relationship Id="rId4" Type="http://schemas.openxmlformats.org/officeDocument/2006/relationships/hyperlink" Target="https://github.com/the-nuclear-confectionery/CCAKE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hyperlink" Target="https://github.com/the-nuclear-confectionery/confectionery_chain" TargetMode="External"/><Relationship Id="rId4" Type="http://schemas.openxmlformats.org/officeDocument/2006/relationships/hyperlink" Target="https://github.com/the-nuclear-confectionery/CCAKE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gif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gif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Link confectionery_chain">
            <a:hlinkClick r:id="rId3"/>
          </p:cNvPr>
          <p:cNvSpPr/>
          <p:nvPr/>
        </p:nvSpPr>
        <p:spPr>
          <a:xfrm>
            <a:off x="16916400" y="12687300"/>
            <a:ext cx="7378700" cy="533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Link CCAKE">
            <a:hlinkClick r:id="rId4"/>
          </p:cNvPr>
          <p:cNvSpPr/>
          <p:nvPr/>
        </p:nvSpPr>
        <p:spPr>
          <a:xfrm>
            <a:off x="9956800" y="10845800"/>
            <a:ext cx="4318000" cy="4445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Link confectionery_chain">
            <a:hlinkClick r:id="rId3"/>
          </p:cNvPr>
          <p:cNvSpPr/>
          <p:nvPr/>
        </p:nvSpPr>
        <p:spPr>
          <a:xfrm>
            <a:off x="16916400" y="12687300"/>
            <a:ext cx="7378700" cy="533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Link CCAKE">
            <a:hlinkClick r:id="rId4"/>
          </p:cNvPr>
          <p:cNvSpPr/>
          <p:nvPr/>
        </p:nvSpPr>
        <p:spPr>
          <a:xfrm>
            <a:off x="9956800" y="10845800"/>
            <a:ext cx="4318000" cy="4445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2" descr="image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3616" y="1293565"/>
            <a:ext cx="12336699" cy="113627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2" descr="wake_energy_oo_z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4210050"/>
            <a:ext cx="11087100" cy="88677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