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6FF"/>
    <a:srgbClr val="DCDCDC"/>
    <a:srgbClr val="DBEDFF"/>
    <a:srgbClr val="8D8F94"/>
    <a:srgbClr val="515355"/>
    <a:srgbClr val="3A6F8A"/>
    <a:srgbClr val="E7E7E7"/>
    <a:srgbClr val="B9BBC0"/>
    <a:srgbClr val="005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82185" autoAdjust="0"/>
  </p:normalViewPr>
  <p:slideViewPr>
    <p:cSldViewPr>
      <p:cViewPr>
        <p:scale>
          <a:sx n="70" d="100"/>
          <a:sy n="70" d="100"/>
        </p:scale>
        <p:origin x="-1086" y="0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87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75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9. Dezember 2013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9" name="Bitmap" r:id="rId4" imgW="1905266" imgH="457143" progId="PBrush">
                  <p:embed/>
                </p:oleObj>
              </mc:Choice>
              <mc:Fallback>
                <p:oleObj name="Bitmap" r:id="rId4" imgW="1905266" imgH="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66"/>
                        <a:ext cx="2674992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9. Dezember 2013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2" name="Bitmap" r:id="rId15" imgW="1905266" imgH="457143" progId="PBrush">
                  <p:embed/>
                </p:oleObj>
              </mc:Choice>
              <mc:Fallback>
                <p:oleObj name="Bitmap" r:id="rId15" imgW="1905266" imgH="457143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96" y="6072206"/>
                        <a:ext cx="14398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Usage of the </a:t>
            </a:r>
            <a:r>
              <a:rPr lang="en-US" sz="4400" dirty="0" err="1" smtClean="0"/>
              <a:t>SciTil</a:t>
            </a:r>
            <a:r>
              <a:rPr lang="en-US" sz="4400" dirty="0" smtClean="0"/>
              <a:t> for first T0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19138" y="4149452"/>
            <a:ext cx="7740650" cy="647700"/>
          </a:xfrm>
        </p:spPr>
        <p:txBody>
          <a:bodyPr/>
          <a:lstStyle/>
          <a:p>
            <a:r>
              <a:rPr lang="de-DE" dirty="0" smtClean="0"/>
              <a:t>PANDA </a:t>
            </a:r>
            <a:r>
              <a:rPr lang="de-DE" dirty="0" err="1" smtClean="0"/>
              <a:t>Collaboration</a:t>
            </a:r>
            <a:r>
              <a:rPr lang="de-DE" dirty="0" smtClean="0"/>
              <a:t> Meeting 9.12.2013</a:t>
            </a:r>
            <a:endParaRPr lang="en-US" dirty="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1830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Type </a:t>
            </a:r>
            <a:r>
              <a:rPr lang="de-DE" dirty="0" err="1" smtClean="0"/>
              <a:t>of</a:t>
            </a:r>
            <a:r>
              <a:rPr lang="de-DE" dirty="0" smtClean="0"/>
              <a:t> Simulation </a:t>
            </a:r>
            <a:r>
              <a:rPr lang="de-DE" dirty="0" err="1" smtClean="0"/>
              <a:t>Done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Can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SciTil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starting</a:t>
            </a:r>
            <a:r>
              <a:rPr lang="de-DE" dirty="0" smtClean="0"/>
              <a:t> T0 </a:t>
            </a:r>
            <a:r>
              <a:rPr lang="de-DE" dirty="0" err="1" smtClean="0"/>
              <a:t>information</a:t>
            </a:r>
            <a:r>
              <a:rPr lang="de-DE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/>
              <a:t>What</a:t>
            </a:r>
            <a:r>
              <a:rPr lang="de-DE" dirty="0" smtClean="0"/>
              <a:t> type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simulation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: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smtClean="0"/>
              <a:t>MC </a:t>
            </a:r>
            <a:r>
              <a:rPr lang="de-DE" dirty="0" err="1" smtClean="0"/>
              <a:t>simulation</a:t>
            </a:r>
            <a:r>
              <a:rPr lang="de-DE" dirty="0" smtClean="0"/>
              <a:t> not </a:t>
            </a:r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digitization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time-</a:t>
            </a:r>
            <a:r>
              <a:rPr lang="de-DE" dirty="0" err="1" smtClean="0"/>
              <a:t>of</a:t>
            </a:r>
            <a:r>
              <a:rPr lang="de-DE" dirty="0"/>
              <a:t>-</a:t>
            </a:r>
            <a:r>
              <a:rPr lang="de-DE" dirty="0" err="1" smtClean="0"/>
              <a:t>flight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r>
              <a:rPr lang="de-DE" dirty="0" smtClean="0"/>
              <a:t> </a:t>
            </a:r>
            <a:r>
              <a:rPr lang="de-DE" dirty="0" err="1" smtClean="0"/>
              <a:t>hitting</a:t>
            </a:r>
            <a:r>
              <a:rPr lang="de-DE" dirty="0" smtClean="0"/>
              <a:t> </a:t>
            </a:r>
            <a:r>
              <a:rPr lang="de-DE" dirty="0" err="1" smtClean="0"/>
              <a:t>SciTil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endParaRPr lang="de-DE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DPM </a:t>
            </a:r>
            <a:r>
              <a:rPr lang="de-DE" dirty="0" err="1" smtClean="0"/>
              <a:t>generator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1.5 / 6 / 15 </a:t>
            </a:r>
            <a:r>
              <a:rPr lang="de-DE" dirty="0" err="1" smtClean="0"/>
              <a:t>GeV</a:t>
            </a:r>
            <a:r>
              <a:rPr lang="de-DE" dirty="0" smtClean="0"/>
              <a:t>/c beam </a:t>
            </a:r>
            <a:r>
              <a:rPr lang="de-DE" dirty="0" err="1" smtClean="0"/>
              <a:t>momentum</a:t>
            </a:r>
            <a:r>
              <a:rPr lang="de-DE" dirty="0" smtClean="0"/>
              <a:t> (</a:t>
            </a:r>
            <a:r>
              <a:rPr lang="de-DE" dirty="0" err="1" smtClean="0"/>
              <a:t>magnetic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not </a:t>
            </a:r>
            <a:r>
              <a:rPr lang="de-DE" dirty="0" err="1" smtClean="0"/>
              <a:t>adapted</a:t>
            </a:r>
            <a:r>
              <a:rPr lang="de-DE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 smtClean="0"/>
              <a:t>1000 </a:t>
            </a:r>
            <a:r>
              <a:rPr lang="de-DE" dirty="0" err="1" smtClean="0"/>
              <a:t>events</a:t>
            </a:r>
            <a:r>
              <a:rPr lang="de-DE" dirty="0" smtClean="0"/>
              <a:t> </a:t>
            </a:r>
            <a:r>
              <a:rPr lang="de-DE" dirty="0" err="1" smtClean="0"/>
              <a:t>simulated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56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15 </a:t>
            </a:r>
            <a:r>
              <a:rPr lang="de-DE" dirty="0" err="1" smtClean="0"/>
              <a:t>GeV</a:t>
            </a:r>
            <a:r>
              <a:rPr lang="de-DE" dirty="0" smtClean="0"/>
              <a:t>/c all </a:t>
            </a:r>
            <a:r>
              <a:rPr lang="de-DE" dirty="0" err="1" smtClean="0"/>
              <a:t>hits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8266" y="1036712"/>
            <a:ext cx="7772400" cy="5019692"/>
          </a:xfrm>
        </p:spPr>
        <p:txBody>
          <a:bodyPr/>
          <a:lstStyle/>
          <a:p>
            <a:endParaRPr lang="de-DE"/>
          </a:p>
        </p:txBody>
      </p:sp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36712"/>
            <a:ext cx="7056784" cy="532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9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0" y="1080000"/>
            <a:ext cx="4499610" cy="339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Gerade Verbindung 4"/>
          <p:cNvCxnSpPr/>
          <p:nvPr/>
        </p:nvCxnSpPr>
        <p:spPr>
          <a:xfrm flipH="1">
            <a:off x="1691680" y="4077072"/>
            <a:ext cx="2808312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2267744" y="4077072"/>
            <a:ext cx="576064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15 </a:t>
            </a:r>
            <a:r>
              <a:rPr lang="de-DE" dirty="0" err="1" smtClean="0"/>
              <a:t>GeV</a:t>
            </a:r>
            <a:r>
              <a:rPr lang="de-DE" dirty="0" smtClean="0"/>
              <a:t>/c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elastic</a:t>
            </a:r>
            <a:r>
              <a:rPr lang="de-DE" dirty="0" smtClean="0"/>
              <a:t> </a:t>
            </a:r>
            <a:r>
              <a:rPr lang="de-DE" dirty="0" err="1" smtClean="0"/>
              <a:t>scattering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00" y="1008000"/>
            <a:ext cx="7056558" cy="5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0" y="1080000"/>
            <a:ext cx="4499610" cy="339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>
          <a:xfrm flipH="1">
            <a:off x="1691680" y="4077072"/>
            <a:ext cx="2808312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2267744" y="4077072"/>
            <a:ext cx="576064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9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15 </a:t>
            </a:r>
            <a:r>
              <a:rPr lang="de-DE" dirty="0" err="1" smtClean="0"/>
              <a:t>GeV</a:t>
            </a:r>
            <a:r>
              <a:rPr lang="de-DE" dirty="0" smtClean="0"/>
              <a:t>/c </a:t>
            </a:r>
            <a:r>
              <a:rPr lang="de-DE" dirty="0" err="1" smtClean="0"/>
              <a:t>primaries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43388"/>
            <a:ext cx="7840404" cy="479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67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15 </a:t>
            </a:r>
            <a:r>
              <a:rPr lang="de-DE" dirty="0" err="1" smtClean="0"/>
              <a:t>GeV</a:t>
            </a:r>
            <a:r>
              <a:rPr lang="de-DE" dirty="0" smtClean="0"/>
              <a:t>/c fastest </a:t>
            </a:r>
            <a:r>
              <a:rPr lang="de-DE" dirty="0" err="1" smtClean="0"/>
              <a:t>track</a:t>
            </a:r>
            <a:r>
              <a:rPr lang="de-DE" dirty="0" smtClean="0"/>
              <a:t> in </a:t>
            </a:r>
            <a:r>
              <a:rPr lang="de-DE" dirty="0" err="1" smtClean="0"/>
              <a:t>event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00" y="1008000"/>
            <a:ext cx="7056000" cy="533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0" y="1080000"/>
            <a:ext cx="4493895" cy="339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>
          <a:xfrm flipH="1">
            <a:off x="1691680" y="4077072"/>
            <a:ext cx="2808312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2267744" y="4077072"/>
            <a:ext cx="576064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66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 </a:t>
            </a:r>
            <a:r>
              <a:rPr lang="de-DE" dirty="0" err="1" smtClean="0"/>
              <a:t>GeV</a:t>
            </a:r>
            <a:r>
              <a:rPr lang="de-DE" dirty="0" smtClean="0"/>
              <a:t>/c fastest </a:t>
            </a:r>
            <a:r>
              <a:rPr lang="de-DE" dirty="0" err="1" smtClean="0"/>
              <a:t>track</a:t>
            </a:r>
            <a:r>
              <a:rPr lang="de-DE" dirty="0" smtClean="0"/>
              <a:t> per </a:t>
            </a:r>
            <a:r>
              <a:rPr lang="de-DE" dirty="0" err="1" smtClean="0"/>
              <a:t>event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00" y="1008000"/>
            <a:ext cx="7056000" cy="532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0" y="1080000"/>
            <a:ext cx="4499610" cy="339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>
          <a:xfrm flipH="1">
            <a:off x="1691680" y="4077072"/>
            <a:ext cx="2808312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2267744" y="4077072"/>
            <a:ext cx="576064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391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1.5 </a:t>
            </a:r>
            <a:r>
              <a:rPr lang="de-DE" dirty="0" err="1" smtClean="0"/>
              <a:t>GeV</a:t>
            </a:r>
            <a:r>
              <a:rPr lang="de-DE" dirty="0" smtClean="0"/>
              <a:t>/c fastest </a:t>
            </a:r>
            <a:r>
              <a:rPr lang="de-DE" dirty="0" err="1" smtClean="0"/>
              <a:t>track</a:t>
            </a:r>
            <a:r>
              <a:rPr lang="de-DE" dirty="0" smtClean="0"/>
              <a:t> per </a:t>
            </a:r>
            <a:r>
              <a:rPr lang="de-DE" dirty="0" err="1" smtClean="0"/>
              <a:t>event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00" y="1008000"/>
            <a:ext cx="7056000" cy="533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8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000" y="1080000"/>
            <a:ext cx="4500000" cy="339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5"/>
          <p:cNvCxnSpPr/>
          <p:nvPr/>
        </p:nvCxnSpPr>
        <p:spPr>
          <a:xfrm flipH="1">
            <a:off x="1691680" y="4077072"/>
            <a:ext cx="2808312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flipH="1">
            <a:off x="2267744" y="4077072"/>
            <a:ext cx="576064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02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/>
              <a:t>Complex</a:t>
            </a:r>
            <a:r>
              <a:rPr lang="de-DE" dirty="0" smtClean="0"/>
              <a:t> time </a:t>
            </a:r>
            <a:r>
              <a:rPr lang="de-DE" dirty="0" err="1" smtClean="0"/>
              <a:t>spectrum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SciTil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time-</a:t>
            </a:r>
            <a:r>
              <a:rPr lang="de-DE" dirty="0" err="1" smtClean="0"/>
              <a:t>of</a:t>
            </a:r>
            <a:r>
              <a:rPr lang="de-DE" dirty="0" smtClean="0"/>
              <a:t>-</a:t>
            </a:r>
            <a:r>
              <a:rPr lang="de-DE" dirty="0" err="1" smtClean="0"/>
              <a:t>flight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secondaries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1 µs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primaries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time-</a:t>
            </a:r>
            <a:r>
              <a:rPr lang="de-DE" dirty="0" err="1" smtClean="0"/>
              <a:t>of</a:t>
            </a:r>
            <a:r>
              <a:rPr lang="de-DE" dirty="0" smtClean="0"/>
              <a:t>-</a:t>
            </a:r>
            <a:r>
              <a:rPr lang="de-DE" dirty="0" err="1" smtClean="0"/>
              <a:t>flight</a:t>
            </a:r>
            <a:r>
              <a:rPr lang="de-DE" dirty="0" smtClean="0"/>
              <a:t> </a:t>
            </a:r>
            <a:r>
              <a:rPr lang="de-DE" dirty="0" err="1" smtClean="0"/>
              <a:t>varies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2 </a:t>
            </a:r>
            <a:r>
              <a:rPr lang="de-DE" dirty="0" err="1" smtClean="0"/>
              <a:t>ns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10 </a:t>
            </a:r>
            <a:r>
              <a:rPr lang="de-DE" dirty="0" err="1" smtClean="0"/>
              <a:t>ns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takes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time-</a:t>
            </a:r>
            <a:r>
              <a:rPr lang="de-DE" dirty="0" err="1" smtClean="0"/>
              <a:t>of</a:t>
            </a:r>
            <a:r>
              <a:rPr lang="de-DE" dirty="0" smtClean="0"/>
              <a:t>-</a:t>
            </a:r>
            <a:r>
              <a:rPr lang="de-DE" dirty="0" err="1" smtClean="0"/>
              <a:t>flight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fastest </a:t>
            </a:r>
            <a:r>
              <a:rPr lang="de-DE" dirty="0" err="1" smtClean="0"/>
              <a:t>particle</a:t>
            </a:r>
            <a:r>
              <a:rPr lang="de-DE" dirty="0" smtClean="0"/>
              <a:t> </a:t>
            </a:r>
            <a:r>
              <a:rPr lang="de-DE" dirty="0" err="1" smtClean="0"/>
              <a:t>hitting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SciTil</a:t>
            </a:r>
            <a:r>
              <a:rPr lang="de-DE" dirty="0" smtClean="0"/>
              <a:t> per </a:t>
            </a:r>
            <a:r>
              <a:rPr lang="de-DE" dirty="0" err="1" smtClean="0"/>
              <a:t>track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r>
              <a:rPr lang="de-DE" dirty="0" smtClean="0"/>
              <a:t> </a:t>
            </a:r>
            <a:r>
              <a:rPr lang="de-DE" dirty="0" err="1" smtClean="0"/>
              <a:t>goes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~ 150 </a:t>
            </a:r>
            <a:r>
              <a:rPr lang="de-DE" dirty="0" err="1" smtClean="0"/>
              <a:t>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rare </a:t>
            </a:r>
            <a:r>
              <a:rPr lang="de-DE" dirty="0" err="1" smtClean="0"/>
              <a:t>cases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In total 10% - 20%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events</a:t>
            </a:r>
            <a:r>
              <a:rPr lang="de-DE" dirty="0" smtClean="0"/>
              <a:t> do not </a:t>
            </a:r>
            <a:r>
              <a:rPr lang="de-DE" dirty="0" err="1" smtClean="0"/>
              <a:t>leave</a:t>
            </a:r>
            <a:r>
              <a:rPr lang="de-DE" dirty="0" smtClean="0"/>
              <a:t> a </a:t>
            </a:r>
            <a:r>
              <a:rPr lang="de-DE" dirty="0" err="1" smtClean="0"/>
              <a:t>hit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barrel</a:t>
            </a:r>
            <a:r>
              <a:rPr lang="de-DE" dirty="0" smtClean="0"/>
              <a:t> </a:t>
            </a:r>
            <a:r>
              <a:rPr lang="de-DE" dirty="0" err="1" smtClean="0"/>
              <a:t>SciTil</a:t>
            </a:r>
            <a:r>
              <a:rPr lang="de-DE" dirty="0" smtClean="0"/>
              <a:t> </a:t>
            </a:r>
            <a:r>
              <a:rPr lang="de-DE" dirty="0" err="1" smtClean="0"/>
              <a:t>detector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378689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</Words>
  <Application>Microsoft Office PowerPoint</Application>
  <PresentationFormat>Bildschirmpräsentation (4:3)</PresentationFormat>
  <Paragraphs>24</Paragraphs>
  <Slides>9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Standarddesign</vt:lpstr>
      <vt:lpstr>Bitmap</vt:lpstr>
      <vt:lpstr>Usage of the SciTil for first T0</vt:lpstr>
      <vt:lpstr>Type of Simulation Done</vt:lpstr>
      <vt:lpstr>15 GeV/c all hits </vt:lpstr>
      <vt:lpstr>15 GeV/c no elastic scattering</vt:lpstr>
      <vt:lpstr>15 GeV/c primaries only</vt:lpstr>
      <vt:lpstr>15 GeV/c fastest track in event</vt:lpstr>
      <vt:lpstr>6 GeV/c fastest track per event</vt:lpstr>
      <vt:lpstr>1.5 GeV/c fastest track per event</vt:lpstr>
      <vt:lpstr>Summary</vt:lpstr>
    </vt:vector>
  </TitlesOfParts>
  <Company>Tema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2176</cp:revision>
  <cp:lastPrinted>2007-11-29T18:00:19Z</cp:lastPrinted>
  <dcterms:created xsi:type="dcterms:W3CDTF">2006-01-19T12:56:44Z</dcterms:created>
  <dcterms:modified xsi:type="dcterms:W3CDTF">2013-12-09T12:26:07Z</dcterms:modified>
</cp:coreProperties>
</file>