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GB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622DEDE-7FBC-4C2D-A67A-876BE3683852}" type="datetimeFigureOut">
              <a:rPr lang="en-GB" smtClean="0"/>
              <a:t>09/12/2013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2845FA3-ACDE-4FB1-B258-112451D824C0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2564904"/>
            <a:ext cx="459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CROSS-PIPE &amp; </a:t>
            </a:r>
            <a:r>
              <a:rPr lang="en-GB" sz="3600" dirty="0" err="1" smtClean="0"/>
              <a:t>MVD</a:t>
            </a:r>
            <a:endParaRPr lang="en-GB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4011" y="3957156"/>
            <a:ext cx="6478055" cy="120032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Interaction </a:t>
            </a:r>
            <a:r>
              <a:rPr lang="en-GB" sz="2400" dirty="0" err="1" smtClean="0"/>
              <a:t>MVD</a:t>
            </a:r>
            <a:r>
              <a:rPr lang="en-GB" sz="2400" dirty="0" smtClean="0"/>
              <a:t>-pixel disks  &amp; cross pipe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err="1" smtClean="0"/>
              <a:t>MVD</a:t>
            </a:r>
            <a:r>
              <a:rPr lang="en-GB" sz="2400" dirty="0" smtClean="0"/>
              <a:t> assembly problem</a:t>
            </a:r>
          </a:p>
        </p:txBody>
      </p:sp>
    </p:spTree>
    <p:extLst>
      <p:ext uri="{BB962C8B-B14F-4D97-AF65-F5344CB8AC3E}">
        <p14:creationId xmlns:p14="http://schemas.microsoft.com/office/powerpoint/2010/main" val="36292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1026" name="Picture 2" descr="D:\giraudo\panda\presentazioni\darmstadt\04022013_darmstadt\dis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52366" cy="56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2942647" y="4005064"/>
            <a:ext cx="981281" cy="1543526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483997" y="141843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MVD</a:t>
            </a:r>
            <a:r>
              <a:rPr lang="en-GB" dirty="0" smtClean="0"/>
              <a:t> forward disks sector – existing design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2979" y="687437"/>
            <a:ext cx="4431021" cy="258532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Cross pipe (</a:t>
            </a:r>
            <a:r>
              <a:rPr lang="en-GB" u="sng" dirty="0" smtClean="0"/>
              <a:t>welded structure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Manufacturing tolerances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Assembly constraints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Final position (unknown)</a:t>
            </a:r>
          </a:p>
          <a:p>
            <a:pPr lvl="1"/>
            <a:endParaRPr lang="en-GB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MVD</a:t>
            </a:r>
            <a:r>
              <a:rPr lang="en-GB" dirty="0" smtClean="0"/>
              <a:t> Disks (</a:t>
            </a:r>
            <a:r>
              <a:rPr lang="en-GB" u="sng" dirty="0" smtClean="0"/>
              <a:t>machined structure</a:t>
            </a:r>
            <a:r>
              <a:rPr lang="en-GB" dirty="0" smtClean="0"/>
              <a:t>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Manufacturing tolerances: fixed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Assembly sequence and final </a:t>
            </a:r>
          </a:p>
          <a:p>
            <a:pPr marL="457200" lvl="2"/>
            <a:r>
              <a:rPr lang="en-GB" dirty="0" smtClean="0"/>
              <a:t>     position defined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11560" y="5363924"/>
            <a:ext cx="23310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0.8 mm clearance</a:t>
            </a:r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4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2652"/>
            <a:ext cx="8015813" cy="56653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32012" y="167730"/>
            <a:ext cx="7627409" cy="1754326"/>
          </a:xfrm>
          <a:prstGeom prst="rect">
            <a:avLst/>
          </a:prstGeom>
          <a:solidFill>
            <a:schemeClr val="bg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SOLUTIONS (?)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Increase of the disks inner radius (sensors arrangement changed)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Reduce of the cross pipe radius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Fix the cross-pipe tolerances and tune the pixel-disks machining  </a:t>
            </a:r>
            <a:br>
              <a:rPr lang="en-GB" dirty="0" smtClean="0"/>
            </a:br>
            <a:r>
              <a:rPr lang="en-GB" dirty="0" smtClean="0"/>
              <a:t>(sensors arrangement?)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652" y="5899602"/>
            <a:ext cx="546175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/>
              <a:t>MVD</a:t>
            </a:r>
            <a:r>
              <a:rPr lang="en-GB" dirty="0" smtClean="0"/>
              <a:t> forward pixel disks sector – existing design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3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268760"/>
            <a:ext cx="70904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/>
              <a:t>MVD</a:t>
            </a:r>
            <a:r>
              <a:rPr lang="en-GB" u="sng" dirty="0" smtClean="0"/>
              <a:t> internal assembly problem: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	</a:t>
            </a:r>
            <a:r>
              <a:rPr lang="en-GB" dirty="0" smtClean="0"/>
              <a:t>big quantity of services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	</a:t>
            </a:r>
            <a:r>
              <a:rPr lang="en-GB" dirty="0" smtClean="0"/>
              <a:t>strip disks supporting structure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/>
              <a:t>strip disks position inside the </a:t>
            </a:r>
            <a:r>
              <a:rPr lang="en-GB" dirty="0" err="1" smtClean="0"/>
              <a:t>MVD</a:t>
            </a:r>
            <a:r>
              <a:rPr lang="en-GB" dirty="0" smtClean="0"/>
              <a:t> frame</a:t>
            </a:r>
          </a:p>
          <a:p>
            <a:endParaRPr lang="en-GB" dirty="0"/>
          </a:p>
          <a:p>
            <a:r>
              <a:rPr lang="en-GB" u="sng" dirty="0" smtClean="0"/>
              <a:t>Proposed Solution:</a:t>
            </a:r>
            <a:endParaRPr lang="en-GB" u="sng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	forward shift of the  pixel disk 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  new arrangement of the pixel/strip disk 6</a:t>
            </a:r>
          </a:p>
          <a:p>
            <a:endParaRPr lang="en-GB" dirty="0"/>
          </a:p>
          <a:p>
            <a:r>
              <a:rPr lang="en-GB" u="sng" dirty="0" smtClean="0"/>
              <a:t>Effects:</a:t>
            </a:r>
            <a:endParaRPr lang="en-GB" u="sng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	</a:t>
            </a:r>
            <a:r>
              <a:rPr lang="en-GB" dirty="0"/>
              <a:t> forward </a:t>
            </a:r>
            <a:r>
              <a:rPr lang="en-GB" dirty="0" smtClean="0"/>
              <a:t>shift of the connecting cone of the cross-pipe</a:t>
            </a:r>
          </a:p>
          <a:p>
            <a:pPr algn="ctr"/>
            <a:r>
              <a:rPr lang="en-GB" dirty="0"/>
              <a:t>o</a:t>
            </a:r>
            <a:r>
              <a:rPr lang="en-GB" dirty="0" smtClean="0"/>
              <a:t>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	</a:t>
            </a:r>
            <a:r>
              <a:rPr lang="en-GB" dirty="0" smtClean="0"/>
              <a:t> increase of the inner radius of the pixel disk 6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"/>
            <a:ext cx="9143999" cy="64627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36096" y="4345550"/>
            <a:ext cx="163217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Actual design</a:t>
            </a:r>
            <a:endParaRPr lang="en-GB" dirty="0"/>
          </a:p>
        </p:txBody>
      </p:sp>
      <p:cxnSp>
        <p:nvCxnSpPr>
          <p:cNvPr id="5" name="Connettore 2 4"/>
          <p:cNvCxnSpPr>
            <a:stCxn id="3" idx="0"/>
          </p:cNvCxnSpPr>
          <p:nvPr/>
        </p:nvCxnSpPr>
        <p:spPr>
          <a:xfrm flipV="1">
            <a:off x="6252185" y="3717032"/>
            <a:ext cx="914400" cy="62851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444208" y="5229200"/>
            <a:ext cx="190789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Proposed design</a:t>
            </a:r>
            <a:endParaRPr lang="en-GB" dirty="0"/>
          </a:p>
        </p:txBody>
      </p:sp>
      <p:cxnSp>
        <p:nvCxnSpPr>
          <p:cNvPr id="8" name="Connettore 2 7"/>
          <p:cNvCxnSpPr>
            <a:stCxn id="7" idx="0"/>
          </p:cNvCxnSpPr>
          <p:nvPr/>
        </p:nvCxnSpPr>
        <p:spPr>
          <a:xfrm flipV="1">
            <a:off x="7398156" y="3717032"/>
            <a:ext cx="1033056" cy="1512168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763688" y="356374"/>
            <a:ext cx="421196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forward shift </a:t>
            </a:r>
            <a:r>
              <a:rPr lang="en-GB" dirty="0" smtClean="0"/>
              <a:t>of the connecting </a:t>
            </a:r>
          </a:p>
          <a:p>
            <a:r>
              <a:rPr lang="en-GB" dirty="0" smtClean="0"/>
              <a:t>cone </a:t>
            </a:r>
            <a:r>
              <a:rPr lang="en-GB" dirty="0"/>
              <a:t>of the cross-pipe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"/>
            <a:ext cx="9143999" cy="646271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3568" y="5949280"/>
            <a:ext cx="679224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Pixel disk 6 inner radius to 21.5 mm </a:t>
            </a:r>
            <a:r>
              <a:rPr lang="en-GB" dirty="0" smtClean="0">
                <a:sym typeface="Wingdings" panose="05000000000000000000" pitchFamily="2" charset="2"/>
              </a:rPr>
              <a:t> forward shift </a:t>
            </a:r>
            <a:r>
              <a:rPr lang="en-GB" dirty="0">
                <a:sym typeface="Wingdings" panose="05000000000000000000" pitchFamily="2" charset="2"/>
              </a:rPr>
              <a:t>&gt;</a:t>
            </a:r>
            <a:r>
              <a:rPr lang="en-GB" dirty="0" smtClean="0">
                <a:sym typeface="Wingdings" panose="05000000000000000000" pitchFamily="2" charset="2"/>
              </a:rPr>
              <a:t> 40 mm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691680" y="348813"/>
            <a:ext cx="388843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increase of the inner radius of the </a:t>
            </a:r>
            <a:r>
              <a:rPr lang="en-GB" dirty="0" smtClean="0"/>
              <a:t>pixel disk </a:t>
            </a:r>
            <a:r>
              <a:rPr lang="en-GB" dirty="0"/>
              <a:t>6 to </a:t>
            </a:r>
            <a:r>
              <a:rPr lang="en-GB" dirty="0" smtClean="0"/>
              <a:t>21.5 </a:t>
            </a:r>
            <a:r>
              <a:rPr lang="en-GB" dirty="0"/>
              <a:t>mm (or more)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" y="1369716"/>
            <a:ext cx="8540388" cy="47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49"/>
          <p:cNvSpPr/>
          <p:nvPr/>
        </p:nvSpPr>
        <p:spPr>
          <a:xfrm>
            <a:off x="1691680" y="253999"/>
            <a:ext cx="364919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current pixel-disk arrangement with strip-disks in two sectors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524" y="648469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G.Giraudo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01144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-Mechanics Workshop 9-Dec-2013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911122"/>
            <a:ext cx="328808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1"/>
                </a:solidFill>
              </a:rPr>
              <a:t>New </a:t>
            </a:r>
            <a:r>
              <a:rPr lang="en-GB" b="1" dirty="0" err="1" smtClean="0">
                <a:solidFill>
                  <a:schemeClr val="tx1"/>
                </a:solidFill>
              </a:rPr>
              <a:t>MVD’s</a:t>
            </a:r>
            <a:r>
              <a:rPr lang="en-GB" b="1" dirty="0" smtClean="0">
                <a:solidFill>
                  <a:schemeClr val="tx1"/>
                </a:solidFill>
              </a:rPr>
              <a:t> frame design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75784" y="1185050"/>
            <a:ext cx="134043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Pixel-disks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stCxn id="9" idx="2"/>
          </p:cNvCxnSpPr>
          <p:nvPr/>
        </p:nvCxnSpPr>
        <p:spPr>
          <a:xfrm flipH="1">
            <a:off x="4572000" y="1554382"/>
            <a:ext cx="1274000" cy="1442570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9" idx="2"/>
          </p:cNvCxnSpPr>
          <p:nvPr/>
        </p:nvCxnSpPr>
        <p:spPr>
          <a:xfrm flipH="1">
            <a:off x="4835744" y="1554382"/>
            <a:ext cx="1010256" cy="1442570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5580112" y="1554382"/>
            <a:ext cx="265888" cy="794498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9" idx="2"/>
          </p:cNvCxnSpPr>
          <p:nvPr/>
        </p:nvCxnSpPr>
        <p:spPr>
          <a:xfrm>
            <a:off x="5846000" y="1554382"/>
            <a:ext cx="94152" cy="938514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9" idx="2"/>
          </p:cNvCxnSpPr>
          <p:nvPr/>
        </p:nvCxnSpPr>
        <p:spPr>
          <a:xfrm>
            <a:off x="5846000" y="1554382"/>
            <a:ext cx="670216" cy="794498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846000" y="1554382"/>
            <a:ext cx="1872425" cy="1298554"/>
          </a:xfrm>
          <a:prstGeom prst="straightConnector1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846000" y="6095788"/>
            <a:ext cx="139814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Strip-disks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onnettore 2 23"/>
          <p:cNvCxnSpPr>
            <a:stCxn id="22" idx="0"/>
          </p:cNvCxnSpPr>
          <p:nvPr/>
        </p:nvCxnSpPr>
        <p:spPr>
          <a:xfrm flipV="1">
            <a:off x="6545070" y="5373216"/>
            <a:ext cx="237142" cy="722572"/>
          </a:xfrm>
          <a:prstGeom prst="straightConnector1">
            <a:avLst/>
          </a:prstGeom>
          <a:ln w="19050">
            <a:solidFill>
              <a:srgbClr val="FFFF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6545070" y="5157192"/>
            <a:ext cx="1771346" cy="929177"/>
          </a:xfrm>
          <a:prstGeom prst="straightConnector1">
            <a:avLst/>
          </a:prstGeom>
          <a:ln w="19050">
            <a:solidFill>
              <a:srgbClr val="FFFF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Summary</a:t>
            </a:r>
            <a:endParaRPr lang="en-GB" sz="2400" u="sng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" y="126876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 smtClean="0"/>
              <a:t>Possible interference between cross-pipe &amp; </a:t>
            </a:r>
            <a:r>
              <a:rPr lang="en-GB" dirty="0" err="1" smtClean="0"/>
              <a:t>MVD</a:t>
            </a:r>
            <a:r>
              <a:rPr lang="en-GB" dirty="0" smtClean="0"/>
              <a:t>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dirty="0" smtClean="0"/>
              <a:t>Gain space between inner radius of the pixel disks</a:t>
            </a:r>
            <a:br>
              <a:rPr lang="en-GB" dirty="0" smtClean="0"/>
            </a:br>
            <a:r>
              <a:rPr lang="en-GB" dirty="0" smtClean="0"/>
              <a:t>and outer radius of the cross pipe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Increase of the disks inner </a:t>
            </a:r>
            <a:r>
              <a:rPr lang="en-GB" dirty="0" smtClean="0"/>
              <a:t>radius (sensors </a:t>
            </a:r>
            <a:r>
              <a:rPr lang="en-GB" dirty="0"/>
              <a:t>arrangement changed)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/>
              <a:t>Reduce </a:t>
            </a:r>
            <a:r>
              <a:rPr lang="en-GB" dirty="0"/>
              <a:t>of the cross pipe </a:t>
            </a:r>
            <a:r>
              <a:rPr lang="en-GB" dirty="0" smtClean="0"/>
              <a:t>radius</a:t>
            </a:r>
            <a:endParaRPr lang="en-GB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GB" dirty="0" smtClean="0"/>
              <a:t>Fix </a:t>
            </a:r>
            <a:r>
              <a:rPr lang="en-GB" dirty="0"/>
              <a:t>the cross-pipe tolerances and tune the pixel-disks machining  </a:t>
            </a:r>
            <a:endParaRPr lang="en-GB" dirty="0" smtClean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GB" dirty="0" err="1"/>
              <a:t>MVD</a:t>
            </a:r>
            <a:r>
              <a:rPr lang="en-GB" dirty="0"/>
              <a:t> internal assembly </a:t>
            </a:r>
            <a:r>
              <a:rPr lang="en-GB" dirty="0" smtClean="0"/>
              <a:t>problem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dirty="0" smtClean="0"/>
              <a:t>Strip disks structure changes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/>
              <a:t>Cross pipe changes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/>
              <a:t>New supporting structure/New disks arrangement &amp; new </a:t>
            </a:r>
            <a:r>
              <a:rPr lang="en-GB" dirty="0" err="1" smtClean="0"/>
              <a:t>MVD</a:t>
            </a:r>
            <a:r>
              <a:rPr lang="en-GB" dirty="0" smtClean="0"/>
              <a:t> frame design</a:t>
            </a:r>
            <a:endParaRPr lang="en-GB" dirty="0" smtClean="0"/>
          </a:p>
          <a:p>
            <a:pPr marL="1257300" lvl="2" indent="-342900">
              <a:buFont typeface="+mj-lt"/>
              <a:buAutoNum type="arabicPeriod"/>
            </a:pPr>
            <a:endParaRPr lang="en-GB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198</Words>
  <Application>Microsoft Office PowerPoint</Application>
  <PresentationFormat>Presentazione su schermo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Macro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48</cp:revision>
  <dcterms:created xsi:type="dcterms:W3CDTF">2013-12-04T07:36:05Z</dcterms:created>
  <dcterms:modified xsi:type="dcterms:W3CDTF">2013-12-09T10:11:58Z</dcterms:modified>
</cp:coreProperties>
</file>