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5143500" type="screen16x9"/>
  <p:notesSz cx="9926638" cy="67976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 autoAdjust="0"/>
  </p:normalViewPr>
  <p:slideViewPr>
    <p:cSldViewPr snapToGrid="0" snapToObjects="1">
      <p:cViewPr varScale="1">
        <p:scale>
          <a:sx n="216" d="100"/>
          <a:sy n="216" d="100"/>
        </p:scale>
        <p:origin x="156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9226" y="2738073"/>
            <a:ext cx="4720494" cy="584900"/>
          </a:xfrm>
        </p:spPr>
        <p:txBody>
          <a:bodyPr/>
          <a:lstStyle/>
          <a:p>
            <a:r>
              <a:rPr lang="de-DE" dirty="0"/>
              <a:t>Bericht vom Product-</a:t>
            </a:r>
            <a:r>
              <a:rPr lang="de-DE" dirty="0" err="1"/>
              <a:t>Owner</a:t>
            </a:r>
            <a:br>
              <a:rPr lang="de-DE" dirty="0"/>
            </a:br>
            <a:r>
              <a:rPr lang="de-DE" dirty="0"/>
              <a:t>für: </a:t>
            </a:r>
            <a:r>
              <a:rPr lang="de-DE" dirty="0" err="1"/>
              <a:t>Sequencer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O </a:t>
            </a:r>
            <a:r>
              <a:rPr lang="de-DE" dirty="0" err="1"/>
              <a:t>Geithner</a:t>
            </a:r>
            <a:r>
              <a:rPr lang="de-DE" dirty="0"/>
              <a:t> mit A Halama</a:t>
            </a:r>
          </a:p>
          <a:p>
            <a:r>
              <a:rPr lang="de-DE" dirty="0"/>
              <a:t>OPE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Entwickler-Team:</a:t>
            </a:r>
            <a:r>
              <a:rPr lang="de-DE" dirty="0"/>
              <a:t> S. Krepp, M. Müller, H. Stemmler, K. Grigoryev, A. Halama und O. </a:t>
            </a:r>
            <a:r>
              <a:rPr lang="de-DE" dirty="0" err="1"/>
              <a:t>Geithner</a:t>
            </a:r>
            <a:r>
              <a:rPr lang="de-DE" dirty="0"/>
              <a:t> (+ bald P. </a:t>
            </a:r>
            <a:r>
              <a:rPr lang="de-DE" dirty="0" err="1"/>
              <a:t>Szwangruber</a:t>
            </a:r>
            <a:r>
              <a:rPr lang="de-DE" dirty="0"/>
              <a:t>) (- anfänglich K. Fuchsberger)</a:t>
            </a:r>
          </a:p>
          <a:p>
            <a:r>
              <a:rPr lang="de-DE" u="sng" dirty="0"/>
              <a:t>Zusammenarbeit:</a:t>
            </a:r>
            <a:r>
              <a:rPr lang="de-DE" dirty="0"/>
              <a:t> ACO Frontend, A Chorniy (BD), Netzgeräteteam</a:t>
            </a:r>
          </a:p>
          <a:p>
            <a:r>
              <a:rPr lang="de-DE" dirty="0"/>
              <a:t>+ Regelmäßige Meetings mit den Entwicklern</a:t>
            </a:r>
          </a:p>
          <a:p>
            <a:r>
              <a:rPr lang="de-DE" u="sng" dirty="0"/>
              <a:t>Letzte wichtigste Fortschritte:</a:t>
            </a:r>
          </a:p>
          <a:p>
            <a:pPr lvl="1"/>
            <a:r>
              <a:rPr lang="de-DE" dirty="0"/>
              <a:t>zuverlässiger </a:t>
            </a:r>
            <a:r>
              <a:rPr lang="de-DE" dirty="0" err="1"/>
              <a:t>Sequencer</a:t>
            </a:r>
            <a:r>
              <a:rPr lang="de-DE" dirty="0"/>
              <a:t>-Service</a:t>
            </a:r>
          </a:p>
          <a:p>
            <a:pPr lvl="1"/>
            <a:r>
              <a:rPr lang="de-DE" dirty="0"/>
              <a:t>neue Geräteklassen</a:t>
            </a:r>
          </a:p>
          <a:p>
            <a:pPr lvl="1"/>
            <a:r>
              <a:rPr lang="de-DE" dirty="0"/>
              <a:t>komplett bearbeiteter und verbesserter Reporting und Dispatch Service</a:t>
            </a:r>
          </a:p>
          <a:p>
            <a:pPr lvl="1"/>
            <a:r>
              <a:rPr lang="de-DE" dirty="0"/>
              <a:t>Nutzung von </a:t>
            </a:r>
            <a:r>
              <a:rPr lang="de-DE" dirty="0" err="1"/>
              <a:t>device-communication-lib</a:t>
            </a:r>
            <a:endParaRPr lang="de-DE" dirty="0"/>
          </a:p>
          <a:p>
            <a:pPr lvl="1"/>
            <a:r>
              <a:rPr lang="de-DE" dirty="0"/>
              <a:t>Fehler Behebung in gepulsten Netzgeräten</a:t>
            </a:r>
          </a:p>
          <a:p>
            <a:r>
              <a:rPr lang="de-DE" dirty="0"/>
              <a:t>Wo gibt es Verbesserungsbedarf im Prozess/ der Zusammenarbeit?</a:t>
            </a:r>
          </a:p>
          <a:p>
            <a:pPr lvl="1"/>
            <a:r>
              <a:rPr lang="de-DE" dirty="0"/>
              <a:t>Zuschaltung von einzelnen Geräte 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Screenshot 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46E44-A0E5-47E9-8B9B-37F5AA18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8" y="930164"/>
            <a:ext cx="7008952" cy="40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7D001-D001-4A53-92CF-F790B8A1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3" y="821065"/>
            <a:ext cx="7709590" cy="411540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003F51-29D2-4BF5-909D-AC2BF86D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dirty="0"/>
              <a:t>Aktueller Screenshot II</a:t>
            </a:r>
          </a:p>
        </p:txBody>
      </p:sp>
    </p:spTree>
    <p:extLst>
      <p:ext uri="{BB962C8B-B14F-4D97-AF65-F5344CB8AC3E}">
        <p14:creationId xmlns:p14="http://schemas.microsoft.com/office/powerpoint/2010/main" val="30629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74B11-C583-46BC-AF66-FB75B9BF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8" y="942259"/>
            <a:ext cx="7846896" cy="40075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CD23B9C-6CAE-46C8-9DB1-2A2A0AF1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dirty="0"/>
              <a:t>Aktueller Screenshot III</a:t>
            </a:r>
          </a:p>
        </p:txBody>
      </p:sp>
    </p:spTree>
    <p:extLst>
      <p:ext uri="{BB962C8B-B14F-4D97-AF65-F5344CB8AC3E}">
        <p14:creationId xmlns:p14="http://schemas.microsoft.com/office/powerpoint/2010/main" val="25772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29B8-5D30-4BF7-BD9B-528A780D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268969-F1EE-40A1-B4C7-9D379B58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460" y="2361495"/>
            <a:ext cx="2469708" cy="21869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9711E3-5388-4B0B-A86A-A50F5A29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87" y="1173480"/>
            <a:ext cx="1919213" cy="21869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D9949F-158C-4CD2-9EC1-5FEECB55F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7" y="2042160"/>
            <a:ext cx="2469708" cy="21869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9C7A261-4C60-4F4E-9532-4483543AF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022" y="873195"/>
            <a:ext cx="3984791" cy="42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5 Schritte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Die nächsten 5 vom Product-</a:t>
            </a:r>
            <a:r>
              <a:rPr lang="de-DE" sz="1600" dirty="0" err="1"/>
              <a:t>Owner</a:t>
            </a:r>
            <a:r>
              <a:rPr lang="de-DE" sz="1600" dirty="0"/>
              <a:t> priorisierten Anpassungen/ Upgrades/ Bug-Fixes/ Feature-</a:t>
            </a:r>
            <a:r>
              <a:rPr lang="de-DE" sz="1600" dirty="0" err="1"/>
              <a:t>Requests</a:t>
            </a:r>
            <a:r>
              <a:rPr lang="de-DE" sz="1600" dirty="0"/>
              <a:t> und deren aktueller Status</a:t>
            </a:r>
          </a:p>
          <a:p>
            <a:pPr marL="342900" indent="-342900">
              <a:buFont typeface="+mj-lt"/>
              <a:buAutoNum type="arabicPeriod"/>
            </a:pP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Umzug auf neue Geräte Architektur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Implementierung von gepulsten und </a:t>
            </a:r>
            <a:r>
              <a:rPr lang="de-DE" sz="1600" dirty="0" err="1"/>
              <a:t>gerampten</a:t>
            </a:r>
            <a:r>
              <a:rPr lang="de-DE" sz="1600" dirty="0"/>
              <a:t> Netzgeräte vervollständigen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DB für Testergebnisse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Unterstützung von weiteren FAIR Geräten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Unterstützung von komplexeren Test-Workflows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Offene/ ungeklärte Fragen</a:t>
            </a:r>
          </a:p>
          <a:p>
            <a:r>
              <a:rPr lang="de-DE" sz="1600" dirty="0"/>
              <a:t>Was sind Use-</a:t>
            </a:r>
            <a:r>
              <a:rPr lang="de-DE" sz="1600" dirty="0" err="1"/>
              <a:t>cases</a:t>
            </a:r>
            <a:r>
              <a:rPr lang="de-DE" sz="1600" dirty="0"/>
              <a:t> und Umfang einer zukunftssicheren Lösung für die DB</a:t>
            </a:r>
          </a:p>
          <a:p>
            <a:r>
              <a:rPr lang="de-DE" sz="1600" dirty="0"/>
              <a:t>Welche neuen Features benötigt das Framework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8101804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181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Bericht vom Product-Owner für: Sequencer</vt:lpstr>
      <vt:lpstr>Bericht </vt:lpstr>
      <vt:lpstr>Aktueller Screenshot I</vt:lpstr>
      <vt:lpstr>Aktueller Screenshot II</vt:lpstr>
      <vt:lpstr>Aktueller Screenshot III</vt:lpstr>
      <vt:lpstr>Reporting</vt:lpstr>
      <vt:lpstr>Nächste 5 Schritte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Geithner, Oksana Dr.</cp:lastModifiedBy>
  <cp:revision>29</cp:revision>
  <cp:lastPrinted>2026-07-02T12:47:52Z</cp:lastPrinted>
  <dcterms:created xsi:type="dcterms:W3CDTF">2023-07-06T07:39:51Z</dcterms:created>
  <dcterms:modified xsi:type="dcterms:W3CDTF">2026-07-06T10:24:49Z</dcterms:modified>
</cp:coreProperties>
</file>