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55"/>
  </p:notesMasterIdLst>
  <p:sldIdLst>
    <p:sldId id="297" r:id="rId2"/>
    <p:sldId id="1101" r:id="rId3"/>
    <p:sldId id="1210" r:id="rId4"/>
    <p:sldId id="1211" r:id="rId5"/>
    <p:sldId id="301" r:id="rId6"/>
    <p:sldId id="303" r:id="rId7"/>
    <p:sldId id="302" r:id="rId8"/>
    <p:sldId id="304" r:id="rId9"/>
    <p:sldId id="305" r:id="rId10"/>
    <p:sldId id="1116" r:id="rId11"/>
    <p:sldId id="1146" r:id="rId12"/>
    <p:sldId id="1206" r:id="rId13"/>
    <p:sldId id="1227" r:id="rId14"/>
    <p:sldId id="1212" r:id="rId15"/>
    <p:sldId id="1228" r:id="rId16"/>
    <p:sldId id="1217" r:id="rId17"/>
    <p:sldId id="1218" r:id="rId18"/>
    <p:sldId id="1219" r:id="rId19"/>
    <p:sldId id="1216" r:id="rId20"/>
    <p:sldId id="1229" r:id="rId21"/>
    <p:sldId id="1149" r:id="rId22"/>
    <p:sldId id="1152" r:id="rId23"/>
    <p:sldId id="1150" r:id="rId24"/>
    <p:sldId id="1151" r:id="rId25"/>
    <p:sldId id="1154" r:id="rId26"/>
    <p:sldId id="1144" r:id="rId27"/>
    <p:sldId id="1157" r:id="rId28"/>
    <p:sldId id="1230" r:id="rId29"/>
    <p:sldId id="1220" r:id="rId30"/>
    <p:sldId id="1226" r:id="rId31"/>
    <p:sldId id="1102" r:id="rId32"/>
    <p:sldId id="1113" r:id="rId33"/>
    <p:sldId id="1099" r:id="rId34"/>
    <p:sldId id="273" r:id="rId35"/>
    <p:sldId id="1223" r:id="rId36"/>
    <p:sldId id="1138" r:id="rId37"/>
    <p:sldId id="1143" r:id="rId38"/>
    <p:sldId id="1231" r:id="rId39"/>
    <p:sldId id="1224" r:id="rId40"/>
    <p:sldId id="1225" r:id="rId41"/>
    <p:sldId id="334" r:id="rId42"/>
    <p:sldId id="1110" r:id="rId43"/>
    <p:sldId id="1111" r:id="rId44"/>
    <p:sldId id="1196" r:id="rId45"/>
    <p:sldId id="1208" r:id="rId46"/>
    <p:sldId id="1201" r:id="rId47"/>
    <p:sldId id="1200" r:id="rId48"/>
    <p:sldId id="1194" r:id="rId49"/>
    <p:sldId id="1195" r:id="rId50"/>
    <p:sldId id="1209" r:id="rId51"/>
    <p:sldId id="352" r:id="rId52"/>
    <p:sldId id="341" r:id="rId53"/>
    <p:sldId id="1094" r:id="rId54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56"/>
    </p:embeddedFont>
    <p:embeddedFont>
      <p:font typeface="Open Sans" panose="020B0606030504020204" pitchFamily="34" charset="0"/>
      <p:regular r:id="rId57"/>
      <p:bold r:id="rId58"/>
      <p:italic r:id="rId59"/>
      <p:boldItalic r:id="rId60"/>
    </p:embeddedFont>
    <p:embeddedFont>
      <p:font typeface="Oswald" panose="00000500000000000000" pitchFamily="2" charset="0"/>
      <p:regular r:id="rId61"/>
      <p:bold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C80A87-4D19-4DF2-AB54-B308B943E16C}" v="1" dt="2026-06-15T09:59:39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348" y="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, Yaohang" userId="0f226a25-7dd7-4860-a2d5-a3b19a458497" providerId="ADAL" clId="{32171F53-A1E5-440F-A5D4-20AFE1A44AE2}"/>
    <pc:docChg chg="undo custSel addSld delSld modSld sldOrd">
      <pc:chgData name="Li, Yaohang" userId="0f226a25-7dd7-4860-a2d5-a3b19a458497" providerId="ADAL" clId="{32171F53-A1E5-440F-A5D4-20AFE1A44AE2}" dt="2026-06-15T10:00:23.870" v="13951" actId="1036"/>
      <pc:docMkLst>
        <pc:docMk/>
      </pc:docMkLst>
      <pc:sldChg chg="addSp delSp modSp add mod">
        <pc:chgData name="Li, Yaohang" userId="0f226a25-7dd7-4860-a2d5-a3b19a458497" providerId="ADAL" clId="{32171F53-A1E5-440F-A5D4-20AFE1A44AE2}" dt="2026-06-13T17:22:17.403" v="12569" actId="207"/>
        <pc:sldMkLst>
          <pc:docMk/>
          <pc:sldMk cId="0" sldId="273"/>
        </pc:sldMkLst>
        <pc:spChg chg="add mod">
          <ac:chgData name="Li, Yaohang" userId="0f226a25-7dd7-4860-a2d5-a3b19a458497" providerId="ADAL" clId="{32171F53-A1E5-440F-A5D4-20AFE1A44AE2}" dt="2026-06-06T00:07:57.933" v="9149" actId="1036"/>
          <ac:spMkLst>
            <pc:docMk/>
            <pc:sldMk cId="0" sldId="273"/>
            <ac:spMk id="5" creationId="{AEF040FE-8F1E-1BC6-F6C1-174CEDDE20EF}"/>
          </ac:spMkLst>
        </pc:spChg>
        <pc:spChg chg="add mod">
          <ac:chgData name="Li, Yaohang" userId="0f226a25-7dd7-4860-a2d5-a3b19a458497" providerId="ADAL" clId="{32171F53-A1E5-440F-A5D4-20AFE1A44AE2}" dt="2026-06-06T00:03:40.718" v="8983" actId="14100"/>
          <ac:spMkLst>
            <pc:docMk/>
            <pc:sldMk cId="0" sldId="273"/>
            <ac:spMk id="6" creationId="{1DD3D727-2045-5F31-662D-3FBB721B8BAF}"/>
          </ac:spMkLst>
        </pc:spChg>
        <pc:spChg chg="add mod">
          <ac:chgData name="Li, Yaohang" userId="0f226a25-7dd7-4860-a2d5-a3b19a458497" providerId="ADAL" clId="{32171F53-A1E5-440F-A5D4-20AFE1A44AE2}" dt="2026-06-06T00:06:06.267" v="9027" actId="1076"/>
          <ac:spMkLst>
            <pc:docMk/>
            <pc:sldMk cId="0" sldId="273"/>
            <ac:spMk id="9" creationId="{DB7B75AA-570D-0173-B8FD-83C1C93F18E6}"/>
          </ac:spMkLst>
        </pc:spChg>
        <pc:spChg chg="mod">
          <ac:chgData name="Li, Yaohang" userId="0f226a25-7dd7-4860-a2d5-a3b19a458497" providerId="ADAL" clId="{32171F53-A1E5-440F-A5D4-20AFE1A44AE2}" dt="2026-06-06T00:01:35.968" v="8778" actId="1036"/>
          <ac:spMkLst>
            <pc:docMk/>
            <pc:sldMk cId="0" sldId="273"/>
            <ac:spMk id="11" creationId="{D2CAAA8C-D864-E3F9-234D-D6814D6FC99A}"/>
          </ac:spMkLst>
        </pc:spChg>
        <pc:spChg chg="mod">
          <ac:chgData name="Li, Yaohang" userId="0f226a25-7dd7-4860-a2d5-a3b19a458497" providerId="ADAL" clId="{32171F53-A1E5-440F-A5D4-20AFE1A44AE2}" dt="2026-06-13T17:22:17.403" v="12569" actId="207"/>
          <ac:spMkLst>
            <pc:docMk/>
            <pc:sldMk cId="0" sldId="273"/>
            <ac:spMk id="18" creationId="{70304E7F-A7AC-7614-BDF9-DF85233C11C5}"/>
          </ac:spMkLst>
        </pc:spChg>
        <pc:spChg chg="mod">
          <ac:chgData name="Li, Yaohang" userId="0f226a25-7dd7-4860-a2d5-a3b19a458497" providerId="ADAL" clId="{32171F53-A1E5-440F-A5D4-20AFE1A44AE2}" dt="2026-06-06T00:06:32.720" v="9038" actId="20577"/>
          <ac:spMkLst>
            <pc:docMk/>
            <pc:sldMk cId="0" sldId="273"/>
            <ac:spMk id="308" creationId="{00000000-0000-0000-0000-000000000000}"/>
          </ac:spMkLst>
        </pc:spChg>
        <pc:spChg chg="mod">
          <ac:chgData name="Li, Yaohang" userId="0f226a25-7dd7-4860-a2d5-a3b19a458497" providerId="ADAL" clId="{32171F53-A1E5-440F-A5D4-20AFE1A44AE2}" dt="2026-06-06T00:01:56.484" v="8837" actId="6549"/>
          <ac:spMkLst>
            <pc:docMk/>
            <pc:sldMk cId="0" sldId="273"/>
            <ac:spMk id="309" creationId="{00000000-0000-0000-0000-000000000000}"/>
          </ac:spMkLst>
        </pc:spChg>
        <pc:spChg chg="mod">
          <ac:chgData name="Li, Yaohang" userId="0f226a25-7dd7-4860-a2d5-a3b19a458497" providerId="ADAL" clId="{32171F53-A1E5-440F-A5D4-20AFE1A44AE2}" dt="2026-06-06T00:01:52.137" v="8836" actId="1038"/>
          <ac:spMkLst>
            <pc:docMk/>
            <pc:sldMk cId="0" sldId="273"/>
            <ac:spMk id="312" creationId="{00000000-0000-0000-0000-000000000000}"/>
          </ac:spMkLst>
        </pc:spChg>
        <pc:spChg chg="mod">
          <ac:chgData name="Li, Yaohang" userId="0f226a25-7dd7-4860-a2d5-a3b19a458497" providerId="ADAL" clId="{32171F53-A1E5-440F-A5D4-20AFE1A44AE2}" dt="2026-06-06T00:01:52.137" v="8836" actId="1038"/>
          <ac:spMkLst>
            <pc:docMk/>
            <pc:sldMk cId="0" sldId="273"/>
            <ac:spMk id="313" creationId="{00000000-0000-0000-0000-000000000000}"/>
          </ac:spMkLst>
        </pc:spChg>
        <pc:spChg chg="mod">
          <ac:chgData name="Li, Yaohang" userId="0f226a25-7dd7-4860-a2d5-a3b19a458497" providerId="ADAL" clId="{32171F53-A1E5-440F-A5D4-20AFE1A44AE2}" dt="2026-06-06T00:01:52.137" v="8836" actId="1038"/>
          <ac:spMkLst>
            <pc:docMk/>
            <pc:sldMk cId="0" sldId="273"/>
            <ac:spMk id="316" creationId="{00000000-0000-0000-0000-000000000000}"/>
          </ac:spMkLst>
        </pc:spChg>
        <pc:picChg chg="add mod">
          <ac:chgData name="Li, Yaohang" userId="0f226a25-7dd7-4860-a2d5-a3b19a458497" providerId="ADAL" clId="{32171F53-A1E5-440F-A5D4-20AFE1A44AE2}" dt="2026-06-05T23:53:22.776" v="8456" actId="1076"/>
          <ac:picMkLst>
            <pc:docMk/>
            <pc:sldMk cId="0" sldId="273"/>
            <ac:picMk id="2" creationId="{CB12A28B-C3ED-0E2E-32A9-2E71E4D5871C}"/>
          </ac:picMkLst>
        </pc:picChg>
        <pc:picChg chg="add mod">
          <ac:chgData name="Li, Yaohang" userId="0f226a25-7dd7-4860-a2d5-a3b19a458497" providerId="ADAL" clId="{32171F53-A1E5-440F-A5D4-20AFE1A44AE2}" dt="2026-06-06T00:03:04.398" v="8935" actId="1037"/>
          <ac:picMkLst>
            <pc:docMk/>
            <pc:sldMk cId="0" sldId="273"/>
            <ac:picMk id="3" creationId="{CD0B058D-4487-D5A5-21F3-3CF48804741D}"/>
          </ac:picMkLst>
        </pc:picChg>
        <pc:picChg chg="add mod">
          <ac:chgData name="Li, Yaohang" userId="0f226a25-7dd7-4860-a2d5-a3b19a458497" providerId="ADAL" clId="{32171F53-A1E5-440F-A5D4-20AFE1A44AE2}" dt="2026-06-06T00:07:47.226" v="9129" actId="1037"/>
          <ac:picMkLst>
            <pc:docMk/>
            <pc:sldMk cId="0" sldId="273"/>
            <ac:picMk id="4" creationId="{9B7EBFCC-6F69-7187-00AB-C7B3C4D573FE}"/>
          </ac:picMkLst>
        </pc:picChg>
        <pc:picChg chg="add mod">
          <ac:chgData name="Li, Yaohang" userId="0f226a25-7dd7-4860-a2d5-a3b19a458497" providerId="ADAL" clId="{32171F53-A1E5-440F-A5D4-20AFE1A44AE2}" dt="2026-06-06T00:04:41.697" v="9013" actId="14100"/>
          <ac:picMkLst>
            <pc:docMk/>
            <pc:sldMk cId="0" sldId="273"/>
            <ac:picMk id="7" creationId="{498D3FFF-DAF6-AC1B-C8C2-DC3C3E4B6494}"/>
          </ac:picMkLst>
        </pc:picChg>
        <pc:cxnChg chg="mod">
          <ac:chgData name="Li, Yaohang" userId="0f226a25-7dd7-4860-a2d5-a3b19a458497" providerId="ADAL" clId="{32171F53-A1E5-440F-A5D4-20AFE1A44AE2}" dt="2026-06-06T00:01:52.137" v="8836" actId="1038"/>
          <ac:cxnSpMkLst>
            <pc:docMk/>
            <pc:sldMk cId="0" sldId="273"/>
            <ac:cxnSpMk id="314" creationId="{00000000-0000-0000-0000-000000000000}"/>
          </ac:cxnSpMkLst>
        </pc:cxnChg>
        <pc:cxnChg chg="mod">
          <ac:chgData name="Li, Yaohang" userId="0f226a25-7dd7-4860-a2d5-a3b19a458497" providerId="ADAL" clId="{32171F53-A1E5-440F-A5D4-20AFE1A44AE2}" dt="2026-06-06T00:01:52.137" v="8836" actId="1038"/>
          <ac:cxnSpMkLst>
            <pc:docMk/>
            <pc:sldMk cId="0" sldId="273"/>
            <ac:cxnSpMk id="315" creationId="{00000000-0000-0000-0000-000000000000}"/>
          </ac:cxnSpMkLst>
        </pc:cxnChg>
      </pc:sldChg>
      <pc:sldChg chg="addSp delSp modSp mod">
        <pc:chgData name="Li, Yaohang" userId="0f226a25-7dd7-4860-a2d5-a3b19a458497" providerId="ADAL" clId="{32171F53-A1E5-440F-A5D4-20AFE1A44AE2}" dt="2026-06-15T10:00:02.349" v="13917" actId="478"/>
        <pc:sldMkLst>
          <pc:docMk/>
          <pc:sldMk cId="0" sldId="297"/>
        </pc:sldMkLst>
        <pc:spChg chg="mod">
          <ac:chgData name="Li, Yaohang" userId="0f226a25-7dd7-4860-a2d5-a3b19a458497" providerId="ADAL" clId="{32171F53-A1E5-440F-A5D4-20AFE1A44AE2}" dt="2026-06-06T00:53:03.741" v="10736" actId="1076"/>
          <ac:spMkLst>
            <pc:docMk/>
            <pc:sldMk cId="0" sldId="297"/>
            <ac:spMk id="4" creationId="{74388216-A2E6-4BD5-A0C0-7FF20C8824CB}"/>
          </ac:spMkLst>
        </pc:spChg>
        <pc:spChg chg="del">
          <ac:chgData name="Li, Yaohang" userId="0f226a25-7dd7-4860-a2d5-a3b19a458497" providerId="ADAL" clId="{32171F53-A1E5-440F-A5D4-20AFE1A44AE2}" dt="2026-06-15T10:00:02.349" v="13917" actId="478"/>
          <ac:spMkLst>
            <pc:docMk/>
            <pc:sldMk cId="0" sldId="297"/>
            <ac:spMk id="5" creationId="{3C11728D-1C01-A7ED-E625-66F336673D00}"/>
          </ac:spMkLst>
        </pc:spChg>
        <pc:spChg chg="mod">
          <ac:chgData name="Li, Yaohang" userId="0f226a25-7dd7-4860-a2d5-a3b19a458497" providerId="ADAL" clId="{32171F53-A1E5-440F-A5D4-20AFE1A44AE2}" dt="2026-06-04T19:42:37.506" v="5180" actId="20577"/>
          <ac:spMkLst>
            <pc:docMk/>
            <pc:sldMk cId="0" sldId="297"/>
            <ac:spMk id="1064" creationId="{00000000-0000-0000-0000-000000000000}"/>
          </ac:spMkLst>
        </pc:spChg>
        <pc:picChg chg="add mod">
          <ac:chgData name="Li, Yaohang" userId="0f226a25-7dd7-4860-a2d5-a3b19a458497" providerId="ADAL" clId="{32171F53-A1E5-440F-A5D4-20AFE1A44AE2}" dt="2026-06-08T15:58:49.533" v="11410" actId="1035"/>
          <ac:picMkLst>
            <pc:docMk/>
            <pc:sldMk cId="0" sldId="297"/>
            <ac:picMk id="3078" creationId="{322D774A-40C0-830C-DCF0-F8250C03562B}"/>
          </ac:picMkLst>
        </pc:picChg>
      </pc:sldChg>
      <pc:sldChg chg="add">
        <pc:chgData name="Li, Yaohang" userId="0f226a25-7dd7-4860-a2d5-a3b19a458497" providerId="ADAL" clId="{32171F53-A1E5-440F-A5D4-20AFE1A44AE2}" dt="2026-06-05T02:45:05.037" v="5309"/>
        <pc:sldMkLst>
          <pc:docMk/>
          <pc:sldMk cId="0" sldId="301"/>
        </pc:sldMkLst>
      </pc:sldChg>
      <pc:sldChg chg="addSp modSp add mod">
        <pc:chgData name="Li, Yaohang" userId="0f226a25-7dd7-4860-a2d5-a3b19a458497" providerId="ADAL" clId="{32171F53-A1E5-440F-A5D4-20AFE1A44AE2}" dt="2026-06-13T17:16:51.704" v="12439" actId="207"/>
        <pc:sldMkLst>
          <pc:docMk/>
          <pc:sldMk cId="0" sldId="302"/>
        </pc:sldMkLst>
        <pc:spChg chg="add mod">
          <ac:chgData name="Li, Yaohang" userId="0f226a25-7dd7-4860-a2d5-a3b19a458497" providerId="ADAL" clId="{32171F53-A1E5-440F-A5D4-20AFE1A44AE2}" dt="2026-06-13T17:16:51.704" v="12439" actId="207"/>
          <ac:spMkLst>
            <pc:docMk/>
            <pc:sldMk cId="0" sldId="302"/>
            <ac:spMk id="3" creationId="{03A3664A-6104-B921-C093-45AF70E0A643}"/>
          </ac:spMkLst>
        </pc:spChg>
      </pc:sldChg>
      <pc:sldChg chg="add">
        <pc:chgData name="Li, Yaohang" userId="0f226a25-7dd7-4860-a2d5-a3b19a458497" providerId="ADAL" clId="{32171F53-A1E5-440F-A5D4-20AFE1A44AE2}" dt="2026-06-05T02:45:05.037" v="5309"/>
        <pc:sldMkLst>
          <pc:docMk/>
          <pc:sldMk cId="0" sldId="303"/>
        </pc:sldMkLst>
      </pc:sldChg>
      <pc:sldChg chg="addSp modSp add">
        <pc:chgData name="Li, Yaohang" userId="0f226a25-7dd7-4860-a2d5-a3b19a458497" providerId="ADAL" clId="{32171F53-A1E5-440F-A5D4-20AFE1A44AE2}" dt="2026-06-13T17:17:00.944" v="12440"/>
        <pc:sldMkLst>
          <pc:docMk/>
          <pc:sldMk cId="0" sldId="304"/>
        </pc:sldMkLst>
        <pc:spChg chg="add mod">
          <ac:chgData name="Li, Yaohang" userId="0f226a25-7dd7-4860-a2d5-a3b19a458497" providerId="ADAL" clId="{32171F53-A1E5-440F-A5D4-20AFE1A44AE2}" dt="2026-06-13T17:17:00.944" v="12440"/>
          <ac:spMkLst>
            <pc:docMk/>
            <pc:sldMk cId="0" sldId="304"/>
            <ac:spMk id="2" creationId="{E4DCAA83-034B-F4AB-B5D5-488E454773A5}"/>
          </ac:spMkLst>
        </pc:spChg>
      </pc:sldChg>
      <pc:sldChg chg="addSp modSp add mod">
        <pc:chgData name="Li, Yaohang" userId="0f226a25-7dd7-4860-a2d5-a3b19a458497" providerId="ADAL" clId="{32171F53-A1E5-440F-A5D4-20AFE1A44AE2}" dt="2026-06-13T17:17:54.616" v="12480" actId="1036"/>
        <pc:sldMkLst>
          <pc:docMk/>
          <pc:sldMk cId="0" sldId="305"/>
        </pc:sldMkLst>
        <pc:spChg chg="add mod">
          <ac:chgData name="Li, Yaohang" userId="0f226a25-7dd7-4860-a2d5-a3b19a458497" providerId="ADAL" clId="{32171F53-A1E5-440F-A5D4-20AFE1A44AE2}" dt="2026-06-13T17:17:54.616" v="12480" actId="1036"/>
          <ac:spMkLst>
            <pc:docMk/>
            <pc:sldMk cId="0" sldId="305"/>
            <ac:spMk id="2" creationId="{F5215C83-3302-4C83-599F-32ED32299636}"/>
          </ac:spMkLst>
        </pc:spChg>
      </pc:sldChg>
      <pc:sldChg chg="addSp modSp add mod">
        <pc:chgData name="Li, Yaohang" userId="0f226a25-7dd7-4860-a2d5-a3b19a458497" providerId="ADAL" clId="{32171F53-A1E5-440F-A5D4-20AFE1A44AE2}" dt="2026-06-13T17:26:58.993" v="12671" actId="1037"/>
        <pc:sldMkLst>
          <pc:docMk/>
          <pc:sldMk cId="3228611824" sldId="334"/>
        </pc:sldMkLst>
        <pc:spChg chg="mod">
          <ac:chgData name="Li, Yaohang" userId="0f226a25-7dd7-4860-a2d5-a3b19a458497" providerId="ADAL" clId="{32171F53-A1E5-440F-A5D4-20AFE1A44AE2}" dt="2026-06-06T17:09:32.499" v="11097" actId="14100"/>
          <ac:spMkLst>
            <pc:docMk/>
            <pc:sldMk cId="3228611824" sldId="334"/>
            <ac:spMk id="2" creationId="{B94F8A2F-3584-4D46-A271-0B63599CCB38}"/>
          </ac:spMkLst>
        </pc:spChg>
        <pc:spChg chg="mod">
          <ac:chgData name="Li, Yaohang" userId="0f226a25-7dd7-4860-a2d5-a3b19a458497" providerId="ADAL" clId="{32171F53-A1E5-440F-A5D4-20AFE1A44AE2}" dt="2026-06-06T17:09:50.462" v="11099" actId="14100"/>
          <ac:spMkLst>
            <pc:docMk/>
            <pc:sldMk cId="3228611824" sldId="334"/>
            <ac:spMk id="3" creationId="{46FEA3AD-6307-4F5A-ADF2-5BE1A449C60E}"/>
          </ac:spMkLst>
        </pc:spChg>
        <pc:spChg chg="add mod">
          <ac:chgData name="Li, Yaohang" userId="0f226a25-7dd7-4860-a2d5-a3b19a458497" providerId="ADAL" clId="{32171F53-A1E5-440F-A5D4-20AFE1A44AE2}" dt="2026-06-13T17:26:58.993" v="12671" actId="1037"/>
          <ac:spMkLst>
            <pc:docMk/>
            <pc:sldMk cId="3228611824" sldId="334"/>
            <ac:spMk id="5" creationId="{A3A9DEFD-840A-010A-A647-BF71476F40B9}"/>
          </ac:spMkLst>
        </pc:spChg>
        <pc:spChg chg="add mod">
          <ac:chgData name="Li, Yaohang" userId="0f226a25-7dd7-4860-a2d5-a3b19a458497" providerId="ADAL" clId="{32171F53-A1E5-440F-A5D4-20AFE1A44AE2}" dt="2026-06-06T17:11:09.578" v="11128" actId="1076"/>
          <ac:spMkLst>
            <pc:docMk/>
            <pc:sldMk cId="3228611824" sldId="334"/>
            <ac:spMk id="6" creationId="{55F81F48-83B1-E6B4-7738-E2CA285B9484}"/>
          </ac:spMkLst>
        </pc:spChg>
        <pc:spChg chg="add mod">
          <ac:chgData name="Li, Yaohang" userId="0f226a25-7dd7-4860-a2d5-a3b19a458497" providerId="ADAL" clId="{32171F53-A1E5-440F-A5D4-20AFE1A44AE2}" dt="2026-06-06T17:11:43.547" v="11172" actId="1038"/>
          <ac:spMkLst>
            <pc:docMk/>
            <pc:sldMk cId="3228611824" sldId="334"/>
            <ac:spMk id="8" creationId="{0EDDEBF3-147E-6875-007C-74CF182DF8E2}"/>
          </ac:spMkLst>
        </pc:spChg>
        <pc:spChg chg="add mod">
          <ac:chgData name="Li, Yaohang" userId="0f226a25-7dd7-4860-a2d5-a3b19a458497" providerId="ADAL" clId="{32171F53-A1E5-440F-A5D4-20AFE1A44AE2}" dt="2026-06-06T17:11:47.728" v="11173" actId="14100"/>
          <ac:spMkLst>
            <pc:docMk/>
            <pc:sldMk cId="3228611824" sldId="334"/>
            <ac:spMk id="9" creationId="{4B210621-A644-EE22-1DAC-217161BD0E9D}"/>
          </ac:spMkLst>
        </pc:spChg>
        <pc:picChg chg="add mod">
          <ac:chgData name="Li, Yaohang" userId="0f226a25-7dd7-4860-a2d5-a3b19a458497" providerId="ADAL" clId="{32171F53-A1E5-440F-A5D4-20AFE1A44AE2}" dt="2026-06-06T17:11:11.118" v="11129" actId="1076"/>
          <ac:picMkLst>
            <pc:docMk/>
            <pc:sldMk cId="3228611824" sldId="334"/>
            <ac:picMk id="4" creationId="{2F054785-5D69-EBAD-A3DD-86283D1CFCE1}"/>
          </ac:picMkLst>
        </pc:picChg>
        <pc:picChg chg="add mod">
          <ac:chgData name="Li, Yaohang" userId="0f226a25-7dd7-4860-a2d5-a3b19a458497" providerId="ADAL" clId="{32171F53-A1E5-440F-A5D4-20AFE1A44AE2}" dt="2026-06-06T17:11:14.354" v="11130" actId="1076"/>
          <ac:picMkLst>
            <pc:docMk/>
            <pc:sldMk cId="3228611824" sldId="334"/>
            <ac:picMk id="7" creationId="{C17D3963-9C27-0437-24C5-2F1E67F09406}"/>
          </ac:picMkLst>
        </pc:picChg>
      </pc:sldChg>
      <pc:sldChg chg="modSp mod">
        <pc:chgData name="Li, Yaohang" userId="0f226a25-7dd7-4860-a2d5-a3b19a458497" providerId="ADAL" clId="{32171F53-A1E5-440F-A5D4-20AFE1A44AE2}" dt="2026-06-13T17:57:38.516" v="13908" actId="1037"/>
        <pc:sldMkLst>
          <pc:docMk/>
          <pc:sldMk cId="4174597408" sldId="341"/>
        </pc:sldMkLst>
        <pc:spChg chg="mod">
          <ac:chgData name="Li, Yaohang" userId="0f226a25-7dd7-4860-a2d5-a3b19a458497" providerId="ADAL" clId="{32171F53-A1E5-440F-A5D4-20AFE1A44AE2}" dt="2026-06-13T17:57:38.516" v="13908" actId="1037"/>
          <ac:spMkLst>
            <pc:docMk/>
            <pc:sldMk cId="4174597408" sldId="341"/>
            <ac:spMk id="3" creationId="{3D869E49-1AB8-4C81-9CF9-E3CFBA489A98}"/>
          </ac:spMkLst>
        </pc:spChg>
      </pc:sldChg>
      <pc:sldChg chg="modSp mod">
        <pc:chgData name="Li, Yaohang" userId="0f226a25-7dd7-4860-a2d5-a3b19a458497" providerId="ADAL" clId="{32171F53-A1E5-440F-A5D4-20AFE1A44AE2}" dt="2026-06-13T17:36:57.068" v="13607" actId="20577"/>
        <pc:sldMkLst>
          <pc:docMk/>
          <pc:sldMk cId="1940450516" sldId="352"/>
        </pc:sldMkLst>
        <pc:spChg chg="mod">
          <ac:chgData name="Li, Yaohang" userId="0f226a25-7dd7-4860-a2d5-a3b19a458497" providerId="ADAL" clId="{32171F53-A1E5-440F-A5D4-20AFE1A44AE2}" dt="2026-06-13T17:36:57.068" v="13607" actId="20577"/>
          <ac:spMkLst>
            <pc:docMk/>
            <pc:sldMk cId="1940450516" sldId="352"/>
            <ac:spMk id="3" creationId="{2A1A8437-120F-4031-BA7C-A96D4B08FB8B}"/>
          </ac:spMkLst>
        </pc:spChg>
      </pc:sldChg>
      <pc:sldChg chg="addSp modSp add mod">
        <pc:chgData name="Li, Yaohang" userId="0f226a25-7dd7-4860-a2d5-a3b19a458497" providerId="ADAL" clId="{32171F53-A1E5-440F-A5D4-20AFE1A44AE2}" dt="2026-06-13T17:22:12.004" v="12568" actId="207"/>
        <pc:sldMkLst>
          <pc:docMk/>
          <pc:sldMk cId="3295097570" sldId="1099"/>
        </pc:sldMkLst>
        <pc:spChg chg="mod">
          <ac:chgData name="Li, Yaohang" userId="0f226a25-7dd7-4860-a2d5-a3b19a458497" providerId="ADAL" clId="{32171F53-A1E5-440F-A5D4-20AFE1A44AE2}" dt="2026-06-05T23:40:41.040" v="8031" actId="1038"/>
          <ac:spMkLst>
            <pc:docMk/>
            <pc:sldMk cId="3295097570" sldId="1099"/>
            <ac:spMk id="2" creationId="{95092929-4882-49DF-9D03-8B4BA68A4778}"/>
          </ac:spMkLst>
        </pc:spChg>
        <pc:spChg chg="add mod">
          <ac:chgData name="Li, Yaohang" userId="0f226a25-7dd7-4860-a2d5-a3b19a458497" providerId="ADAL" clId="{32171F53-A1E5-440F-A5D4-20AFE1A44AE2}" dt="2026-06-05T23:46:05.896" v="8440" actId="1036"/>
          <ac:spMkLst>
            <pc:docMk/>
            <pc:sldMk cId="3295097570" sldId="1099"/>
            <ac:spMk id="8" creationId="{8B767FBB-0B9E-3F7C-B07E-AC488659DE50}"/>
          </ac:spMkLst>
        </pc:spChg>
        <pc:spChg chg="mod">
          <ac:chgData name="Li, Yaohang" userId="0f226a25-7dd7-4860-a2d5-a3b19a458497" providerId="ADAL" clId="{32171F53-A1E5-440F-A5D4-20AFE1A44AE2}" dt="2026-06-13T17:22:12.004" v="12568" actId="207"/>
          <ac:spMkLst>
            <pc:docMk/>
            <pc:sldMk cId="3295097570" sldId="1099"/>
            <ac:spMk id="11" creationId="{D712D001-6CBD-6A46-8B2A-536745BC2A2E}"/>
          </ac:spMkLst>
        </pc:spChg>
        <pc:picChg chg="add mod">
          <ac:chgData name="Li, Yaohang" userId="0f226a25-7dd7-4860-a2d5-a3b19a458497" providerId="ADAL" clId="{32171F53-A1E5-440F-A5D4-20AFE1A44AE2}" dt="2026-06-05T23:44:22.878" v="8371" actId="1037"/>
          <ac:picMkLst>
            <pc:docMk/>
            <pc:sldMk cId="3295097570" sldId="1099"/>
            <ac:picMk id="3" creationId="{973E0280-4CC0-5478-2BC6-ABD3416710E7}"/>
          </ac:picMkLst>
        </pc:picChg>
        <pc:picChg chg="mod">
          <ac:chgData name="Li, Yaohang" userId="0f226a25-7dd7-4860-a2d5-a3b19a458497" providerId="ADAL" clId="{32171F53-A1E5-440F-A5D4-20AFE1A44AE2}" dt="2026-06-05T23:41:07.726" v="8147" actId="1037"/>
          <ac:picMkLst>
            <pc:docMk/>
            <pc:sldMk cId="3295097570" sldId="1099"/>
            <ac:picMk id="4" creationId="{6DEECCDC-3E9F-41F2-807C-70952F06DE7F}"/>
          </ac:picMkLst>
        </pc:picChg>
        <pc:picChg chg="add mod">
          <ac:chgData name="Li, Yaohang" userId="0f226a25-7dd7-4860-a2d5-a3b19a458497" providerId="ADAL" clId="{32171F53-A1E5-440F-A5D4-20AFE1A44AE2}" dt="2026-06-05T23:44:28.797" v="8372" actId="14100"/>
          <ac:picMkLst>
            <pc:docMk/>
            <pc:sldMk cId="3295097570" sldId="1099"/>
            <ac:picMk id="5" creationId="{911A704E-63E7-D2C2-A574-1207FCF8B7E9}"/>
          </ac:picMkLst>
        </pc:picChg>
        <pc:picChg chg="mod">
          <ac:chgData name="Li, Yaohang" userId="0f226a25-7dd7-4860-a2d5-a3b19a458497" providerId="ADAL" clId="{32171F53-A1E5-440F-A5D4-20AFE1A44AE2}" dt="2026-06-05T23:41:03.071" v="8143" actId="1038"/>
          <ac:picMkLst>
            <pc:docMk/>
            <pc:sldMk cId="3295097570" sldId="1099"/>
            <ac:picMk id="6" creationId="{F311D51E-3B56-4EB0-B928-E644E092F95A}"/>
          </ac:picMkLst>
        </pc:picChg>
        <pc:picChg chg="mod">
          <ac:chgData name="Li, Yaohang" userId="0f226a25-7dd7-4860-a2d5-a3b19a458497" providerId="ADAL" clId="{32171F53-A1E5-440F-A5D4-20AFE1A44AE2}" dt="2026-06-05T23:45:10.612" v="8394" actId="1036"/>
          <ac:picMkLst>
            <pc:docMk/>
            <pc:sldMk cId="3295097570" sldId="1099"/>
            <ac:picMk id="7" creationId="{1D124EE5-D3D4-BA99-BB50-BB751CFBF6D7}"/>
          </ac:picMkLst>
        </pc:picChg>
        <pc:picChg chg="mod">
          <ac:chgData name="Li, Yaohang" userId="0f226a25-7dd7-4860-a2d5-a3b19a458497" providerId="ADAL" clId="{32171F53-A1E5-440F-A5D4-20AFE1A44AE2}" dt="2026-06-05T23:45:00.391" v="8375" actId="14100"/>
          <ac:picMkLst>
            <pc:docMk/>
            <pc:sldMk cId="3295097570" sldId="1099"/>
            <ac:picMk id="10" creationId="{C2F3328F-C891-8651-69E8-9394741202E4}"/>
          </ac:picMkLst>
        </pc:picChg>
      </pc:sldChg>
      <pc:sldChg chg="modSp mod">
        <pc:chgData name="Li, Yaohang" userId="0f226a25-7dd7-4860-a2d5-a3b19a458497" providerId="ADAL" clId="{32171F53-A1E5-440F-A5D4-20AFE1A44AE2}" dt="2026-06-13T16:55:41.045" v="11749" actId="1036"/>
        <pc:sldMkLst>
          <pc:docMk/>
          <pc:sldMk cId="1164345564" sldId="1101"/>
        </pc:sldMkLst>
        <pc:spChg chg="mod">
          <ac:chgData name="Li, Yaohang" userId="0f226a25-7dd7-4860-a2d5-a3b19a458497" providerId="ADAL" clId="{32171F53-A1E5-440F-A5D4-20AFE1A44AE2}" dt="2026-06-13T16:55:41.045" v="11749" actId="1036"/>
          <ac:spMkLst>
            <pc:docMk/>
            <pc:sldMk cId="1164345564" sldId="1101"/>
            <ac:spMk id="2" creationId="{FF875954-02A7-4FC8-A435-8EE3FF3FED23}"/>
          </ac:spMkLst>
        </pc:spChg>
        <pc:spChg chg="mod">
          <ac:chgData name="Li, Yaohang" userId="0f226a25-7dd7-4860-a2d5-a3b19a458497" providerId="ADAL" clId="{32171F53-A1E5-440F-A5D4-20AFE1A44AE2}" dt="2026-06-13T16:55:33.048" v="11730" actId="1076"/>
          <ac:spMkLst>
            <pc:docMk/>
            <pc:sldMk cId="1164345564" sldId="1101"/>
            <ac:spMk id="3" creationId="{ED20A150-1A81-4A21-B440-416F7B537D8C}"/>
          </ac:spMkLst>
        </pc:spChg>
      </pc:sldChg>
      <pc:sldChg chg="modSp add mod">
        <pc:chgData name="Li, Yaohang" userId="0f226a25-7dd7-4860-a2d5-a3b19a458497" providerId="ADAL" clId="{32171F53-A1E5-440F-A5D4-20AFE1A44AE2}" dt="2026-06-13T17:21:35.963" v="12554" actId="207"/>
        <pc:sldMkLst>
          <pc:docMk/>
          <pc:sldMk cId="1440644323" sldId="1102"/>
        </pc:sldMkLst>
        <pc:spChg chg="mod">
          <ac:chgData name="Li, Yaohang" userId="0f226a25-7dd7-4860-a2d5-a3b19a458497" providerId="ADAL" clId="{32171F53-A1E5-440F-A5D4-20AFE1A44AE2}" dt="2026-06-05T23:36:39.146" v="7921" actId="1076"/>
          <ac:spMkLst>
            <pc:docMk/>
            <pc:sldMk cId="1440644323" sldId="1102"/>
            <ac:spMk id="2" creationId="{08BC72E1-596F-496F-A20A-DFA1D1C22E8A}"/>
          </ac:spMkLst>
        </pc:spChg>
        <pc:spChg chg="mod">
          <ac:chgData name="Li, Yaohang" userId="0f226a25-7dd7-4860-a2d5-a3b19a458497" providerId="ADAL" clId="{32171F53-A1E5-440F-A5D4-20AFE1A44AE2}" dt="2026-06-05T23:49:46.367" v="8447" actId="14100"/>
          <ac:spMkLst>
            <pc:docMk/>
            <pc:sldMk cId="1440644323" sldId="1102"/>
            <ac:spMk id="3" creationId="{86224A2F-D2DA-4D9F-80EF-8E76ABEA2A33}"/>
          </ac:spMkLst>
        </pc:spChg>
        <pc:spChg chg="mod">
          <ac:chgData name="Li, Yaohang" userId="0f226a25-7dd7-4860-a2d5-a3b19a458497" providerId="ADAL" clId="{32171F53-A1E5-440F-A5D4-20AFE1A44AE2}" dt="2026-06-13T17:21:35.963" v="12554" actId="207"/>
          <ac:spMkLst>
            <pc:docMk/>
            <pc:sldMk cId="1440644323" sldId="1102"/>
            <ac:spMk id="4" creationId="{DA8DD7EC-39C7-F25E-5689-ACD999E5798F}"/>
          </ac:spMkLst>
        </pc:spChg>
        <pc:picChg chg="mod">
          <ac:chgData name="Li, Yaohang" userId="0f226a25-7dd7-4860-a2d5-a3b19a458497" providerId="ADAL" clId="{32171F53-A1E5-440F-A5D4-20AFE1A44AE2}" dt="2026-06-05T23:37:23.034" v="7928" actId="14100"/>
          <ac:picMkLst>
            <pc:docMk/>
            <pc:sldMk cId="1440644323" sldId="1102"/>
            <ac:picMk id="5" creationId="{EF35390D-C21A-4574-82B9-F7F3C4DC67E9}"/>
          </ac:picMkLst>
        </pc:picChg>
      </pc:sldChg>
      <pc:sldChg chg="addSp delSp modSp add mod">
        <pc:chgData name="Li, Yaohang" userId="0f226a25-7dd7-4860-a2d5-a3b19a458497" providerId="ADAL" clId="{32171F53-A1E5-440F-A5D4-20AFE1A44AE2}" dt="2026-06-13T17:28:33.028" v="12882" actId="1037"/>
        <pc:sldMkLst>
          <pc:docMk/>
          <pc:sldMk cId="4081299142" sldId="1110"/>
        </pc:sldMkLst>
        <pc:spChg chg="add mod">
          <ac:chgData name="Li, Yaohang" userId="0f226a25-7dd7-4860-a2d5-a3b19a458497" providerId="ADAL" clId="{32171F53-A1E5-440F-A5D4-20AFE1A44AE2}" dt="2026-06-13T17:28:33.028" v="12882" actId="1037"/>
          <ac:spMkLst>
            <pc:docMk/>
            <pc:sldMk cId="4081299142" sldId="1110"/>
            <ac:spMk id="9" creationId="{C5A1687A-8E60-26B7-5401-7D80E81323D2}"/>
          </ac:spMkLst>
        </pc:spChg>
        <pc:picChg chg="mod">
          <ac:chgData name="Li, Yaohang" userId="0f226a25-7dd7-4860-a2d5-a3b19a458497" providerId="ADAL" clId="{32171F53-A1E5-440F-A5D4-20AFE1A44AE2}" dt="2026-06-06T17:12:31.304" v="11177" actId="1076"/>
          <ac:picMkLst>
            <pc:docMk/>
            <pc:sldMk cId="4081299142" sldId="1110"/>
            <ac:picMk id="4" creationId="{71A9C1C8-C38D-4A85-A5E2-33E3FDC5E49D}"/>
          </ac:picMkLst>
        </pc:picChg>
      </pc:sldChg>
      <pc:sldChg chg="addSp modSp add mod">
        <pc:chgData name="Li, Yaohang" userId="0f226a25-7dd7-4860-a2d5-a3b19a458497" providerId="ADAL" clId="{32171F53-A1E5-440F-A5D4-20AFE1A44AE2}" dt="2026-06-13T17:28:20.975" v="12789" actId="1037"/>
        <pc:sldMkLst>
          <pc:docMk/>
          <pc:sldMk cId="949866939" sldId="1111"/>
        </pc:sldMkLst>
        <pc:spChg chg="add mod">
          <ac:chgData name="Li, Yaohang" userId="0f226a25-7dd7-4860-a2d5-a3b19a458497" providerId="ADAL" clId="{32171F53-A1E5-440F-A5D4-20AFE1A44AE2}" dt="2026-06-13T17:28:20.975" v="12789" actId="1037"/>
          <ac:spMkLst>
            <pc:docMk/>
            <pc:sldMk cId="949866939" sldId="1111"/>
            <ac:spMk id="3" creationId="{F5232F74-BE3B-4933-AFD2-AAF42AA23378}"/>
          </ac:spMkLst>
        </pc:spChg>
      </pc:sldChg>
      <pc:sldChg chg="modSp add mod">
        <pc:chgData name="Li, Yaohang" userId="0f226a25-7dd7-4860-a2d5-a3b19a458497" providerId="ADAL" clId="{32171F53-A1E5-440F-A5D4-20AFE1A44AE2}" dt="2026-06-13T17:21:48.275" v="12567" actId="1037"/>
        <pc:sldMkLst>
          <pc:docMk/>
          <pc:sldMk cId="1388839437" sldId="1113"/>
        </pc:sldMkLst>
        <pc:spChg chg="mod">
          <ac:chgData name="Li, Yaohang" userId="0f226a25-7dd7-4860-a2d5-a3b19a458497" providerId="ADAL" clId="{32171F53-A1E5-440F-A5D4-20AFE1A44AE2}" dt="2026-06-05T23:40:08.019" v="7980" actId="14100"/>
          <ac:spMkLst>
            <pc:docMk/>
            <pc:sldMk cId="1388839437" sldId="1113"/>
            <ac:spMk id="2" creationId="{74E507FA-913D-75EE-CBAF-625A1CD605D4}"/>
          </ac:spMkLst>
        </pc:spChg>
        <pc:spChg chg="mod">
          <ac:chgData name="Li, Yaohang" userId="0f226a25-7dd7-4860-a2d5-a3b19a458497" providerId="ADAL" clId="{32171F53-A1E5-440F-A5D4-20AFE1A44AE2}" dt="2026-06-05T23:39:15.334" v="7935" actId="14100"/>
          <ac:spMkLst>
            <pc:docMk/>
            <pc:sldMk cId="1388839437" sldId="1113"/>
            <ac:spMk id="3" creationId="{FBDC1675-8137-0C17-74EB-60B127335A52}"/>
          </ac:spMkLst>
        </pc:spChg>
        <pc:spChg chg="mod">
          <ac:chgData name="Li, Yaohang" userId="0f226a25-7dd7-4860-a2d5-a3b19a458497" providerId="ADAL" clId="{32171F53-A1E5-440F-A5D4-20AFE1A44AE2}" dt="2026-06-05T23:38:02.023" v="7932" actId="1076"/>
          <ac:spMkLst>
            <pc:docMk/>
            <pc:sldMk cId="1388839437" sldId="1113"/>
            <ac:spMk id="7" creationId="{D35F9F5A-BC89-489B-6F1C-B84D42AFD3DB}"/>
          </ac:spMkLst>
        </pc:spChg>
        <pc:spChg chg="mod">
          <ac:chgData name="Li, Yaohang" userId="0f226a25-7dd7-4860-a2d5-a3b19a458497" providerId="ADAL" clId="{32171F53-A1E5-440F-A5D4-20AFE1A44AE2}" dt="2026-06-13T17:21:48.275" v="12567" actId="1037"/>
          <ac:spMkLst>
            <pc:docMk/>
            <pc:sldMk cId="1388839437" sldId="1113"/>
            <ac:spMk id="8" creationId="{3A32F1AB-6046-9D06-B5FC-0695C6E742E6}"/>
          </ac:spMkLst>
        </pc:spChg>
        <pc:picChg chg="mod">
          <ac:chgData name="Li, Yaohang" userId="0f226a25-7dd7-4860-a2d5-a3b19a458497" providerId="ADAL" clId="{32171F53-A1E5-440F-A5D4-20AFE1A44AE2}" dt="2026-06-05T23:39:27.125" v="7978" actId="1037"/>
          <ac:picMkLst>
            <pc:docMk/>
            <pc:sldMk cId="1388839437" sldId="1113"/>
            <ac:picMk id="5" creationId="{F2C501F5-F038-ED82-5483-4FD92336840A}"/>
          </ac:picMkLst>
        </pc:picChg>
      </pc:sldChg>
      <pc:sldChg chg="addSp modSp add mod">
        <pc:chgData name="Li, Yaohang" userId="0f226a25-7dd7-4860-a2d5-a3b19a458497" providerId="ADAL" clId="{32171F53-A1E5-440F-A5D4-20AFE1A44AE2}" dt="2026-06-15T10:00:23.870" v="13951" actId="1036"/>
        <pc:sldMkLst>
          <pc:docMk/>
          <pc:sldMk cId="2226940597" sldId="1116"/>
        </pc:sldMkLst>
        <pc:spChg chg="add mod">
          <ac:chgData name="Li, Yaohang" userId="0f226a25-7dd7-4860-a2d5-a3b19a458497" providerId="ADAL" clId="{32171F53-A1E5-440F-A5D4-20AFE1A44AE2}" dt="2026-06-13T17:17:36.957" v="12466" actId="1038"/>
          <ac:spMkLst>
            <pc:docMk/>
            <pc:sldMk cId="2226940597" sldId="1116"/>
            <ac:spMk id="3" creationId="{C3BB0C60-29F9-77D0-B580-54E2D2DAAEAE}"/>
          </ac:spMkLst>
        </pc:spChg>
        <pc:spChg chg="mod">
          <ac:chgData name="Li, Yaohang" userId="0f226a25-7dd7-4860-a2d5-a3b19a458497" providerId="ADAL" clId="{32171F53-A1E5-440F-A5D4-20AFE1A44AE2}" dt="2026-06-15T10:00:23.870" v="13951" actId="1036"/>
          <ac:spMkLst>
            <pc:docMk/>
            <pc:sldMk cId="2226940597" sldId="1116"/>
            <ac:spMk id="4" creationId="{DE7F8E60-3AF1-C7A4-CFED-260F121E3E3D}"/>
          </ac:spMkLst>
        </pc:spChg>
      </pc:sldChg>
      <pc:sldChg chg="addSp delSp modSp add mod">
        <pc:chgData name="Li, Yaohang" userId="0f226a25-7dd7-4860-a2d5-a3b19a458497" providerId="ADAL" clId="{32171F53-A1E5-440F-A5D4-20AFE1A44AE2}" dt="2026-06-13T17:22:39.916" v="12572" actId="20577"/>
        <pc:sldMkLst>
          <pc:docMk/>
          <pc:sldMk cId="1660404515" sldId="1138"/>
        </pc:sldMkLst>
        <pc:spChg chg="mod">
          <ac:chgData name="Li, Yaohang" userId="0f226a25-7dd7-4860-a2d5-a3b19a458497" providerId="ADAL" clId="{32171F53-A1E5-440F-A5D4-20AFE1A44AE2}" dt="2026-06-06T00:26:13.267" v="9728" actId="14100"/>
          <ac:spMkLst>
            <pc:docMk/>
            <pc:sldMk cId="1660404515" sldId="1138"/>
            <ac:spMk id="2" creationId="{2301DD9A-6D69-E35E-229C-9ED0EEF3F33D}"/>
          </ac:spMkLst>
        </pc:spChg>
        <pc:spChg chg="mod">
          <ac:chgData name="Li, Yaohang" userId="0f226a25-7dd7-4860-a2d5-a3b19a458497" providerId="ADAL" clId="{32171F53-A1E5-440F-A5D4-20AFE1A44AE2}" dt="2026-06-06T00:38:02.463" v="10363" actId="1035"/>
          <ac:spMkLst>
            <pc:docMk/>
            <pc:sldMk cId="1660404515" sldId="1138"/>
            <ac:spMk id="3" creationId="{6E8B37AD-343B-976A-042A-0EBB966A3BC5}"/>
          </ac:spMkLst>
        </pc:spChg>
        <pc:spChg chg="mod">
          <ac:chgData name="Li, Yaohang" userId="0f226a25-7dd7-4860-a2d5-a3b19a458497" providerId="ADAL" clId="{32171F53-A1E5-440F-A5D4-20AFE1A44AE2}" dt="2026-06-13T17:22:39.916" v="12572" actId="20577"/>
          <ac:spMkLst>
            <pc:docMk/>
            <pc:sldMk cId="1660404515" sldId="1138"/>
            <ac:spMk id="6" creationId="{EC52B2A0-9781-643C-7494-1FFED39CCBD9}"/>
          </ac:spMkLst>
        </pc:spChg>
        <pc:spChg chg="add mod">
          <ac:chgData name="Li, Yaohang" userId="0f226a25-7dd7-4860-a2d5-a3b19a458497" providerId="ADAL" clId="{32171F53-A1E5-440F-A5D4-20AFE1A44AE2}" dt="2026-06-06T00:29:43.537" v="10261" actId="1035"/>
          <ac:spMkLst>
            <pc:docMk/>
            <pc:sldMk cId="1660404515" sldId="1138"/>
            <ac:spMk id="10" creationId="{D047DBFB-FC40-CE0B-F02A-3CF8B0029E03}"/>
          </ac:spMkLst>
        </pc:spChg>
        <pc:spChg chg="add mod">
          <ac:chgData name="Li, Yaohang" userId="0f226a25-7dd7-4860-a2d5-a3b19a458497" providerId="ADAL" clId="{32171F53-A1E5-440F-A5D4-20AFE1A44AE2}" dt="2026-06-06T00:29:21.450" v="10219" actId="1035"/>
          <ac:spMkLst>
            <pc:docMk/>
            <pc:sldMk cId="1660404515" sldId="1138"/>
            <ac:spMk id="13" creationId="{3A31F48E-02CB-8517-3C96-5CDA077A9008}"/>
          </ac:spMkLst>
        </pc:spChg>
        <pc:spChg chg="add mod">
          <ac:chgData name="Li, Yaohang" userId="0f226a25-7dd7-4860-a2d5-a3b19a458497" providerId="ADAL" clId="{32171F53-A1E5-440F-A5D4-20AFE1A44AE2}" dt="2026-06-06T00:30:14.458" v="10299" actId="1037"/>
          <ac:spMkLst>
            <pc:docMk/>
            <pc:sldMk cId="1660404515" sldId="1138"/>
            <ac:spMk id="14" creationId="{B0CEEDDE-DCF3-10A5-D34A-DB6DC9C0014C}"/>
          </ac:spMkLst>
        </pc:spChg>
        <pc:spChg chg="add mod">
          <ac:chgData name="Li, Yaohang" userId="0f226a25-7dd7-4860-a2d5-a3b19a458497" providerId="ADAL" clId="{32171F53-A1E5-440F-A5D4-20AFE1A44AE2}" dt="2026-06-06T00:42:41.026" v="10661" actId="1076"/>
          <ac:spMkLst>
            <pc:docMk/>
            <pc:sldMk cId="1660404515" sldId="1138"/>
            <ac:spMk id="16" creationId="{44D04B40-6D3C-D8F1-F245-C643AD4F30E0}"/>
          </ac:spMkLst>
        </pc:spChg>
        <pc:picChg chg="mod">
          <ac:chgData name="Li, Yaohang" userId="0f226a25-7dd7-4860-a2d5-a3b19a458497" providerId="ADAL" clId="{32171F53-A1E5-440F-A5D4-20AFE1A44AE2}" dt="2026-06-06T00:50:28.037" v="10731" actId="1037"/>
          <ac:picMkLst>
            <pc:docMk/>
            <pc:sldMk cId="1660404515" sldId="1138"/>
            <ac:picMk id="5" creationId="{00290C73-E6C7-86C4-AE1D-D43D53DC861B}"/>
          </ac:picMkLst>
        </pc:picChg>
        <pc:picChg chg="add mod">
          <ac:chgData name="Li, Yaohang" userId="0f226a25-7dd7-4860-a2d5-a3b19a458497" providerId="ADAL" clId="{32171F53-A1E5-440F-A5D4-20AFE1A44AE2}" dt="2026-06-06T00:28:48.320" v="10128" actId="14100"/>
          <ac:picMkLst>
            <pc:docMk/>
            <pc:sldMk cId="1660404515" sldId="1138"/>
            <ac:picMk id="9" creationId="{18EB71C9-8978-D1AD-BCB8-7D620C44991A}"/>
          </ac:picMkLst>
        </pc:picChg>
        <pc:picChg chg="add mod">
          <ac:chgData name="Li, Yaohang" userId="0f226a25-7dd7-4860-a2d5-a3b19a458497" providerId="ADAL" clId="{32171F53-A1E5-440F-A5D4-20AFE1A44AE2}" dt="2026-06-06T00:29:00.165" v="10156" actId="1037"/>
          <ac:picMkLst>
            <pc:docMk/>
            <pc:sldMk cId="1660404515" sldId="1138"/>
            <ac:picMk id="11" creationId="{C2981CE4-1A98-01BA-1BBE-BCC460377102}"/>
          </ac:picMkLst>
        </pc:picChg>
        <pc:picChg chg="add mod">
          <ac:chgData name="Li, Yaohang" userId="0f226a25-7dd7-4860-a2d5-a3b19a458497" providerId="ADAL" clId="{32171F53-A1E5-440F-A5D4-20AFE1A44AE2}" dt="2026-06-06T00:30:02.301" v="10280" actId="1035"/>
          <ac:picMkLst>
            <pc:docMk/>
            <pc:sldMk cId="1660404515" sldId="1138"/>
            <ac:picMk id="12" creationId="{E3406FFF-EA1C-E194-5D8D-A4DD1E0D8986}"/>
          </ac:picMkLst>
        </pc:picChg>
        <pc:picChg chg="add mod">
          <ac:chgData name="Li, Yaohang" userId="0f226a25-7dd7-4860-a2d5-a3b19a458497" providerId="ADAL" clId="{32171F53-A1E5-440F-A5D4-20AFE1A44AE2}" dt="2026-06-06T00:42:17.176" v="10658" actId="14100"/>
          <ac:picMkLst>
            <pc:docMk/>
            <pc:sldMk cId="1660404515" sldId="1138"/>
            <ac:picMk id="15" creationId="{03769886-0CBF-7911-7D36-782D42099AEA}"/>
          </ac:picMkLst>
        </pc:picChg>
        <pc:picChg chg="add mod">
          <ac:chgData name="Li, Yaohang" userId="0f226a25-7dd7-4860-a2d5-a3b19a458497" providerId="ADAL" clId="{32171F53-A1E5-440F-A5D4-20AFE1A44AE2}" dt="2026-06-06T00:42:32.293" v="10660" actId="14100"/>
          <ac:picMkLst>
            <pc:docMk/>
            <pc:sldMk cId="1660404515" sldId="1138"/>
            <ac:picMk id="17" creationId="{E375D6BF-DEDA-E1FA-C087-B398E2E88803}"/>
          </ac:picMkLst>
        </pc:picChg>
        <pc:picChg chg="add mod">
          <ac:chgData name="Li, Yaohang" userId="0f226a25-7dd7-4860-a2d5-a3b19a458497" providerId="ADAL" clId="{32171F53-A1E5-440F-A5D4-20AFE1A44AE2}" dt="2026-06-06T00:52:21.324" v="10733" actId="1076"/>
          <ac:picMkLst>
            <pc:docMk/>
            <pc:sldMk cId="1660404515" sldId="1138"/>
            <ac:picMk id="18" creationId="{FAEAFBBD-BC86-322D-D685-FCC2B6F0B3AA}"/>
          </ac:picMkLst>
        </pc:picChg>
      </pc:sldChg>
      <pc:sldChg chg="addSp modSp add mod">
        <pc:chgData name="Li, Yaohang" userId="0f226a25-7dd7-4860-a2d5-a3b19a458497" providerId="ADAL" clId="{32171F53-A1E5-440F-A5D4-20AFE1A44AE2}" dt="2026-06-13T17:24:46.435" v="12646" actId="1036"/>
        <pc:sldMkLst>
          <pc:docMk/>
          <pc:sldMk cId="833996321" sldId="1143"/>
        </pc:sldMkLst>
        <pc:spChg chg="mod">
          <ac:chgData name="Li, Yaohang" userId="0f226a25-7dd7-4860-a2d5-a3b19a458497" providerId="ADAL" clId="{32171F53-A1E5-440F-A5D4-20AFE1A44AE2}" dt="2026-06-06T00:47:09.043" v="10692" actId="14100"/>
          <ac:spMkLst>
            <pc:docMk/>
            <pc:sldMk cId="833996321" sldId="1143"/>
            <ac:spMk id="2" creationId="{2CEE3C5E-8EF0-BF12-890A-8132DD5A2D52}"/>
          </ac:spMkLst>
        </pc:spChg>
        <pc:spChg chg="mod">
          <ac:chgData name="Li, Yaohang" userId="0f226a25-7dd7-4860-a2d5-a3b19a458497" providerId="ADAL" clId="{32171F53-A1E5-440F-A5D4-20AFE1A44AE2}" dt="2026-06-06T00:47:28.213" v="10703" actId="1036"/>
          <ac:spMkLst>
            <pc:docMk/>
            <pc:sldMk cId="833996321" sldId="1143"/>
            <ac:spMk id="3" creationId="{02EDDDC3-0429-2E78-799F-026137B04D05}"/>
          </ac:spMkLst>
        </pc:spChg>
        <pc:spChg chg="mod">
          <ac:chgData name="Li, Yaohang" userId="0f226a25-7dd7-4860-a2d5-a3b19a458497" providerId="ADAL" clId="{32171F53-A1E5-440F-A5D4-20AFE1A44AE2}" dt="2026-06-13T17:24:46.435" v="12646" actId="1036"/>
          <ac:spMkLst>
            <pc:docMk/>
            <pc:sldMk cId="833996321" sldId="1143"/>
            <ac:spMk id="5" creationId="{C8325F52-5020-1AF2-26F2-5DFB575E5F65}"/>
          </ac:spMkLst>
        </pc:spChg>
        <pc:picChg chg="mod">
          <ac:chgData name="Li, Yaohang" userId="0f226a25-7dd7-4860-a2d5-a3b19a458497" providerId="ADAL" clId="{32171F53-A1E5-440F-A5D4-20AFE1A44AE2}" dt="2026-06-06T00:45:44.574" v="10681" actId="1076"/>
          <ac:picMkLst>
            <pc:docMk/>
            <pc:sldMk cId="833996321" sldId="1143"/>
            <ac:picMk id="4" creationId="{937CB04E-6004-9E75-CFE9-F3F901598042}"/>
          </ac:picMkLst>
        </pc:picChg>
        <pc:picChg chg="add mod">
          <ac:chgData name="Li, Yaohang" userId="0f226a25-7dd7-4860-a2d5-a3b19a458497" providerId="ADAL" clId="{32171F53-A1E5-440F-A5D4-20AFE1A44AE2}" dt="2026-06-06T00:47:40.506" v="10717" actId="1038"/>
          <ac:picMkLst>
            <pc:docMk/>
            <pc:sldMk cId="833996321" sldId="1143"/>
            <ac:picMk id="6" creationId="{E1EAE465-B5E3-31B4-F44B-C22BE5460DB3}"/>
          </ac:picMkLst>
        </pc:picChg>
        <pc:picChg chg="mod">
          <ac:chgData name="Li, Yaohang" userId="0f226a25-7dd7-4860-a2d5-a3b19a458497" providerId="ADAL" clId="{32171F53-A1E5-440F-A5D4-20AFE1A44AE2}" dt="2026-06-06T00:45:49.829" v="10682" actId="1076"/>
          <ac:picMkLst>
            <pc:docMk/>
            <pc:sldMk cId="833996321" sldId="1143"/>
            <ac:picMk id="7" creationId="{2484944A-2E3B-971C-F76D-FF31CAFFCA33}"/>
          </ac:picMkLst>
        </pc:picChg>
        <pc:picChg chg="add mod">
          <ac:chgData name="Li, Yaohang" userId="0f226a25-7dd7-4860-a2d5-a3b19a458497" providerId="ADAL" clId="{32171F53-A1E5-440F-A5D4-20AFE1A44AE2}" dt="2026-06-06T00:46:24.999" v="10688" actId="14100"/>
          <ac:picMkLst>
            <pc:docMk/>
            <pc:sldMk cId="833996321" sldId="1143"/>
            <ac:picMk id="8" creationId="{A803591A-4770-62D8-4D2D-605945B6E772}"/>
          </ac:picMkLst>
        </pc:picChg>
      </pc:sldChg>
      <pc:sldChg chg="addSp modSp mod">
        <pc:chgData name="Li, Yaohang" userId="0f226a25-7dd7-4860-a2d5-a3b19a458497" providerId="ADAL" clId="{32171F53-A1E5-440F-A5D4-20AFE1A44AE2}" dt="2026-06-13T17:19:08.899" v="12482"/>
        <pc:sldMkLst>
          <pc:docMk/>
          <pc:sldMk cId="550491818" sldId="1144"/>
        </pc:sldMkLst>
        <pc:spChg chg="add mod">
          <ac:chgData name="Li, Yaohang" userId="0f226a25-7dd7-4860-a2d5-a3b19a458497" providerId="ADAL" clId="{32171F53-A1E5-440F-A5D4-20AFE1A44AE2}" dt="2026-06-13T17:19:08.899" v="12482"/>
          <ac:spMkLst>
            <pc:docMk/>
            <pc:sldMk cId="550491818" sldId="1144"/>
            <ac:spMk id="2" creationId="{A91B0737-22BC-00A8-65C1-7F43A9BE1242}"/>
          </ac:spMkLst>
        </pc:spChg>
        <pc:spChg chg="mod">
          <ac:chgData name="Li, Yaohang" userId="0f226a25-7dd7-4860-a2d5-a3b19a458497" providerId="ADAL" clId="{32171F53-A1E5-440F-A5D4-20AFE1A44AE2}" dt="2026-06-05T16:00:13.042" v="7461" actId="20577"/>
          <ac:spMkLst>
            <pc:docMk/>
            <pc:sldMk cId="550491818" sldId="1144"/>
            <ac:spMk id="5" creationId="{E295DCFC-4AF7-3F01-6A2B-40AC33B74FDF}"/>
          </ac:spMkLst>
        </pc:spChg>
        <pc:spChg chg="mod">
          <ac:chgData name="Li, Yaohang" userId="0f226a25-7dd7-4860-a2d5-a3b19a458497" providerId="ADAL" clId="{32171F53-A1E5-440F-A5D4-20AFE1A44AE2}" dt="2026-06-05T16:02:35.132" v="7475" actId="14100"/>
          <ac:spMkLst>
            <pc:docMk/>
            <pc:sldMk cId="550491818" sldId="1144"/>
            <ac:spMk id="8" creationId="{660619BF-4B18-1F1E-1E97-C7C96F355DA0}"/>
          </ac:spMkLst>
        </pc:spChg>
      </pc:sldChg>
      <pc:sldChg chg="addSp modSp add mod">
        <pc:chgData name="Li, Yaohang" userId="0f226a25-7dd7-4860-a2d5-a3b19a458497" providerId="ADAL" clId="{32171F53-A1E5-440F-A5D4-20AFE1A44AE2}" dt="2026-06-05T16:19:45.413" v="7721" actId="1035"/>
        <pc:sldMkLst>
          <pc:docMk/>
          <pc:sldMk cId="229305090" sldId="1146"/>
        </pc:sldMkLst>
        <pc:spChg chg="mod">
          <ac:chgData name="Li, Yaohang" userId="0f226a25-7dd7-4860-a2d5-a3b19a458497" providerId="ADAL" clId="{32171F53-A1E5-440F-A5D4-20AFE1A44AE2}" dt="2026-06-05T16:14:19.899" v="7498" actId="1076"/>
          <ac:spMkLst>
            <pc:docMk/>
            <pc:sldMk cId="229305090" sldId="1146"/>
            <ac:spMk id="2" creationId="{8659CA83-2A1B-6CB6-4A63-0A5CE2B80BFA}"/>
          </ac:spMkLst>
        </pc:spChg>
        <pc:spChg chg="mod">
          <ac:chgData name="Li, Yaohang" userId="0f226a25-7dd7-4860-a2d5-a3b19a458497" providerId="ADAL" clId="{32171F53-A1E5-440F-A5D4-20AFE1A44AE2}" dt="2026-06-05T16:18:40.983" v="7579" actId="1076"/>
          <ac:spMkLst>
            <pc:docMk/>
            <pc:sldMk cId="229305090" sldId="1146"/>
            <ac:spMk id="3" creationId="{D3F4B48C-58F5-6CDC-14D6-3D1E26848438}"/>
          </ac:spMkLst>
        </pc:spChg>
        <pc:spChg chg="add mod">
          <ac:chgData name="Li, Yaohang" userId="0f226a25-7dd7-4860-a2d5-a3b19a458497" providerId="ADAL" clId="{32171F53-A1E5-440F-A5D4-20AFE1A44AE2}" dt="2026-06-05T16:19:37.365" v="7712" actId="14100"/>
          <ac:spMkLst>
            <pc:docMk/>
            <pc:sldMk cId="229305090" sldId="1146"/>
            <ac:spMk id="4" creationId="{A94CA45C-E8DE-E860-A90A-3D641A989F6F}"/>
          </ac:spMkLst>
        </pc:spChg>
        <pc:spChg chg="mod">
          <ac:chgData name="Li, Yaohang" userId="0f226a25-7dd7-4860-a2d5-a3b19a458497" providerId="ADAL" clId="{32171F53-A1E5-440F-A5D4-20AFE1A44AE2}" dt="2026-06-05T16:19:02.843" v="7648" actId="1076"/>
          <ac:spMkLst>
            <pc:docMk/>
            <pc:sldMk cId="229305090" sldId="1146"/>
            <ac:spMk id="10" creationId="{48071D72-026E-F6BA-F29C-429ACEA88FAB}"/>
          </ac:spMkLst>
        </pc:spChg>
        <pc:picChg chg="mod">
          <ac:chgData name="Li, Yaohang" userId="0f226a25-7dd7-4860-a2d5-a3b19a458497" providerId="ADAL" clId="{32171F53-A1E5-440F-A5D4-20AFE1A44AE2}" dt="2026-06-05T16:18:47.689" v="7615" actId="1037"/>
          <ac:picMkLst>
            <pc:docMk/>
            <pc:sldMk cId="229305090" sldId="1146"/>
            <ac:picMk id="5" creationId="{BCF2D766-0E02-3450-C326-46DC1011CEEC}"/>
          </ac:picMkLst>
        </pc:picChg>
        <pc:picChg chg="mod">
          <ac:chgData name="Li, Yaohang" userId="0f226a25-7dd7-4860-a2d5-a3b19a458497" providerId="ADAL" clId="{32171F53-A1E5-440F-A5D4-20AFE1A44AE2}" dt="2026-06-05T16:19:09.774" v="7670" actId="1035"/>
          <ac:picMkLst>
            <pc:docMk/>
            <pc:sldMk cId="229305090" sldId="1146"/>
            <ac:picMk id="7" creationId="{CF893E0E-F6D1-4C6C-4BCD-831EB10CB2DF}"/>
          </ac:picMkLst>
        </pc:picChg>
        <pc:picChg chg="mod">
          <ac:chgData name="Li, Yaohang" userId="0f226a25-7dd7-4860-a2d5-a3b19a458497" providerId="ADAL" clId="{32171F53-A1E5-440F-A5D4-20AFE1A44AE2}" dt="2026-06-05T16:19:45.413" v="7721" actId="1035"/>
          <ac:picMkLst>
            <pc:docMk/>
            <pc:sldMk cId="229305090" sldId="1146"/>
            <ac:picMk id="9" creationId="{143BB8B1-3AB0-C709-32A8-DCC2F57BAD98}"/>
          </ac:picMkLst>
        </pc:picChg>
        <pc:picChg chg="mod">
          <ac:chgData name="Li, Yaohang" userId="0f226a25-7dd7-4860-a2d5-a3b19a458497" providerId="ADAL" clId="{32171F53-A1E5-440F-A5D4-20AFE1A44AE2}" dt="2026-06-05T16:18:56.754" v="7647" actId="1037"/>
          <ac:picMkLst>
            <pc:docMk/>
            <pc:sldMk cId="229305090" sldId="1146"/>
            <ac:picMk id="12" creationId="{F129F916-30D6-A430-E40E-7319F8EA4B96}"/>
          </ac:picMkLst>
        </pc:picChg>
      </pc:sldChg>
      <pc:sldChg chg="modSp add mod">
        <pc:chgData name="Li, Yaohang" userId="0f226a25-7dd7-4860-a2d5-a3b19a458497" providerId="ADAL" clId="{32171F53-A1E5-440F-A5D4-20AFE1A44AE2}" dt="2026-06-05T15:54:50.082" v="7425" actId="14100"/>
        <pc:sldMkLst>
          <pc:docMk/>
          <pc:sldMk cId="3651014793" sldId="1149"/>
        </pc:sldMkLst>
        <pc:spChg chg="mod">
          <ac:chgData name="Li, Yaohang" userId="0f226a25-7dd7-4860-a2d5-a3b19a458497" providerId="ADAL" clId="{32171F53-A1E5-440F-A5D4-20AFE1A44AE2}" dt="2026-06-05T15:54:50.082" v="7425" actId="14100"/>
          <ac:spMkLst>
            <pc:docMk/>
            <pc:sldMk cId="3651014793" sldId="1149"/>
            <ac:spMk id="7" creationId="{784B5A98-2411-A58F-CF98-AB0C95CC6CE3}"/>
          </ac:spMkLst>
        </pc:spChg>
      </pc:sldChg>
      <pc:sldChg chg="modSp add mod">
        <pc:chgData name="Li, Yaohang" userId="0f226a25-7dd7-4860-a2d5-a3b19a458497" providerId="ADAL" clId="{32171F53-A1E5-440F-A5D4-20AFE1A44AE2}" dt="2026-06-06T17:17:55.189" v="11201" actId="20577"/>
        <pc:sldMkLst>
          <pc:docMk/>
          <pc:sldMk cId="650043751" sldId="1150"/>
        </pc:sldMkLst>
        <pc:spChg chg="mod">
          <ac:chgData name="Li, Yaohang" userId="0f226a25-7dd7-4860-a2d5-a3b19a458497" providerId="ADAL" clId="{32171F53-A1E5-440F-A5D4-20AFE1A44AE2}" dt="2026-06-06T17:17:55.189" v="11201" actId="20577"/>
          <ac:spMkLst>
            <pc:docMk/>
            <pc:sldMk cId="650043751" sldId="1150"/>
            <ac:spMk id="2" creationId="{A2CA74F5-C6EA-952E-19D9-4CD6FED12250}"/>
          </ac:spMkLst>
        </pc:spChg>
      </pc:sldChg>
      <pc:sldChg chg="addSp modSp add mod">
        <pc:chgData name="Li, Yaohang" userId="0f226a25-7dd7-4860-a2d5-a3b19a458497" providerId="ADAL" clId="{32171F53-A1E5-440F-A5D4-20AFE1A44AE2}" dt="2026-06-13T17:15:42.351" v="12410" actId="1037"/>
        <pc:sldMkLst>
          <pc:docMk/>
          <pc:sldMk cId="514139941" sldId="1151"/>
        </pc:sldMkLst>
        <pc:spChg chg="mod">
          <ac:chgData name="Li, Yaohang" userId="0f226a25-7dd7-4860-a2d5-a3b19a458497" providerId="ADAL" clId="{32171F53-A1E5-440F-A5D4-20AFE1A44AE2}" dt="2026-06-13T17:13:25.307" v="12203" actId="1037"/>
          <ac:spMkLst>
            <pc:docMk/>
            <pc:sldMk cId="514139941" sldId="1151"/>
            <ac:spMk id="2" creationId="{EB1BF866-E547-1F29-5387-486EB21DFA90}"/>
          </ac:spMkLst>
        </pc:spChg>
        <pc:spChg chg="mod">
          <ac:chgData name="Li, Yaohang" userId="0f226a25-7dd7-4860-a2d5-a3b19a458497" providerId="ADAL" clId="{32171F53-A1E5-440F-A5D4-20AFE1A44AE2}" dt="2026-06-13T17:13:18.136" v="12171" actId="1036"/>
          <ac:spMkLst>
            <pc:docMk/>
            <pc:sldMk cId="514139941" sldId="1151"/>
            <ac:spMk id="3" creationId="{C752A67E-73E4-7784-8AD9-DB5CABA4F6BE}"/>
          </ac:spMkLst>
        </pc:spChg>
        <pc:spChg chg="mod">
          <ac:chgData name="Li, Yaohang" userId="0f226a25-7dd7-4860-a2d5-a3b19a458497" providerId="ADAL" clId="{32171F53-A1E5-440F-A5D4-20AFE1A44AE2}" dt="2026-06-13T17:13:34.081" v="12236" actId="1036"/>
          <ac:spMkLst>
            <pc:docMk/>
            <pc:sldMk cId="514139941" sldId="1151"/>
            <ac:spMk id="4" creationId="{53AC515D-9909-7EF6-83D3-65313D25090D}"/>
          </ac:spMkLst>
        </pc:spChg>
        <pc:spChg chg="add mod">
          <ac:chgData name="Li, Yaohang" userId="0f226a25-7dd7-4860-a2d5-a3b19a458497" providerId="ADAL" clId="{32171F53-A1E5-440F-A5D4-20AFE1A44AE2}" dt="2026-06-13T17:15:42.351" v="12410" actId="1037"/>
          <ac:spMkLst>
            <pc:docMk/>
            <pc:sldMk cId="514139941" sldId="1151"/>
            <ac:spMk id="8" creationId="{43BBC4CB-554D-5DB7-52E8-118A27E5D9BA}"/>
          </ac:spMkLst>
        </pc:spChg>
        <pc:spChg chg="add mod">
          <ac:chgData name="Li, Yaohang" userId="0f226a25-7dd7-4860-a2d5-a3b19a458497" providerId="ADAL" clId="{32171F53-A1E5-440F-A5D4-20AFE1A44AE2}" dt="2026-06-13T17:15:31.398" v="12359" actId="1037"/>
          <ac:spMkLst>
            <pc:docMk/>
            <pc:sldMk cId="514139941" sldId="1151"/>
            <ac:spMk id="9" creationId="{4D2EE5C8-A23F-3324-4790-A31F086E0DB0}"/>
          </ac:spMkLst>
        </pc:spChg>
        <pc:picChg chg="mod">
          <ac:chgData name="Li, Yaohang" userId="0f226a25-7dd7-4860-a2d5-a3b19a458497" providerId="ADAL" clId="{32171F53-A1E5-440F-A5D4-20AFE1A44AE2}" dt="2026-06-05T04:33:29.353" v="5827" actId="1076"/>
          <ac:picMkLst>
            <pc:docMk/>
            <pc:sldMk cId="514139941" sldId="1151"/>
            <ac:picMk id="5" creationId="{389F5796-D087-CE66-8BBB-86B788B52288}"/>
          </ac:picMkLst>
        </pc:picChg>
        <pc:picChg chg="add mod ord">
          <ac:chgData name="Li, Yaohang" userId="0f226a25-7dd7-4860-a2d5-a3b19a458497" providerId="ADAL" clId="{32171F53-A1E5-440F-A5D4-20AFE1A44AE2}" dt="2026-06-13T17:13:42.782" v="12271" actId="1035"/>
          <ac:picMkLst>
            <pc:docMk/>
            <pc:sldMk cId="514139941" sldId="1151"/>
            <ac:picMk id="6" creationId="{F51B2B45-333E-7B72-8F97-39C9302C66F8}"/>
          </ac:picMkLst>
        </pc:picChg>
      </pc:sldChg>
      <pc:sldChg chg="add">
        <pc:chgData name="Li, Yaohang" userId="0f226a25-7dd7-4860-a2d5-a3b19a458497" providerId="ADAL" clId="{32171F53-A1E5-440F-A5D4-20AFE1A44AE2}" dt="2026-06-05T04:26:54.524" v="5803"/>
        <pc:sldMkLst>
          <pc:docMk/>
          <pc:sldMk cId="819953943" sldId="1152"/>
        </pc:sldMkLst>
      </pc:sldChg>
      <pc:sldChg chg="addSp modSp">
        <pc:chgData name="Li, Yaohang" userId="0f226a25-7dd7-4860-a2d5-a3b19a458497" providerId="ADAL" clId="{32171F53-A1E5-440F-A5D4-20AFE1A44AE2}" dt="2026-06-13T17:19:05.569" v="12481"/>
        <pc:sldMkLst>
          <pc:docMk/>
          <pc:sldMk cId="1886768266" sldId="1154"/>
        </pc:sldMkLst>
        <pc:spChg chg="add mod">
          <ac:chgData name="Li, Yaohang" userId="0f226a25-7dd7-4860-a2d5-a3b19a458497" providerId="ADAL" clId="{32171F53-A1E5-440F-A5D4-20AFE1A44AE2}" dt="2026-06-13T17:19:05.569" v="12481"/>
          <ac:spMkLst>
            <pc:docMk/>
            <pc:sldMk cId="1886768266" sldId="1154"/>
            <ac:spMk id="4" creationId="{DF09D335-8BAE-735B-9DD8-B01A77A0C2ED}"/>
          </ac:spMkLst>
        </pc:spChg>
      </pc:sldChg>
      <pc:sldChg chg="addSp modSp mod">
        <pc:chgData name="Li, Yaohang" userId="0f226a25-7dd7-4860-a2d5-a3b19a458497" providerId="ADAL" clId="{32171F53-A1E5-440F-A5D4-20AFE1A44AE2}" dt="2026-06-13T17:19:12.301" v="12483"/>
        <pc:sldMkLst>
          <pc:docMk/>
          <pc:sldMk cId="863948076" sldId="1157"/>
        </pc:sldMkLst>
        <pc:spChg chg="add mod">
          <ac:chgData name="Li, Yaohang" userId="0f226a25-7dd7-4860-a2d5-a3b19a458497" providerId="ADAL" clId="{32171F53-A1E5-440F-A5D4-20AFE1A44AE2}" dt="2026-06-05T16:27:51.131" v="7762" actId="1076"/>
          <ac:spMkLst>
            <pc:docMk/>
            <pc:sldMk cId="863948076" sldId="1157"/>
            <ac:spMk id="5" creationId="{8937DCB9-F71E-BFF8-4611-7E37687C4674}"/>
          </ac:spMkLst>
        </pc:spChg>
        <pc:spChg chg="mod">
          <ac:chgData name="Li, Yaohang" userId="0f226a25-7dd7-4860-a2d5-a3b19a458497" providerId="ADAL" clId="{32171F53-A1E5-440F-A5D4-20AFE1A44AE2}" dt="2026-06-05T16:27:47.782" v="7761" actId="1076"/>
          <ac:spMkLst>
            <pc:docMk/>
            <pc:sldMk cId="863948076" sldId="1157"/>
            <ac:spMk id="6" creationId="{BE3BAE1C-4C94-26B9-AB40-7F9EE8A05DAC}"/>
          </ac:spMkLst>
        </pc:spChg>
        <pc:spChg chg="add mod">
          <ac:chgData name="Li, Yaohang" userId="0f226a25-7dd7-4860-a2d5-a3b19a458497" providerId="ADAL" clId="{32171F53-A1E5-440F-A5D4-20AFE1A44AE2}" dt="2026-06-13T17:19:12.301" v="12483"/>
          <ac:spMkLst>
            <pc:docMk/>
            <pc:sldMk cId="863948076" sldId="1157"/>
            <ac:spMk id="8" creationId="{E495B653-4D69-A3B3-0EEF-E9A66D26EF82}"/>
          </ac:spMkLst>
        </pc:spChg>
        <pc:spChg chg="mod">
          <ac:chgData name="Li, Yaohang" userId="0f226a25-7dd7-4860-a2d5-a3b19a458497" providerId="ADAL" clId="{32171F53-A1E5-440F-A5D4-20AFE1A44AE2}" dt="2026-06-05T16:26:30.862" v="7733" actId="14100"/>
          <ac:spMkLst>
            <pc:docMk/>
            <pc:sldMk cId="863948076" sldId="1157"/>
            <ac:spMk id="10" creationId="{DA486ABA-036D-2298-8FDA-4A76B1DAED91}"/>
          </ac:spMkLst>
        </pc:spChg>
        <pc:picChg chg="add mod">
          <ac:chgData name="Li, Yaohang" userId="0f226a25-7dd7-4860-a2d5-a3b19a458497" providerId="ADAL" clId="{32171F53-A1E5-440F-A5D4-20AFE1A44AE2}" dt="2026-06-05T16:28:01.028" v="7768" actId="1036"/>
          <ac:picMkLst>
            <pc:docMk/>
            <pc:sldMk cId="863948076" sldId="1157"/>
            <ac:picMk id="3" creationId="{C5ED25DD-0A51-0B83-FAEE-A816A3688908}"/>
          </ac:picMkLst>
        </pc:picChg>
        <pc:picChg chg="mod">
          <ac:chgData name="Li, Yaohang" userId="0f226a25-7dd7-4860-a2d5-a3b19a458497" providerId="ADAL" clId="{32171F53-A1E5-440F-A5D4-20AFE1A44AE2}" dt="2026-06-05T16:27:37.185" v="7759" actId="1076"/>
          <ac:picMkLst>
            <pc:docMk/>
            <pc:sldMk cId="863948076" sldId="1157"/>
            <ac:picMk id="4" creationId="{E8FE03A9-9291-96FD-C01E-7C8495AF4C40}"/>
          </ac:picMkLst>
        </pc:picChg>
        <pc:picChg chg="mod">
          <ac:chgData name="Li, Yaohang" userId="0f226a25-7dd7-4860-a2d5-a3b19a458497" providerId="ADAL" clId="{32171F53-A1E5-440F-A5D4-20AFE1A44AE2}" dt="2026-06-05T16:26:26.622" v="7732" actId="14100"/>
          <ac:picMkLst>
            <pc:docMk/>
            <pc:sldMk cId="863948076" sldId="1157"/>
            <ac:picMk id="7" creationId="{1DF78C60-BB05-A378-A386-935C6AA5C044}"/>
          </ac:picMkLst>
        </pc:picChg>
      </pc:sldChg>
      <pc:sldChg chg="addSp modSp mod ord">
        <pc:chgData name="Li, Yaohang" userId="0f226a25-7dd7-4860-a2d5-a3b19a458497" providerId="ADAL" clId="{32171F53-A1E5-440F-A5D4-20AFE1A44AE2}" dt="2026-06-13T17:30:42.799" v="13169" actId="1038"/>
        <pc:sldMkLst>
          <pc:docMk/>
          <pc:sldMk cId="3413534225" sldId="1194"/>
        </pc:sldMkLst>
        <pc:spChg chg="add mod">
          <ac:chgData name="Li, Yaohang" userId="0f226a25-7dd7-4860-a2d5-a3b19a458497" providerId="ADAL" clId="{32171F53-A1E5-440F-A5D4-20AFE1A44AE2}" dt="2026-06-13T17:30:42.799" v="13169" actId="1038"/>
          <ac:spMkLst>
            <pc:docMk/>
            <pc:sldMk cId="3413534225" sldId="1194"/>
            <ac:spMk id="3" creationId="{FD8555C3-242D-3D80-F593-73D5E08226F4}"/>
          </ac:spMkLst>
        </pc:spChg>
      </pc:sldChg>
      <pc:sldChg chg="addSp modSp mod ord">
        <pc:chgData name="Li, Yaohang" userId="0f226a25-7dd7-4860-a2d5-a3b19a458497" providerId="ADAL" clId="{32171F53-A1E5-440F-A5D4-20AFE1A44AE2}" dt="2026-06-14T18:13:06.389" v="13916" actId="20577"/>
        <pc:sldMkLst>
          <pc:docMk/>
          <pc:sldMk cId="4285910864" sldId="1195"/>
        </pc:sldMkLst>
        <pc:spChg chg="add mod">
          <ac:chgData name="Li, Yaohang" userId="0f226a25-7dd7-4860-a2d5-a3b19a458497" providerId="ADAL" clId="{32171F53-A1E5-440F-A5D4-20AFE1A44AE2}" dt="2026-06-14T18:13:06.389" v="13916" actId="20577"/>
          <ac:spMkLst>
            <pc:docMk/>
            <pc:sldMk cId="4285910864" sldId="1195"/>
            <ac:spMk id="3" creationId="{7020E684-5627-9BE2-0269-B43120585581}"/>
          </ac:spMkLst>
        </pc:spChg>
      </pc:sldChg>
      <pc:sldChg chg="addSp modSp mod ord">
        <pc:chgData name="Li, Yaohang" userId="0f226a25-7dd7-4860-a2d5-a3b19a458497" providerId="ADAL" clId="{32171F53-A1E5-440F-A5D4-20AFE1A44AE2}" dt="2026-06-13T17:29:18.334" v="12926" actId="1038"/>
        <pc:sldMkLst>
          <pc:docMk/>
          <pc:sldMk cId="1432494404" sldId="1196"/>
        </pc:sldMkLst>
        <pc:spChg chg="mod">
          <ac:chgData name="Li, Yaohang" userId="0f226a25-7dd7-4860-a2d5-a3b19a458497" providerId="ADAL" clId="{32171F53-A1E5-440F-A5D4-20AFE1A44AE2}" dt="2026-06-06T16:08:07.708" v="11023" actId="14100"/>
          <ac:spMkLst>
            <pc:docMk/>
            <pc:sldMk cId="1432494404" sldId="1196"/>
            <ac:spMk id="2" creationId="{EBDCEA3B-E645-6271-55D6-FD50076E6627}"/>
          </ac:spMkLst>
        </pc:spChg>
        <pc:spChg chg="add mod">
          <ac:chgData name="Li, Yaohang" userId="0f226a25-7dd7-4860-a2d5-a3b19a458497" providerId="ADAL" clId="{32171F53-A1E5-440F-A5D4-20AFE1A44AE2}" dt="2026-06-13T17:29:18.334" v="12926" actId="1038"/>
          <ac:spMkLst>
            <pc:docMk/>
            <pc:sldMk cId="1432494404" sldId="1196"/>
            <ac:spMk id="5" creationId="{5C57D6C2-3CB1-35FE-4600-654F25458FFD}"/>
          </ac:spMkLst>
        </pc:spChg>
        <pc:spChg chg="mod">
          <ac:chgData name="Li, Yaohang" userId="0f226a25-7dd7-4860-a2d5-a3b19a458497" providerId="ADAL" clId="{32171F53-A1E5-440F-A5D4-20AFE1A44AE2}" dt="2026-06-06T16:08:01.339" v="11022" actId="1076"/>
          <ac:spMkLst>
            <pc:docMk/>
            <pc:sldMk cId="1432494404" sldId="1196"/>
            <ac:spMk id="7" creationId="{A79E7B9F-713D-C31C-AB8A-86FDAFFE3C54}"/>
          </ac:spMkLst>
        </pc:spChg>
        <pc:picChg chg="add mod">
          <ac:chgData name="Li, Yaohang" userId="0f226a25-7dd7-4860-a2d5-a3b19a458497" providerId="ADAL" clId="{32171F53-A1E5-440F-A5D4-20AFE1A44AE2}" dt="2026-06-06T16:07:54.205" v="11021" actId="1076"/>
          <ac:picMkLst>
            <pc:docMk/>
            <pc:sldMk cId="1432494404" sldId="1196"/>
            <ac:picMk id="3" creationId="{EB2A2100-DE28-EF4F-801E-FD95F14A38F5}"/>
          </ac:picMkLst>
        </pc:picChg>
        <pc:picChg chg="add mod">
          <ac:chgData name="Li, Yaohang" userId="0f226a25-7dd7-4860-a2d5-a3b19a458497" providerId="ADAL" clId="{32171F53-A1E5-440F-A5D4-20AFE1A44AE2}" dt="2026-06-06T16:07:54.205" v="11021" actId="1076"/>
          <ac:picMkLst>
            <pc:docMk/>
            <pc:sldMk cId="1432494404" sldId="1196"/>
            <ac:picMk id="4" creationId="{BF4FA19A-F5E7-5C45-B23F-0FD056FE5759}"/>
          </ac:picMkLst>
        </pc:picChg>
      </pc:sldChg>
      <pc:sldChg chg="ord">
        <pc:chgData name="Li, Yaohang" userId="0f226a25-7dd7-4860-a2d5-a3b19a458497" providerId="ADAL" clId="{32171F53-A1E5-440F-A5D4-20AFE1A44AE2}" dt="2026-06-06T16:01:59.521" v="11006"/>
        <pc:sldMkLst>
          <pc:docMk/>
          <pc:sldMk cId="2721771668" sldId="1200"/>
        </pc:sldMkLst>
      </pc:sldChg>
      <pc:sldChg chg="addSp modSp mod ord">
        <pc:chgData name="Li, Yaohang" userId="0f226a25-7dd7-4860-a2d5-a3b19a458497" providerId="ADAL" clId="{32171F53-A1E5-440F-A5D4-20AFE1A44AE2}" dt="2026-06-06T16:01:17.720" v="11002"/>
        <pc:sldMkLst>
          <pc:docMk/>
          <pc:sldMk cId="927578921" sldId="1201"/>
        </pc:sldMkLst>
        <pc:spChg chg="mod">
          <ac:chgData name="Li, Yaohang" userId="0f226a25-7dd7-4860-a2d5-a3b19a458497" providerId="ADAL" clId="{32171F53-A1E5-440F-A5D4-20AFE1A44AE2}" dt="2026-06-06T15:59:08.483" v="10925" actId="1076"/>
          <ac:spMkLst>
            <pc:docMk/>
            <pc:sldMk cId="927578921" sldId="1201"/>
            <ac:spMk id="2" creationId="{B0DFC4F5-EC25-C5A4-C35C-87CC67402A09}"/>
          </ac:spMkLst>
        </pc:spChg>
        <pc:spChg chg="mod">
          <ac:chgData name="Li, Yaohang" userId="0f226a25-7dd7-4860-a2d5-a3b19a458497" providerId="ADAL" clId="{32171F53-A1E5-440F-A5D4-20AFE1A44AE2}" dt="2026-06-06T16:00:55.402" v="11000" actId="14100"/>
          <ac:spMkLst>
            <pc:docMk/>
            <pc:sldMk cId="927578921" sldId="1201"/>
            <ac:spMk id="3" creationId="{7FD3C8E3-6F53-9556-C093-346B0D1B672B}"/>
          </ac:spMkLst>
        </pc:spChg>
        <pc:picChg chg="add mod">
          <ac:chgData name="Li, Yaohang" userId="0f226a25-7dd7-4860-a2d5-a3b19a458497" providerId="ADAL" clId="{32171F53-A1E5-440F-A5D4-20AFE1A44AE2}" dt="2026-06-06T16:00:47.668" v="10999" actId="1037"/>
          <ac:picMkLst>
            <pc:docMk/>
            <pc:sldMk cId="927578921" sldId="1201"/>
            <ac:picMk id="4" creationId="{C9818280-D774-023D-8390-80A99AC204A4}"/>
          </ac:picMkLst>
        </pc:picChg>
      </pc:sldChg>
      <pc:sldChg chg="addSp modSp mod ord">
        <pc:chgData name="Li, Yaohang" userId="0f226a25-7dd7-4860-a2d5-a3b19a458497" providerId="ADAL" clId="{32171F53-A1E5-440F-A5D4-20AFE1A44AE2}" dt="2026-06-13T17:29:47.408" v="13137" actId="1035"/>
        <pc:sldMkLst>
          <pc:docMk/>
          <pc:sldMk cId="17596911" sldId="1208"/>
        </pc:sldMkLst>
        <pc:spChg chg="mod">
          <ac:chgData name="Li, Yaohang" userId="0f226a25-7dd7-4860-a2d5-a3b19a458497" providerId="ADAL" clId="{32171F53-A1E5-440F-A5D4-20AFE1A44AE2}" dt="2026-06-13T17:29:47.408" v="13137" actId="1035"/>
          <ac:spMkLst>
            <pc:docMk/>
            <pc:sldMk cId="17596911" sldId="1208"/>
            <ac:spMk id="3" creationId="{3009B1EB-4C28-C6FA-926D-20998766E60F}"/>
          </ac:spMkLst>
        </pc:spChg>
        <pc:spChg chg="add mod">
          <ac:chgData name="Li, Yaohang" userId="0f226a25-7dd7-4860-a2d5-a3b19a458497" providerId="ADAL" clId="{32171F53-A1E5-440F-A5D4-20AFE1A44AE2}" dt="2026-06-13T17:29:40.869" v="13119" actId="1038"/>
          <ac:spMkLst>
            <pc:docMk/>
            <pc:sldMk cId="17596911" sldId="1208"/>
            <ac:spMk id="4" creationId="{44D5DBDB-B58E-B900-3AEF-9F36E68A6180}"/>
          </ac:spMkLst>
        </pc:spChg>
      </pc:sldChg>
      <pc:sldChg chg="addSp delSp modSp mod">
        <pc:chgData name="Li, Yaohang" userId="0f226a25-7dd7-4860-a2d5-a3b19a458497" providerId="ADAL" clId="{32171F53-A1E5-440F-A5D4-20AFE1A44AE2}" dt="2026-06-08T15:52:44.767" v="11382"/>
        <pc:sldMkLst>
          <pc:docMk/>
          <pc:sldMk cId="3036682124" sldId="1209"/>
        </pc:sldMkLst>
        <pc:spChg chg="mod">
          <ac:chgData name="Li, Yaohang" userId="0f226a25-7dd7-4860-a2d5-a3b19a458497" providerId="ADAL" clId="{32171F53-A1E5-440F-A5D4-20AFE1A44AE2}" dt="2026-06-08T15:52:26.660" v="11379" actId="1076"/>
          <ac:spMkLst>
            <pc:docMk/>
            <pc:sldMk cId="3036682124" sldId="1209"/>
            <ac:spMk id="2" creationId="{8590FB62-C62A-B865-85AE-82B73822C11B}"/>
          </ac:spMkLst>
        </pc:spChg>
        <pc:picChg chg="add mod ord">
          <ac:chgData name="Li, Yaohang" userId="0f226a25-7dd7-4860-a2d5-a3b19a458497" providerId="ADAL" clId="{32171F53-A1E5-440F-A5D4-20AFE1A44AE2}" dt="2026-06-08T15:52:44.767" v="11382"/>
          <ac:picMkLst>
            <pc:docMk/>
            <pc:sldMk cId="3036682124" sldId="1209"/>
            <ac:picMk id="7" creationId="{D7A6A23C-0D48-BEC1-6D9B-ADD0F3A1EF49}"/>
          </ac:picMkLst>
        </pc:picChg>
      </pc:sldChg>
      <pc:sldChg chg="addSp delSp modSp new mod">
        <pc:chgData name="Li, Yaohang" userId="0f226a25-7dd7-4860-a2d5-a3b19a458497" providerId="ADAL" clId="{32171F53-A1E5-440F-A5D4-20AFE1A44AE2}" dt="2026-06-05T02:35:57.109" v="5308" actId="1076"/>
        <pc:sldMkLst>
          <pc:docMk/>
          <pc:sldMk cId="2728237799" sldId="1210"/>
        </pc:sldMkLst>
        <pc:spChg chg="mod">
          <ac:chgData name="Li, Yaohang" userId="0f226a25-7dd7-4860-a2d5-a3b19a458497" providerId="ADAL" clId="{32171F53-A1E5-440F-A5D4-20AFE1A44AE2}" dt="2026-06-05T02:35:57.109" v="5308" actId="1076"/>
          <ac:spMkLst>
            <pc:docMk/>
            <pc:sldMk cId="2728237799" sldId="1210"/>
            <ac:spMk id="2" creationId="{5C211913-320C-4B26-D47C-CDAC8F289E49}"/>
          </ac:spMkLst>
        </pc:spChg>
        <pc:picChg chg="add del mod">
          <ac:chgData name="Li, Yaohang" userId="0f226a25-7dd7-4860-a2d5-a3b19a458497" providerId="ADAL" clId="{32171F53-A1E5-440F-A5D4-20AFE1A44AE2}" dt="2026-06-05T02:35:40.932" v="5306" actId="1076"/>
          <ac:picMkLst>
            <pc:docMk/>
            <pc:sldMk cId="2728237799" sldId="1210"/>
            <ac:picMk id="5" creationId="{B47A57CA-6C0E-3B35-28EA-BF0E32E969B3}"/>
          </ac:picMkLst>
        </pc:picChg>
      </pc:sldChg>
      <pc:sldChg chg="add">
        <pc:chgData name="Li, Yaohang" userId="0f226a25-7dd7-4860-a2d5-a3b19a458497" providerId="ADAL" clId="{32171F53-A1E5-440F-A5D4-20AFE1A44AE2}" dt="2026-06-05T02:45:05.037" v="5309"/>
        <pc:sldMkLst>
          <pc:docMk/>
          <pc:sldMk cId="3782722839" sldId="1211"/>
        </pc:sldMkLst>
      </pc:sldChg>
      <pc:sldChg chg="addSp delSp modSp new mod">
        <pc:chgData name="Li, Yaohang" userId="0f226a25-7dd7-4860-a2d5-a3b19a458497" providerId="ADAL" clId="{32171F53-A1E5-440F-A5D4-20AFE1A44AE2}" dt="2026-06-05T03:07:36.099" v="5449" actId="1076"/>
        <pc:sldMkLst>
          <pc:docMk/>
          <pc:sldMk cId="3684267966" sldId="1212"/>
        </pc:sldMkLst>
        <pc:spChg chg="mod">
          <ac:chgData name="Li, Yaohang" userId="0f226a25-7dd7-4860-a2d5-a3b19a458497" providerId="ADAL" clId="{32171F53-A1E5-440F-A5D4-20AFE1A44AE2}" dt="2026-06-05T03:02:50.115" v="5383" actId="1036"/>
          <ac:spMkLst>
            <pc:docMk/>
            <pc:sldMk cId="3684267966" sldId="1212"/>
            <ac:spMk id="2" creationId="{0E7CEF68-CB61-D6A7-DA2E-14D3505FA7EE}"/>
          </ac:spMkLst>
        </pc:spChg>
        <pc:spChg chg="add mod">
          <ac:chgData name="Li, Yaohang" userId="0f226a25-7dd7-4860-a2d5-a3b19a458497" providerId="ADAL" clId="{32171F53-A1E5-440F-A5D4-20AFE1A44AE2}" dt="2026-06-05T03:03:36.194" v="5407" actId="1076"/>
          <ac:spMkLst>
            <pc:docMk/>
            <pc:sldMk cId="3684267966" sldId="1212"/>
            <ac:spMk id="6" creationId="{9B16C5CD-359B-23BF-B3A0-B693C7F953EC}"/>
          </ac:spMkLst>
        </pc:spChg>
        <pc:picChg chg="add mod">
          <ac:chgData name="Li, Yaohang" userId="0f226a25-7dd7-4860-a2d5-a3b19a458497" providerId="ADAL" clId="{32171F53-A1E5-440F-A5D4-20AFE1A44AE2}" dt="2026-06-05T03:07:36.099" v="5449" actId="1076"/>
          <ac:picMkLst>
            <pc:docMk/>
            <pc:sldMk cId="3684267966" sldId="1212"/>
            <ac:picMk id="8" creationId="{B01032F2-CFE3-3151-E2E6-222E8442B1A8}"/>
          </ac:picMkLst>
        </pc:picChg>
      </pc:sldChg>
      <pc:sldChg chg="addSp delSp modSp new mod">
        <pc:chgData name="Li, Yaohang" userId="0f226a25-7dd7-4860-a2d5-a3b19a458497" providerId="ADAL" clId="{32171F53-A1E5-440F-A5D4-20AFE1A44AE2}" dt="2026-06-05T04:48:16.482" v="5950" actId="478"/>
        <pc:sldMkLst>
          <pc:docMk/>
          <pc:sldMk cId="286921284" sldId="1216"/>
        </pc:sldMkLst>
        <pc:spChg chg="mod">
          <ac:chgData name="Li, Yaohang" userId="0f226a25-7dd7-4860-a2d5-a3b19a458497" providerId="ADAL" clId="{32171F53-A1E5-440F-A5D4-20AFE1A44AE2}" dt="2026-06-05T04:45:03.902" v="5942" actId="20577"/>
          <ac:spMkLst>
            <pc:docMk/>
            <pc:sldMk cId="286921284" sldId="1216"/>
            <ac:spMk id="2" creationId="{0376C9EF-F9A2-CB5F-EE03-FA976B3B9F1D}"/>
          </ac:spMkLst>
        </pc:spChg>
        <pc:picChg chg="add mod">
          <ac:chgData name="Li, Yaohang" userId="0f226a25-7dd7-4860-a2d5-a3b19a458497" providerId="ADAL" clId="{32171F53-A1E5-440F-A5D4-20AFE1A44AE2}" dt="2026-06-05T04:48:10.097" v="5949" actId="1076"/>
          <ac:picMkLst>
            <pc:docMk/>
            <pc:sldMk cId="286921284" sldId="1216"/>
            <ac:picMk id="7" creationId="{8BCF62ED-0D2E-A9A5-D377-376BDC89C626}"/>
          </ac:picMkLst>
        </pc:picChg>
      </pc:sldChg>
      <pc:sldChg chg="addSp modSp add mod">
        <pc:chgData name="Li, Yaohang" userId="0f226a25-7dd7-4860-a2d5-a3b19a458497" providerId="ADAL" clId="{32171F53-A1E5-440F-A5D4-20AFE1A44AE2}" dt="2026-06-13T17:21:01.922" v="12552" actId="20577"/>
        <pc:sldMkLst>
          <pc:docMk/>
          <pc:sldMk cId="1204994132" sldId="1217"/>
        </pc:sldMkLst>
        <pc:spChg chg="mod">
          <ac:chgData name="Li, Yaohang" userId="0f226a25-7dd7-4860-a2d5-a3b19a458497" providerId="ADAL" clId="{32171F53-A1E5-440F-A5D4-20AFE1A44AE2}" dt="2026-06-05T14:45:03.185" v="6148" actId="14100"/>
          <ac:spMkLst>
            <pc:docMk/>
            <pc:sldMk cId="1204994132" sldId="1217"/>
            <ac:spMk id="3" creationId="{4A00EA9C-3C0C-A5B2-4BA0-6460E6DD53B7}"/>
          </ac:spMkLst>
        </pc:spChg>
        <pc:spChg chg="add mod">
          <ac:chgData name="Li, Yaohang" userId="0f226a25-7dd7-4860-a2d5-a3b19a458497" providerId="ADAL" clId="{32171F53-A1E5-440F-A5D4-20AFE1A44AE2}" dt="2026-06-05T15:16:12.296" v="6264" actId="20577"/>
          <ac:spMkLst>
            <pc:docMk/>
            <pc:sldMk cId="1204994132" sldId="1217"/>
            <ac:spMk id="4" creationId="{3843508D-0942-FF91-227B-52DC714F353E}"/>
          </ac:spMkLst>
        </pc:spChg>
        <pc:spChg chg="add mod">
          <ac:chgData name="Li, Yaohang" userId="0f226a25-7dd7-4860-a2d5-a3b19a458497" providerId="ADAL" clId="{32171F53-A1E5-440F-A5D4-20AFE1A44AE2}" dt="2026-06-13T17:21:01.922" v="12552" actId="20577"/>
          <ac:spMkLst>
            <pc:docMk/>
            <pc:sldMk cId="1204994132" sldId="1217"/>
            <ac:spMk id="7" creationId="{FDCB7406-E951-8916-61CC-4506369A3FD8}"/>
          </ac:spMkLst>
        </pc:spChg>
        <pc:picChg chg="mod">
          <ac:chgData name="Li, Yaohang" userId="0f226a25-7dd7-4860-a2d5-a3b19a458497" providerId="ADAL" clId="{32171F53-A1E5-440F-A5D4-20AFE1A44AE2}" dt="2026-06-05T14:45:27.601" v="6153" actId="14100"/>
          <ac:picMkLst>
            <pc:docMk/>
            <pc:sldMk cId="1204994132" sldId="1217"/>
            <ac:picMk id="5" creationId="{518E670B-5746-4B3D-867B-A5E5361CBA99}"/>
          </ac:picMkLst>
        </pc:picChg>
        <pc:picChg chg="mod">
          <ac:chgData name="Li, Yaohang" userId="0f226a25-7dd7-4860-a2d5-a3b19a458497" providerId="ADAL" clId="{32171F53-A1E5-440F-A5D4-20AFE1A44AE2}" dt="2026-06-05T14:46:57.119" v="6195" actId="1038"/>
          <ac:picMkLst>
            <pc:docMk/>
            <pc:sldMk cId="1204994132" sldId="1217"/>
            <ac:picMk id="6" creationId="{842FB2E2-A835-096A-4CF7-4D34892CCE8B}"/>
          </ac:picMkLst>
        </pc:picChg>
      </pc:sldChg>
      <pc:sldChg chg="addSp modSp new mod">
        <pc:chgData name="Li, Yaohang" userId="0f226a25-7dd7-4860-a2d5-a3b19a458497" providerId="ADAL" clId="{32171F53-A1E5-440F-A5D4-20AFE1A44AE2}" dt="2026-06-05T15:28:27.908" v="7009" actId="1037"/>
        <pc:sldMkLst>
          <pc:docMk/>
          <pc:sldMk cId="498312156" sldId="1218"/>
        </pc:sldMkLst>
        <pc:spChg chg="mod">
          <ac:chgData name="Li, Yaohang" userId="0f226a25-7dd7-4860-a2d5-a3b19a458497" providerId="ADAL" clId="{32171F53-A1E5-440F-A5D4-20AFE1A44AE2}" dt="2026-06-05T15:18:56.374" v="6265" actId="14100"/>
          <ac:spMkLst>
            <pc:docMk/>
            <pc:sldMk cId="498312156" sldId="1218"/>
            <ac:spMk id="2" creationId="{F6243FD4-0095-3D26-B3A7-3BF34BB26FBB}"/>
          </ac:spMkLst>
        </pc:spChg>
        <pc:spChg chg="mod">
          <ac:chgData name="Li, Yaohang" userId="0f226a25-7dd7-4860-a2d5-a3b19a458497" providerId="ADAL" clId="{32171F53-A1E5-440F-A5D4-20AFE1A44AE2}" dt="2026-06-05T15:24:52.857" v="6444" actId="1076"/>
          <ac:spMkLst>
            <pc:docMk/>
            <pc:sldMk cId="498312156" sldId="1218"/>
            <ac:spMk id="3" creationId="{8BFC7AEB-4373-D8C9-1A73-D99159C82E5E}"/>
          </ac:spMkLst>
        </pc:spChg>
        <pc:spChg chg="add mod">
          <ac:chgData name="Li, Yaohang" userId="0f226a25-7dd7-4860-a2d5-a3b19a458497" providerId="ADAL" clId="{32171F53-A1E5-440F-A5D4-20AFE1A44AE2}" dt="2026-06-05T15:21:52.107" v="6346" actId="1035"/>
          <ac:spMkLst>
            <pc:docMk/>
            <pc:sldMk cId="498312156" sldId="1218"/>
            <ac:spMk id="8" creationId="{EAA4D90E-3D87-01ED-900F-450D1FCBAD03}"/>
          </ac:spMkLst>
        </pc:spChg>
        <pc:spChg chg="add mod">
          <ac:chgData name="Li, Yaohang" userId="0f226a25-7dd7-4860-a2d5-a3b19a458497" providerId="ADAL" clId="{32171F53-A1E5-440F-A5D4-20AFE1A44AE2}" dt="2026-06-05T15:26:02.306" v="6484" actId="1036"/>
          <ac:spMkLst>
            <pc:docMk/>
            <pc:sldMk cId="498312156" sldId="1218"/>
            <ac:spMk id="9" creationId="{BC35E678-3674-AB12-BED3-756418E76586}"/>
          </ac:spMkLst>
        </pc:spChg>
        <pc:spChg chg="add mod">
          <ac:chgData name="Li, Yaohang" userId="0f226a25-7dd7-4860-a2d5-a3b19a458497" providerId="ADAL" clId="{32171F53-A1E5-440F-A5D4-20AFE1A44AE2}" dt="2026-06-05T15:26:12.336" v="6515" actId="1035"/>
          <ac:spMkLst>
            <pc:docMk/>
            <pc:sldMk cId="498312156" sldId="1218"/>
            <ac:spMk id="10" creationId="{BBD19FA2-9AA2-889D-F0BF-30E02BB29B4B}"/>
          </ac:spMkLst>
        </pc:spChg>
        <pc:spChg chg="add mod">
          <ac:chgData name="Li, Yaohang" userId="0f226a25-7dd7-4860-a2d5-a3b19a458497" providerId="ADAL" clId="{32171F53-A1E5-440F-A5D4-20AFE1A44AE2}" dt="2026-06-05T15:26:21" v="6533" actId="1035"/>
          <ac:spMkLst>
            <pc:docMk/>
            <pc:sldMk cId="498312156" sldId="1218"/>
            <ac:spMk id="11" creationId="{EC45433C-52C6-C81A-8737-DC276DBB7685}"/>
          </ac:spMkLst>
        </pc:spChg>
        <pc:spChg chg="add mod">
          <ac:chgData name="Li, Yaohang" userId="0f226a25-7dd7-4860-a2d5-a3b19a458497" providerId="ADAL" clId="{32171F53-A1E5-440F-A5D4-20AFE1A44AE2}" dt="2026-06-05T15:26:29.653" v="6555" actId="1035"/>
          <ac:spMkLst>
            <pc:docMk/>
            <pc:sldMk cId="498312156" sldId="1218"/>
            <ac:spMk id="12" creationId="{11C9AA48-005B-D2AC-79A7-3AD08CF303E3}"/>
          </ac:spMkLst>
        </pc:spChg>
        <pc:spChg chg="add mod">
          <ac:chgData name="Li, Yaohang" userId="0f226a25-7dd7-4860-a2d5-a3b19a458497" providerId="ADAL" clId="{32171F53-A1E5-440F-A5D4-20AFE1A44AE2}" dt="2026-06-05T15:26:44.898" v="6605" actId="20577"/>
          <ac:spMkLst>
            <pc:docMk/>
            <pc:sldMk cId="498312156" sldId="1218"/>
            <ac:spMk id="13" creationId="{35BCAC45-9864-CFB8-3710-D042AC8C8D91}"/>
          </ac:spMkLst>
        </pc:spChg>
        <pc:spChg chg="add mod">
          <ac:chgData name="Li, Yaohang" userId="0f226a25-7dd7-4860-a2d5-a3b19a458497" providerId="ADAL" clId="{32171F53-A1E5-440F-A5D4-20AFE1A44AE2}" dt="2026-06-05T15:27:06.351" v="6671" actId="20577"/>
          <ac:spMkLst>
            <pc:docMk/>
            <pc:sldMk cId="498312156" sldId="1218"/>
            <ac:spMk id="14" creationId="{C2141DE2-5DE1-B79F-B428-371862FFAB12}"/>
          </ac:spMkLst>
        </pc:spChg>
        <pc:spChg chg="add mod">
          <ac:chgData name="Li, Yaohang" userId="0f226a25-7dd7-4860-a2d5-a3b19a458497" providerId="ADAL" clId="{32171F53-A1E5-440F-A5D4-20AFE1A44AE2}" dt="2026-06-05T15:27:24.527" v="6764" actId="20577"/>
          <ac:spMkLst>
            <pc:docMk/>
            <pc:sldMk cId="498312156" sldId="1218"/>
            <ac:spMk id="15" creationId="{D71E0D7D-B88D-6EC7-8231-51C8F8CA000F}"/>
          </ac:spMkLst>
        </pc:spChg>
        <pc:spChg chg="add mod">
          <ac:chgData name="Li, Yaohang" userId="0f226a25-7dd7-4860-a2d5-a3b19a458497" providerId="ADAL" clId="{32171F53-A1E5-440F-A5D4-20AFE1A44AE2}" dt="2026-06-05T15:27:44.073" v="6873" actId="20577"/>
          <ac:spMkLst>
            <pc:docMk/>
            <pc:sldMk cId="498312156" sldId="1218"/>
            <ac:spMk id="16" creationId="{2FB44393-4051-82B4-D4DB-BAA58BE2DF9F}"/>
          </ac:spMkLst>
        </pc:spChg>
        <pc:spChg chg="add mod">
          <ac:chgData name="Li, Yaohang" userId="0f226a25-7dd7-4860-a2d5-a3b19a458497" providerId="ADAL" clId="{32171F53-A1E5-440F-A5D4-20AFE1A44AE2}" dt="2026-06-05T15:27:59.920" v="6983" actId="20577"/>
          <ac:spMkLst>
            <pc:docMk/>
            <pc:sldMk cId="498312156" sldId="1218"/>
            <ac:spMk id="17" creationId="{BB7996D6-46D4-7BDC-4581-78F20301B068}"/>
          </ac:spMkLst>
        </pc:spChg>
        <pc:spChg chg="add mod">
          <ac:chgData name="Li, Yaohang" userId="0f226a25-7dd7-4860-a2d5-a3b19a458497" providerId="ADAL" clId="{32171F53-A1E5-440F-A5D4-20AFE1A44AE2}" dt="2026-06-05T15:28:27.908" v="7009" actId="1037"/>
          <ac:spMkLst>
            <pc:docMk/>
            <pc:sldMk cId="498312156" sldId="1218"/>
            <ac:spMk id="18" creationId="{6C1B252E-824A-61E4-58B8-505CE5CA50F7}"/>
          </ac:spMkLst>
        </pc:spChg>
        <pc:picChg chg="add mod">
          <ac:chgData name="Li, Yaohang" userId="0f226a25-7dd7-4860-a2d5-a3b19a458497" providerId="ADAL" clId="{32171F53-A1E5-440F-A5D4-20AFE1A44AE2}" dt="2026-06-05T15:21:20.642" v="6333" actId="14100"/>
          <ac:picMkLst>
            <pc:docMk/>
            <pc:sldMk cId="498312156" sldId="1218"/>
            <ac:picMk id="5" creationId="{2C4AF404-807C-6797-6002-A4977C15AE8A}"/>
          </ac:picMkLst>
        </pc:picChg>
        <pc:picChg chg="add mod">
          <ac:chgData name="Li, Yaohang" userId="0f226a25-7dd7-4860-a2d5-a3b19a458497" providerId="ADAL" clId="{32171F53-A1E5-440F-A5D4-20AFE1A44AE2}" dt="2026-06-05T15:21:08.476" v="6330" actId="1036"/>
          <ac:picMkLst>
            <pc:docMk/>
            <pc:sldMk cId="498312156" sldId="1218"/>
            <ac:picMk id="7" creationId="{5B18AF25-7BB5-86F1-6816-7F70963E9798}"/>
          </ac:picMkLst>
        </pc:picChg>
      </pc:sldChg>
      <pc:sldChg chg="addSp delSp modSp new mod">
        <pc:chgData name="Li, Yaohang" userId="0f226a25-7dd7-4860-a2d5-a3b19a458497" providerId="ADAL" clId="{32171F53-A1E5-440F-A5D4-20AFE1A44AE2}" dt="2026-06-05T15:53:57.275" v="7410" actId="1076"/>
        <pc:sldMkLst>
          <pc:docMk/>
          <pc:sldMk cId="2624264411" sldId="1219"/>
        </pc:sldMkLst>
        <pc:spChg chg="mod">
          <ac:chgData name="Li, Yaohang" userId="0f226a25-7dd7-4860-a2d5-a3b19a458497" providerId="ADAL" clId="{32171F53-A1E5-440F-A5D4-20AFE1A44AE2}" dt="2026-06-05T15:39:35.861" v="7069" actId="404"/>
          <ac:spMkLst>
            <pc:docMk/>
            <pc:sldMk cId="2624264411" sldId="1219"/>
            <ac:spMk id="2" creationId="{E2BCC08B-4BF3-9B3C-3335-3F15588E6239}"/>
          </ac:spMkLst>
        </pc:spChg>
        <pc:spChg chg="mod">
          <ac:chgData name="Li, Yaohang" userId="0f226a25-7dd7-4860-a2d5-a3b19a458497" providerId="ADAL" clId="{32171F53-A1E5-440F-A5D4-20AFE1A44AE2}" dt="2026-06-05T15:48:51.973" v="7357" actId="1076"/>
          <ac:spMkLst>
            <pc:docMk/>
            <pc:sldMk cId="2624264411" sldId="1219"/>
            <ac:spMk id="3" creationId="{B84D03FE-4BA9-7A30-09FD-10892003932C}"/>
          </ac:spMkLst>
        </pc:spChg>
        <pc:spChg chg="add mod">
          <ac:chgData name="Li, Yaohang" userId="0f226a25-7dd7-4860-a2d5-a3b19a458497" providerId="ADAL" clId="{32171F53-A1E5-440F-A5D4-20AFE1A44AE2}" dt="2026-06-05T15:53:25.413" v="7406" actId="1076"/>
          <ac:spMkLst>
            <pc:docMk/>
            <pc:sldMk cId="2624264411" sldId="1219"/>
            <ac:spMk id="8" creationId="{6E457B07-0A81-BCDC-39A0-006C21EC74EE}"/>
          </ac:spMkLst>
        </pc:spChg>
        <pc:picChg chg="add mod">
          <ac:chgData name="Li, Yaohang" userId="0f226a25-7dd7-4860-a2d5-a3b19a458497" providerId="ADAL" clId="{32171F53-A1E5-440F-A5D4-20AFE1A44AE2}" dt="2026-06-05T15:48:21.284" v="7353" actId="1076"/>
          <ac:picMkLst>
            <pc:docMk/>
            <pc:sldMk cId="2624264411" sldId="1219"/>
            <ac:picMk id="7" creationId="{67ABF70C-1B1E-A7B1-D5D5-ED3E1FA19295}"/>
          </ac:picMkLst>
        </pc:picChg>
        <pc:picChg chg="add mod">
          <ac:chgData name="Li, Yaohang" userId="0f226a25-7dd7-4860-a2d5-a3b19a458497" providerId="ADAL" clId="{32171F53-A1E5-440F-A5D4-20AFE1A44AE2}" dt="2026-06-05T15:53:57.275" v="7410" actId="1076"/>
          <ac:picMkLst>
            <pc:docMk/>
            <pc:sldMk cId="2624264411" sldId="1219"/>
            <ac:picMk id="9" creationId="{31227096-3EBB-6007-3600-E2568999625B}"/>
          </ac:picMkLst>
        </pc:picChg>
      </pc:sldChg>
      <pc:sldChg chg="addSp delSp modSp new mod">
        <pc:chgData name="Li, Yaohang" userId="0f226a25-7dd7-4860-a2d5-a3b19a458497" providerId="ADAL" clId="{32171F53-A1E5-440F-A5D4-20AFE1A44AE2}" dt="2026-06-05T18:51:18.674" v="7910"/>
        <pc:sldMkLst>
          <pc:docMk/>
          <pc:sldMk cId="2102560473" sldId="1220"/>
        </pc:sldMkLst>
        <pc:spChg chg="mod">
          <ac:chgData name="Li, Yaohang" userId="0f226a25-7dd7-4860-a2d5-a3b19a458497" providerId="ADAL" clId="{32171F53-A1E5-440F-A5D4-20AFE1A44AE2}" dt="2026-06-05T16:43:41.833" v="7907" actId="1076"/>
          <ac:spMkLst>
            <pc:docMk/>
            <pc:sldMk cId="2102560473" sldId="1220"/>
            <ac:spMk id="2" creationId="{D3BA8F79-AD5B-F0E4-F913-A1A2363CF029}"/>
          </ac:spMkLst>
        </pc:spChg>
        <pc:spChg chg="add mod">
          <ac:chgData name="Li, Yaohang" userId="0f226a25-7dd7-4860-a2d5-a3b19a458497" providerId="ADAL" clId="{32171F53-A1E5-440F-A5D4-20AFE1A44AE2}" dt="2026-06-05T16:42:03.956" v="7899" actId="14100"/>
          <ac:spMkLst>
            <pc:docMk/>
            <pc:sldMk cId="2102560473" sldId="1220"/>
            <ac:spMk id="6" creationId="{39C291E4-D582-390F-6732-9B811222CD73}"/>
          </ac:spMkLst>
        </pc:spChg>
        <pc:spChg chg="add">
          <ac:chgData name="Li, Yaohang" userId="0f226a25-7dd7-4860-a2d5-a3b19a458497" providerId="ADAL" clId="{32171F53-A1E5-440F-A5D4-20AFE1A44AE2}" dt="2026-06-05T18:51:11.856" v="7908"/>
          <ac:spMkLst>
            <pc:docMk/>
            <pc:sldMk cId="2102560473" sldId="1220"/>
            <ac:spMk id="7" creationId="{4A217E9A-4840-A9A4-D196-FE01E64D2BBC}"/>
          </ac:spMkLst>
        </pc:spChg>
        <pc:picChg chg="add mod">
          <ac:chgData name="Li, Yaohang" userId="0f226a25-7dd7-4860-a2d5-a3b19a458497" providerId="ADAL" clId="{32171F53-A1E5-440F-A5D4-20AFE1A44AE2}" dt="2026-06-05T16:42:08.054" v="7901" actId="1076"/>
          <ac:picMkLst>
            <pc:docMk/>
            <pc:sldMk cId="2102560473" sldId="1220"/>
            <ac:picMk id="5" creationId="{9763E49B-58AB-5E2B-4F65-43DCCDAFB574}"/>
          </ac:picMkLst>
        </pc:picChg>
        <pc:picChg chg="add mod">
          <ac:chgData name="Li, Yaohang" userId="0f226a25-7dd7-4860-a2d5-a3b19a458497" providerId="ADAL" clId="{32171F53-A1E5-440F-A5D4-20AFE1A44AE2}" dt="2026-06-05T16:43:35.828" v="7906" actId="1076"/>
          <ac:picMkLst>
            <pc:docMk/>
            <pc:sldMk cId="2102560473" sldId="1220"/>
            <ac:picMk id="2050" creationId="{43F4FC11-4496-58FD-4429-9A69CEB9182F}"/>
          </ac:picMkLst>
        </pc:picChg>
      </pc:sldChg>
      <pc:sldChg chg="addSp delSp modSp add mod">
        <pc:chgData name="Li, Yaohang" userId="0f226a25-7dd7-4860-a2d5-a3b19a458497" providerId="ADAL" clId="{32171F53-A1E5-440F-A5D4-20AFE1A44AE2}" dt="2026-06-13T17:22:26.120" v="12570" actId="207"/>
        <pc:sldMkLst>
          <pc:docMk/>
          <pc:sldMk cId="3363391221" sldId="1223"/>
        </pc:sldMkLst>
        <pc:spChg chg="add mod">
          <ac:chgData name="Li, Yaohang" userId="0f226a25-7dd7-4860-a2d5-a3b19a458497" providerId="ADAL" clId="{32171F53-A1E5-440F-A5D4-20AFE1A44AE2}" dt="2026-06-06T00:09:20.809" v="9305" actId="1037"/>
          <ac:spMkLst>
            <pc:docMk/>
            <pc:sldMk cId="3363391221" sldId="1223"/>
            <ac:spMk id="5" creationId="{3138151F-E358-B4B9-106C-2DBAA88BEE92}"/>
          </ac:spMkLst>
        </pc:spChg>
        <pc:spChg chg="add mod">
          <ac:chgData name="Li, Yaohang" userId="0f226a25-7dd7-4860-a2d5-a3b19a458497" providerId="ADAL" clId="{32171F53-A1E5-440F-A5D4-20AFE1A44AE2}" dt="2026-06-06T00:09:20.809" v="9305" actId="1037"/>
          <ac:spMkLst>
            <pc:docMk/>
            <pc:sldMk cId="3363391221" sldId="1223"/>
            <ac:spMk id="6" creationId="{D211A8E5-CBD9-80D0-F393-68458458FE1F}"/>
          </ac:spMkLst>
        </pc:spChg>
        <pc:spChg chg="add mod">
          <ac:chgData name="Li, Yaohang" userId="0f226a25-7dd7-4860-a2d5-a3b19a458497" providerId="ADAL" clId="{32171F53-A1E5-440F-A5D4-20AFE1A44AE2}" dt="2026-06-06T00:09:20.809" v="9305" actId="1037"/>
          <ac:spMkLst>
            <pc:docMk/>
            <pc:sldMk cId="3363391221" sldId="1223"/>
            <ac:spMk id="7" creationId="{69445B33-CFB8-A5C8-7B5E-499CB94160FF}"/>
          </ac:spMkLst>
        </pc:spChg>
        <pc:spChg chg="add mod">
          <ac:chgData name="Li, Yaohang" userId="0f226a25-7dd7-4860-a2d5-a3b19a458497" providerId="ADAL" clId="{32171F53-A1E5-440F-A5D4-20AFE1A44AE2}" dt="2026-06-06T00:12:22.691" v="9518" actId="1036"/>
          <ac:spMkLst>
            <pc:docMk/>
            <pc:sldMk cId="3363391221" sldId="1223"/>
            <ac:spMk id="12" creationId="{799C57BF-068A-DA57-139C-9FF37C18F710}"/>
          </ac:spMkLst>
        </pc:spChg>
        <pc:spChg chg="mod">
          <ac:chgData name="Li, Yaohang" userId="0f226a25-7dd7-4860-a2d5-a3b19a458497" providerId="ADAL" clId="{32171F53-A1E5-440F-A5D4-20AFE1A44AE2}" dt="2026-06-06T00:07:40.161" v="9123" actId="1036"/>
          <ac:spMkLst>
            <pc:docMk/>
            <pc:sldMk cId="3363391221" sldId="1223"/>
            <ac:spMk id="13" creationId="{D7DA1CA1-FCCB-B75C-69DB-98417591D907}"/>
          </ac:spMkLst>
        </pc:spChg>
        <pc:spChg chg="add mod">
          <ac:chgData name="Li, Yaohang" userId="0f226a25-7dd7-4860-a2d5-a3b19a458497" providerId="ADAL" clId="{32171F53-A1E5-440F-A5D4-20AFE1A44AE2}" dt="2026-06-06T00:10:43.368" v="9335" actId="1036"/>
          <ac:spMkLst>
            <pc:docMk/>
            <pc:sldMk cId="3363391221" sldId="1223"/>
            <ac:spMk id="14" creationId="{C324A80E-8CA2-27F8-76B8-80BB22CA5041}"/>
          </ac:spMkLst>
        </pc:spChg>
        <pc:spChg chg="add mod">
          <ac:chgData name="Li, Yaohang" userId="0f226a25-7dd7-4860-a2d5-a3b19a458497" providerId="ADAL" clId="{32171F53-A1E5-440F-A5D4-20AFE1A44AE2}" dt="2026-06-06T00:15:58.173" v="9556" actId="1037"/>
          <ac:spMkLst>
            <pc:docMk/>
            <pc:sldMk cId="3363391221" sldId="1223"/>
            <ac:spMk id="15" creationId="{20EE7C98-1B31-4F81-8D1A-291A2A5BEDE3}"/>
          </ac:spMkLst>
        </pc:spChg>
        <pc:spChg chg="mod">
          <ac:chgData name="Li, Yaohang" userId="0f226a25-7dd7-4860-a2d5-a3b19a458497" providerId="ADAL" clId="{32171F53-A1E5-440F-A5D4-20AFE1A44AE2}" dt="2026-06-13T17:22:26.120" v="12570" actId="207"/>
          <ac:spMkLst>
            <pc:docMk/>
            <pc:sldMk cId="3363391221" sldId="1223"/>
            <ac:spMk id="18" creationId="{374831AE-6977-6A49-CC02-568E158B9F13}"/>
          </ac:spMkLst>
        </pc:spChg>
        <pc:spChg chg="mod">
          <ac:chgData name="Li, Yaohang" userId="0f226a25-7dd7-4860-a2d5-a3b19a458497" providerId="ADAL" clId="{32171F53-A1E5-440F-A5D4-20AFE1A44AE2}" dt="2026-06-06T00:09:07.740" v="9197" actId="14100"/>
          <ac:spMkLst>
            <pc:docMk/>
            <pc:sldMk cId="3363391221" sldId="1223"/>
            <ac:spMk id="309" creationId="{04438275-5A4A-5B1D-3949-A52FBAC6ABC3}"/>
          </ac:spMkLst>
        </pc:spChg>
        <pc:spChg chg="mod">
          <ac:chgData name="Li, Yaohang" userId="0f226a25-7dd7-4860-a2d5-a3b19a458497" providerId="ADAL" clId="{32171F53-A1E5-440F-A5D4-20AFE1A44AE2}" dt="2026-06-06T00:07:40.161" v="9123" actId="1036"/>
          <ac:spMkLst>
            <pc:docMk/>
            <pc:sldMk cId="3363391221" sldId="1223"/>
            <ac:spMk id="318" creationId="{C3018CFE-B047-FD54-5D6B-C2E8AB398F82}"/>
          </ac:spMkLst>
        </pc:spChg>
        <pc:spChg chg="mod">
          <ac:chgData name="Li, Yaohang" userId="0f226a25-7dd7-4860-a2d5-a3b19a458497" providerId="ADAL" clId="{32171F53-A1E5-440F-A5D4-20AFE1A44AE2}" dt="2026-06-06T00:07:40.161" v="9123" actId="1036"/>
          <ac:spMkLst>
            <pc:docMk/>
            <pc:sldMk cId="3363391221" sldId="1223"/>
            <ac:spMk id="319" creationId="{FB5E89AA-4B95-9D66-BE80-45E5F4751026}"/>
          </ac:spMkLst>
        </pc:spChg>
        <pc:spChg chg="mod">
          <ac:chgData name="Li, Yaohang" userId="0f226a25-7dd7-4860-a2d5-a3b19a458497" providerId="ADAL" clId="{32171F53-A1E5-440F-A5D4-20AFE1A44AE2}" dt="2026-06-06T00:07:40.161" v="9123" actId="1036"/>
          <ac:spMkLst>
            <pc:docMk/>
            <pc:sldMk cId="3363391221" sldId="1223"/>
            <ac:spMk id="320" creationId="{9984A8C0-16F4-BAE0-5F4A-CC0B4770C100}"/>
          </ac:spMkLst>
        </pc:spChg>
        <pc:picChg chg="add mod">
          <ac:chgData name="Li, Yaohang" userId="0f226a25-7dd7-4860-a2d5-a3b19a458497" providerId="ADAL" clId="{32171F53-A1E5-440F-A5D4-20AFE1A44AE2}" dt="2026-06-06T00:09:20.809" v="9305" actId="1037"/>
          <ac:picMkLst>
            <pc:docMk/>
            <pc:sldMk cId="3363391221" sldId="1223"/>
            <ac:picMk id="3" creationId="{81F9671E-B7E5-C630-54FC-65E90E62E5B4}"/>
          </ac:picMkLst>
        </pc:picChg>
        <pc:picChg chg="add mod">
          <ac:chgData name="Li, Yaohang" userId="0f226a25-7dd7-4860-a2d5-a3b19a458497" providerId="ADAL" clId="{32171F53-A1E5-440F-A5D4-20AFE1A44AE2}" dt="2026-06-06T00:10:52.018" v="9336" actId="14100"/>
          <ac:picMkLst>
            <pc:docMk/>
            <pc:sldMk cId="3363391221" sldId="1223"/>
            <ac:picMk id="4" creationId="{2834BFB6-7B8A-6DAF-0CC3-8DC7F26B5AF3}"/>
          </ac:picMkLst>
        </pc:picChg>
        <pc:picChg chg="add mod">
          <ac:chgData name="Li, Yaohang" userId="0f226a25-7dd7-4860-a2d5-a3b19a458497" providerId="ADAL" clId="{32171F53-A1E5-440F-A5D4-20AFE1A44AE2}" dt="2026-06-06T00:09:20.809" v="9305" actId="1037"/>
          <ac:picMkLst>
            <pc:docMk/>
            <pc:sldMk cId="3363391221" sldId="1223"/>
            <ac:picMk id="8" creationId="{C0D4C0B8-9D29-605C-EA13-3BD9990D72AE}"/>
          </ac:picMkLst>
        </pc:picChg>
        <pc:picChg chg="add mod">
          <ac:chgData name="Li, Yaohang" userId="0f226a25-7dd7-4860-a2d5-a3b19a458497" providerId="ADAL" clId="{32171F53-A1E5-440F-A5D4-20AFE1A44AE2}" dt="2026-06-06T00:11:58.187" v="9361" actId="14100"/>
          <ac:picMkLst>
            <pc:docMk/>
            <pc:sldMk cId="3363391221" sldId="1223"/>
            <ac:picMk id="9" creationId="{F821FBD9-4516-C648-56B6-244847AE8F94}"/>
          </ac:picMkLst>
        </pc:picChg>
        <pc:picChg chg="add mod">
          <ac:chgData name="Li, Yaohang" userId="0f226a25-7dd7-4860-a2d5-a3b19a458497" providerId="ADAL" clId="{32171F53-A1E5-440F-A5D4-20AFE1A44AE2}" dt="2026-06-06T00:11:52.112" v="9360" actId="1036"/>
          <ac:picMkLst>
            <pc:docMk/>
            <pc:sldMk cId="3363391221" sldId="1223"/>
            <ac:picMk id="10" creationId="{EABEFD45-B3E1-2BEF-E658-B786FBACF3F2}"/>
          </ac:picMkLst>
        </pc:picChg>
        <pc:cxnChg chg="mod">
          <ac:chgData name="Li, Yaohang" userId="0f226a25-7dd7-4860-a2d5-a3b19a458497" providerId="ADAL" clId="{32171F53-A1E5-440F-A5D4-20AFE1A44AE2}" dt="2026-06-06T00:07:40.161" v="9123" actId="1036"/>
          <ac:cxnSpMkLst>
            <pc:docMk/>
            <pc:sldMk cId="3363391221" sldId="1223"/>
            <ac:cxnSpMk id="321" creationId="{8654FA82-E827-97BA-660F-D176EF8972E4}"/>
          </ac:cxnSpMkLst>
        </pc:cxnChg>
        <pc:cxnChg chg="mod">
          <ac:chgData name="Li, Yaohang" userId="0f226a25-7dd7-4860-a2d5-a3b19a458497" providerId="ADAL" clId="{32171F53-A1E5-440F-A5D4-20AFE1A44AE2}" dt="2026-06-06T00:07:40.161" v="9123" actId="1036"/>
          <ac:cxnSpMkLst>
            <pc:docMk/>
            <pc:sldMk cId="3363391221" sldId="1223"/>
            <ac:cxnSpMk id="322" creationId="{A2877DF8-427C-9678-0E43-973336E915AA}"/>
          </ac:cxnSpMkLst>
        </pc:cxnChg>
      </pc:sldChg>
      <pc:sldChg chg="addSp delSp modSp new mod">
        <pc:chgData name="Li, Yaohang" userId="0f226a25-7dd7-4860-a2d5-a3b19a458497" providerId="ADAL" clId="{32171F53-A1E5-440F-A5D4-20AFE1A44AE2}" dt="2026-06-06T15:35:59.662" v="10808" actId="1038"/>
        <pc:sldMkLst>
          <pc:docMk/>
          <pc:sldMk cId="1138845151" sldId="1224"/>
        </pc:sldMkLst>
        <pc:spChg chg="add mod">
          <ac:chgData name="Li, Yaohang" userId="0f226a25-7dd7-4860-a2d5-a3b19a458497" providerId="ADAL" clId="{32171F53-A1E5-440F-A5D4-20AFE1A44AE2}" dt="2026-06-06T15:35:51.946" v="10764" actId="1076"/>
          <ac:spMkLst>
            <pc:docMk/>
            <pc:sldMk cId="1138845151" sldId="1224"/>
            <ac:spMk id="4" creationId="{8C4040FA-63A8-7015-A333-D1248FE378E9}"/>
          </ac:spMkLst>
        </pc:spChg>
        <pc:picChg chg="add mod">
          <ac:chgData name="Li, Yaohang" userId="0f226a25-7dd7-4860-a2d5-a3b19a458497" providerId="ADAL" clId="{32171F53-A1E5-440F-A5D4-20AFE1A44AE2}" dt="2026-06-06T15:35:59.662" v="10808" actId="1038"/>
          <ac:picMkLst>
            <pc:docMk/>
            <pc:sldMk cId="1138845151" sldId="1224"/>
            <ac:picMk id="6" creationId="{C4C2DCD8-DA71-7FD3-B850-0BE5F870E695}"/>
          </ac:picMkLst>
        </pc:picChg>
      </pc:sldChg>
      <pc:sldChg chg="addSp delSp modSp new mod">
        <pc:chgData name="Li, Yaohang" userId="0f226a25-7dd7-4860-a2d5-a3b19a458497" providerId="ADAL" clId="{32171F53-A1E5-440F-A5D4-20AFE1A44AE2}" dt="2026-06-08T14:50:36.360" v="11317" actId="1076"/>
        <pc:sldMkLst>
          <pc:docMk/>
          <pc:sldMk cId="1259753194" sldId="1225"/>
        </pc:sldMkLst>
        <pc:spChg chg="mod">
          <ac:chgData name="Li, Yaohang" userId="0f226a25-7dd7-4860-a2d5-a3b19a458497" providerId="ADAL" clId="{32171F53-A1E5-440F-A5D4-20AFE1A44AE2}" dt="2026-06-08T14:50:30.731" v="11316" actId="404"/>
          <ac:spMkLst>
            <pc:docMk/>
            <pc:sldMk cId="1259753194" sldId="1225"/>
            <ac:spMk id="2" creationId="{E644B8FD-C01D-2559-27B9-DE73A78F34E7}"/>
          </ac:spMkLst>
        </pc:spChg>
        <pc:spChg chg="add mod">
          <ac:chgData name="Li, Yaohang" userId="0f226a25-7dd7-4860-a2d5-a3b19a458497" providerId="ADAL" clId="{32171F53-A1E5-440F-A5D4-20AFE1A44AE2}" dt="2026-06-08T14:50:36.360" v="11317" actId="1076"/>
          <ac:spMkLst>
            <pc:docMk/>
            <pc:sldMk cId="1259753194" sldId="1225"/>
            <ac:spMk id="6" creationId="{7FBAFCC4-C3E7-637A-C708-C71158443604}"/>
          </ac:spMkLst>
        </pc:spChg>
        <pc:spChg chg="add mod">
          <ac:chgData name="Li, Yaohang" userId="0f226a25-7dd7-4860-a2d5-a3b19a458497" providerId="ADAL" clId="{32171F53-A1E5-440F-A5D4-20AFE1A44AE2}" dt="2026-06-08T14:48:48.963" v="11257" actId="1076"/>
          <ac:spMkLst>
            <pc:docMk/>
            <pc:sldMk cId="1259753194" sldId="1225"/>
            <ac:spMk id="7" creationId="{A635F817-3F0D-161A-1B5B-6C2603C62CDF}"/>
          </ac:spMkLst>
        </pc:spChg>
        <pc:spChg chg="add mod">
          <ac:chgData name="Li, Yaohang" userId="0f226a25-7dd7-4860-a2d5-a3b19a458497" providerId="ADAL" clId="{32171F53-A1E5-440F-A5D4-20AFE1A44AE2}" dt="2026-06-08T14:49:19.637" v="11281" actId="20577"/>
          <ac:spMkLst>
            <pc:docMk/>
            <pc:sldMk cId="1259753194" sldId="1225"/>
            <ac:spMk id="8" creationId="{55A483AD-5712-1967-5E49-6E9365FF6653}"/>
          </ac:spMkLst>
        </pc:spChg>
        <pc:spChg chg="add mod">
          <ac:chgData name="Li, Yaohang" userId="0f226a25-7dd7-4860-a2d5-a3b19a458497" providerId="ADAL" clId="{32171F53-A1E5-440F-A5D4-20AFE1A44AE2}" dt="2026-06-08T14:50:08.495" v="11306" actId="1038"/>
          <ac:spMkLst>
            <pc:docMk/>
            <pc:sldMk cId="1259753194" sldId="1225"/>
            <ac:spMk id="9" creationId="{8FC913A2-9F03-344B-199A-644682785E22}"/>
          </ac:spMkLst>
        </pc:spChg>
        <pc:picChg chg="add mod">
          <ac:chgData name="Li, Yaohang" userId="0f226a25-7dd7-4860-a2d5-a3b19a458497" providerId="ADAL" clId="{32171F53-A1E5-440F-A5D4-20AFE1A44AE2}" dt="2026-06-08T14:48:05.194" v="11249" actId="1038"/>
          <ac:picMkLst>
            <pc:docMk/>
            <pc:sldMk cId="1259753194" sldId="1225"/>
            <ac:picMk id="5" creationId="{0E3EFA76-ACFE-2069-1493-6A8B6B06CC79}"/>
          </ac:picMkLst>
        </pc:picChg>
      </pc:sldChg>
      <pc:sldChg chg="addSp delSp modSp new mod">
        <pc:chgData name="Li, Yaohang" userId="0f226a25-7dd7-4860-a2d5-a3b19a458497" providerId="ADAL" clId="{32171F53-A1E5-440F-A5D4-20AFE1A44AE2}" dt="2026-06-13T17:41:26.185" v="13645" actId="20577"/>
        <pc:sldMkLst>
          <pc:docMk/>
          <pc:sldMk cId="3002655240" sldId="1226"/>
        </pc:sldMkLst>
        <pc:spChg chg="mod">
          <ac:chgData name="Li, Yaohang" userId="0f226a25-7dd7-4860-a2d5-a3b19a458497" providerId="ADAL" clId="{32171F53-A1E5-440F-A5D4-20AFE1A44AE2}" dt="2026-06-08T15:47:29.517" v="11346" actId="1076"/>
          <ac:spMkLst>
            <pc:docMk/>
            <pc:sldMk cId="3002655240" sldId="1226"/>
            <ac:spMk id="2" creationId="{199D3549-1D40-3747-895A-B307E9152216}"/>
          </ac:spMkLst>
        </pc:spChg>
        <pc:spChg chg="add mod">
          <ac:chgData name="Li, Yaohang" userId="0f226a25-7dd7-4860-a2d5-a3b19a458497" providerId="ADAL" clId="{32171F53-A1E5-440F-A5D4-20AFE1A44AE2}" dt="2026-06-13T17:41:26.185" v="13645" actId="20577"/>
          <ac:spMkLst>
            <pc:docMk/>
            <pc:sldMk cId="3002655240" sldId="1226"/>
            <ac:spMk id="3" creationId="{6C016474-E102-9E0B-E49B-65ECD66E9D87}"/>
          </ac:spMkLst>
        </pc:spChg>
        <pc:picChg chg="add mod ord">
          <ac:chgData name="Li, Yaohang" userId="0f226a25-7dd7-4860-a2d5-a3b19a458497" providerId="ADAL" clId="{32171F53-A1E5-440F-A5D4-20AFE1A44AE2}" dt="2026-06-08T15:47:22.828" v="11345" actId="22"/>
          <ac:picMkLst>
            <pc:docMk/>
            <pc:sldMk cId="3002655240" sldId="1226"/>
            <ac:picMk id="5" creationId="{C5732563-F49A-EFE8-B657-B5B204A24917}"/>
          </ac:picMkLst>
        </pc:picChg>
      </pc:sldChg>
      <pc:sldChg chg="modSp add mod">
        <pc:chgData name="Li, Yaohang" userId="0f226a25-7dd7-4860-a2d5-a3b19a458497" providerId="ADAL" clId="{32171F53-A1E5-440F-A5D4-20AFE1A44AE2}" dt="2026-06-13T17:38:42.701" v="13611" actId="207"/>
        <pc:sldMkLst>
          <pc:docMk/>
          <pc:sldMk cId="1725419906" sldId="1227"/>
        </pc:sldMkLst>
        <pc:spChg chg="mod">
          <ac:chgData name="Li, Yaohang" userId="0f226a25-7dd7-4860-a2d5-a3b19a458497" providerId="ADAL" clId="{32171F53-A1E5-440F-A5D4-20AFE1A44AE2}" dt="2026-06-13T17:38:42.701" v="13611" actId="207"/>
          <ac:spMkLst>
            <pc:docMk/>
            <pc:sldMk cId="1725419906" sldId="1227"/>
            <ac:spMk id="3" creationId="{A78417F3-2981-07F5-CE5E-D035E848AFC5}"/>
          </ac:spMkLst>
        </pc:spChg>
      </pc:sldChg>
      <pc:sldChg chg="modSp add mod">
        <pc:chgData name="Li, Yaohang" userId="0f226a25-7dd7-4860-a2d5-a3b19a458497" providerId="ADAL" clId="{32171F53-A1E5-440F-A5D4-20AFE1A44AE2}" dt="2026-06-13T17:39:12.294" v="13615" actId="207"/>
        <pc:sldMkLst>
          <pc:docMk/>
          <pc:sldMk cId="3364303273" sldId="1228"/>
        </pc:sldMkLst>
        <pc:spChg chg="mod">
          <ac:chgData name="Li, Yaohang" userId="0f226a25-7dd7-4860-a2d5-a3b19a458497" providerId="ADAL" clId="{32171F53-A1E5-440F-A5D4-20AFE1A44AE2}" dt="2026-06-13T17:39:12.294" v="13615" actId="207"/>
          <ac:spMkLst>
            <pc:docMk/>
            <pc:sldMk cId="3364303273" sldId="1228"/>
            <ac:spMk id="3" creationId="{C2BBD6B3-B264-CE61-EB19-2BE7F7C41E39}"/>
          </ac:spMkLst>
        </pc:spChg>
      </pc:sldChg>
      <pc:sldChg chg="modSp add mod">
        <pc:chgData name="Li, Yaohang" userId="0f226a25-7dd7-4860-a2d5-a3b19a458497" providerId="ADAL" clId="{32171F53-A1E5-440F-A5D4-20AFE1A44AE2}" dt="2026-06-13T17:40:08.404" v="13619" actId="207"/>
        <pc:sldMkLst>
          <pc:docMk/>
          <pc:sldMk cId="1150013772" sldId="1229"/>
        </pc:sldMkLst>
        <pc:spChg chg="mod">
          <ac:chgData name="Li, Yaohang" userId="0f226a25-7dd7-4860-a2d5-a3b19a458497" providerId="ADAL" clId="{32171F53-A1E5-440F-A5D4-20AFE1A44AE2}" dt="2026-06-13T17:40:08.404" v="13619" actId="207"/>
          <ac:spMkLst>
            <pc:docMk/>
            <pc:sldMk cId="1150013772" sldId="1229"/>
            <ac:spMk id="3" creationId="{F42E6197-340F-954E-9387-4242F83B55E8}"/>
          </ac:spMkLst>
        </pc:spChg>
      </pc:sldChg>
      <pc:sldChg chg="modSp add mod">
        <pc:chgData name="Li, Yaohang" userId="0f226a25-7dd7-4860-a2d5-a3b19a458497" providerId="ADAL" clId="{32171F53-A1E5-440F-A5D4-20AFE1A44AE2}" dt="2026-06-13T17:41:02.131" v="13627" actId="207"/>
        <pc:sldMkLst>
          <pc:docMk/>
          <pc:sldMk cId="4103029315" sldId="1230"/>
        </pc:sldMkLst>
        <pc:spChg chg="mod">
          <ac:chgData name="Li, Yaohang" userId="0f226a25-7dd7-4860-a2d5-a3b19a458497" providerId="ADAL" clId="{32171F53-A1E5-440F-A5D4-20AFE1A44AE2}" dt="2026-06-13T17:41:02.131" v="13627" actId="207"/>
          <ac:spMkLst>
            <pc:docMk/>
            <pc:sldMk cId="4103029315" sldId="1230"/>
            <ac:spMk id="3" creationId="{FB761B8C-A4D2-DFA0-C58E-C03B6AB43E3E}"/>
          </ac:spMkLst>
        </pc:spChg>
      </pc:sldChg>
      <pc:sldChg chg="modSp add mod">
        <pc:chgData name="Li, Yaohang" userId="0f226a25-7dd7-4860-a2d5-a3b19a458497" providerId="ADAL" clId="{32171F53-A1E5-440F-A5D4-20AFE1A44AE2}" dt="2026-06-13T17:42:02.109" v="13648" actId="207"/>
        <pc:sldMkLst>
          <pc:docMk/>
          <pc:sldMk cId="3474620337" sldId="1231"/>
        </pc:sldMkLst>
        <pc:spChg chg="mod">
          <ac:chgData name="Li, Yaohang" userId="0f226a25-7dd7-4860-a2d5-a3b19a458497" providerId="ADAL" clId="{32171F53-A1E5-440F-A5D4-20AFE1A44AE2}" dt="2026-06-13T17:42:02.109" v="13648" actId="207"/>
          <ac:spMkLst>
            <pc:docMk/>
            <pc:sldMk cId="3474620337" sldId="1231"/>
            <ac:spMk id="3" creationId="{5A692F9A-208F-5B1E-FCFA-3DE72B6A351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aaf71fa1f9_4_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2" name="Google Shape;1062;gaaf71fa1f9_4_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de34ed4ae5_0_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de34ed4ae5_0_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>
          <a:extLst>
            <a:ext uri="{FF2B5EF4-FFF2-40B4-BE49-F238E27FC236}">
              <a16:creationId xmlns:a16="http://schemas.microsoft.com/office/drawing/2014/main" id="{A3E0ADA1-82B4-7E27-DA86-8C3B64FE8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de34ed4ae5_0_704:notes">
            <a:extLst>
              <a:ext uri="{FF2B5EF4-FFF2-40B4-BE49-F238E27FC236}">
                <a16:creationId xmlns:a16="http://schemas.microsoft.com/office/drawing/2014/main" id="{40628C83-C0AD-B6C0-74D1-C393975BDC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de34ed4ae5_0_704:notes">
            <a:extLst>
              <a:ext uri="{FF2B5EF4-FFF2-40B4-BE49-F238E27FC236}">
                <a16:creationId xmlns:a16="http://schemas.microsoft.com/office/drawing/2014/main" id="{A21B103F-7DCD-A8C7-6ACA-BCB23D89A8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1321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af94392a88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1" name="Google Shape;1091;gaf94392a88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gaf94392a88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7" name="Google Shape;1117;gaf94392a88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gaf94392a88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6" name="Google Shape;1106;gaf94392a88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gaf94392a88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8" name="Google Shape;1128;gaf94392a88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af94392a88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6" name="Google Shape;1136;gaf94392a88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44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3B7F4-7E80-40AC-BFA7-82B2571ADA2A}" type="slidenum">
              <a:rPr lang="de-DE" altLang="en-US" smtClean="0"/>
              <a:pPr/>
              <a:t>22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874481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3B7F4-7E80-40AC-BFA7-82B2571ADA2A}" type="slidenum">
              <a:rPr lang="de-DE" altLang="en-US" smtClean="0"/>
              <a:pPr/>
              <a:t>33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270457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buFont typeface="Wingdings" pitchFamily="2" charset="2"/>
              <a:buChar char="§"/>
              <a:defRPr b="1"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buFont typeface="Wingdings" pitchFamily="2" charset="2"/>
              <a:buChar char="§"/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67648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6346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1484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  <p:sldLayoutId id="2147483672" r:id="rId11"/>
    <p:sldLayoutId id="214748367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Yaohang@cs.odu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0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gif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66"/>
          <p:cNvSpPr txBox="1">
            <a:spLocks noGrp="1"/>
          </p:cNvSpPr>
          <p:nvPr>
            <p:ph type="title"/>
          </p:nvPr>
        </p:nvSpPr>
        <p:spPr>
          <a:xfrm>
            <a:off x="806531" y="1324050"/>
            <a:ext cx="7674472" cy="12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dirty="0"/>
              <a:t>AI-Driven Framework for Direct Extraction of Theoretical Parameters from Detector Data</a:t>
            </a:r>
            <a:endParaRPr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51E01B-C745-4DC8-A984-691C78416C9C}"/>
              </a:ext>
            </a:extLst>
          </p:cNvPr>
          <p:cNvSpPr txBox="1"/>
          <p:nvPr/>
        </p:nvSpPr>
        <p:spPr>
          <a:xfrm>
            <a:off x="714166" y="487235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20021D-4B73-4687-A765-6CD172561B64}"/>
              </a:ext>
            </a:extLst>
          </p:cNvPr>
          <p:cNvSpPr txBox="1"/>
          <p:nvPr/>
        </p:nvSpPr>
        <p:spPr>
          <a:xfrm>
            <a:off x="3223346" y="2770315"/>
            <a:ext cx="28408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Yaohang Li</a:t>
            </a:r>
          </a:p>
          <a:p>
            <a:pPr algn="ctr"/>
            <a:r>
              <a:rPr lang="en-US" dirty="0"/>
              <a:t>Department of Computer Science</a:t>
            </a:r>
          </a:p>
          <a:p>
            <a:pPr algn="ctr"/>
            <a:r>
              <a:rPr lang="en-US" dirty="0"/>
              <a:t>Old Dominion University</a:t>
            </a:r>
          </a:p>
          <a:p>
            <a:pPr algn="ctr"/>
            <a:endParaRPr lang="en-US" dirty="0"/>
          </a:p>
          <a:p>
            <a:pPr algn="ctr"/>
            <a:r>
              <a:rPr lang="en-US" dirty="0">
                <a:hlinkClick r:id="rId3"/>
              </a:rPr>
              <a:t>yaohang@cs.odu.edu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388216-A2E6-4BD5-A0C0-7FF20C8824CB}"/>
              </a:ext>
            </a:extLst>
          </p:cNvPr>
          <p:cNvSpPr txBox="1"/>
          <p:nvPr/>
        </p:nvSpPr>
        <p:spPr>
          <a:xfrm>
            <a:off x="0" y="4750136"/>
            <a:ext cx="9147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FontTx/>
              <a:buNone/>
            </a:pPr>
            <a:r>
              <a:rPr lang="en-US" sz="1200" dirty="0">
                <a:solidFill>
                  <a:srgbClr val="0070C0"/>
                </a:solidFill>
              </a:rPr>
              <a:t>6/15/2026 @ The EMMI Rapid Reaction Task Force: Impact of Vector Mesons on the Studies of the 3D Structure of the Nucleon</a:t>
            </a:r>
          </a:p>
        </p:txBody>
      </p:sp>
      <p:pic>
        <p:nvPicPr>
          <p:cNvPr id="3078" name="Picture 6" descr="Old Dominion University - Wikipedia">
            <a:extLst>
              <a:ext uri="{FF2B5EF4-FFF2-40B4-BE49-F238E27FC236}">
                <a16:creationId xmlns:a16="http://schemas.microsoft.com/office/drawing/2014/main" id="{322D774A-40C0-830C-DCF0-F8250C035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216" y="32714"/>
            <a:ext cx="817558" cy="82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AB140-7F0F-4A5A-80BF-B6080528E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-69802"/>
            <a:ext cx="8520600" cy="474653"/>
          </a:xfrm>
        </p:spPr>
        <p:txBody>
          <a:bodyPr/>
          <a:lstStyle/>
          <a:p>
            <a:r>
              <a:rPr lang="en-US" dirty="0"/>
              <a:t>VAIM on Toy Inverse Problems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0A0011C1-5B4F-4E16-866B-87F1C12882B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04702" y="474017"/>
              <a:ext cx="8814668" cy="465552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98309">
                      <a:extLst>
                        <a:ext uri="{9D8B030D-6E8A-4147-A177-3AD203B41FA5}">
                          <a16:colId xmlns:a16="http://schemas.microsoft.com/office/drawing/2014/main" val="1538759971"/>
                        </a:ext>
                      </a:extLst>
                    </a:gridCol>
                    <a:gridCol w="5098783">
                      <a:extLst>
                        <a:ext uri="{9D8B030D-6E8A-4147-A177-3AD203B41FA5}">
                          <a16:colId xmlns:a16="http://schemas.microsoft.com/office/drawing/2014/main" val="1228207285"/>
                        </a:ext>
                      </a:extLst>
                    </a:gridCol>
                    <a:gridCol w="2417576">
                      <a:extLst>
                        <a:ext uri="{9D8B030D-6E8A-4147-A177-3AD203B41FA5}">
                          <a16:colId xmlns:a16="http://schemas.microsoft.com/office/drawing/2014/main" val="53130547"/>
                        </a:ext>
                      </a:extLst>
                    </a:gridCol>
                  </a:tblGrid>
                  <a:tr h="304126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Multiple Solutions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Latent Space Distribution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56726610"/>
                      </a:ext>
                    </a:extLst>
                  </a:tr>
                  <a:tr h="1356649">
                    <a:tc>
                      <a:txBody>
                        <a:bodyPr/>
                        <a:lstStyle/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Sign Information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14606344"/>
                      </a:ext>
                    </a:extLst>
                  </a:tr>
                  <a:tr h="139998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d>
                                  </m:e>
                                </m:func>
                              </m:oMath>
                            </m:oMathPara>
                          </a14:m>
                          <a:endParaRPr lang="en-US" b="0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rgbClr val="000000"/>
                            </a:buClr>
                            <a:buSzTx/>
                            <a:buFont typeface="Arial"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∈[−2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 2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]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Period Information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4781525"/>
                      </a:ext>
                    </a:extLst>
                  </a:tr>
                  <a:tr h="1594088">
                    <a:tc>
                      <a:txBody>
                        <a:bodyPr/>
                        <a:lstStyle/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a:fld id="{825F15A7-03F4-43D7-82C5-3E23DA2F108C}" type="mathplaceholder"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a:t>Type equation here.</a:t>
                                </a:fl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Radius and Polar Angle Information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03386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0A0011C1-5B4F-4E16-866B-87F1C12882B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12753471"/>
                  </p:ext>
                </p:extLst>
              </p:nvPr>
            </p:nvGraphicFramePr>
            <p:xfrm>
              <a:off x="104702" y="474017"/>
              <a:ext cx="8814668" cy="4655523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298309">
                      <a:extLst>
                        <a:ext uri="{9D8B030D-6E8A-4147-A177-3AD203B41FA5}">
                          <a16:colId xmlns:a16="http://schemas.microsoft.com/office/drawing/2014/main" val="1538759971"/>
                        </a:ext>
                      </a:extLst>
                    </a:gridCol>
                    <a:gridCol w="5098783">
                      <a:extLst>
                        <a:ext uri="{9D8B030D-6E8A-4147-A177-3AD203B41FA5}">
                          <a16:colId xmlns:a16="http://schemas.microsoft.com/office/drawing/2014/main" val="1228207285"/>
                        </a:ext>
                      </a:extLst>
                    </a:gridCol>
                    <a:gridCol w="2417576">
                      <a:extLst>
                        <a:ext uri="{9D8B030D-6E8A-4147-A177-3AD203B41FA5}">
                          <a16:colId xmlns:a16="http://schemas.microsoft.com/office/drawing/2014/main" val="53130547"/>
                        </a:ext>
                      </a:extLst>
                    </a:gridCol>
                  </a:tblGrid>
                  <a:tr h="30480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Multiple Solutions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Latent Space Distribution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56726610"/>
                      </a:ext>
                    </a:extLst>
                  </a:tr>
                  <a:tr h="135664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69" t="-22870" r="-580282" b="-2215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Sign Information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14606344"/>
                      </a:ext>
                    </a:extLst>
                  </a:tr>
                  <a:tr h="139998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69" t="-119130" r="-580282" b="-11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Period Information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4781525"/>
                      </a:ext>
                    </a:extLst>
                  </a:tr>
                  <a:tr h="159408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469" t="-192366" r="-580282" b="-7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5568" t="-192366" r="-47670" b="-7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Radius and Polar Angle Information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5033866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73DF6DC6-5ADE-4D0E-92DA-F4B35AD65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331" y="823711"/>
            <a:ext cx="3294631" cy="1284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CC358D-C986-476F-8DB8-51F6FC8977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992" y="988703"/>
            <a:ext cx="1508973" cy="10977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B984B7-9828-4AC9-9065-F80F066442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7755" y="2170568"/>
            <a:ext cx="5056807" cy="13544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4CB200-61F1-4F7E-8136-E92151AA15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3992" y="2363356"/>
            <a:ext cx="1508973" cy="11368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514AAC7-EB5B-4635-A777-29DDF794E0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6764" y="3608103"/>
            <a:ext cx="2010284" cy="14973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E1B200-5440-4E4D-A420-B82DCBE7DCFB}"/>
              </a:ext>
            </a:extLst>
          </p:cNvPr>
          <p:cNvSpPr txBox="1"/>
          <p:nvPr/>
        </p:nvSpPr>
        <p:spPr>
          <a:xfrm>
            <a:off x="4114800" y="2076595"/>
            <a:ext cx="6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7B3D940-ECF4-4A40-9B0E-F620302F1F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4347" y="4074733"/>
            <a:ext cx="1115541" cy="9230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9E67048-1EC9-443F-9E45-0CE8BB1349F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4880" y="4020564"/>
            <a:ext cx="1223458" cy="9634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C9D180-A6A3-492E-B33A-7DBC8DEF84CB}"/>
                  </a:ext>
                </a:extLst>
              </p:cNvPr>
              <p:cNvSpPr txBox="1"/>
              <p:nvPr/>
            </p:nvSpPr>
            <p:spPr>
              <a:xfrm>
                <a:off x="1626376" y="4474278"/>
                <a:ext cx="142179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=1.0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BC9D180-A6A3-492E-B33A-7DBC8DEF8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6376" y="4474278"/>
                <a:ext cx="1421799" cy="307777"/>
              </a:xfrm>
              <a:prstGeom prst="rect">
                <a:avLst/>
              </a:prstGeom>
              <a:blipFill>
                <a:blip r:embed="rId12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3BB0C60-29F9-77D0-B580-54E2D2DAAEAE}"/>
              </a:ext>
            </a:extLst>
          </p:cNvPr>
          <p:cNvSpPr txBox="1"/>
          <p:nvPr/>
        </p:nvSpPr>
        <p:spPr>
          <a:xfrm>
            <a:off x="6550269" y="32849"/>
            <a:ext cx="25699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Almaeen et al., IJCNN, 2021.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F8E60-3AF1-C7A4-CFED-260F121E3E3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53437" y="4725132"/>
            <a:ext cx="548700" cy="393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26940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9CA83-2A1B-6CB6-4A63-0A5CE2B8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87667"/>
            <a:ext cx="8520600" cy="572700"/>
          </a:xfrm>
        </p:spPr>
        <p:txBody>
          <a:bodyPr/>
          <a:lstStyle/>
          <a:p>
            <a:r>
              <a:rPr lang="en-US" dirty="0"/>
              <a:t>Generative AI for Inverse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4B48C-58F5-6CDC-14D6-3D1E26848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90" y="512440"/>
            <a:ext cx="3871592" cy="339447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4290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1500" dirty="0">
                <a:solidFill>
                  <a:srgbClr val="003366"/>
                </a:solidFill>
                <a:ea typeface="+mn-ea"/>
                <a:cs typeface="+mn-cs"/>
              </a:rPr>
              <a:t>Generative Adversarial Networks (GANs)</a:t>
            </a:r>
          </a:p>
          <a:p>
            <a:pPr marL="34290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000000"/>
              </a:buClr>
            </a:pPr>
            <a:endParaRPr lang="en-US" sz="1500" dirty="0">
              <a:solidFill>
                <a:srgbClr val="003366"/>
              </a:solidFill>
              <a:ea typeface="+mn-ea"/>
              <a:cs typeface="+mn-cs"/>
            </a:endParaRPr>
          </a:p>
          <a:p>
            <a:pPr marL="34290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000000"/>
              </a:buClr>
            </a:pPr>
            <a:endParaRPr lang="en-US" sz="1500" dirty="0">
              <a:solidFill>
                <a:srgbClr val="003366"/>
              </a:solidFill>
              <a:ea typeface="+mn-ea"/>
              <a:cs typeface="+mn-cs"/>
            </a:endParaRPr>
          </a:p>
          <a:p>
            <a:pPr marL="34290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000000"/>
              </a:buClr>
            </a:pPr>
            <a:endParaRPr lang="en-US" sz="1500" dirty="0">
              <a:solidFill>
                <a:srgbClr val="003366"/>
              </a:solidFill>
              <a:ea typeface="+mn-ea"/>
              <a:cs typeface="+mn-cs"/>
            </a:endParaRPr>
          </a:p>
          <a:p>
            <a:pPr marL="34290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000000"/>
              </a:buClr>
            </a:pPr>
            <a:endParaRPr lang="en-US" sz="1500" dirty="0">
              <a:solidFill>
                <a:srgbClr val="003366"/>
              </a:solidFill>
              <a:ea typeface="+mn-ea"/>
              <a:cs typeface="+mn-cs"/>
            </a:endParaRPr>
          </a:p>
          <a:p>
            <a:pPr marL="34290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000000"/>
              </a:buClr>
            </a:pPr>
            <a:endParaRPr lang="en-US" sz="1500" dirty="0">
              <a:solidFill>
                <a:srgbClr val="003366"/>
              </a:solidFill>
              <a:ea typeface="+mn-ea"/>
              <a:cs typeface="+mn-cs"/>
            </a:endParaRPr>
          </a:p>
          <a:p>
            <a:pPr marL="342900" eaLnBrk="0" fontAlgn="base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000000"/>
              </a:buClr>
            </a:pPr>
            <a:r>
              <a:rPr lang="en-US" sz="1500" dirty="0">
                <a:solidFill>
                  <a:srgbClr val="003366"/>
                </a:solidFill>
                <a:ea typeface="+mn-ea"/>
                <a:cs typeface="+mn-cs"/>
              </a:rPr>
              <a:t>Variational Autoencoder (VAE)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F2D766-0E02-3450-C326-46DC1011C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87" y="1073473"/>
            <a:ext cx="3608829" cy="17162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893E0E-F6D1-4C6C-4BCD-831EB10CB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135" y="1040857"/>
            <a:ext cx="3418879" cy="15686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3BB8B1-3AB0-C709-32A8-DCC2F57BA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645" y="3237008"/>
            <a:ext cx="3766783" cy="120367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8071D72-026E-F6BA-F29C-429ACEA88FAB}"/>
              </a:ext>
            </a:extLst>
          </p:cNvPr>
          <p:cNvSpPr txBox="1">
            <a:spLocks/>
          </p:cNvSpPr>
          <p:nvPr/>
        </p:nvSpPr>
        <p:spPr bwMode="auto">
          <a:xfrm>
            <a:off x="4772426" y="660367"/>
            <a:ext cx="4118571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Char char="§"/>
              <a:defRPr sz="2000" b="1">
                <a:solidFill>
                  <a:srgbClr val="003366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003366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700">
                <a:solidFill>
                  <a:srgbClr val="003366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003366"/>
                </a:solidFill>
                <a:latin typeface="Calibri" pitchFamily="34" charset="0"/>
                <a:ea typeface="Times New Roman" pitchFamily="18" charset="0"/>
                <a:cs typeface="Helvetic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Calibri" pitchFamily="34" charset="0"/>
                <a:ea typeface="Times New Roman" pitchFamily="18" charset="0"/>
                <a:cs typeface="Helvetica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9pPr>
          </a:lstStyle>
          <a:p>
            <a:r>
              <a:rPr lang="en-US" sz="1500" dirty="0"/>
              <a:t>Normalizing Flow (NF)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r>
              <a:rPr lang="en-US" sz="1500" dirty="0"/>
              <a:t>Diffusion Models (DM)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29F916-30D6-A430-E40E-7319F8EA4B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60" y="3566482"/>
            <a:ext cx="3394751" cy="11215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94CA45C-E8DE-E860-A90A-3D641A989F6F}"/>
                  </a:ext>
                </a:extLst>
              </p:cNvPr>
              <p:cNvSpPr txBox="1"/>
              <p:nvPr/>
            </p:nvSpPr>
            <p:spPr>
              <a:xfrm>
                <a:off x="4850063" y="4416695"/>
                <a:ext cx="4266190" cy="721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sz="1000" b="1" dirty="0"/>
                  <a:t>Conditional diffusion: posterior sampling by denoising</a:t>
                </a:r>
                <a:endParaRPr lang="en-US" sz="1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000" dirty="0"/>
                  <a:t>Forward: corrupt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ar-AE" sz="1000" i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000" dirty="0"/>
                  <a:t> with Gaussian noise over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000" dirty="0"/>
                  <a:t> steps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000" dirty="0"/>
                  <a:t>Reverse: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000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ar-AE" sz="1000" i="1">
                            <a:latin typeface="Cambria Math" panose="02040503050406030204" pitchFamily="18" charset="0"/>
                          </a:rPr>
                          <m:t>𝜙</m:t>
                        </m:r>
                      </m:sub>
                    </m:sSub>
                    <m:d>
                      <m:dPr>
                        <m:ctrlPr>
                          <a:rPr lang="en-US" sz="1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1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sz="1000" dirty="0"/>
                  <a:t> denoises step by step, conditioned on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sz="1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000" dirty="0"/>
                  <a:t>Train on noise prediction; sample from noise to obtain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ar-AE" sz="1000" i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ar-AE" sz="1000" i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ar-AE" sz="1000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ar-AE" sz="1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1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ar-AE" sz="1000" i="0"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lang="ar-AE" sz="1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ar-AE" sz="1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94CA45C-E8DE-E860-A90A-3D641A989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063" y="4416695"/>
                <a:ext cx="4266190" cy="721608"/>
              </a:xfrm>
              <a:prstGeom prst="rect">
                <a:avLst/>
              </a:prstGeom>
              <a:blipFill>
                <a:blip r:embed="rId6"/>
                <a:stretch>
                  <a:fillRect t="-847" b="-2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05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DB66D-E356-5428-ACA7-93B3CDD07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09498"/>
            <a:ext cx="8520600" cy="572700"/>
          </a:xfrm>
        </p:spPr>
        <p:txBody>
          <a:bodyPr/>
          <a:lstStyle/>
          <a:p>
            <a:r>
              <a:rPr lang="en-US" dirty="0"/>
              <a:t>Machine Learning for Inverse Problems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8A04D-818F-2A6C-FEA2-4A55738BE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3721820" cy="3416400"/>
          </a:xfrm>
        </p:spPr>
        <p:txBody>
          <a:bodyPr/>
          <a:lstStyle/>
          <a:p>
            <a:r>
              <a:rPr lang="en-US" dirty="0"/>
              <a:t>Classical Methods</a:t>
            </a:r>
          </a:p>
          <a:p>
            <a:pPr lvl="1"/>
            <a:r>
              <a:rPr lang="en-US" dirty="0"/>
              <a:t>Regularization (L2, Sparsity)</a:t>
            </a:r>
          </a:p>
          <a:p>
            <a:pPr lvl="1"/>
            <a:r>
              <a:rPr lang="en-US" dirty="0"/>
              <a:t>Bayesian Inference</a:t>
            </a:r>
          </a:p>
          <a:p>
            <a:pPr lvl="1"/>
            <a:r>
              <a:rPr lang="en-US" dirty="0"/>
              <a:t>Optimization-based inversion</a:t>
            </a:r>
          </a:p>
          <a:p>
            <a:pPr marL="596900" lvl="1" indent="0">
              <a:buNone/>
            </a:pPr>
            <a:br>
              <a:rPr lang="en-US" dirty="0"/>
            </a:br>
            <a:endParaRPr lang="en-US" dirty="0"/>
          </a:p>
          <a:p>
            <a:pPr marL="114300" indent="0">
              <a:buNone/>
            </a:pPr>
            <a:r>
              <a:rPr lang="en-US" dirty="0"/>
              <a:t>Limitations:</a:t>
            </a:r>
          </a:p>
          <a:p>
            <a:pPr lvl="1"/>
            <a:r>
              <a:rPr lang="en-US" dirty="0"/>
              <a:t>Rely on strong priors</a:t>
            </a:r>
          </a:p>
          <a:p>
            <a:pPr lvl="1"/>
            <a:r>
              <a:rPr lang="en-US" dirty="0"/>
              <a:t>Application-specific tuning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6F4EACCC-8D8E-9E1D-F9A6-C6C4BFF7D4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75022" y="1152475"/>
                <a:ext cx="4483820" cy="341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 dirty="0"/>
                  <a:t>Generative AI</a:t>
                </a:r>
              </a:p>
              <a:p>
                <a:pPr lvl="1"/>
                <a:r>
                  <a:rPr lang="en-US" dirty="0"/>
                  <a:t>Invertible Neural Networks</a:t>
                </a:r>
              </a:p>
              <a:p>
                <a:pPr lvl="1"/>
                <a:r>
                  <a:rPr lang="en-US" dirty="0"/>
                  <a:t>Variational Autoencoder Inverse Mapper</a:t>
                </a:r>
              </a:p>
              <a:p>
                <a:pPr lvl="1"/>
                <a:r>
                  <a:rPr lang="en-US" dirty="0"/>
                  <a:t>Normalizing Flows</a:t>
                </a:r>
              </a:p>
              <a:p>
                <a:pPr lvl="1"/>
                <a:r>
                  <a:rPr lang="en-US" dirty="0"/>
                  <a:t>Diffusion Models</a:t>
                </a:r>
                <a:br>
                  <a:rPr lang="en-US" dirty="0"/>
                </a:br>
                <a:endParaRPr lang="en-US" dirty="0"/>
              </a:p>
              <a:p>
                <a:pPr marL="114300" indent="0">
                  <a:buFont typeface="Arial"/>
                  <a:buNone/>
                </a:pPr>
                <a:r>
                  <a:rPr lang="en-US" dirty="0"/>
                  <a:t>Advantages</a:t>
                </a:r>
              </a:p>
              <a:p>
                <a:pPr lvl="1"/>
                <a:r>
                  <a:rPr lang="en-US" dirty="0"/>
                  <a:t>Learn full posterior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From point estimation to distribution</a:t>
                </a:r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6F4EACCC-8D8E-9E1D-F9A6-C6C4BFF7D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5022" y="1152475"/>
                <a:ext cx="4483820" cy="3416400"/>
              </a:xfrm>
              <a:prstGeom prst="rect">
                <a:avLst/>
              </a:prstGeom>
              <a:blipFill>
                <a:blip r:embed="rId2"/>
                <a:stretch>
                  <a:fillRect b="-98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7B052-ABEF-5D09-145A-3B030C0FF3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5688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E99B8-F244-CDAE-5A72-ED65AF007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DA816-882A-10DC-1FB3-DF4D8C1CB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742"/>
            <a:ext cx="8520600" cy="5727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417F3-2981-07F5-CE5E-D035E848A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5975" y="526166"/>
            <a:ext cx="8520600" cy="375219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Inverse Problem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Generative AI for Inverse Problem</a:t>
            </a:r>
          </a:p>
          <a:p>
            <a:pPr>
              <a:lnSpc>
                <a:spcPct val="150000"/>
              </a:lnSpc>
            </a:pPr>
            <a:r>
              <a:rPr lang="en-US" dirty="0"/>
              <a:t>Model-Independent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Reconstruct Scattering Amplitudes from Pion-Pion Scattering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Sampling Problem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QCF Parameterization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Unfolding Detector Effects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Model-Dependent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Extraction of Compton Form factors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Extracting TMDs from SIDIS Data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Out-of-Domain Problem and An Active Learning Solution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Conclusion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696F1-E14E-0266-FFB6-373AB0578D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25419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CEF68-CB61-D6A7-DA2E-14D3505F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9" y="16395"/>
            <a:ext cx="5584275" cy="572700"/>
          </a:xfrm>
        </p:spPr>
        <p:txBody>
          <a:bodyPr/>
          <a:lstStyle/>
          <a:p>
            <a:r>
              <a:rPr lang="en-US" dirty="0"/>
              <a:t>A Model-Independent Framework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16C5CD-359B-23BF-B3A0-B693C7F953EC}"/>
              </a:ext>
            </a:extLst>
          </p:cNvPr>
          <p:cNvSpPr txBox="1"/>
          <p:nvPr/>
        </p:nvSpPr>
        <p:spPr>
          <a:xfrm>
            <a:off x="2667000" y="1047750"/>
            <a:ext cx="20778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GAN-based Workflow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1032F2-CFE3-3151-E2E6-222E8442B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701" y="468489"/>
            <a:ext cx="7264316" cy="467501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5973F1-BEFC-4762-FEB6-3F7081F5E8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4267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DC832-1EC1-E73A-0897-B948D044F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4470-4894-DE03-7923-F49408673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742"/>
            <a:ext cx="8520600" cy="5727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BD6B3-B264-CE61-EB19-2BE7F7C41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5975" y="526166"/>
            <a:ext cx="8520600" cy="375219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Inverse Problem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Generative AI for Inverse Problem</a:t>
            </a:r>
          </a:p>
          <a:p>
            <a:pPr>
              <a:lnSpc>
                <a:spcPct val="150000"/>
              </a:lnSpc>
            </a:pPr>
            <a:r>
              <a:rPr lang="en-US" dirty="0"/>
              <a:t>Model-Independent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Reconstruct Scattering Amplitudes from Pion-Pion Scattering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Sampling Problem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QCF Parameterization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Unfolding Detector Effects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Model-Dependent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Extraction of Compton Form factors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Extracting TMDs from SIDIS Data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Out-of-Domain Problem and An Active Learning Solution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Conclusion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A05F1-66FF-A4ED-F22D-80428ED165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64303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DF331-D9C2-38C1-09A8-7F16FA081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C8972-E648-BC9A-28EF-DE0B3875E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72700"/>
          </a:xfrm>
        </p:spPr>
        <p:txBody>
          <a:bodyPr/>
          <a:lstStyle/>
          <a:p>
            <a:r>
              <a:rPr lang="en-US" sz="2400" dirty="0"/>
              <a:t>Reconstruct Scattering Amplitudes from Pion-Pion Scattering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A00EA9C-3C0C-A5B2-4BA0-6460E6DD53B7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01599" y="476502"/>
                <a:ext cx="5379454" cy="3954512"/>
              </a:xfrm>
            </p:spPr>
            <p:txBody>
              <a:bodyPr/>
              <a:lstStyle/>
              <a:p>
                <a:r>
                  <a:rPr lang="el-GR" dirty="0"/>
                  <a:t>π</a:t>
                </a:r>
                <a:r>
                  <a:rPr lang="en-US" baseline="30000" dirty="0"/>
                  <a:t>+</a:t>
                </a:r>
                <a:r>
                  <a:rPr lang="el-GR" dirty="0"/>
                  <a:t>π</a:t>
                </a:r>
                <a:r>
                  <a:rPr lang="el-GR" baseline="30000" dirty="0"/>
                  <a:t>–</a:t>
                </a:r>
                <a:r>
                  <a:rPr lang="el-GR" dirty="0"/>
                  <a:t> </a:t>
                </a:r>
                <a:r>
                  <a:rPr lang="en-US" dirty="0"/>
                  <a:t>elastic scattering</a:t>
                </a:r>
              </a:p>
              <a:p>
                <a:pPr lvl="1"/>
                <a:r>
                  <a:rPr lang="en-US" dirty="0"/>
                  <a:t>Elastic 2 → 2 of spinless particles</a:t>
                </a:r>
                <a:br>
                  <a:rPr lang="en-US" dirty="0"/>
                </a:br>
                <a:endParaRPr lang="en-US" dirty="0"/>
              </a:p>
              <a:p>
                <a:r>
                  <a:rPr lang="en-US" dirty="0"/>
                  <a:t>Simplified Model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dirty="0"/>
                  <a:t>Partial-wave decomposition of the amplitude truncated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p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cos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lvl="1">
                  <a:spcBef>
                    <a:spcPts val="1200"/>
                  </a:spcBef>
                </a:pPr>
                <a:r>
                  <a:rPr lang="en-US" dirty="0"/>
                  <a:t>Breit-Wigner type partial waves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A00EA9C-3C0C-A5B2-4BA0-6460E6DD53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01599" y="476502"/>
                <a:ext cx="5379454" cy="3954512"/>
              </a:xfrm>
              <a:blipFill>
                <a:blip r:embed="rId2"/>
                <a:stretch>
                  <a:fillRect r="-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18E670B-5746-4B3D-867B-A5E5361CB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55" y="3393409"/>
            <a:ext cx="4301045" cy="17500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2FB2E2-A835-096A-4CF7-4D34892CC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510" y="3387519"/>
            <a:ext cx="2222068" cy="17380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3843508D-0942-FF91-227B-52DC714F35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05963" y="2304728"/>
                <a:ext cx="3563173" cy="27573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lvl="1"/>
                <a:r>
                  <a:rPr lang="en-US" dirty="0"/>
                  <a:t>Differential cross section</a:t>
                </a:r>
              </a:p>
              <a:p>
                <a:pPr marL="5969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Ω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data</m:t>
                          </m:r>
                        </m:sub>
                      </m:sSub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64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𝒜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cos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596900" lvl="1" indent="0">
                  <a:buFont typeface="Arial"/>
                  <a:buNone/>
                </a:pPr>
                <a:br>
                  <a:rPr lang="en-US" dirty="0"/>
                </a:b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3843508D-0942-FF91-227B-52DC714F35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963" y="2304728"/>
                <a:ext cx="3563173" cy="27573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DCB7406-E951-8916-61CC-4506369A3FD8}"/>
              </a:ext>
            </a:extLst>
          </p:cNvPr>
          <p:cNvSpPr txBox="1"/>
          <p:nvPr/>
        </p:nvSpPr>
        <p:spPr>
          <a:xfrm>
            <a:off x="5043310" y="634593"/>
            <a:ext cx="400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Collaboration with Gloria Montaña, Adam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Szczepaniakj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, Marco Battaglieri, Alessandro Pilloni,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Jitao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Xu, Derek Glazier, and others in AIDAPT Collaboration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5247F87-C07C-BA66-71FF-5074F431561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04994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43FD4-0095-3D26-B3A7-3BF34BB26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3190826" cy="572700"/>
          </a:xfrm>
        </p:spPr>
        <p:txBody>
          <a:bodyPr/>
          <a:lstStyle/>
          <a:p>
            <a:r>
              <a:rPr lang="en-US" dirty="0"/>
              <a:t>GAN Framework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FC7AEB-4373-D8C9-1A73-D99159C82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82" y="1760583"/>
            <a:ext cx="8520600" cy="1932960"/>
          </a:xfrm>
        </p:spPr>
        <p:txBody>
          <a:bodyPr/>
          <a:lstStyle/>
          <a:p>
            <a:r>
              <a:rPr lang="en-US" dirty="0"/>
              <a:t>Preliminary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4AF404-807C-6797-6002-A4977C15A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894" y="74200"/>
            <a:ext cx="5288543" cy="22618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18AF25-7BB5-86F1-6816-7F70963E97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02" y="2619873"/>
            <a:ext cx="7951541" cy="25084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A4D90E-3D87-01ED-900F-450D1FCBAD03}"/>
              </a:ext>
            </a:extLst>
          </p:cNvPr>
          <p:cNvSpPr txBox="1"/>
          <p:nvPr/>
        </p:nvSpPr>
        <p:spPr>
          <a:xfrm>
            <a:off x="711198" y="2375085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35E678-3674-AB12-BED3-756418E76586}"/>
              </a:ext>
            </a:extLst>
          </p:cNvPr>
          <p:cNvSpPr txBox="1"/>
          <p:nvPr/>
        </p:nvSpPr>
        <p:spPr>
          <a:xfrm>
            <a:off x="1407343" y="2393670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D19FA2-9AA2-889D-F0BF-30E02BB29B4B}"/>
              </a:ext>
            </a:extLst>
          </p:cNvPr>
          <p:cNvSpPr txBox="1"/>
          <p:nvPr/>
        </p:nvSpPr>
        <p:spPr>
          <a:xfrm>
            <a:off x="2185384" y="2409713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45433C-52C6-C81A-8737-DC276DBB7685}"/>
              </a:ext>
            </a:extLst>
          </p:cNvPr>
          <p:cNvSpPr txBox="1"/>
          <p:nvPr/>
        </p:nvSpPr>
        <p:spPr>
          <a:xfrm>
            <a:off x="2963424" y="2407040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C9AA48-005B-D2AC-79A7-3AD08CF303E3}"/>
              </a:ext>
            </a:extLst>
          </p:cNvPr>
          <p:cNvSpPr txBox="1"/>
          <p:nvPr/>
        </p:nvSpPr>
        <p:spPr>
          <a:xfrm>
            <a:off x="3773421" y="2421263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BCAC45-9864-CFB8-3710-D042AC8C8D91}"/>
              </a:ext>
            </a:extLst>
          </p:cNvPr>
          <p:cNvSpPr txBox="1"/>
          <p:nvPr/>
        </p:nvSpPr>
        <p:spPr>
          <a:xfrm>
            <a:off x="4546115" y="2418591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141DE2-5DE1-B79F-B428-371862FFAB12}"/>
              </a:ext>
            </a:extLst>
          </p:cNvPr>
          <p:cNvSpPr txBox="1"/>
          <p:nvPr/>
        </p:nvSpPr>
        <p:spPr>
          <a:xfrm>
            <a:off x="5321484" y="2423940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1E0D7D-B88D-6EC7-8231-51C8F8CA000F}"/>
              </a:ext>
            </a:extLst>
          </p:cNvPr>
          <p:cNvSpPr txBox="1"/>
          <p:nvPr/>
        </p:nvSpPr>
        <p:spPr>
          <a:xfrm>
            <a:off x="6112896" y="2423941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B44393-4051-82B4-D4DB-BAA58BE2DF9F}"/>
              </a:ext>
            </a:extLst>
          </p:cNvPr>
          <p:cNvSpPr txBox="1"/>
          <p:nvPr/>
        </p:nvSpPr>
        <p:spPr>
          <a:xfrm>
            <a:off x="6909662" y="2418589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7996D6-46D4-7BDC-4581-78F20301B068}"/>
              </a:ext>
            </a:extLst>
          </p:cNvPr>
          <p:cNvSpPr txBox="1"/>
          <p:nvPr/>
        </p:nvSpPr>
        <p:spPr>
          <a:xfrm>
            <a:off x="7701078" y="2429285"/>
            <a:ext cx="806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B252E-824A-61E4-58B8-505CE5CA50F7}"/>
              </a:ext>
            </a:extLst>
          </p:cNvPr>
          <p:cNvSpPr txBox="1"/>
          <p:nvPr/>
        </p:nvSpPr>
        <p:spPr>
          <a:xfrm>
            <a:off x="1397917" y="2159494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A8D6B-2D24-87D4-3B41-42B063289A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98312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CC08B-4BF3-9B3C-3335-3F15588E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25"/>
            <a:ext cx="6833937" cy="572700"/>
          </a:xfrm>
        </p:spPr>
        <p:txBody>
          <a:bodyPr/>
          <a:lstStyle/>
          <a:p>
            <a:r>
              <a:rPr lang="en-US" sz="2400" dirty="0"/>
              <a:t>GAN Framework with Physics Constraints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4D03FE-4BA9-7A30-09FD-108920039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4926" y="3160294"/>
            <a:ext cx="6650574" cy="1879149"/>
          </a:xfrm>
        </p:spPr>
        <p:txBody>
          <a:bodyPr/>
          <a:lstStyle/>
          <a:p>
            <a:r>
              <a:rPr lang="en-US" sz="1600" dirty="0"/>
              <a:t>Unitarity Constraint</a:t>
            </a:r>
          </a:p>
          <a:p>
            <a:pPr lvl="1"/>
            <a:r>
              <a:rPr lang="en-US" sz="1200" dirty="0"/>
              <a:t>Comparing the modulus squared of the integral of the scattering amplitude over angular variables to the imaginary part</a:t>
            </a:r>
            <a:br>
              <a:rPr lang="en-US" sz="1200" dirty="0"/>
            </a:br>
            <a:endParaRPr lang="en-US" sz="1200" dirty="0"/>
          </a:p>
          <a:p>
            <a:r>
              <a:rPr lang="en-US" sz="1600" dirty="0"/>
              <a:t>Phase Shift Constraint</a:t>
            </a:r>
          </a:p>
          <a:p>
            <a:pPr lvl="1"/>
            <a:r>
              <a:rPr lang="en-US" sz="1200" dirty="0"/>
              <a:t>The positive derivative of the phase shift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ABF70C-1B1E-A7B1-D5D5-ED3E1FA19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04" y="628099"/>
            <a:ext cx="5513137" cy="29360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457B07-0A81-BCDC-39A0-006C21EC74EE}"/>
                  </a:ext>
                </a:extLst>
              </p:cNvPr>
              <p:cNvSpPr txBox="1"/>
              <p:nvPr/>
            </p:nvSpPr>
            <p:spPr>
              <a:xfrm>
                <a:off x="108500" y="3771635"/>
                <a:ext cx="2731773" cy="2352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GAN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Unitarity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Phase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Shift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457B07-0A81-BCDC-39A0-006C21EC7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00" y="3771635"/>
                <a:ext cx="2731773" cy="235257"/>
              </a:xfrm>
              <a:prstGeom prst="rect">
                <a:avLst/>
              </a:prstGeom>
              <a:blipFill>
                <a:blip r:embed="rId3"/>
                <a:stretch>
                  <a:fillRect l="-89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31227096-3EBB-6007-3600-E256899962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6553" y="2335264"/>
            <a:ext cx="2252675" cy="13380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01A98E-A033-F414-7797-E9840C609E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24264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6C9EF-F9A2-CB5F-EE03-FA976B3B9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(With Unitary Constraints)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CF62ED-0D2E-A9A5-D377-376BDC89C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93" y="1152475"/>
            <a:ext cx="7566208" cy="381371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FC2A49-55E8-F30B-E6DC-B5306339BA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6921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75954-02A7-4FC8-A435-8EE3FF3FE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742"/>
            <a:ext cx="8520600" cy="5727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0A150-1A81-4A21-B440-416F7B537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5975" y="526166"/>
            <a:ext cx="8520600" cy="375219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The Inverse Problem</a:t>
            </a:r>
          </a:p>
          <a:p>
            <a:pPr>
              <a:lnSpc>
                <a:spcPct val="150000"/>
              </a:lnSpc>
            </a:pPr>
            <a:r>
              <a:rPr lang="en-US" dirty="0"/>
              <a:t>Generative AI for Inverse Problem</a:t>
            </a:r>
          </a:p>
          <a:p>
            <a:pPr>
              <a:lnSpc>
                <a:spcPct val="150000"/>
              </a:lnSpc>
            </a:pPr>
            <a:r>
              <a:rPr lang="en-US" dirty="0"/>
              <a:t>Model-Independent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Reconstruct Scattering Amplitudes from Pion-Pion Scattering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Sampling Problem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QCF Parameterization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Unfolding Detector Effects</a:t>
            </a:r>
          </a:p>
          <a:p>
            <a:pPr>
              <a:lnSpc>
                <a:spcPct val="150000"/>
              </a:lnSpc>
            </a:pPr>
            <a:r>
              <a:rPr lang="en-US" dirty="0"/>
              <a:t>Model-Dependent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Extraction of Compton Form factors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Extracting TMDs from SIDIS Data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Out-of-Domain Problem and An Active Learning Solution</a:t>
            </a:r>
          </a:p>
          <a:p>
            <a:pPr>
              <a:lnSpc>
                <a:spcPct val="150000"/>
              </a:lnSpc>
            </a:pPr>
            <a:r>
              <a:rPr lang="en-US" dirty="0"/>
              <a:t>Conclusion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C6A41-7D89-D9F1-A060-648D746B46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64345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3B4D2-D830-72BF-E95E-FD5A92B5C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E44B-4F8D-02A0-25D3-0CD412739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742"/>
            <a:ext cx="8520600" cy="5727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E6197-340F-954E-9387-4242F83B5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5975" y="526166"/>
            <a:ext cx="8520600" cy="375219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Inverse Problem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Generative AI for Inverse Problem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Model-Independent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Reconstruct Scattering Amplitudes from Pion-Pion Scattering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Sampling Problem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QCF Parameterization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Unfolding Detector Effects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Model-Dependent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Extraction of Compton Form factors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Extracting TMDs from SIDIS Data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Out-of-Domain Problem and An Active Learning Solution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Conclusion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2D041-9DC8-E2D8-E786-27DFBE09ED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50013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086C80-4C9E-1081-D3AC-2207367FD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17" y="641022"/>
            <a:ext cx="7054435" cy="40043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84B5A98-2411-A58F-CF98-AB0C95CC6CE3}"/>
              </a:ext>
            </a:extLst>
          </p:cNvPr>
          <p:cNvSpPr txBox="1">
            <a:spLocks/>
          </p:cNvSpPr>
          <p:nvPr/>
        </p:nvSpPr>
        <p:spPr>
          <a:xfrm>
            <a:off x="147782" y="80045"/>
            <a:ext cx="3718365" cy="6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latin typeface="Calibri" pitchFamily="34" charset="0"/>
              </a:defRPr>
            </a:lvl1pPr>
            <a:lvl2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dirty="0"/>
              <a:t>The Issue of Sampling</a:t>
            </a:r>
          </a:p>
        </p:txBody>
      </p:sp>
    </p:spTree>
    <p:extLst>
      <p:ext uri="{BB962C8B-B14F-4D97-AF65-F5344CB8AC3E}">
        <p14:creationId xmlns:p14="http://schemas.microsoft.com/office/powerpoint/2010/main" val="3651014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7BABA-9648-0B30-B4F3-59771F8E8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625213-306B-F989-EABA-10BD5C108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329" y="951570"/>
            <a:ext cx="6507342" cy="36937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691B52E-6B25-7873-5081-0322D2770B3D}"/>
              </a:ext>
            </a:extLst>
          </p:cNvPr>
          <p:cNvSpPr txBox="1">
            <a:spLocks/>
          </p:cNvSpPr>
          <p:nvPr/>
        </p:nvSpPr>
        <p:spPr>
          <a:xfrm>
            <a:off x="1" y="111009"/>
            <a:ext cx="9144000" cy="588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latin typeface="Calibri" pitchFamily="34" charset="0"/>
              </a:defRPr>
            </a:lvl1pPr>
            <a:lvl2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sz="2400" dirty="0"/>
              <a:t>A Critical Obstacle in Backpropagation: </a:t>
            </a:r>
            <a:r>
              <a:rPr lang="en-US" sz="2400" dirty="0">
                <a:solidFill>
                  <a:srgbClr val="FF0000"/>
                </a:solidFill>
              </a:rPr>
              <a:t>Gradient </a:t>
            </a:r>
            <a:r>
              <a:rPr lang="en-US" sz="2400" dirty="0"/>
              <a:t>over Sampling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BB149F-B036-D531-F9C0-099922620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5231" y="3543859"/>
            <a:ext cx="762869" cy="7182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F4007D-2624-446F-8A39-55CD82773E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3958" y="4645361"/>
            <a:ext cx="972108" cy="4972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C6A50F-9385-B24A-68AE-06F811A4BE52}"/>
              </a:ext>
            </a:extLst>
          </p:cNvPr>
          <p:cNvSpPr txBox="1"/>
          <p:nvPr/>
        </p:nvSpPr>
        <p:spPr>
          <a:xfrm>
            <a:off x="5490102" y="4755492"/>
            <a:ext cx="77777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Gradient?</a:t>
            </a:r>
          </a:p>
        </p:txBody>
      </p:sp>
    </p:spTree>
    <p:extLst>
      <p:ext uri="{BB962C8B-B14F-4D97-AF65-F5344CB8AC3E}">
        <p14:creationId xmlns:p14="http://schemas.microsoft.com/office/powerpoint/2010/main" val="819953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A74F5-C6EA-952E-19D9-4CD6FED12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8675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Calibri" pitchFamily="34" charset="0"/>
              </a:rPr>
              <a:t>Problems of Classical Sampling Algorithms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E684F7-DB87-EB81-AB58-CE9997C59292}"/>
              </a:ext>
            </a:extLst>
          </p:cNvPr>
          <p:cNvSpPr txBox="1">
            <a:spLocks/>
          </p:cNvSpPr>
          <p:nvPr/>
        </p:nvSpPr>
        <p:spPr>
          <a:xfrm>
            <a:off x="502226" y="1246333"/>
            <a:ext cx="8147629" cy="33944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0033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0033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9pPr>
          </a:lstStyle>
          <a:p>
            <a:r>
              <a:rPr lang="en-US" sz="2400" dirty="0"/>
              <a:t>Inverse CDF</a:t>
            </a:r>
          </a:p>
          <a:p>
            <a:pPr lvl="1"/>
            <a:r>
              <a:rPr lang="en-US" sz="1600" dirty="0"/>
              <a:t>Can provide meaningful gradient</a:t>
            </a:r>
          </a:p>
          <a:p>
            <a:pPr lvl="1"/>
            <a:r>
              <a:rPr lang="en-US" sz="1600" dirty="0"/>
              <a:t>Only works in 1D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r>
              <a:rPr lang="en-US" sz="2400" dirty="0"/>
              <a:t>Markov Chain Monte Carlo (Gaussian proposal function)</a:t>
            </a:r>
          </a:p>
          <a:p>
            <a:pPr lvl="1"/>
            <a:r>
              <a:rPr lang="en-US" sz="1600" dirty="0"/>
              <a:t>Random walk</a:t>
            </a:r>
          </a:p>
          <a:p>
            <a:pPr lvl="1"/>
            <a:r>
              <a:rPr lang="en-US" sz="1600" dirty="0"/>
              <a:t>Can work in higher dimensionality</a:t>
            </a:r>
          </a:p>
          <a:p>
            <a:pPr lvl="1"/>
            <a:r>
              <a:rPr lang="en-US" sz="1600" dirty="0"/>
              <a:t>No useful gradient</a:t>
            </a:r>
          </a:p>
        </p:txBody>
      </p:sp>
      <p:pic>
        <p:nvPicPr>
          <p:cNvPr id="1026" name="Picture 2" descr="enter image description here">
            <a:extLst>
              <a:ext uri="{FF2B5EF4-FFF2-40B4-BE49-F238E27FC236}">
                <a16:creationId xmlns:a16="http://schemas.microsoft.com/office/drawing/2014/main" id="{32D6AD08-A4A3-9D37-32A9-72868C1AF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457" y="881149"/>
            <a:ext cx="2640257" cy="243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0437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BEBBA-0AC5-66D3-4D46-B9FDF5572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1B2B45-333E-7B72-8F97-39C9302C6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426" y="3067093"/>
            <a:ext cx="1848519" cy="1808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1BF866-E547-1F29-5387-486EB21DF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8" y="20566"/>
            <a:ext cx="8520600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Calibri" pitchFamily="34" charset="0"/>
              </a:rPr>
              <a:t>Two Possible Solutions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AC515D-9909-7EF6-83D3-65313D25090D}"/>
              </a:ext>
            </a:extLst>
          </p:cNvPr>
          <p:cNvSpPr txBox="1">
            <a:spLocks/>
          </p:cNvSpPr>
          <p:nvPr/>
        </p:nvSpPr>
        <p:spPr>
          <a:xfrm>
            <a:off x="126900" y="514960"/>
            <a:ext cx="4149826" cy="33944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0033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0033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9pPr>
          </a:lstStyle>
          <a:p>
            <a:r>
              <a:rPr lang="en-US" sz="1800" dirty="0"/>
              <a:t>Build a Surrogate Model</a:t>
            </a:r>
          </a:p>
          <a:p>
            <a:pPr lvl="1"/>
            <a:r>
              <a:rPr lang="en-US" dirty="0"/>
              <a:t>Neural Network</a:t>
            </a:r>
          </a:p>
          <a:p>
            <a:pPr lvl="1"/>
            <a:r>
              <a:rPr lang="en-US" dirty="0"/>
              <a:t>Approximate the sampling process</a:t>
            </a:r>
          </a:p>
          <a:p>
            <a:pPr lvl="1"/>
            <a:r>
              <a:rPr lang="en-US" dirty="0"/>
              <a:t>Differentiable</a:t>
            </a:r>
          </a:p>
          <a:p>
            <a:pPr lvl="1"/>
            <a:r>
              <a:rPr lang="en-US" dirty="0"/>
              <a:t>Easy to incorporate in the event-based analysis workflow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9F5796-D087-CE66-8BBB-86B788B52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220" y="2856967"/>
            <a:ext cx="2328863" cy="12668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52A67E-73E4-7784-8AD9-DB5CABA4F6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26021" y="508157"/>
                <a:ext cx="4784643" cy="3394472"/>
              </a:xfrm>
              <a:prstGeom prst="rect">
                <a:avLst/>
              </a:prstGeom>
            </p:spPr>
            <p:txBody>
              <a:bodyPr/>
              <a:lstStyle>
                <a:lvl1pPr marL="342900" indent="-342900" algn="l" rtl="0" eaLnBrk="0" fontAlgn="base" hangingPunct="0">
                  <a:spcBef>
                    <a:spcPts val="1200"/>
                  </a:spcBef>
                  <a:spcAft>
                    <a:spcPct val="0"/>
                  </a:spcAft>
                  <a:buChar char="•"/>
                  <a:defRPr sz="2000">
                    <a:solidFill>
                      <a:srgbClr val="003366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>
                    <a:solidFill>
                      <a:srgbClr val="003366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700">
                    <a:solidFill>
                      <a:srgbClr val="003366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1700">
                    <a:solidFill>
                      <a:srgbClr val="003366"/>
                    </a:solidFill>
                    <a:latin typeface="+mn-lt"/>
                    <a:ea typeface="Times New Roman" pitchFamily="18" charset="0"/>
                    <a:cs typeface="Helvetica" pitchFamily="34" charset="0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700">
                    <a:solidFill>
                      <a:srgbClr val="003366"/>
                    </a:solidFill>
                    <a:latin typeface="+mn-lt"/>
                    <a:ea typeface="Times New Roman" pitchFamily="18" charset="0"/>
                    <a:cs typeface="Helvetica" pitchFamily="34" charset="0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700">
                    <a:solidFill>
                      <a:srgbClr val="003366"/>
                    </a:solidFill>
                    <a:latin typeface="+mn-lt"/>
                    <a:ea typeface="Times New Roman" pitchFamily="18" charset="0"/>
                    <a:cs typeface="Helvetica" pitchFamily="34" charset="0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700">
                    <a:solidFill>
                      <a:srgbClr val="003366"/>
                    </a:solidFill>
                    <a:latin typeface="+mn-lt"/>
                    <a:ea typeface="Times New Roman" pitchFamily="18" charset="0"/>
                    <a:cs typeface="Helvetica" pitchFamily="34" charset="0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700">
                    <a:solidFill>
                      <a:srgbClr val="003366"/>
                    </a:solidFill>
                    <a:latin typeface="+mn-lt"/>
                    <a:ea typeface="Times New Roman" pitchFamily="18" charset="0"/>
                    <a:cs typeface="Helvetica" pitchFamily="34" charset="0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1700">
                    <a:solidFill>
                      <a:srgbClr val="003366"/>
                    </a:solidFill>
                    <a:latin typeface="+mn-lt"/>
                    <a:ea typeface="Times New Roman" pitchFamily="18" charset="0"/>
                    <a:cs typeface="Helvetica" pitchFamily="34" charset="0"/>
                  </a:defRPr>
                </a:lvl9pPr>
              </a:lstStyle>
              <a:p>
                <a:r>
                  <a:rPr lang="en-US" sz="1800" dirty="0"/>
                  <a:t>Make the Sampling Method Differentiable (LOITS - by Nobuo Sato)</a:t>
                </a:r>
              </a:p>
              <a:p>
                <a:pPr lvl="1"/>
                <a:r>
                  <a:rPr lang="en-US" dirty="0"/>
                  <a:t>Partition space into grid cells</a:t>
                </a:r>
              </a:p>
              <a:p>
                <a:pPr lvl="1"/>
                <a:r>
                  <a:rPr lang="en-US" dirty="0"/>
                  <a:t>Compute the distribution value at each grid point</a:t>
                </a:r>
              </a:p>
              <a:p>
                <a:pPr lvl="1"/>
                <a:r>
                  <a:rPr lang="en-US" dirty="0"/>
                  <a:t>Sample each grid cell</a:t>
                </a:r>
              </a:p>
              <a:p>
                <a:pPr lvl="2"/>
                <a:r>
                  <a:rPr lang="en-US" sz="1200" dirty="0"/>
                  <a:t>Compute marginal distribution in each dimension</a:t>
                </a:r>
              </a:p>
              <a:p>
                <a:pPr lvl="2"/>
                <a:r>
                  <a:rPr lang="en-US" sz="1200" dirty="0"/>
                  <a:t>1D inverse CDF in each dimension</a:t>
                </a:r>
              </a:p>
              <a:p>
                <a:pPr lvl="2"/>
                <a:r>
                  <a:rPr lang="en-US" sz="1200" dirty="0"/>
                  <a:t>Assemble the samples (Approximate)</a:t>
                </a:r>
              </a:p>
              <a:p>
                <a:pPr lvl="2"/>
                <a:r>
                  <a:rPr lang="en-US" sz="1200" dirty="0"/>
                  <a:t>MCMC Correction (Precise)</a:t>
                </a:r>
              </a:p>
              <a:p>
                <a:pPr lvl="3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>
                        <a:latin typeface="Cambria Math" panose="02040503050406030204" pitchFamily="18" charset="0"/>
                      </a:rPr>
                      <m:t>Ratio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𝑝𝑟𝑜𝑝</m:t>
                            </m:r>
                          </m:e>
                        </m:d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𝐿𝑂𝐼𝑇𝑆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𝑐𝑢𝑟𝑟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𝑐𝑢𝑟𝑟</m:t>
                            </m:r>
                          </m:e>
                        </m:d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𝐿𝑂𝐼𝑇𝑆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𝑝𝑟𝑜𝑝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1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752A67E-73E4-7784-8AD9-DB5CABA4F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021" y="508157"/>
                <a:ext cx="4784643" cy="3394472"/>
              </a:xfrm>
              <a:prstGeom prst="rect">
                <a:avLst/>
              </a:prstGeom>
              <a:blipFill>
                <a:blip r:embed="rId4"/>
                <a:stretch>
                  <a:fillRect l="-892" t="-898" r="-8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43BBC4CB-554D-5DB7-52E8-118A27E5D9BA}"/>
              </a:ext>
            </a:extLst>
          </p:cNvPr>
          <p:cNvSpPr txBox="1"/>
          <p:nvPr/>
        </p:nvSpPr>
        <p:spPr>
          <a:xfrm>
            <a:off x="4965594" y="4840450"/>
            <a:ext cx="3242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Braga et al., arXiv:2507.15768, 2025.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2EE5C8-A23F-3324-4790-A31F086E0DB0}"/>
              </a:ext>
            </a:extLst>
          </p:cNvPr>
          <p:cNvSpPr txBox="1"/>
          <p:nvPr/>
        </p:nvSpPr>
        <p:spPr>
          <a:xfrm>
            <a:off x="29446" y="4830960"/>
            <a:ext cx="3242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Alghamdi et al.,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ITCAI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2025.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39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B1228-B24F-7299-89B6-0C6B6D93B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63316"/>
            <a:ext cx="8520600" cy="572700"/>
          </a:xfrm>
        </p:spPr>
        <p:txBody>
          <a:bodyPr/>
          <a:lstStyle/>
          <a:p>
            <a:r>
              <a:rPr lang="en-US" dirty="0"/>
              <a:t>QCF Proxy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7916C7-F980-7FA2-675D-21F1E5AFE8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0900" y="930801"/>
                <a:ext cx="8520600" cy="3858253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Measurable observables</a:t>
                </a:r>
              </a:p>
              <a:p>
                <a:pPr lvl="1">
                  <a:lnSpc>
                    <a:spcPct val="10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sub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</m:sup>
                    </m:sSub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</m:sup>
                    </m:sSub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2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Cross-section distributions from proton and neutron targets, respectively.</a:t>
                </a:r>
              </a:p>
              <a:p>
                <a:pPr lvl="2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Driven by underlying quark distributions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𝒖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which act as proxies for QCFs.</a:t>
                </a:r>
              </a:p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Forward model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𝒖</m:t>
                      </m:r>
                      <m:d>
                        <m:d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US" sz="1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𝒖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US" sz="1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e>
                          </m:d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sSup>
                        <m:sSup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sSub>
                            <m:sSubPr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e>
                          </m:d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1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Inverse problem</a:t>
                </a:r>
              </a:p>
              <a:p>
                <a:pPr lvl="1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event-level samples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sub>
                      <m:sup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</m:sup>
                    </m:sSub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</m:sup>
                    </m:sSub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, infer QCF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parameters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lvl="1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7916C7-F980-7FA2-675D-21F1E5AFE8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0900" y="930801"/>
                <a:ext cx="8520600" cy="385825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F09D335-8BAE-735B-9DD8-B01A77A0C2ED}"/>
              </a:ext>
            </a:extLst>
          </p:cNvPr>
          <p:cNvSpPr txBox="1"/>
          <p:nvPr/>
        </p:nvSpPr>
        <p:spPr>
          <a:xfrm>
            <a:off x="29446" y="4830960"/>
            <a:ext cx="3242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Alghamdi et al.,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ITCAI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2025.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68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flowchart&#10;&#10;AI-generated content may be incorrect.">
            <a:extLst>
              <a:ext uri="{FF2B5EF4-FFF2-40B4-BE49-F238E27FC236}">
                <a16:creationId xmlns:a16="http://schemas.microsoft.com/office/drawing/2014/main" id="{14803907-16B6-9E4E-B668-F834B8090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72" y="899390"/>
            <a:ext cx="5289357" cy="297526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295DCFC-4AF7-3F01-6A2B-40AC33B74FD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1722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  <a:latin typeface="Calibri" pitchFamily="34" charset="0"/>
              </a:defRPr>
            </a:lvl1pPr>
            <a:lvl2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dirty="0"/>
              <a:t>Surrogate for Sampling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0619BF-4B18-1F1E-1E97-C7C96F355DA0}"/>
              </a:ext>
            </a:extLst>
          </p:cNvPr>
          <p:cNvSpPr txBox="1">
            <a:spLocks/>
          </p:cNvSpPr>
          <p:nvPr/>
        </p:nvSpPr>
        <p:spPr>
          <a:xfrm>
            <a:off x="230908" y="762000"/>
            <a:ext cx="4041639" cy="397576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003366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700">
                <a:solidFill>
                  <a:srgbClr val="00336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9pPr>
          </a:lstStyle>
          <a:p>
            <a:r>
              <a:rPr lang="en-US" dirty="0"/>
              <a:t>Conditional Diffusion Model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Denoising Network</a:t>
            </a:r>
          </a:p>
          <a:p>
            <a:pPr lvl="2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 MLP blocks (256 hidden units)</a:t>
            </a:r>
          </a:p>
          <a:p>
            <a:pPr lvl="2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FiLM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(Feature-wise Linear Modulation) conditioning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Noise schedule</a:t>
            </a:r>
          </a:p>
          <a:p>
            <a:pPr lvl="2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 = 1,000 steps</a:t>
            </a:r>
          </a:p>
          <a:p>
            <a:pPr lvl="2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= 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−4</a:t>
            </a:r>
          </a:p>
          <a:p>
            <a:pPr lvl="2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= 0.02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  <a:p>
            <a:pPr lvl="2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MSE loss between predicted and true noise</a:t>
            </a:r>
          </a:p>
          <a:p>
            <a:pPr lvl="2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Trained on 20M parameter-event pairs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1B0737-22BC-00A8-65C1-7F43A9BE1242}"/>
              </a:ext>
            </a:extLst>
          </p:cNvPr>
          <p:cNvSpPr txBox="1"/>
          <p:nvPr/>
        </p:nvSpPr>
        <p:spPr>
          <a:xfrm>
            <a:off x="29446" y="4830960"/>
            <a:ext cx="3242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Alghamdi et al.,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ITCAI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2025.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491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E0404-3360-D564-6861-5D6E40BEE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1" y="29527"/>
            <a:ext cx="8520600" cy="572700"/>
          </a:xfrm>
        </p:spPr>
        <p:txBody>
          <a:bodyPr/>
          <a:lstStyle/>
          <a:p>
            <a:r>
              <a:rPr lang="en-US" dirty="0"/>
              <a:t>QCF Inference</a:t>
            </a:r>
          </a:p>
        </p:txBody>
      </p:sp>
      <p:pic>
        <p:nvPicPr>
          <p:cNvPr id="7" name="Picture 6" descr="A diagram of a graph&#10;&#10;AI-generated content may be incorrect.">
            <a:extLst>
              <a:ext uri="{FF2B5EF4-FFF2-40B4-BE49-F238E27FC236}">
                <a16:creationId xmlns:a16="http://schemas.microsoft.com/office/drawing/2014/main" id="{1DF78C60-BB05-A378-A386-935C6AA5C0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35" y="1608768"/>
            <a:ext cx="2622188" cy="19686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486ABA-036D-2298-8FDA-4A76B1DAED91}"/>
              </a:ext>
            </a:extLst>
          </p:cNvPr>
          <p:cNvSpPr txBox="1"/>
          <p:nvPr/>
        </p:nvSpPr>
        <p:spPr>
          <a:xfrm>
            <a:off x="114253" y="966998"/>
            <a:ext cx="27699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QCF Parameters Inference</a:t>
            </a:r>
          </a:p>
        </p:txBody>
      </p:sp>
      <p:pic>
        <p:nvPicPr>
          <p:cNvPr id="4" name="Picture 3" descr="A screenshot of a graph&#10;&#10;AI-generated content may be incorrect.">
            <a:extLst>
              <a:ext uri="{FF2B5EF4-FFF2-40B4-BE49-F238E27FC236}">
                <a16:creationId xmlns:a16="http://schemas.microsoft.com/office/drawing/2014/main" id="{E8FE03A9-9291-96FD-C01E-7C8495AF4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416" y="488221"/>
            <a:ext cx="2712401" cy="46257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3BAE1C-4C94-26B9-AB40-7F9EE8A05DAC}"/>
              </a:ext>
            </a:extLst>
          </p:cNvPr>
          <p:cNvSpPr txBox="1"/>
          <p:nvPr/>
        </p:nvSpPr>
        <p:spPr>
          <a:xfrm>
            <a:off x="3649503" y="248659"/>
            <a:ext cx="2010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Reconstructed QCF</a:t>
            </a:r>
          </a:p>
        </p:txBody>
      </p:sp>
      <p:pic>
        <p:nvPicPr>
          <p:cNvPr id="3" name="Picture 2" descr="A comparison of a normalized yield graph&#10;&#10;AI-generated content may be incorrect.">
            <a:extLst>
              <a:ext uri="{FF2B5EF4-FFF2-40B4-BE49-F238E27FC236}">
                <a16:creationId xmlns:a16="http://schemas.microsoft.com/office/drawing/2014/main" id="{C5ED25DD-0A51-0B83-FAEE-A816A3688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101" y="557740"/>
            <a:ext cx="2913818" cy="45259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37DCB9-F71E-BFF8-4611-7E37687C4674}"/>
              </a:ext>
            </a:extLst>
          </p:cNvPr>
          <p:cNvSpPr txBox="1"/>
          <p:nvPr/>
        </p:nvSpPr>
        <p:spPr>
          <a:xfrm>
            <a:off x="6648150" y="248659"/>
            <a:ext cx="21841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Reconstructed Cross-section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95B653-4D69-A3B3-0EEF-E9A66D26EF82}"/>
              </a:ext>
            </a:extLst>
          </p:cNvPr>
          <p:cNvSpPr txBox="1"/>
          <p:nvPr/>
        </p:nvSpPr>
        <p:spPr>
          <a:xfrm>
            <a:off x="29446" y="4830960"/>
            <a:ext cx="3242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Alghamdi et al.,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ITCAI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2025.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48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B6BFE-FA70-BF2D-E6B7-F52F6D047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3A57D-A99E-55EA-D086-6D0447942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742"/>
            <a:ext cx="8520600" cy="5727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61B8C-A4D2-DFA0-C58E-C03B6AB43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5975" y="526166"/>
            <a:ext cx="8520600" cy="375219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Inverse Problem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Generative AI for Inverse Problem</a:t>
            </a:r>
          </a:p>
          <a:p>
            <a:pPr>
              <a:lnSpc>
                <a:spcPct val="150000"/>
              </a:lnSpc>
            </a:pPr>
            <a:r>
              <a:rPr lang="en-US" dirty="0"/>
              <a:t>Model-Independent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Reconstruct Scattering Amplitudes from Pion-Pion Scattering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Sampling Problem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QCF Parameterization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Unfolding Detector Effects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Model-Dependent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Extraction of Compton Form factors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Extracting TMDs from SIDIS Data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Out-of-Domain Problem and An Active Learning Solution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Conclusion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CB2BA0-D835-32DF-B959-9FAEB70BB8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03029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A8F79-AD5B-F0E4-F913-A1A2363CF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1255"/>
            <a:ext cx="8520600" cy="572700"/>
          </a:xfrm>
        </p:spPr>
        <p:txBody>
          <a:bodyPr/>
          <a:lstStyle/>
          <a:p>
            <a:r>
              <a:rPr lang="en-US" dirty="0"/>
              <a:t>Unfolding Detector Effects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63E49B-58AB-5E2B-4F65-43DCCDAFB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56" y="851957"/>
            <a:ext cx="5219135" cy="212118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C291E4-D582-390F-6732-9B811222C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6391" y="673768"/>
            <a:ext cx="3730353" cy="40640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/>
              <a:t>Smearing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Finite resolution of the detector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Distortion of measured distribution</a:t>
            </a:r>
          </a:p>
          <a:p>
            <a:pPr>
              <a:spcBef>
                <a:spcPts val="600"/>
              </a:spcBef>
            </a:pPr>
            <a:r>
              <a:rPr lang="en-US" dirty="0"/>
              <a:t>Acceptance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Detector’s inability to cover the full space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Lost sections of detected distributions</a:t>
            </a:r>
          </a:p>
          <a:p>
            <a:pPr>
              <a:spcBef>
                <a:spcPts val="600"/>
              </a:spcBef>
            </a:pPr>
            <a:r>
              <a:rPr lang="en-US" dirty="0"/>
              <a:t>Inefficiency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Detector’s failure to register certain particles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Missing data</a:t>
            </a:r>
          </a:p>
        </p:txBody>
      </p:sp>
      <p:pic>
        <p:nvPicPr>
          <p:cNvPr id="2050" name="Picture 2" descr="Jefferson Lab Experimental Hall B">
            <a:extLst>
              <a:ext uri="{FF2B5EF4-FFF2-40B4-BE49-F238E27FC236}">
                <a16:creationId xmlns:a16="http://schemas.microsoft.com/office/drawing/2014/main" id="{43F4FC11-4496-58FD-4429-9A69CEB91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823" y="3289300"/>
            <a:ext cx="1469480" cy="144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Charcoal Drawing Of A Leopard In Black And White, Leopard Clipart, White  Clipart, Drawing Clipart PNG Transparent Image and Clipart for Free Download">
            <a:extLst>
              <a:ext uri="{FF2B5EF4-FFF2-40B4-BE49-F238E27FC236}">
                <a16:creationId xmlns:a16="http://schemas.microsoft.com/office/drawing/2014/main" id="{4A217E9A-4840-A9A4-D196-FE01E64D2B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60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11913-320C-4B26-D47C-CDAC8F28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3303"/>
            <a:ext cx="8520600" cy="572700"/>
          </a:xfrm>
        </p:spPr>
        <p:txBody>
          <a:bodyPr/>
          <a:lstStyle/>
          <a:p>
            <a:r>
              <a:rPr lang="en-US" dirty="0"/>
              <a:t>Extracting Physics Properties from Observed Events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7A57CA-6C0E-3B35-28EA-BF0E32E96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4153"/>
            <a:ext cx="9144000" cy="313334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F76B5B-4690-016D-ADDD-66D9EAE704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282377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D3549-1D40-3747-895A-B307E915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53" y="113488"/>
            <a:ext cx="8520600" cy="572700"/>
          </a:xfrm>
        </p:spPr>
        <p:txBody>
          <a:bodyPr/>
          <a:lstStyle/>
          <a:p>
            <a:r>
              <a:rPr lang="en-US" dirty="0"/>
              <a:t>Unfolding Detector Effects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732563-F49A-EFE8-B657-B5B204A24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1309" y="1152525"/>
            <a:ext cx="6961381" cy="3416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016474-E102-9E0B-E49B-65ECD66E9D87}"/>
              </a:ext>
            </a:extLst>
          </p:cNvPr>
          <p:cNvSpPr txBox="1"/>
          <p:nvPr/>
        </p:nvSpPr>
        <p:spPr>
          <a:xfrm>
            <a:off x="29446" y="4830960"/>
            <a:ext cx="3242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Image c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redit to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Marco Battaglieri</a:t>
            </a:r>
          </a:p>
        </p:txBody>
      </p:sp>
    </p:spTree>
    <p:extLst>
      <p:ext uri="{BB962C8B-B14F-4D97-AF65-F5344CB8AC3E}">
        <p14:creationId xmlns:p14="http://schemas.microsoft.com/office/powerpoint/2010/main" val="30026552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C72E1-596F-496F-A20A-DFA1D1C22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20600" cy="572700"/>
          </a:xfrm>
        </p:spPr>
        <p:txBody>
          <a:bodyPr/>
          <a:lstStyle/>
          <a:p>
            <a:r>
              <a:rPr lang="en-US" dirty="0"/>
              <a:t>Detector Surrogate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24A2F-D2DA-4D9F-80EF-8E76ABEA2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157" y="523685"/>
            <a:ext cx="4074695" cy="2674041"/>
          </a:xfrm>
        </p:spPr>
        <p:txBody>
          <a:bodyPr/>
          <a:lstStyle/>
          <a:p>
            <a:r>
              <a:rPr lang="en-US" dirty="0"/>
              <a:t>Detector Proxy GAN</a:t>
            </a:r>
          </a:p>
          <a:p>
            <a:pPr lvl="1"/>
            <a:r>
              <a:rPr lang="en-US" dirty="0"/>
              <a:t>Conditional GAN</a:t>
            </a:r>
          </a:p>
          <a:p>
            <a:pPr lvl="1"/>
            <a:r>
              <a:rPr lang="en-US" dirty="0"/>
              <a:t>Training samples</a:t>
            </a:r>
          </a:p>
          <a:p>
            <a:pPr lvl="2"/>
            <a:r>
              <a:rPr lang="en-US" dirty="0"/>
              <a:t>From guessed vertex-level samples and corresponding detector-level samples using a detector simulator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5390D-C21A-4574-82B9-F7F3C4DC6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239" y="2571751"/>
            <a:ext cx="4338361" cy="2571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8DD7EC-39C7-F25E-5689-ACD999E5798F}"/>
              </a:ext>
            </a:extLst>
          </p:cNvPr>
          <p:cNvSpPr txBox="1"/>
          <p:nvPr/>
        </p:nvSpPr>
        <p:spPr>
          <a:xfrm>
            <a:off x="0" y="4866501"/>
            <a:ext cx="3368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Alanazi et al., Phys. Rev. D 106, 096002, 2022</a:t>
            </a:r>
          </a:p>
        </p:txBody>
      </p:sp>
    </p:spTree>
    <p:extLst>
      <p:ext uri="{BB962C8B-B14F-4D97-AF65-F5344CB8AC3E}">
        <p14:creationId xmlns:p14="http://schemas.microsoft.com/office/powerpoint/2010/main" val="1440644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507FA-913D-75EE-CBAF-625A1CD60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6" y="0"/>
            <a:ext cx="5821675" cy="857250"/>
          </a:xfrm>
        </p:spPr>
        <p:txBody>
          <a:bodyPr/>
          <a:lstStyle/>
          <a:p>
            <a:r>
              <a:rPr lang="en-US" dirty="0"/>
              <a:t>Detector Surrogate for Electron-Proton Scattering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C1675-8137-0C17-74EB-60B127335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42" y="784078"/>
            <a:ext cx="8948821" cy="3394472"/>
          </a:xfrm>
        </p:spPr>
        <p:txBody>
          <a:bodyPr/>
          <a:lstStyle/>
          <a:p>
            <a:r>
              <a:rPr lang="en-US" dirty="0"/>
              <a:t>Detector Surrogate</a:t>
            </a:r>
          </a:p>
          <a:p>
            <a:pPr lvl="1"/>
            <a:r>
              <a:rPr lang="en-US" sz="1200" dirty="0">
                <a:solidFill>
                  <a:srgbClr val="231F20"/>
                </a:solidFill>
                <a:latin typeface="AdvOT483a8203"/>
              </a:rPr>
              <a:t>Conditional GAN Architecture</a:t>
            </a:r>
          </a:p>
          <a:p>
            <a:pPr lvl="1"/>
            <a:r>
              <a:rPr lang="en-US" sz="1200" dirty="0">
                <a:solidFill>
                  <a:srgbClr val="231F20"/>
                </a:solidFill>
                <a:latin typeface="AdvOT483a8203"/>
              </a:rPr>
              <a:t>Translate vertex-level events to detector level events</a:t>
            </a:r>
          </a:p>
          <a:p>
            <a:pPr lvl="1"/>
            <a:r>
              <a:rPr lang="en-US" sz="1200" dirty="0">
                <a:solidFill>
                  <a:srgbClr val="231F20"/>
                </a:solidFill>
                <a:latin typeface="AdvOT483a8203"/>
              </a:rPr>
              <a:t>Trained by detector parametrization provided by the </a:t>
            </a:r>
            <a:r>
              <a:rPr lang="en-US" sz="1200" dirty="0" err="1">
                <a:solidFill>
                  <a:srgbClr val="231F20"/>
                </a:solidFill>
                <a:latin typeface="AdvOTb748f40a.I"/>
              </a:rPr>
              <a:t>eic</a:t>
            </a:r>
            <a:r>
              <a:rPr lang="en-US" sz="1200" dirty="0">
                <a:solidFill>
                  <a:srgbClr val="231F20"/>
                </a:solidFill>
                <a:latin typeface="AdvOTb748f40a.I"/>
              </a:rPr>
              <a:t>-smear</a:t>
            </a:r>
            <a:r>
              <a:rPr lang="en-US" sz="1200" dirty="0">
                <a:solidFill>
                  <a:srgbClr val="231F20"/>
                </a:solidFill>
                <a:latin typeface="AdvOT483a8203"/>
              </a:rPr>
              <a:t>.</a:t>
            </a:r>
          </a:p>
          <a:p>
            <a:r>
              <a:rPr lang="en-US" dirty="0"/>
              <a:t>Vertex-level events</a:t>
            </a:r>
          </a:p>
          <a:p>
            <a:pPr lvl="1"/>
            <a:r>
              <a:rPr lang="en-US" sz="1200" dirty="0">
                <a:solidFill>
                  <a:srgbClr val="231F20"/>
                </a:solidFill>
                <a:latin typeface="AdvOT483a8203"/>
              </a:rPr>
              <a:t>JAM global QCD analysis</a:t>
            </a:r>
          </a:p>
          <a:p>
            <a:r>
              <a:rPr lang="en-US" dirty="0"/>
              <a:t>Detector-level events</a:t>
            </a:r>
          </a:p>
          <a:p>
            <a:pPr lvl="1"/>
            <a:r>
              <a:rPr lang="en-US" dirty="0">
                <a:solidFill>
                  <a:srgbClr val="231F20"/>
                </a:solidFill>
                <a:latin typeface="AdvOT483a8203"/>
              </a:rPr>
              <a:t>Simulated by EIC-smear</a:t>
            </a:r>
          </a:p>
          <a:p>
            <a:pPr lvl="1"/>
            <a:r>
              <a:rPr lang="en-US" b="0" dirty="0">
                <a:latin typeface="CMR12"/>
              </a:rPr>
              <a:t>V</a:t>
            </a:r>
            <a:r>
              <a:rPr lang="en-US" sz="1200" dirty="0">
                <a:latin typeface="CMR12"/>
              </a:rPr>
              <a:t>ertex- and detector-level distributions for </a:t>
            </a:r>
            <a:r>
              <a:rPr lang="en-US" sz="1200" i="1" dirty="0">
                <a:latin typeface="CMMI12"/>
              </a:rPr>
              <a:t>ν</a:t>
            </a:r>
            <a:r>
              <a:rPr lang="en-US" sz="638" dirty="0">
                <a:latin typeface="CMR8"/>
              </a:rPr>
              <a:t>1 </a:t>
            </a:r>
            <a:r>
              <a:rPr lang="en-US" sz="1200" dirty="0">
                <a:latin typeface="CMR12"/>
              </a:rPr>
              <a:t>and </a:t>
            </a:r>
            <a:r>
              <a:rPr lang="en-US" sz="1200" i="1" dirty="0">
                <a:latin typeface="CMMI12"/>
              </a:rPr>
              <a:t>ν</a:t>
            </a:r>
            <a:r>
              <a:rPr lang="en-US" sz="638" dirty="0">
                <a:latin typeface="CMR8"/>
              </a:rPr>
              <a:t>2</a:t>
            </a:r>
            <a:r>
              <a:rPr lang="en-US" sz="1200" dirty="0">
                <a:latin typeface="CMR12"/>
              </a:rPr>
              <a:t>, where </a:t>
            </a:r>
            <a:r>
              <a:rPr lang="en-US" sz="1350" dirty="0">
                <a:latin typeface="CMR12"/>
              </a:rPr>
              <a:t>significant distortions are observed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C501F5-F038-ED82-5483-4FD923368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345" y="23009"/>
            <a:ext cx="2907918" cy="32386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5F9F5A-BC89-489B-6F1C-B84D42AFD3DB}"/>
              </a:ext>
            </a:extLst>
          </p:cNvPr>
          <p:cNvSpPr txBox="1"/>
          <p:nvPr/>
        </p:nvSpPr>
        <p:spPr>
          <a:xfrm>
            <a:off x="5539874" y="3261631"/>
            <a:ext cx="3429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dirty="0">
                <a:latin typeface="CMR12"/>
              </a:rPr>
              <a:t>Comparison of training features at the vertex level (generated, </a:t>
            </a:r>
            <a:r>
              <a:rPr lang="en-US" sz="1200" dirty="0">
                <a:solidFill>
                  <a:srgbClr val="00B050"/>
                </a:solidFill>
                <a:latin typeface="CMR12"/>
              </a:rPr>
              <a:t>green</a:t>
            </a:r>
            <a:r>
              <a:rPr lang="en-US" sz="1200" dirty="0">
                <a:latin typeface="CMR12"/>
              </a:rPr>
              <a:t> histograms) and detector level (smeared, </a:t>
            </a:r>
            <a:r>
              <a:rPr lang="en-US" sz="1200" dirty="0">
                <a:solidFill>
                  <a:srgbClr val="0070C0"/>
                </a:solidFill>
                <a:latin typeface="CMR12"/>
              </a:rPr>
              <a:t>blue</a:t>
            </a:r>
            <a:r>
              <a:rPr lang="en-US" sz="1200" dirty="0">
                <a:latin typeface="CMR12"/>
              </a:rPr>
              <a:t> histograms) with the MLEG generated synthetic data (</a:t>
            </a:r>
            <a:r>
              <a:rPr lang="en-US" sz="1200" dirty="0">
                <a:solidFill>
                  <a:srgbClr val="FF0000"/>
                </a:solidFill>
                <a:latin typeface="CMR12"/>
              </a:rPr>
              <a:t>red</a:t>
            </a:r>
            <a:r>
              <a:rPr lang="en-US" sz="1200" dirty="0">
                <a:latin typeface="CMR12"/>
              </a:rPr>
              <a:t> histograms). The insets illustrate the local smearing effect at the points indicated by the green vertical dashed lines.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32F1AB-6046-9D06-B5FC-0695C6E742E6}"/>
              </a:ext>
            </a:extLst>
          </p:cNvPr>
          <p:cNvSpPr txBox="1"/>
          <p:nvPr/>
        </p:nvSpPr>
        <p:spPr>
          <a:xfrm>
            <a:off x="-697" y="4889584"/>
            <a:ext cx="29803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Alanazi et al., Phys. Rev. D 106, 096002, 2022</a:t>
            </a:r>
          </a:p>
        </p:txBody>
      </p:sp>
    </p:spTree>
    <p:extLst>
      <p:ext uri="{BB962C8B-B14F-4D97-AF65-F5344CB8AC3E}">
        <p14:creationId xmlns:p14="http://schemas.microsoft.com/office/powerpoint/2010/main" val="1388839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92929-4882-49DF-9D03-8B4BA68A4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270" y="9432"/>
            <a:ext cx="2193340" cy="456084"/>
          </a:xfrm>
        </p:spPr>
        <p:txBody>
          <a:bodyPr/>
          <a:lstStyle/>
          <a:p>
            <a:r>
              <a:rPr lang="en-US" sz="2100" dirty="0"/>
              <a:t>Unfolding Results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EECCDC-3E9F-41F2-807C-70952F06D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36" y="454822"/>
            <a:ext cx="2778170" cy="23341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11D51E-3B56-4EB0-B928-E644E092F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2" y="2818857"/>
            <a:ext cx="2778170" cy="23246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124EE5-D3D4-BA99-BB50-BB751CFBF6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722" y="2603639"/>
            <a:ext cx="3650937" cy="21643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F3328F-C891-8651-69E8-939474120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9111" y="445882"/>
            <a:ext cx="3650938" cy="21364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12D001-6CBD-6A46-8B2A-536745BC2A2E}"/>
              </a:ext>
            </a:extLst>
          </p:cNvPr>
          <p:cNvSpPr txBox="1"/>
          <p:nvPr/>
        </p:nvSpPr>
        <p:spPr>
          <a:xfrm>
            <a:off x="3162452" y="4846698"/>
            <a:ext cx="3368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Alanazi et al., Phys. Rev. D 106, 096002,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3E0280-4CC0-5478-2BC6-ABD3416710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4546" y="9432"/>
            <a:ext cx="2092151" cy="25728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1A704E-63E7-D2C2-A574-1207FCF8B7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3899" y="2582294"/>
            <a:ext cx="2160730" cy="25517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8B767FBB-0B9E-3F7C-B07E-AC488659DE50}"/>
              </a:ext>
            </a:extLst>
          </p:cNvPr>
          <p:cNvSpPr txBox="1">
            <a:spLocks/>
          </p:cNvSpPr>
          <p:nvPr/>
        </p:nvSpPr>
        <p:spPr>
          <a:xfrm>
            <a:off x="6427535" y="57233"/>
            <a:ext cx="699675" cy="456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 pitchFamily="34" charset="0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/>
              <a:t>HERA</a:t>
            </a:r>
          </a:p>
        </p:txBody>
      </p:sp>
    </p:spTree>
    <p:extLst>
      <p:ext uri="{BB962C8B-B14F-4D97-AF65-F5344CB8AC3E}">
        <p14:creationId xmlns:p14="http://schemas.microsoft.com/office/powerpoint/2010/main" val="3295097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6390450" cy="530550"/>
          </a:xfrm>
          <a:prstGeom prst="rect">
            <a:avLst/>
          </a:prstGeom>
        </p:spPr>
        <p:txBody>
          <a:bodyPr spcFirstLastPara="1" vert="horz" wrap="square" lIns="68569" tIns="68569" rIns="68569" bIns="68569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115000"/>
              </a:lnSpc>
            </a:pPr>
            <a:r>
              <a:rPr lang="en-US" sz="2000" dirty="0">
                <a:latin typeface="Times New Roman"/>
                <a:ea typeface="Times New Roman"/>
                <a:cs typeface="Times New Roman"/>
                <a:sym typeface="Times New Roman"/>
              </a:rPr>
              <a:t>Detector Effect for CLAS Exclusive 2π photoproduction </a:t>
            </a:r>
            <a:endParaRPr lang="en-US" dirty="0"/>
          </a:p>
        </p:txBody>
      </p:sp>
      <p:sp>
        <p:nvSpPr>
          <p:cNvPr id="309" name="Google Shape;309;p32"/>
          <p:cNvSpPr txBox="1"/>
          <p:nvPr/>
        </p:nvSpPr>
        <p:spPr>
          <a:xfrm>
            <a:off x="184396" y="592985"/>
            <a:ext cx="6858000" cy="340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42900" indent="-247650">
              <a:lnSpc>
                <a:spcPct val="115000"/>
              </a:lnSpc>
              <a:buSzPts val="1600"/>
              <a:buFont typeface="Times New Roman"/>
              <a:buChar char="●"/>
            </a:pPr>
            <a:r>
              <a:rPr lang="en" sz="1600" dirty="0">
                <a:latin typeface="Times New Roman"/>
                <a:ea typeface="Times New Roman"/>
                <a:cs typeface="Times New Roman"/>
                <a:sym typeface="Times New Roman"/>
              </a:rPr>
              <a:t>Detector Simulation GAN (DS-GAN): Simulate the smearing detector effects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115000"/>
              </a:lnSpc>
            </a:pP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115000"/>
              </a:lnSpc>
            </a:pP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115000"/>
              </a:lnSpc>
            </a:pP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lnSpc>
                <a:spcPct val="115000"/>
              </a:lnSpc>
            </a:pP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1" indent="-247650">
              <a:lnSpc>
                <a:spcPct val="115000"/>
              </a:lnSpc>
              <a:buSzPts val="1600"/>
              <a:buFont typeface="Times New Roman"/>
              <a:buChar char="○"/>
            </a:pPr>
            <a:endParaRPr lang="en" sz="12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p32"/>
          <p:cNvSpPr/>
          <p:nvPr/>
        </p:nvSpPr>
        <p:spPr>
          <a:xfrm>
            <a:off x="3011682" y="1208769"/>
            <a:ext cx="1512168" cy="354094"/>
          </a:xfrm>
          <a:prstGeom prst="flowChartDecision">
            <a:avLst/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r>
              <a:rPr lang="en" sz="1050" b="1" dirty="0"/>
              <a:t>DS-GAN</a:t>
            </a:r>
            <a:endParaRPr sz="1050" b="1" dirty="0"/>
          </a:p>
        </p:txBody>
      </p:sp>
      <p:sp>
        <p:nvSpPr>
          <p:cNvPr id="313" name="Google Shape;313;p32"/>
          <p:cNvSpPr/>
          <p:nvPr/>
        </p:nvSpPr>
        <p:spPr>
          <a:xfrm>
            <a:off x="1455127" y="1208730"/>
            <a:ext cx="1337588" cy="354150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SzPts val="1100"/>
            </a:pPr>
            <a:r>
              <a:rPr lang="en" sz="1050" b="1" dirty="0">
                <a:latin typeface="Times New Roman"/>
                <a:ea typeface="Times New Roman"/>
                <a:cs typeface="Times New Roman"/>
                <a:sym typeface="Times New Roman"/>
              </a:rPr>
              <a:t>Vertex-level</a:t>
            </a:r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14" name="Google Shape;314;p32"/>
          <p:cNvCxnSpPr>
            <a:cxnSpLocks/>
            <a:stCxn id="313" idx="3"/>
            <a:endCxn id="312" idx="1"/>
          </p:cNvCxnSpPr>
          <p:nvPr/>
        </p:nvCxnSpPr>
        <p:spPr>
          <a:xfrm>
            <a:off x="2792715" y="1385805"/>
            <a:ext cx="218967" cy="11"/>
          </a:xfrm>
          <a:prstGeom prst="straightConnector1">
            <a:avLst/>
          </a:prstGeom>
          <a:noFill/>
          <a:ln w="19050" cap="flat" cmpd="sng">
            <a:solidFill>
              <a:srgbClr val="44546A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5" name="Google Shape;315;p32"/>
          <p:cNvCxnSpPr>
            <a:cxnSpLocks/>
            <a:stCxn id="312" idx="3"/>
            <a:endCxn id="316" idx="1"/>
          </p:cNvCxnSpPr>
          <p:nvPr/>
        </p:nvCxnSpPr>
        <p:spPr>
          <a:xfrm flipV="1">
            <a:off x="4523850" y="1385805"/>
            <a:ext cx="174840" cy="11"/>
          </a:xfrm>
          <a:prstGeom prst="straightConnector1">
            <a:avLst/>
          </a:prstGeom>
          <a:noFill/>
          <a:ln w="19050" cap="flat" cmpd="sng">
            <a:solidFill>
              <a:srgbClr val="44546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6" name="Google Shape;316;p32"/>
          <p:cNvSpPr/>
          <p:nvPr/>
        </p:nvSpPr>
        <p:spPr>
          <a:xfrm>
            <a:off x="4698690" y="1208730"/>
            <a:ext cx="1337588" cy="354150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r>
              <a:rPr lang="en" sz="1050" b="1" dirty="0">
                <a:latin typeface="Times New Roman"/>
                <a:ea typeface="Times New Roman"/>
                <a:cs typeface="Times New Roman"/>
                <a:sym typeface="Times New Roman"/>
              </a:rPr>
              <a:t>Detector-level</a:t>
            </a:r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CAAA8C-D864-E3F9-234D-D6814D6FC99A}"/>
              </a:ext>
            </a:extLst>
          </p:cNvPr>
          <p:cNvSpPr txBox="1"/>
          <p:nvPr/>
        </p:nvSpPr>
        <p:spPr>
          <a:xfrm>
            <a:off x="2088209" y="933861"/>
            <a:ext cx="3429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050" b="1" dirty="0">
                <a:solidFill>
                  <a:srgbClr val="9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MC-Phase Space Events</a:t>
            </a:r>
            <a:endParaRPr lang="en-US" sz="105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304E7F-A7AC-7614-BDF9-DF85233C11C5}"/>
              </a:ext>
            </a:extLst>
          </p:cNvPr>
          <p:cNvSpPr txBox="1"/>
          <p:nvPr/>
        </p:nvSpPr>
        <p:spPr>
          <a:xfrm>
            <a:off x="-69052" y="4866501"/>
            <a:ext cx="35044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Alghamdi et al., Phys. Rev. D 108, 094030, 2023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12A28B-C3ED-0E2E-32A9-2E71E4D58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376" y="11506"/>
            <a:ext cx="1907624" cy="1495795"/>
          </a:xfrm>
          <a:prstGeom prst="rect">
            <a:avLst/>
          </a:prstGeom>
        </p:spPr>
      </p:pic>
      <p:pic>
        <p:nvPicPr>
          <p:cNvPr id="3" name="Google Shape;413;p40">
            <a:extLst>
              <a:ext uri="{FF2B5EF4-FFF2-40B4-BE49-F238E27FC236}">
                <a16:creationId xmlns:a16="http://schemas.microsoft.com/office/drawing/2014/main" id="{CD0B058D-4487-D5A5-21F3-3CF48804741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49" y="2007674"/>
            <a:ext cx="2862318" cy="227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15;p40">
            <a:extLst>
              <a:ext uri="{FF2B5EF4-FFF2-40B4-BE49-F238E27FC236}">
                <a16:creationId xmlns:a16="http://schemas.microsoft.com/office/drawing/2014/main" id="{9B7EBFCC-6F69-7187-00AB-C7B3C4D573F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3928" y="1987049"/>
            <a:ext cx="2994257" cy="22931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EF040FE-8F1E-1BC6-F6C1-174CEDDE20EF}"/>
              </a:ext>
            </a:extLst>
          </p:cNvPr>
          <p:cNvSpPr txBox="1">
            <a:spLocks/>
          </p:cNvSpPr>
          <p:nvPr/>
        </p:nvSpPr>
        <p:spPr bwMode="auto">
          <a:xfrm>
            <a:off x="3473611" y="4415451"/>
            <a:ext cx="2283768" cy="27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Char char="§"/>
              <a:defRPr sz="2000" b="1">
                <a:solidFill>
                  <a:srgbClr val="003366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003366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700">
                <a:solidFill>
                  <a:srgbClr val="003366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003366"/>
                </a:solidFill>
                <a:latin typeface="Calibri" pitchFamily="34" charset="0"/>
                <a:ea typeface="Times New Roman" pitchFamily="18" charset="0"/>
                <a:cs typeface="Helvetic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Calibri" pitchFamily="34" charset="0"/>
                <a:ea typeface="Times New Roman" pitchFamily="18" charset="0"/>
                <a:cs typeface="Helvetica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9pPr>
          </a:lstStyle>
          <a:p>
            <a:pPr marL="0" indent="0" algn="ctr">
              <a:buNone/>
            </a:pPr>
            <a:r>
              <a:rPr lang="en-US" sz="1200" b="0" dirty="0">
                <a:solidFill>
                  <a:srgbClr val="231F20"/>
                </a:solidFill>
                <a:latin typeface="AdvOT483a8203"/>
              </a:rPr>
              <a:t>CLAS Resolution</a:t>
            </a:r>
            <a:endParaRPr lang="en-US" sz="1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DD3D727-2045-5F31-662D-3FBB721B8BAF}"/>
              </a:ext>
            </a:extLst>
          </p:cNvPr>
          <p:cNvSpPr txBox="1">
            <a:spLocks/>
          </p:cNvSpPr>
          <p:nvPr/>
        </p:nvSpPr>
        <p:spPr bwMode="auto">
          <a:xfrm>
            <a:off x="8298" y="4420798"/>
            <a:ext cx="3119914" cy="270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Char char="§"/>
              <a:defRPr sz="2000" b="1">
                <a:solidFill>
                  <a:srgbClr val="003366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rgbClr val="003366"/>
                </a:solidFill>
                <a:latin typeface="Calibri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700">
                <a:solidFill>
                  <a:srgbClr val="003366"/>
                </a:solidFill>
                <a:latin typeface="Calibri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rgbClr val="003366"/>
                </a:solidFill>
                <a:latin typeface="Calibri" pitchFamily="34" charset="0"/>
                <a:ea typeface="Times New Roman" pitchFamily="18" charset="0"/>
                <a:cs typeface="Helvetica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Calibri" pitchFamily="34" charset="0"/>
                <a:ea typeface="Times New Roman" pitchFamily="18" charset="0"/>
                <a:cs typeface="Helvetica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rgbClr val="003366"/>
                </a:solidFill>
                <a:latin typeface="+mn-lt"/>
                <a:ea typeface="Times New Roman" pitchFamily="18" charset="0"/>
                <a:cs typeface="Helvetica" pitchFamily="34" charset="0"/>
              </a:defRPr>
            </a:lvl9pPr>
          </a:lstStyle>
          <a:p>
            <a:pPr marL="0" indent="0" algn="ctr">
              <a:buNone/>
            </a:pPr>
            <a:r>
              <a:rPr lang="en-US" sz="1350" b="0" dirty="0">
                <a:solidFill>
                  <a:srgbClr val="231F20"/>
                </a:solidFill>
                <a:latin typeface="AdvOT483a8203"/>
              </a:rPr>
              <a:t>MC REC events vs </a:t>
            </a:r>
            <a:r>
              <a:rPr lang="en-US" sz="1200" b="0" dirty="0">
                <a:solidFill>
                  <a:srgbClr val="231F20"/>
                </a:solidFill>
                <a:latin typeface="AdvOT483a8203"/>
              </a:rPr>
              <a:t>DS-GAN</a:t>
            </a:r>
            <a:r>
              <a:rPr lang="en-US" sz="1350" b="0" dirty="0">
                <a:solidFill>
                  <a:srgbClr val="231F20"/>
                </a:solidFill>
                <a:latin typeface="AdvOT483a8203"/>
              </a:rPr>
              <a:t> synthetic events</a:t>
            </a:r>
            <a:endParaRPr lang="en-US" sz="1500" dirty="0"/>
          </a:p>
        </p:txBody>
      </p:sp>
      <p:pic>
        <p:nvPicPr>
          <p:cNvPr id="7" name="Google Shape;465;p43">
            <a:extLst>
              <a:ext uri="{FF2B5EF4-FFF2-40B4-BE49-F238E27FC236}">
                <a16:creationId xmlns:a16="http://schemas.microsoft.com/office/drawing/2014/main" id="{498D3FFF-DAF6-AC1B-C8C2-DC3C3E4B649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65515" y="2110005"/>
            <a:ext cx="2931835" cy="1991427"/>
          </a:xfrm>
          <a:prstGeom prst="rect">
            <a:avLst/>
          </a:prstGeom>
          <a:noFill/>
          <a:ln w="9525" cap="flat" cmpd="sng">
            <a:solidFill>
              <a:srgbClr val="22222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7B75AA-570D-0173-B8FD-83C1C93F18E6}"/>
              </a:ext>
            </a:extLst>
          </p:cNvPr>
          <p:cNvSpPr txBox="1"/>
          <p:nvPr/>
        </p:nvSpPr>
        <p:spPr>
          <a:xfrm>
            <a:off x="6390450" y="4415451"/>
            <a:ext cx="26954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Derived Variables (not used in training)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F2EEAA1-AC53-A8A0-6DB7-B758F8BED2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34</a:t>
            </a:fld>
            <a:endParaRPr lang="en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>
          <a:extLst>
            <a:ext uri="{FF2B5EF4-FFF2-40B4-BE49-F238E27FC236}">
              <a16:creationId xmlns:a16="http://schemas.microsoft.com/office/drawing/2014/main" id="{8FFEBFDB-62DB-9C80-EA5A-005DC50F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2">
            <a:extLst>
              <a:ext uri="{FF2B5EF4-FFF2-40B4-BE49-F238E27FC236}">
                <a16:creationId xmlns:a16="http://schemas.microsoft.com/office/drawing/2014/main" id="{A2ED12E8-23C9-8349-C776-DDFA46AEAE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6390450" cy="530550"/>
          </a:xfrm>
          <a:prstGeom prst="rect">
            <a:avLst/>
          </a:prstGeom>
        </p:spPr>
        <p:txBody>
          <a:bodyPr spcFirstLastPara="1" vert="horz" wrap="square" lIns="68569" tIns="68569" rIns="68569" bIns="68569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en-US" sz="2000" dirty="0">
                <a:latin typeface="Times New Roman"/>
                <a:ea typeface="Times New Roman"/>
                <a:cs typeface="Times New Roman"/>
                <a:sym typeface="Times New Roman"/>
              </a:rPr>
              <a:t>Unfolding Detector Effect for CLAS Exclusive 2π photoproduction </a:t>
            </a:r>
            <a:endParaRPr lang="en-US" dirty="0"/>
          </a:p>
        </p:txBody>
      </p:sp>
      <p:sp>
        <p:nvSpPr>
          <p:cNvPr id="309" name="Google Shape;309;p32">
            <a:extLst>
              <a:ext uri="{FF2B5EF4-FFF2-40B4-BE49-F238E27FC236}">
                <a16:creationId xmlns:a16="http://schemas.microsoft.com/office/drawing/2014/main" id="{04438275-5A4A-5B1D-3949-A52FBAC6ABC3}"/>
              </a:ext>
            </a:extLst>
          </p:cNvPr>
          <p:cNvSpPr txBox="1"/>
          <p:nvPr/>
        </p:nvSpPr>
        <p:spPr>
          <a:xfrm>
            <a:off x="184396" y="592985"/>
            <a:ext cx="6858000" cy="414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900" indent="-247650">
              <a:lnSpc>
                <a:spcPct val="115000"/>
              </a:lnSpc>
              <a:buSzPts val="1600"/>
              <a:buFont typeface="Times New Roman"/>
              <a:buChar char="●"/>
              <a:defRPr sz="1600">
                <a:latin typeface="Times New Roman"/>
                <a:ea typeface="Times New Roman"/>
                <a:cs typeface="Times New Roman"/>
              </a:defRPr>
            </a:lvl1pPr>
            <a:lvl2pPr marL="685800" indent="-247650">
              <a:lnSpc>
                <a:spcPct val="115000"/>
              </a:lnSpc>
              <a:buSzPts val="1600"/>
              <a:buFont typeface="Times New Roman"/>
              <a:buChar char="○"/>
              <a:defRPr sz="1200">
                <a:latin typeface="Times New Roman"/>
                <a:ea typeface="Times New Roman"/>
                <a:cs typeface="Times New Roman"/>
              </a:defRPr>
            </a:lvl2pPr>
          </a:lstStyle>
          <a:p>
            <a:r>
              <a:rPr lang="en" dirty="0">
                <a:sym typeface="Times New Roman"/>
              </a:rPr>
              <a:t>Unfolding GAN (UNF-GAN): Reconstruct the vertex-level events.</a:t>
            </a:r>
            <a:endParaRPr dirty="0">
              <a:sym typeface="Times New Roman"/>
            </a:endParaRPr>
          </a:p>
        </p:txBody>
      </p:sp>
      <p:sp>
        <p:nvSpPr>
          <p:cNvPr id="318" name="Google Shape;318;p32">
            <a:extLst>
              <a:ext uri="{FF2B5EF4-FFF2-40B4-BE49-F238E27FC236}">
                <a16:creationId xmlns:a16="http://schemas.microsoft.com/office/drawing/2014/main" id="{C3018CFE-B047-FD54-5D6B-C2E8AB398F82}"/>
              </a:ext>
            </a:extLst>
          </p:cNvPr>
          <p:cNvSpPr/>
          <p:nvPr/>
        </p:nvSpPr>
        <p:spPr>
          <a:xfrm>
            <a:off x="1134290" y="1384601"/>
            <a:ext cx="1337588" cy="354150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endParaRPr sz="105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r>
              <a:rPr lang="en" sz="1050" b="1">
                <a:latin typeface="Times New Roman"/>
                <a:ea typeface="Times New Roman"/>
                <a:cs typeface="Times New Roman"/>
                <a:sym typeface="Times New Roman"/>
              </a:rPr>
              <a:t>Vertex-level</a:t>
            </a:r>
            <a:endParaRPr sz="105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105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32">
            <a:extLst>
              <a:ext uri="{FF2B5EF4-FFF2-40B4-BE49-F238E27FC236}">
                <a16:creationId xmlns:a16="http://schemas.microsoft.com/office/drawing/2014/main" id="{FB5E89AA-4B95-9D66-BE80-45E5F4751026}"/>
              </a:ext>
            </a:extLst>
          </p:cNvPr>
          <p:cNvSpPr/>
          <p:nvPr/>
        </p:nvSpPr>
        <p:spPr>
          <a:xfrm>
            <a:off x="4617571" y="1384591"/>
            <a:ext cx="1259628" cy="354150"/>
          </a:xfrm>
          <a:prstGeom prst="roundRect">
            <a:avLst>
              <a:gd name="adj" fmla="val 16667"/>
            </a:avLst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algn="ctr"/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r>
              <a:rPr lang="en" sz="1050" b="1" dirty="0">
                <a:latin typeface="Times New Roman"/>
                <a:ea typeface="Times New Roman"/>
                <a:cs typeface="Times New Roman"/>
                <a:sym typeface="Times New Roman"/>
              </a:rPr>
              <a:t>Detector-level</a:t>
            </a:r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/>
            <a:endParaRPr sz="105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0" name="Google Shape;320;p32">
            <a:extLst>
              <a:ext uri="{FF2B5EF4-FFF2-40B4-BE49-F238E27FC236}">
                <a16:creationId xmlns:a16="http://schemas.microsoft.com/office/drawing/2014/main" id="{9984A8C0-16F4-BAE0-5F4A-CC0B4770C100}"/>
              </a:ext>
            </a:extLst>
          </p:cNvPr>
          <p:cNvSpPr/>
          <p:nvPr/>
        </p:nvSpPr>
        <p:spPr>
          <a:xfrm>
            <a:off x="2690845" y="1384630"/>
            <a:ext cx="1687008" cy="354094"/>
          </a:xfrm>
          <a:prstGeom prst="flowChartDecision">
            <a:avLst/>
          </a:prstGeom>
          <a:solidFill>
            <a:srgbClr val="E7E6E6"/>
          </a:solidFill>
          <a:ln w="95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r>
              <a:rPr lang="en" sz="1050" b="1" dirty="0"/>
              <a:t>UNF-GAN</a:t>
            </a:r>
            <a:endParaRPr sz="1050" b="1" dirty="0"/>
          </a:p>
        </p:txBody>
      </p:sp>
      <p:cxnSp>
        <p:nvCxnSpPr>
          <p:cNvPr id="321" name="Google Shape;321;p32">
            <a:extLst>
              <a:ext uri="{FF2B5EF4-FFF2-40B4-BE49-F238E27FC236}">
                <a16:creationId xmlns:a16="http://schemas.microsoft.com/office/drawing/2014/main" id="{8654FA82-E827-97BA-660F-D176EF8972E4}"/>
              </a:ext>
            </a:extLst>
          </p:cNvPr>
          <p:cNvCxnSpPr>
            <a:cxnSpLocks/>
            <a:stCxn id="320" idx="1"/>
            <a:endCxn id="318" idx="3"/>
          </p:cNvCxnSpPr>
          <p:nvPr/>
        </p:nvCxnSpPr>
        <p:spPr>
          <a:xfrm flipH="1" flipV="1">
            <a:off x="2471878" y="1561676"/>
            <a:ext cx="218967" cy="1"/>
          </a:xfrm>
          <a:prstGeom prst="straightConnector1">
            <a:avLst/>
          </a:prstGeom>
          <a:noFill/>
          <a:ln w="19050" cap="flat" cmpd="sng">
            <a:solidFill>
              <a:srgbClr val="44546A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22" name="Google Shape;322;p32">
            <a:extLst>
              <a:ext uri="{FF2B5EF4-FFF2-40B4-BE49-F238E27FC236}">
                <a16:creationId xmlns:a16="http://schemas.microsoft.com/office/drawing/2014/main" id="{A2877DF8-427C-9678-0E43-973336E915AA}"/>
              </a:ext>
            </a:extLst>
          </p:cNvPr>
          <p:cNvCxnSpPr>
            <a:cxnSpLocks/>
            <a:stCxn id="319" idx="1"/>
            <a:endCxn id="320" idx="3"/>
          </p:cNvCxnSpPr>
          <p:nvPr/>
        </p:nvCxnSpPr>
        <p:spPr>
          <a:xfrm flipH="1">
            <a:off x="4377853" y="1561666"/>
            <a:ext cx="239718" cy="11"/>
          </a:xfrm>
          <a:prstGeom prst="straightConnector1">
            <a:avLst/>
          </a:prstGeom>
          <a:noFill/>
          <a:ln w="19050" cap="flat" cmpd="sng">
            <a:solidFill>
              <a:srgbClr val="44546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7DA1CA1-FCCB-B75C-69DB-98417591D907}"/>
              </a:ext>
            </a:extLst>
          </p:cNvPr>
          <p:cNvSpPr txBox="1"/>
          <p:nvPr/>
        </p:nvSpPr>
        <p:spPr>
          <a:xfrm>
            <a:off x="2095742" y="1007282"/>
            <a:ext cx="3429000" cy="263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81050" lvl="2">
              <a:lnSpc>
                <a:spcPct val="115000"/>
              </a:lnSpc>
              <a:buSzPts val="1600"/>
            </a:pPr>
            <a:r>
              <a:rPr lang="en-US" sz="1050" b="1" dirty="0">
                <a:solidFill>
                  <a:srgbClr val="98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MC-Realistic Events</a:t>
            </a:r>
            <a:endParaRPr lang="en-US" sz="12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4831AE-6977-6A49-CC02-568E158B9F13}"/>
              </a:ext>
            </a:extLst>
          </p:cNvPr>
          <p:cNvSpPr txBox="1"/>
          <p:nvPr/>
        </p:nvSpPr>
        <p:spPr>
          <a:xfrm>
            <a:off x="11163" y="4866502"/>
            <a:ext cx="35044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Alghamdi et al., Phys. Rev. D 108, 094030, 2023</a:t>
            </a:r>
          </a:p>
        </p:txBody>
      </p:sp>
      <p:pic>
        <p:nvPicPr>
          <p:cNvPr id="3" name="Google Shape;450;p42">
            <a:extLst>
              <a:ext uri="{FF2B5EF4-FFF2-40B4-BE49-F238E27FC236}">
                <a16:creationId xmlns:a16="http://schemas.microsoft.com/office/drawing/2014/main" id="{81F9671E-B7E5-C630-54FC-65E90E62E5B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13" y="2170745"/>
            <a:ext cx="3186355" cy="210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52;p42">
            <a:extLst>
              <a:ext uri="{FF2B5EF4-FFF2-40B4-BE49-F238E27FC236}">
                <a16:creationId xmlns:a16="http://schemas.microsoft.com/office/drawing/2014/main" id="{2834BFB6-7B8A-6DAF-0CC3-8DC7F26B5AF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84887" y="2698403"/>
            <a:ext cx="2454440" cy="16865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38151F-E358-B4B9-106C-2DBAA88BEE92}"/>
              </a:ext>
            </a:extLst>
          </p:cNvPr>
          <p:cNvSpPr txBox="1"/>
          <p:nvPr/>
        </p:nvSpPr>
        <p:spPr>
          <a:xfrm>
            <a:off x="298786" y="4287962"/>
            <a:ext cx="1064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RE-MC GEN</a:t>
            </a:r>
          </a:p>
          <a:p>
            <a:pPr algn="ctr"/>
            <a:r>
              <a:rPr lang="en-US" sz="1200" dirty="0"/>
              <a:t>events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11A8E5-CBD9-80D0-F393-68458458FE1F}"/>
              </a:ext>
            </a:extLst>
          </p:cNvPr>
          <p:cNvSpPr txBox="1"/>
          <p:nvPr/>
        </p:nvSpPr>
        <p:spPr>
          <a:xfrm>
            <a:off x="1837788" y="4287962"/>
            <a:ext cx="1244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UNF-GAN SYN</a:t>
            </a:r>
          </a:p>
          <a:p>
            <a:pPr algn="ctr"/>
            <a:r>
              <a:rPr lang="en-US" sz="1200" dirty="0"/>
              <a:t>events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445B33-CFB8-A5C8-7B5E-499CB94160FF}"/>
              </a:ext>
            </a:extLst>
          </p:cNvPr>
          <p:cNvSpPr txBox="1"/>
          <p:nvPr/>
        </p:nvSpPr>
        <p:spPr>
          <a:xfrm>
            <a:off x="4689883" y="4303080"/>
            <a:ext cx="6783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/>
              <a:t>2D Pull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D4C0B8-9D29-605C-EA13-3BD9990D7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2957" y="1870136"/>
            <a:ext cx="1695147" cy="574962"/>
          </a:xfrm>
          <a:prstGeom prst="rect">
            <a:avLst/>
          </a:prstGeom>
        </p:spPr>
      </p:pic>
      <p:pic>
        <p:nvPicPr>
          <p:cNvPr id="9" name="Google Shape;476;p44">
            <a:extLst>
              <a:ext uri="{FF2B5EF4-FFF2-40B4-BE49-F238E27FC236}">
                <a16:creationId xmlns:a16="http://schemas.microsoft.com/office/drawing/2014/main" id="{F821FBD9-4516-C648-56B6-244847AE8F9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7909" y="3034597"/>
            <a:ext cx="2806091" cy="187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BEFD45-B3E1-2BEF-E658-B786FBACF3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5882" y="541244"/>
            <a:ext cx="2583941" cy="22483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99C57BF-068A-DA57-139C-9FF37C18F710}"/>
              </a:ext>
            </a:extLst>
          </p:cNvPr>
          <p:cNvSpPr txBox="1"/>
          <p:nvPr/>
        </p:nvSpPr>
        <p:spPr>
          <a:xfrm>
            <a:off x="7400716" y="2792543"/>
            <a:ext cx="910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CM Frame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24A80E-8CA2-27F8-76B8-80BB22CA5041}"/>
              </a:ext>
            </a:extLst>
          </p:cNvPr>
          <p:cNvSpPr txBox="1"/>
          <p:nvPr/>
        </p:nvSpPr>
        <p:spPr>
          <a:xfrm>
            <a:off x="7463324" y="4859841"/>
            <a:ext cx="926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Lab Frame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0EE7C98-1B31-4F81-8D1A-291A2A5BEDE3}"/>
              </a:ext>
            </a:extLst>
          </p:cNvPr>
          <p:cNvSpPr txBox="1">
            <a:spLocks/>
          </p:cNvSpPr>
          <p:nvPr/>
        </p:nvSpPr>
        <p:spPr>
          <a:xfrm>
            <a:off x="6898106" y="269136"/>
            <a:ext cx="2106864" cy="456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 pitchFamily="34" charset="0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600" dirty="0"/>
              <a:t>Derived Variables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1F87D7-4847-293F-7234-B1FDDF063F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633912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1DD9A-6D69-E35E-229C-9ED0EEF3F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5261810" cy="572700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GAN Architecture for Acceptance Unfolding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B37AD-343B-976A-042A-0EBB966A3B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576" y="358812"/>
            <a:ext cx="5992424" cy="1598332"/>
          </a:xfrm>
        </p:spPr>
        <p:txBody>
          <a:bodyPr/>
          <a:lstStyle/>
          <a:p>
            <a:r>
              <a:rPr lang="en-US" sz="1400" dirty="0"/>
              <a:t>Key Feature: a </a:t>
            </a:r>
            <a:r>
              <a:rPr lang="en-US" sz="1400" dirty="0">
                <a:sym typeface="Times New Roman"/>
              </a:rPr>
              <a:t>custom, physics-informed penalty term in the generator loss</a:t>
            </a:r>
          </a:p>
          <a:p>
            <a:pPr lvl="1">
              <a:spcBef>
                <a:spcPts val="0"/>
              </a:spcBef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Penalize</a:t>
            </a:r>
            <a:r>
              <a:rPr lang="en-US" sz="135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discrepancies between generated and true unmeasured topology event distributions.</a:t>
            </a:r>
            <a:endParaRPr lang="en-US" dirty="0">
              <a:sym typeface="Times New Roman"/>
            </a:endParaRPr>
          </a:p>
          <a:p>
            <a:pPr lvl="1"/>
            <a:endParaRPr lang="en-US" dirty="0"/>
          </a:p>
        </p:txBody>
      </p:sp>
      <p:pic>
        <p:nvPicPr>
          <p:cNvPr id="5" name="Google Shape;134;p20">
            <a:extLst>
              <a:ext uri="{FF2B5EF4-FFF2-40B4-BE49-F238E27FC236}">
                <a16:creationId xmlns:a16="http://schemas.microsoft.com/office/drawing/2014/main" id="{00290C73-E6C7-86C4-AE1D-D43D53DC861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435" y="1619381"/>
            <a:ext cx="4240290" cy="16915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52B2A0-9781-643C-7494-1FFED39CCBD9}"/>
              </a:ext>
            </a:extLst>
          </p:cNvPr>
          <p:cNvSpPr txBox="1"/>
          <p:nvPr/>
        </p:nvSpPr>
        <p:spPr>
          <a:xfrm>
            <a:off x="0" y="4877194"/>
            <a:ext cx="18694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Alghamdi et al., ITCAI, 2024</a:t>
            </a:r>
          </a:p>
        </p:txBody>
      </p:sp>
      <p:pic>
        <p:nvPicPr>
          <p:cNvPr id="9" name="Google Shape;151;p22">
            <a:extLst>
              <a:ext uri="{FF2B5EF4-FFF2-40B4-BE49-F238E27FC236}">
                <a16:creationId xmlns:a16="http://schemas.microsoft.com/office/drawing/2014/main" id="{18EB71C9-8978-D1AD-BCB8-7D620C44991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0863" y="21049"/>
            <a:ext cx="2955964" cy="1598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54;p22">
            <a:extLst>
              <a:ext uri="{FF2B5EF4-FFF2-40B4-BE49-F238E27FC236}">
                <a16:creationId xmlns:a16="http://schemas.microsoft.com/office/drawing/2014/main" id="{D047DBFB-FC40-CE0B-F02A-3CF8B0029E03}"/>
              </a:ext>
            </a:extLst>
          </p:cNvPr>
          <p:cNvSpPr txBox="1"/>
          <p:nvPr/>
        </p:nvSpPr>
        <p:spPr>
          <a:xfrm>
            <a:off x="7066587" y="1518987"/>
            <a:ext cx="1352475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/>
            <a:r>
              <a:rPr lang="en" sz="750" dirty="0">
                <a:highlight>
                  <a:srgbClr val="FFFFFF"/>
                </a:highlight>
              </a:rPr>
              <a:t>Entire Phase Space</a:t>
            </a:r>
            <a:endParaRPr sz="1050" dirty="0"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" name="Google Shape;152;p22">
            <a:extLst>
              <a:ext uri="{FF2B5EF4-FFF2-40B4-BE49-F238E27FC236}">
                <a16:creationId xmlns:a16="http://schemas.microsoft.com/office/drawing/2014/main" id="{C2981CE4-1A98-01BA-1BBE-BCC46037710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7599" y="1775329"/>
            <a:ext cx="2921866" cy="1535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53;p22">
            <a:extLst>
              <a:ext uri="{FF2B5EF4-FFF2-40B4-BE49-F238E27FC236}">
                <a16:creationId xmlns:a16="http://schemas.microsoft.com/office/drawing/2014/main" id="{E3406FFF-EA1C-E194-5D8D-A4DD1E0D898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61765" y="3428964"/>
            <a:ext cx="2866297" cy="153565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54;p22">
            <a:extLst>
              <a:ext uri="{FF2B5EF4-FFF2-40B4-BE49-F238E27FC236}">
                <a16:creationId xmlns:a16="http://schemas.microsoft.com/office/drawing/2014/main" id="{3A31F48E-02CB-8517-3C96-5CDA077A9008}"/>
              </a:ext>
            </a:extLst>
          </p:cNvPr>
          <p:cNvSpPr txBox="1"/>
          <p:nvPr/>
        </p:nvSpPr>
        <p:spPr>
          <a:xfrm>
            <a:off x="7092329" y="3185632"/>
            <a:ext cx="1352475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/>
            <a:r>
              <a:rPr lang="en" sz="750" dirty="0">
                <a:highlight>
                  <a:srgbClr val="FFFFFF"/>
                </a:highlight>
              </a:rPr>
              <a:t>Unmeasured topology </a:t>
            </a:r>
            <a:endParaRPr sz="1050" dirty="0"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" name="Google Shape;155;p22">
            <a:extLst>
              <a:ext uri="{FF2B5EF4-FFF2-40B4-BE49-F238E27FC236}">
                <a16:creationId xmlns:a16="http://schemas.microsoft.com/office/drawing/2014/main" id="{B0CEEDDE-DCF3-10A5-D34A-DB6DC9C0014C}"/>
              </a:ext>
            </a:extLst>
          </p:cNvPr>
          <p:cNvSpPr txBox="1"/>
          <p:nvPr/>
        </p:nvSpPr>
        <p:spPr>
          <a:xfrm>
            <a:off x="7169182" y="4907471"/>
            <a:ext cx="1352475" cy="22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/>
            <a:r>
              <a:rPr lang="en" sz="750" dirty="0">
                <a:highlight>
                  <a:srgbClr val="FFFFFF"/>
                </a:highlight>
              </a:rPr>
              <a:t>Measured topology </a:t>
            </a:r>
            <a:endParaRPr sz="1050" dirty="0"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" name="Google Shape;142;p21">
            <a:extLst>
              <a:ext uri="{FF2B5EF4-FFF2-40B4-BE49-F238E27FC236}">
                <a16:creationId xmlns:a16="http://schemas.microsoft.com/office/drawing/2014/main" id="{03769886-0CBF-7911-7D36-782D42099AE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435" y="3445512"/>
            <a:ext cx="3117512" cy="132307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54;p22">
            <a:extLst>
              <a:ext uri="{FF2B5EF4-FFF2-40B4-BE49-F238E27FC236}">
                <a16:creationId xmlns:a16="http://schemas.microsoft.com/office/drawing/2014/main" id="{44D04B40-6D3C-D8F1-F245-C643AD4F30E0}"/>
              </a:ext>
            </a:extLst>
          </p:cNvPr>
          <p:cNvSpPr txBox="1"/>
          <p:nvPr/>
        </p:nvSpPr>
        <p:spPr>
          <a:xfrm>
            <a:off x="2694683" y="4760448"/>
            <a:ext cx="1352475" cy="1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ctr"/>
            <a:r>
              <a:rPr lang="en" sz="750" dirty="0">
                <a:highlight>
                  <a:srgbClr val="FFFFFF"/>
                </a:highlight>
              </a:rPr>
              <a:t>Entire Phase Space</a:t>
            </a:r>
            <a:endParaRPr sz="1050" dirty="0"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" name="Google Shape;143;p21">
            <a:extLst>
              <a:ext uri="{FF2B5EF4-FFF2-40B4-BE49-F238E27FC236}">
                <a16:creationId xmlns:a16="http://schemas.microsoft.com/office/drawing/2014/main" id="{E375D6BF-DEDA-E1FA-C087-B398E2E8880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54946" y="3445512"/>
            <a:ext cx="3140659" cy="133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09;p18">
            <a:extLst>
              <a:ext uri="{FF2B5EF4-FFF2-40B4-BE49-F238E27FC236}">
                <a16:creationId xmlns:a16="http://schemas.microsoft.com/office/drawing/2014/main" id="{FAEAFBBD-BC86-322D-D685-FCC2B6F0B3AA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43866" y="1710521"/>
            <a:ext cx="1752134" cy="13766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297CE-F09F-F96F-DAA4-9301C1B86B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604045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E3C5E-8EF0-BF12-890A-8132DD5A2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71"/>
            <a:ext cx="4732421" cy="572700"/>
          </a:xfr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2000" dirty="0"/>
              <a:t>Generative AI for Multiple Topologies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EDDDC3-0429-2E78-799F-026137B04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23538"/>
            <a:ext cx="8871284" cy="3416400"/>
          </a:xfrm>
        </p:spPr>
        <p:txBody>
          <a:bodyPr/>
          <a:lstStyle/>
          <a:p>
            <a:r>
              <a:rPr lang="en-US" sz="1600" dirty="0"/>
              <a:t>Build a single ML model to generate in the full phase space</a:t>
            </a:r>
          </a:p>
          <a:p>
            <a:pPr lvl="1">
              <a:spcBef>
                <a:spcPts val="0"/>
              </a:spcBef>
            </a:pPr>
            <a:r>
              <a:rPr lang="en-US" sz="1200" dirty="0"/>
              <a:t>Combine vertex-level data from different experiments</a:t>
            </a:r>
          </a:p>
          <a:p>
            <a:pPr lvl="1">
              <a:spcBef>
                <a:spcPts val="0"/>
              </a:spcBef>
            </a:pPr>
            <a:r>
              <a:rPr lang="en-US" sz="1200" dirty="0"/>
              <a:t>Extend as much as possible the measured phase space</a:t>
            </a:r>
          </a:p>
          <a:p>
            <a:pPr lvl="1">
              <a:spcBef>
                <a:spcPts val="0"/>
              </a:spcBef>
            </a:pPr>
            <a:r>
              <a:rPr lang="en-US" sz="1200" dirty="0"/>
              <a:t>Minimize model dependency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7CB04E-6004-9E75-CFE9-F3F901598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86" y="1646725"/>
            <a:ext cx="4647997" cy="24982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325F52-5020-1AF2-26F2-5DFB575E5F65}"/>
              </a:ext>
            </a:extLst>
          </p:cNvPr>
          <p:cNvSpPr txBox="1"/>
          <p:nvPr/>
        </p:nvSpPr>
        <p:spPr>
          <a:xfrm>
            <a:off x="-3700" y="4874428"/>
            <a:ext cx="567107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z="1050" dirty="0"/>
              <a:t>Vittorini et al., GANs towards data smearing and acceptance corrections, in preparation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84944A-2E3B-971C-F76D-FF31CAFFC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286" y="3798996"/>
            <a:ext cx="2862318" cy="885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EAE465-B5E3-31B4-F44B-C22BE5460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7956" y="941138"/>
            <a:ext cx="4069327" cy="19876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03591A-4770-62D8-4D2D-605945B6E7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1746" y="2996636"/>
            <a:ext cx="3563185" cy="210155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3F61E8-C99D-2870-8038-EFF6F09B35F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339963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7078F-1DE3-692C-4236-7107A134D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882D-ABEB-9112-B86F-DD92DB60C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742"/>
            <a:ext cx="8520600" cy="5727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92F9A-208F-5B1E-FCFA-3DE72B6A3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5975" y="526166"/>
            <a:ext cx="8520600" cy="375219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The Inverse Problem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Generative AI for Inverse Problem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Model-Independent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Reconstruct Scattering Amplitudes from Pion-Pion Scattering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Sampling Problem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QCF Parameterization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Unfolding Detector Effects</a:t>
            </a:r>
          </a:p>
          <a:p>
            <a:pPr>
              <a:lnSpc>
                <a:spcPct val="150000"/>
              </a:lnSpc>
            </a:pPr>
            <a:r>
              <a:rPr lang="en-US" dirty="0"/>
              <a:t>Model-Dependent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Extraction of Compton Form factors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Extracting TMDs from SIDIS Data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Out-of-Domain Problem and An Active Learning Solution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Conclusion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2B558-F8B9-079E-1206-2ADA19FE80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746203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C4040FA-63A8-7015-A333-D1248FE37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21700" cy="573088"/>
          </a:xfrm>
        </p:spPr>
        <p:txBody>
          <a:bodyPr/>
          <a:lstStyle/>
          <a:p>
            <a:r>
              <a:rPr lang="en-US" dirty="0"/>
              <a:t>A Model-Dependent Framework (End-to-End)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C2DCD8-DA71-7FD3-B850-0BE5F870E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205" y="731141"/>
            <a:ext cx="7144400" cy="427333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5B750C-38C7-460D-DEFD-96081CC1ED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38845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974A8-AD52-4290-87A7-42EAA112C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278"/>
            <a:ext cx="8520600" cy="572700"/>
          </a:xfrm>
        </p:spPr>
        <p:txBody>
          <a:bodyPr/>
          <a:lstStyle/>
          <a:p>
            <a:r>
              <a:rPr lang="en-US" dirty="0"/>
              <a:t>The Inverse Problem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4656BEE-6731-469B-AA14-403753362D6C}"/>
              </a:ext>
            </a:extLst>
          </p:cNvPr>
          <p:cNvSpPr txBox="1">
            <a:spLocks/>
          </p:cNvSpPr>
          <p:nvPr/>
        </p:nvSpPr>
        <p:spPr>
          <a:xfrm>
            <a:off x="1" y="577978"/>
            <a:ext cx="5158332" cy="4565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The Forward Problem (Normal Problem)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Use the model parameters to calculate the observables</a:t>
            </a:r>
          </a:p>
          <a:p>
            <a:r>
              <a:rPr lang="en-US" dirty="0"/>
              <a:t>The Inverse Problem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Use the results of actual observables to infer the values of the parameters characterizing the system</a:t>
            </a:r>
          </a:p>
          <a:p>
            <a:r>
              <a:rPr lang="en-US" dirty="0"/>
              <a:t>Challenges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Ill-</a:t>
            </a:r>
            <a:r>
              <a:rPr lang="en-US" dirty="0" err="1"/>
              <a:t>posedness</a:t>
            </a:r>
            <a:endParaRPr lang="en-US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Different values of the model parameters may be consistent with the observables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Curse of Dimensionality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Need to explore a huge, high-dimensional parameter space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75E2A9-FAD3-466C-A53B-DF867D0CF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404" y="832384"/>
            <a:ext cx="3930118" cy="254601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2DC8ED-A2C9-4882-EE40-5A9FA27261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27228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4B8FD-C01D-2559-27B9-DE73A78F3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5604043" cy="572700"/>
          </a:xfrm>
        </p:spPr>
        <p:txBody>
          <a:bodyPr/>
          <a:lstStyle/>
          <a:p>
            <a:r>
              <a:rPr lang="en-US" sz="2400" dirty="0"/>
              <a:t>DM for Amplitude Reconstruction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3EFA76-ACFE-2069-1493-6A8B6B06C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973" y="557260"/>
            <a:ext cx="4591839" cy="45862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2">
                <a:extLst>
                  <a:ext uri="{FF2B5EF4-FFF2-40B4-BE49-F238E27FC236}">
                    <a16:creationId xmlns:a16="http://schemas.microsoft.com/office/drawing/2014/main" id="{7FBAFCC4-C3E7-637A-C708-C71158443604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81954" y="863600"/>
                <a:ext cx="4167065" cy="3416300"/>
              </a:xfrm>
            </p:spPr>
            <p:txBody>
              <a:bodyPr/>
              <a:lstStyle/>
              <a:p>
                <a:r>
                  <a:rPr lang="el-GR" dirty="0"/>
                  <a:t>π</a:t>
                </a:r>
                <a:r>
                  <a:rPr lang="en-US" baseline="30000" dirty="0"/>
                  <a:t>+</a:t>
                </a:r>
                <a:r>
                  <a:rPr lang="el-GR" dirty="0"/>
                  <a:t>π</a:t>
                </a:r>
                <a:r>
                  <a:rPr lang="el-GR" baseline="30000" dirty="0"/>
                  <a:t>–</a:t>
                </a:r>
                <a:r>
                  <a:rPr lang="el-GR" dirty="0"/>
                  <a:t> </a:t>
                </a:r>
                <a:r>
                  <a:rPr lang="en-US" dirty="0"/>
                  <a:t>elastic scattering</a:t>
                </a:r>
              </a:p>
              <a:p>
                <a:pPr lvl="1"/>
                <a:r>
                  <a:rPr lang="en-US" dirty="0"/>
                  <a:t>Elastic 2 → 2 of spinless particles</a:t>
                </a:r>
                <a:br>
                  <a:rPr lang="en-US" dirty="0"/>
                </a:br>
                <a:endParaRPr lang="en-US" dirty="0"/>
              </a:p>
              <a:p>
                <a:r>
                  <a:rPr lang="en-US" dirty="0"/>
                  <a:t>Simplified Model</a:t>
                </a:r>
              </a:p>
              <a:p>
                <a:pPr lvl="1">
                  <a:spcBef>
                    <a:spcPts val="1200"/>
                  </a:spcBef>
                </a:pPr>
                <a:r>
                  <a:rPr lang="en-US" dirty="0"/>
                  <a:t>Partial-wave decomposition of the amplitude truncated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cos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lvl="1">
                  <a:spcBef>
                    <a:spcPts val="1200"/>
                  </a:spcBef>
                </a:pPr>
                <a:r>
                  <a:rPr lang="en-US" dirty="0"/>
                  <a:t>Breit-Wigner type partial waves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596900" lvl="1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6" name="Text Placeholder 2">
                <a:extLst>
                  <a:ext uri="{FF2B5EF4-FFF2-40B4-BE49-F238E27FC236}">
                    <a16:creationId xmlns:a16="http://schemas.microsoft.com/office/drawing/2014/main" id="{7FBAFCC4-C3E7-637A-C708-C711584436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81954" y="863600"/>
                <a:ext cx="4167065" cy="3416300"/>
              </a:xfrm>
              <a:blipFill>
                <a:blip r:embed="rId3"/>
                <a:stretch>
                  <a:fillRect b="-4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635F817-3F0D-161A-1B5B-6C2603C62CDF}"/>
              </a:ext>
            </a:extLst>
          </p:cNvPr>
          <p:cNvSpPr txBox="1"/>
          <p:nvPr/>
        </p:nvSpPr>
        <p:spPr>
          <a:xfrm>
            <a:off x="5134707" y="299227"/>
            <a:ext cx="601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A483AD-5712-1967-5E49-6E9365FF6653}"/>
              </a:ext>
            </a:extLst>
          </p:cNvPr>
          <p:cNvSpPr txBox="1"/>
          <p:nvPr/>
        </p:nvSpPr>
        <p:spPr>
          <a:xfrm>
            <a:off x="7643446" y="264923"/>
            <a:ext cx="1338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Reconstructed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C913A2-9F03-344B-199A-644682785E22}"/>
              </a:ext>
            </a:extLst>
          </p:cNvPr>
          <p:cNvSpPr txBox="1"/>
          <p:nvPr/>
        </p:nvSpPr>
        <p:spPr>
          <a:xfrm>
            <a:off x="6436825" y="83784"/>
            <a:ext cx="822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Cross-Section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2E578C-74E1-6FC2-7CA4-7059893D66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40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597531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F8A2F-3584-4D46-A271-0B63599CC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20600" cy="499968"/>
          </a:xfrm>
        </p:spPr>
        <p:txBody>
          <a:bodyPr/>
          <a:lstStyle/>
          <a:p>
            <a:r>
              <a:rPr lang="en-US" sz="2400" dirty="0"/>
              <a:t>Extraction of </a:t>
            </a:r>
            <a:r>
              <a:rPr lang="en-US" sz="2400" dirty="0">
                <a:solidFill>
                  <a:schemeClr val="accent4"/>
                </a:solidFill>
              </a:rPr>
              <a:t>Compton Form factors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6FEA3AD-6307-4F5A-ADF2-5BE1A449C60E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1421" y="499968"/>
                <a:ext cx="5229000" cy="3884286"/>
              </a:xfrm>
            </p:spPr>
            <p:txBody>
              <a:bodyPr/>
              <a:lstStyle/>
              <a:p>
                <a:r>
                  <a:rPr lang="en-US" dirty="0"/>
                  <a:t>Generalized Parton Distributions (GPDs)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Multi-dimensional descriptions of proton structure</a:t>
                </a:r>
              </a:p>
              <a:p>
                <a:r>
                  <a:rPr lang="en-US" dirty="0"/>
                  <a:t>Deeply virtual exclusive scattering processes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>
                    <a:solidFill>
                      <a:schemeClr val="accent4"/>
                    </a:solidFill>
                  </a:rPr>
                  <a:t>Golden channel </a:t>
                </a:r>
                <a:r>
                  <a:rPr lang="en-US" dirty="0"/>
                  <a:t>for the extraction of information on partonic 3D dynamics in the nucleon</a:t>
                </a:r>
              </a:p>
              <a:p>
                <a:r>
                  <a:rPr lang="en-US" dirty="0"/>
                  <a:t>Compton Form Factors (CFFs)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2D Slices of GPDs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Measured in DVCS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Contain potentially new information on hadronic structure</a:t>
                </a:r>
              </a:p>
              <a:p>
                <a:r>
                  <a:rPr lang="en-US" dirty="0"/>
                  <a:t>Extraction of 8 CFFs from a single polarization observable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An inverse problem of extracting 8 unknowns from a single equation: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𝐼𝑚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e>
                    </m:d>
                  </m:oMath>
                </a14:m>
                <a:endParaRPr lang="en-US" dirty="0"/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Quantification of information extracted from experiments</a:t>
                </a:r>
              </a:p>
              <a:p>
                <a:pPr>
                  <a:spcBef>
                    <a:spcPts val="600"/>
                  </a:spcBef>
                </a:pPr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6FEA3AD-6307-4F5A-ADF2-5BE1A449C6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1421" y="499968"/>
                <a:ext cx="5229000" cy="3884286"/>
              </a:xfrm>
              <a:blipFill>
                <a:blip r:embed="rId2"/>
                <a:stretch>
                  <a:fillRect r="-7110" b="-219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6" descr="https://lh4.googleusercontent.com/qBW2SpFlvvNIEwwdaYOA6oMMVh3c42euF1HbXx1Hci7I2WBZ7fGC-a0TEMEJWrF5YB3XzAx62L6uSlia0Zb_pohNTuCEb_MkfYN3unuyTNQsBcsNZrnxRc-AKpIeaxXiOxR89Lb2NgNXy2zoF59PqvTp-DJp97SLMeMH3amGtDULJSMPlyJuoaP9AbbgCjty">
            <a:extLst>
              <a:ext uri="{FF2B5EF4-FFF2-40B4-BE49-F238E27FC236}">
                <a16:creationId xmlns:a16="http://schemas.microsoft.com/office/drawing/2014/main" id="{2F054785-5D69-EBAD-A3DD-86283D1CF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411" y="47912"/>
            <a:ext cx="3603400" cy="263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F81F48-83B1-E6B4-7738-E2CA285B9484}"/>
              </a:ext>
            </a:extLst>
          </p:cNvPr>
          <p:cNvSpPr txBox="1"/>
          <p:nvPr/>
        </p:nvSpPr>
        <p:spPr>
          <a:xfrm>
            <a:off x="5465010" y="2768425"/>
            <a:ext cx="4633546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Training Data:</a:t>
            </a:r>
          </a:p>
          <a:p>
            <a:pPr lvl="1">
              <a:spcBef>
                <a:spcPts val="0"/>
              </a:spcBef>
            </a:pPr>
            <a:r>
              <a:rPr lang="en-US" sz="1200" dirty="0"/>
              <a:t>Kinematics values</a:t>
            </a:r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endParaRPr lang="en-US" dirty="0"/>
          </a:p>
          <a:p>
            <a:pPr lvl="1">
              <a:spcBef>
                <a:spcPts val="0"/>
              </a:spcBef>
            </a:pPr>
            <a:endParaRPr lang="en-US" sz="1200" dirty="0"/>
          </a:p>
          <a:p>
            <a:pPr lvl="1">
              <a:spcBef>
                <a:spcPts val="0"/>
              </a:spcBef>
            </a:pPr>
            <a:endParaRPr lang="en-US" sz="1200" dirty="0"/>
          </a:p>
          <a:p>
            <a:pPr lvl="1">
              <a:spcBef>
                <a:spcPts val="0"/>
              </a:spcBef>
            </a:pPr>
            <a:r>
              <a:rPr lang="en-US" sz="1200" dirty="0"/>
              <a:t>Generate uniformly distributed CFFs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7D3963-9C27-0437-24C5-2F1E67F0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010" y="3172052"/>
            <a:ext cx="3531766" cy="9158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EDDEBF3-147E-6875-007C-74CF182DF8E2}"/>
                  </a:ext>
                </a:extLst>
              </p:cNvPr>
              <p:cNvSpPr/>
              <p:nvPr/>
            </p:nvSpPr>
            <p:spPr>
              <a:xfrm>
                <a:off x="5491745" y="4384254"/>
                <a:ext cx="1972889" cy="7457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050" i="1">
                        <a:latin typeface="Cambria Math" panose="02040503050406030204" pitchFamily="18" charset="0"/>
                      </a:rPr>
                      <m:t>𝑅𝑒𝐻</m:t>
                    </m:r>
                    <m:r>
                      <a:rPr lang="en-US" sz="10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0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0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−4, 4</m:t>
                        </m:r>
                      </m:e>
                    </m:d>
                  </m:oMath>
                </a14:m>
                <a:endParaRPr lang="en-US" sz="105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050" i="1">
                        <a:latin typeface="Cambria Math" panose="02040503050406030204" pitchFamily="18" charset="0"/>
                      </a:rPr>
                      <m:t>𝑅𝑒𝐸</m:t>
                    </m:r>
                    <m:r>
                      <a:rPr lang="en-US" sz="10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0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0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−4, 4</m:t>
                        </m:r>
                      </m:e>
                    </m:d>
                  </m:oMath>
                </a14:m>
                <a:endParaRPr lang="en-US" sz="1050" i="1" dirty="0">
                  <a:latin typeface="Cambria Math" panose="02040503050406030204" pitchFamily="18" charset="0"/>
                </a:endParaRPr>
              </a:p>
              <a:p>
                <a:pPr marL="2857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050" i="1">
                        <a:latin typeface="Cambria Math" panose="02040503050406030204" pitchFamily="18" charset="0"/>
                      </a:rPr>
                      <m:t>𝑅𝑒</m:t>
                    </m:r>
                    <m:acc>
                      <m:accPr>
                        <m:chr m:val="̃"/>
                        <m:ctrlPr>
                          <a:rPr lang="en-US" sz="105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05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r>
                      <a:rPr lang="en-US" sz="10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0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0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−10, 10</m:t>
                        </m:r>
                      </m:e>
                    </m:d>
                  </m:oMath>
                </a14:m>
                <a:endParaRPr lang="en-US" sz="105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050" i="1">
                        <a:latin typeface="Cambria Math" panose="02040503050406030204" pitchFamily="18" charset="0"/>
                      </a:rPr>
                      <m:t>𝑅𝑒</m:t>
                    </m:r>
                    <m:acc>
                      <m:accPr>
                        <m:chr m:val="̃"/>
                        <m:ctrlPr>
                          <a:rPr lang="en-US" sz="105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05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en-US" sz="10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0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0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−10, 30</m:t>
                        </m:r>
                      </m:e>
                    </m:d>
                  </m:oMath>
                </a14:m>
                <a:endParaRPr lang="en-US" sz="105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EDDEBF3-147E-6875-007C-74CF182DF8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745" y="4384254"/>
                <a:ext cx="1972889" cy="745717"/>
              </a:xfrm>
              <a:prstGeom prst="rect">
                <a:avLst/>
              </a:prstGeom>
              <a:blipFill>
                <a:blip r:embed="rId5"/>
                <a:stretch>
                  <a:fillRect b="-3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B210621-A644-EE22-1DAC-217161BD0E9D}"/>
                  </a:ext>
                </a:extLst>
              </p:cNvPr>
              <p:cNvSpPr/>
              <p:nvPr/>
            </p:nvSpPr>
            <p:spPr>
              <a:xfrm>
                <a:off x="7357979" y="4373560"/>
                <a:ext cx="1656558" cy="7767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</a:rPr>
                      <m:t>𝐼𝑚𝐻</m:t>
                    </m:r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−1, 5</m:t>
                        </m:r>
                      </m:e>
                    </m:d>
                  </m:oMath>
                </a14:m>
                <a:endParaRPr lang="en-US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</a:rPr>
                      <m:t>𝐼𝑚𝐸</m:t>
                    </m:r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−1, 5</m:t>
                        </m:r>
                      </m:e>
                    </m:d>
                  </m:oMath>
                </a14:m>
                <a:endParaRPr lang="en-US" sz="1100" i="1" dirty="0">
                  <a:latin typeface="Cambria Math" panose="02040503050406030204" pitchFamily="18" charset="0"/>
                </a:endParaRPr>
              </a:p>
              <a:p>
                <a:pPr marL="2857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</a:rPr>
                      <m:t>𝐼𝑚</m:t>
                    </m:r>
                    <m:acc>
                      <m:accPr>
                        <m:chr m:val="̃"/>
                        <m:ctrlPr>
                          <a:rPr lang="en-US" sz="11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acc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−1, 20</m:t>
                        </m:r>
                      </m:e>
                    </m:d>
                  </m:oMath>
                </a14:m>
                <a:endParaRPr lang="en-US" sz="11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285750" lvl="2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100" i="1">
                        <a:latin typeface="Cambria Math" panose="02040503050406030204" pitchFamily="18" charset="0"/>
                      </a:rPr>
                      <m:t>𝐼𝑚</m:t>
                    </m:r>
                    <m:acc>
                      <m:accPr>
                        <m:chr m:val="̃"/>
                        <m:ctrlPr>
                          <a:rPr lang="en-US" sz="11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1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acc>
                    <m:r>
                      <a:rPr lang="en-US" sz="11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−10, 30</m:t>
                        </m:r>
                      </m:e>
                    </m:d>
                  </m:oMath>
                </a14:m>
                <a:endParaRPr lang="en-US" sz="11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B210621-A644-EE22-1DAC-217161BD0E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979" y="4373560"/>
                <a:ext cx="1656558" cy="776751"/>
              </a:xfrm>
              <a:prstGeom prst="rect">
                <a:avLst/>
              </a:prstGeom>
              <a:blipFill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3A9DEFD-840A-010A-A647-BF71476F40B9}"/>
              </a:ext>
            </a:extLst>
          </p:cNvPr>
          <p:cNvSpPr txBox="1"/>
          <p:nvPr/>
        </p:nvSpPr>
        <p:spPr>
          <a:xfrm>
            <a:off x="3447839" y="4896395"/>
            <a:ext cx="18405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Almaeen et al., EPJC, 2025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9853A8-957A-6CA4-3CB7-02A34FFD48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286118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2575F-0FAC-4CB7-844D-6768238E7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91297"/>
            <a:ext cx="8520600" cy="572700"/>
          </a:xfrm>
        </p:spPr>
        <p:txBody>
          <a:bodyPr/>
          <a:lstStyle/>
          <a:p>
            <a:r>
              <a:rPr lang="en-US" dirty="0"/>
              <a:t>Prediction of CFFs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04835-C50A-4A68-9CC7-FD08E2B64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9196" y="654593"/>
            <a:ext cx="4057109" cy="1467373"/>
          </a:xfrm>
        </p:spPr>
        <p:txBody>
          <a:bodyPr/>
          <a:lstStyle/>
          <a:p>
            <a:r>
              <a:rPr lang="en-US" dirty="0"/>
              <a:t>Predicted CFFs from VAIM-CFF</a:t>
            </a:r>
          </a:p>
          <a:p>
            <a:pPr lvl="1">
              <a:spcBef>
                <a:spcPts val="600"/>
              </a:spcBef>
            </a:pPr>
            <a:r>
              <a:rPr lang="en-US" i="1" dirty="0" err="1"/>
              <a:t>X</a:t>
            </a:r>
            <a:r>
              <a:rPr lang="en-US" i="1" baseline="-25000" dirty="0" err="1"/>
              <a:t>Bj</a:t>
            </a:r>
            <a:r>
              <a:rPr lang="en-US" baseline="-25000" dirty="0"/>
              <a:t> </a:t>
            </a:r>
            <a:r>
              <a:rPr lang="en-US" dirty="0"/>
              <a:t>= 0.343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t</a:t>
            </a:r>
            <a:r>
              <a:rPr lang="en-US" dirty="0"/>
              <a:t> = -0.172 GeV</a:t>
            </a:r>
            <a:r>
              <a:rPr lang="en-US" baseline="30000" dirty="0"/>
              <a:t>2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Q</a:t>
            </a:r>
            <a:r>
              <a:rPr lang="en-US" i="1" baseline="30000" dirty="0"/>
              <a:t>2</a:t>
            </a:r>
            <a:r>
              <a:rPr lang="en-US" dirty="0"/>
              <a:t> = 1.820 GeV</a:t>
            </a:r>
            <a:r>
              <a:rPr lang="en-US" baseline="30000" dirty="0"/>
              <a:t>2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A9C1C8-C38D-4A85-A5E2-33E3FDC5E4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223" y="815586"/>
            <a:ext cx="3421735" cy="37195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7EE2D8-8FB3-4D95-9944-DB5080350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2962" y="2368405"/>
            <a:ext cx="4369576" cy="1932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69B5FE-7129-4BBF-B3CC-5AC5353AD160}"/>
              </a:ext>
            </a:extLst>
          </p:cNvPr>
          <p:cNvSpPr txBox="1"/>
          <p:nvPr/>
        </p:nvSpPr>
        <p:spPr>
          <a:xfrm>
            <a:off x="5688824" y="4308092"/>
            <a:ext cx="17027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Latent Space 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A1687A-8E60-26B7-5401-7D80E81323D2}"/>
              </a:ext>
            </a:extLst>
          </p:cNvPr>
          <p:cNvSpPr txBox="1"/>
          <p:nvPr/>
        </p:nvSpPr>
        <p:spPr>
          <a:xfrm>
            <a:off x="4540" y="4896395"/>
            <a:ext cx="18405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Almaeen et al., EPJC,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41D774-B3FD-2051-F6F0-1779AC993C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812991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1A111-AB7A-4364-855E-6CB37406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509179" cy="1458852"/>
          </a:xfrm>
        </p:spPr>
        <p:txBody>
          <a:bodyPr/>
          <a:lstStyle/>
          <a:p>
            <a:r>
              <a:rPr lang="en-US" dirty="0"/>
              <a:t>Training C-VAIM on Different Cross-section Formulations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9A9681-59C9-43B7-BC6F-2F6AE37C6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371097" cy="51435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F213F42-05FE-401A-86F0-62C0A0EA1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4305" y="1641283"/>
            <a:ext cx="4020567" cy="1860934"/>
          </a:xfrm>
        </p:spPr>
        <p:txBody>
          <a:bodyPr/>
          <a:lstStyle/>
          <a:p>
            <a:r>
              <a:rPr lang="en-US" dirty="0"/>
              <a:t>Two Cross-section Formulations</a:t>
            </a:r>
          </a:p>
          <a:p>
            <a:pPr lvl="1">
              <a:spcBef>
                <a:spcPts val="600"/>
              </a:spcBef>
            </a:pPr>
            <a:r>
              <a:rPr lang="en-US" dirty="0" err="1"/>
              <a:t>FemtoNet</a:t>
            </a:r>
            <a:r>
              <a:rPr lang="en-US" dirty="0"/>
              <a:t> (UVA)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BKM (</a:t>
            </a:r>
            <a:r>
              <a:rPr lang="en-US" dirty="0" err="1"/>
              <a:t>Belitksy</a:t>
            </a:r>
            <a:r>
              <a:rPr lang="en-US" dirty="0"/>
              <a:t>, Kirchner, Mueller)</a:t>
            </a:r>
          </a:p>
          <a:p>
            <a:r>
              <a:rPr lang="en-US" dirty="0"/>
              <a:t>Kinematics</a:t>
            </a:r>
          </a:p>
          <a:p>
            <a:pPr lvl="1">
              <a:spcBef>
                <a:spcPts val="600"/>
              </a:spcBef>
            </a:pPr>
            <a:r>
              <a:rPr lang="en-US" i="1" dirty="0" err="1"/>
              <a:t>X</a:t>
            </a:r>
            <a:r>
              <a:rPr lang="en-US" i="1" baseline="-25000" dirty="0" err="1"/>
              <a:t>Bj</a:t>
            </a:r>
            <a:r>
              <a:rPr lang="en-US" baseline="-25000" dirty="0"/>
              <a:t> </a:t>
            </a:r>
            <a:r>
              <a:rPr lang="en-US" dirty="0"/>
              <a:t>= 0.35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t</a:t>
            </a:r>
            <a:r>
              <a:rPr lang="en-US" dirty="0"/>
              <a:t> = 0.172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Q</a:t>
            </a:r>
            <a:r>
              <a:rPr lang="en-US" i="1" baseline="30000" dirty="0"/>
              <a:t>2</a:t>
            </a:r>
            <a:r>
              <a:rPr lang="en-US" dirty="0"/>
              <a:t> = 1.9 GeV</a:t>
            </a:r>
            <a:r>
              <a:rPr lang="en-US" baseline="30000" dirty="0"/>
              <a:t>2</a:t>
            </a:r>
          </a:p>
          <a:p>
            <a:pPr lvl="1">
              <a:spcBef>
                <a:spcPts val="600"/>
              </a:spcBef>
            </a:pPr>
            <a:r>
              <a:rPr lang="en-US" i="1" dirty="0"/>
              <a:t>Eb</a:t>
            </a:r>
            <a:r>
              <a:rPr lang="en-US" dirty="0"/>
              <a:t> = 5.75 GeV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232F74-BE3B-4933-AFD2-AAF42AA23378}"/>
              </a:ext>
            </a:extLst>
          </p:cNvPr>
          <p:cNvSpPr txBox="1"/>
          <p:nvPr/>
        </p:nvSpPr>
        <p:spPr>
          <a:xfrm>
            <a:off x="4531" y="4886869"/>
            <a:ext cx="18405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Almaeen et al., EPJC,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4B1E9B-044A-A34F-0671-0279C9FBD5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498669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CEA3B-E645-6271-55D6-FD50076E6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20600" cy="545432"/>
          </a:xfrm>
        </p:spPr>
        <p:txBody>
          <a:bodyPr/>
          <a:lstStyle/>
          <a:p>
            <a:r>
              <a:rPr lang="en-US" dirty="0"/>
              <a:t>Extracting TMDs from SIDIS Data</a:t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79E7B9F-713D-C31C-AB8A-86FDAFFE3C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721" y="441771"/>
                <a:ext cx="8520600" cy="4110232"/>
              </a:xfrm>
            </p:spPr>
            <p:txBody>
              <a:bodyPr/>
              <a:lstStyle/>
              <a:p>
                <a:pPr>
                  <a:spcBef>
                    <a:spcPts val="0"/>
                  </a:spcBef>
                </a:pPr>
                <a:r>
                  <a:rPr lang="en-US" dirty="0"/>
                  <a:t>Infer </a:t>
                </a:r>
                <a:r>
                  <a:rPr lang="en-US" b="1" dirty="0"/>
                  <a:t>Transverse Momentum Dependent (TMD) PDFs</a:t>
                </a:r>
                <a:r>
                  <a:rPr lang="en-US" dirty="0"/>
                  <a:t> from experimental data </a:t>
                </a:r>
              </a:p>
              <a:p>
                <a:pPr>
                  <a:spcBef>
                    <a:spcPts val="0"/>
                  </a:spcBef>
                </a:pPr>
                <a:r>
                  <a:rPr lang="en-US" dirty="0"/>
                  <a:t>Input: SIDIS events: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ar-AE" dirty="0"/>
              </a:p>
              <a:p>
                <a:pPr>
                  <a:spcBef>
                    <a:spcPts val="0"/>
                  </a:spcBef>
                </a:pPr>
                <a:r>
                  <a:rPr lang="en-US" dirty="0"/>
                  <a:t>Challenge: Inverse problem through a </a:t>
                </a:r>
                <a:r>
                  <a:rPr lang="en-US" b="1" dirty="0"/>
                  <a:t>complex physics pipeline</a:t>
                </a:r>
                <a:r>
                  <a:rPr lang="en-US" dirty="0"/>
                  <a:t>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High dimensional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Nonlinear transformations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Limited experimental statistics</a:t>
                </a:r>
              </a:p>
              <a:p>
                <a:pPr>
                  <a:spcBef>
                    <a:spcPts val="0"/>
                  </a:spcBef>
                </a:pPr>
                <a:r>
                  <a:rPr lang="en-US" dirty="0"/>
                  <a:t>Conditional Diffusion for TMD Inference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Learn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i="1"/>
                          <m:t>TMD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m:rPr>
                            <m:nor/>
                          </m:rPr>
                          <a:rPr lang="en-US" i="1"/>
                          <m:t>events</m:t>
                        </m:r>
                      </m:e>
                    </m:d>
                  </m:oMath>
                </a14:m>
                <a:endParaRPr lang="en-US" dirty="0"/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Generates full posterior distribution</a:t>
                </a:r>
              </a:p>
              <a:p>
                <a:pPr>
                  <a:spcBef>
                    <a:spcPts val="0"/>
                  </a:spcBef>
                </a:pPr>
                <a:r>
                  <a:rPr lang="en-US" dirty="0"/>
                  <a:t>Event-to-TMD Pipeline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Diffusion backbone: 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2D U-Net on TMD images (20×30 grid)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Conditioning: 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 err="1"/>
                  <a:t>PointNet</a:t>
                </a:r>
                <a:r>
                  <a:rPr lang="en-US" dirty="0"/>
                  <a:t>-style encoder for variable-size event sets 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Transformer → fixed embedding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Integration: 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Event embedding injected into diffusion steps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79E7B9F-713D-C31C-AB8A-86FDAFFE3C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721" y="441771"/>
                <a:ext cx="8520600" cy="4110232"/>
              </a:xfrm>
              <a:blipFill>
                <a:blip r:embed="rId2"/>
                <a:stretch>
                  <a:fillRect b="-14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EB2A2100-DE28-EF4F-801E-FD95F14A3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41" y="1501840"/>
            <a:ext cx="3726414" cy="35617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4FA19A-F5E7-5C45-B23F-0FD056FE5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063" y="1539639"/>
            <a:ext cx="1944216" cy="16389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57D6C2-3CB1-35FE-4600-654F25458FFD}"/>
              </a:ext>
            </a:extLst>
          </p:cNvPr>
          <p:cNvSpPr txBox="1"/>
          <p:nvPr/>
        </p:nvSpPr>
        <p:spPr>
          <a:xfrm>
            <a:off x="7655496" y="4874762"/>
            <a:ext cx="14847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J. Xu et al., PAI, 2026</a:t>
            </a:r>
          </a:p>
        </p:txBody>
      </p:sp>
    </p:spTree>
    <p:extLst>
      <p:ext uri="{BB962C8B-B14F-4D97-AF65-F5344CB8AC3E}">
        <p14:creationId xmlns:p14="http://schemas.microsoft.com/office/powerpoint/2010/main" val="14324944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0CD3-DA14-53DD-C080-23B3AD4AF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520600" cy="572700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09B1EB-4C28-C6FA-926D-20998766E60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454547"/>
                <a:ext cx="3735185" cy="4295132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en-US" dirty="0"/>
                  <a:t>Performance vs Number of Events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𝑒𝑣</m:t>
                        </m:r>
                      </m:sub>
                    </m:sSub>
                    <m:r>
                      <a:rPr lang="ar-AE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>
                        <a:latin typeface="Cambria Math" panose="02040503050406030204" pitchFamily="18" charset="0"/>
                      </a:rPr>
                      <m:t>1</m:t>
                    </m:r>
                    <m:r>
                      <a:rPr lang="ar-AE">
                        <a:latin typeface="Cambria Math" panose="02040503050406030204" pitchFamily="18" charset="0"/>
                      </a:rPr>
                      <m:t>,</m:t>
                    </m:r>
                    <m:r>
                      <a:rPr lang="ar-AE">
                        <a:latin typeface="Cambria Math" panose="02040503050406030204" pitchFamily="18" charset="0"/>
                      </a:rPr>
                      <m:t>000</m:t>
                    </m:r>
                  </m:oMath>
                </a14:m>
                <a:r>
                  <a:rPr lang="ar-AE" dirty="0"/>
                  <a:t>: </a:t>
                </a:r>
              </a:p>
              <a:p>
                <a:pPr lvl="1"/>
                <a:r>
                  <a:rPr lang="en-US" dirty="0"/>
                  <a:t>Captures shape, high uncertainty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𝑒𝑣</m:t>
                        </m:r>
                      </m:sub>
                    </m:sSub>
                    <m:r>
                      <a:rPr lang="ar-AE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>
                        <a:latin typeface="Cambria Math" panose="02040503050406030204" pitchFamily="18" charset="0"/>
                      </a:rPr>
                      <m:t>10</m:t>
                    </m:r>
                    <m:r>
                      <a:rPr lang="ar-AE">
                        <a:latin typeface="Cambria Math" panose="02040503050406030204" pitchFamily="18" charset="0"/>
                      </a:rPr>
                      <m:t>,</m:t>
                    </m:r>
                    <m:r>
                      <a:rPr lang="ar-AE">
                        <a:latin typeface="Cambria Math" panose="02040503050406030204" pitchFamily="18" charset="0"/>
                      </a:rPr>
                      <m:t>000</m:t>
                    </m:r>
                  </m:oMath>
                </a14:m>
                <a:r>
                  <a:rPr lang="ar-AE" dirty="0"/>
                  <a:t>: </a:t>
                </a:r>
              </a:p>
              <a:p>
                <a:pPr lvl="1"/>
                <a:r>
                  <a:rPr lang="en-US" dirty="0"/>
                  <a:t>Accurate reconstruction, reduced variance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ar-AE" i="1">
                            <a:latin typeface="Cambria Math" panose="02040503050406030204" pitchFamily="18" charset="0"/>
                          </a:rPr>
                          <m:t>𝑒𝑣</m:t>
                        </m:r>
                      </m:sub>
                    </m:sSub>
                    <m:r>
                      <a:rPr lang="ar-AE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>
                        <a:latin typeface="Cambria Math" panose="02040503050406030204" pitchFamily="18" charset="0"/>
                      </a:rPr>
                      <m:t>100</m:t>
                    </m:r>
                    <m:r>
                      <a:rPr lang="ar-AE">
                        <a:latin typeface="Cambria Math" panose="02040503050406030204" pitchFamily="18" charset="0"/>
                      </a:rPr>
                      <m:t>,</m:t>
                    </m:r>
                    <m:r>
                      <a:rPr lang="ar-AE">
                        <a:latin typeface="Cambria Math" panose="02040503050406030204" pitchFamily="18" charset="0"/>
                      </a:rPr>
                      <m:t>000</m:t>
                    </m:r>
                  </m:oMath>
                </a14:m>
                <a:r>
                  <a:rPr lang="ar-AE" dirty="0"/>
                  <a:t>: </a:t>
                </a:r>
              </a:p>
              <a:p>
                <a:pPr lvl="1"/>
                <a:r>
                  <a:rPr lang="en-US" dirty="0"/>
                  <a:t>Near-perfect recovery, very low uncertainty </a:t>
                </a:r>
              </a:p>
              <a:p>
                <a:r>
                  <a:rPr lang="en-US" dirty="0"/>
                  <a:t>Uncertainty scales as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>
                        <a:latin typeface="Cambria Math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ar-AE" i="1">
                                <a:latin typeface="Cambria Math" panose="02040503050406030204" pitchFamily="18" charset="0"/>
                              </a:rPr>
                              <m:t>𝑒𝑣</m:t>
                            </m:r>
                          </m:sub>
                        </m:sSub>
                      </m:e>
                    </m:rad>
                  </m:oMath>
                </a14:m>
                <a:endParaRPr lang="ar-AE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09B1EB-4C28-C6FA-926D-20998766E60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454547"/>
                <a:ext cx="3735185" cy="429513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C1C195C-7EC7-430C-111A-2642A6D60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347" y="92536"/>
            <a:ext cx="5469775" cy="30246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CAC80E-892E-4673-BCD7-7D8C516BA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9062" y="3209691"/>
            <a:ext cx="2856728" cy="1871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D5DBDB-B58E-B900-3AEF-9F36E68A6180}"/>
              </a:ext>
            </a:extLst>
          </p:cNvPr>
          <p:cNvSpPr txBox="1"/>
          <p:nvPr/>
        </p:nvSpPr>
        <p:spPr>
          <a:xfrm>
            <a:off x="6919" y="4874762"/>
            <a:ext cx="14847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J. Xu et al., PAI, 2026</a:t>
            </a:r>
          </a:p>
        </p:txBody>
      </p:sp>
    </p:spTree>
    <p:extLst>
      <p:ext uri="{BB962C8B-B14F-4D97-AF65-F5344CB8AC3E}">
        <p14:creationId xmlns:p14="http://schemas.microsoft.com/office/powerpoint/2010/main" val="175969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FC4F5-EC25-C5A4-C35C-87CC6740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214648"/>
            <a:ext cx="3943777" cy="572700"/>
          </a:xfrm>
        </p:spPr>
        <p:txBody>
          <a:bodyPr/>
          <a:lstStyle/>
          <a:p>
            <a:r>
              <a:rPr lang="en-US" dirty="0"/>
              <a:t>A Hidden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FD3C8E3-6F53-9556-C093-346B0D1B672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202223" y="0"/>
                <a:ext cx="4941778" cy="3568917"/>
              </a:xfrm>
            </p:spPr>
            <p:txBody>
              <a:bodyPr/>
              <a:lstStyle/>
              <a:p>
                <a:r>
                  <a:rPr lang="en-US" dirty="0"/>
                  <a:t>Out-of-domain Inference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Training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Assumption: known parameter domain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𝛩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l-GR" dirty="0"/>
                  <a:t>​</a:t>
                </a:r>
                <a:endParaRPr lang="en-US" dirty="0"/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Reality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True parameters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may be outside of training range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l-G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∉</m:t>
                        </m:r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𝛩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Consequence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Confident but wrong predictions in diffusion model-based inference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No built-in warning signals</a:t>
                </a:r>
              </a:p>
              <a:p>
                <a:r>
                  <a:rPr lang="en-US" dirty="0"/>
                  <a:t>Active-learning Solution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Detect Model Failure → Expand domain → Retrain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Generative AI</a:t>
                </a:r>
              </a:p>
              <a:p>
                <a:pPr lvl="3">
                  <a:spcBef>
                    <a:spcPts val="0"/>
                  </a:spcBef>
                </a:pPr>
                <a:r>
                  <a:rPr lang="en-US" dirty="0"/>
                  <a:t>For posterior sampling</a:t>
                </a:r>
              </a:p>
              <a:p>
                <a:pPr lvl="2">
                  <a:spcBef>
                    <a:spcPts val="0"/>
                  </a:spcBef>
                </a:pPr>
                <a:r>
                  <a:rPr lang="en-US" dirty="0"/>
                  <a:t>Active learning</a:t>
                </a:r>
              </a:p>
              <a:p>
                <a:pPr lvl="3">
                  <a:spcBef>
                    <a:spcPts val="0"/>
                  </a:spcBef>
                </a:pPr>
                <a:r>
                  <a:rPr lang="en-US" dirty="0"/>
                  <a:t>For domain refinement</a:t>
                </a:r>
              </a:p>
              <a:p>
                <a:pPr lvl="1">
                  <a:spcBef>
                    <a:spcPts val="0"/>
                  </a:spcBef>
                </a:pPr>
                <a:r>
                  <a:rPr lang="en-US" dirty="0"/>
                  <a:t>Learn correct parameter region even with incomplete priors</a:t>
                </a:r>
              </a:p>
              <a:p>
                <a:pPr lvl="1">
                  <a:spcBef>
                    <a:spcPts val="0"/>
                  </a:spcBef>
                </a:pPr>
                <a:endParaRPr lang="en-US" dirty="0"/>
              </a:p>
              <a:p>
                <a:pPr lvl="1">
                  <a:spcBef>
                    <a:spcPts val="0"/>
                  </a:spcBef>
                </a:pPr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FD3C8E3-6F53-9556-C093-346B0D1B67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202223" y="0"/>
                <a:ext cx="4941778" cy="3568917"/>
              </a:xfrm>
              <a:blipFill>
                <a:blip r:embed="rId2"/>
                <a:stretch>
                  <a:fillRect b="-398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9818280-D774-023D-8390-80A99AC20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1" y="1438251"/>
            <a:ext cx="4155341" cy="25750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E82AE7-F026-9C55-95AA-DD434C7BF5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275789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DC6E7-AF49-E4BF-0482-20455F5BB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36675"/>
            <a:ext cx="8520600" cy="572700"/>
          </a:xfrm>
        </p:spPr>
        <p:txBody>
          <a:bodyPr/>
          <a:lstStyle/>
          <a:p>
            <a:r>
              <a:rPr lang="en-US" dirty="0"/>
              <a:t>Active Learning Loop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D969ACA4-64AA-2947-92B8-D8B7A62C149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3550" y="823761"/>
                <a:ext cx="4292627" cy="4089983"/>
              </a:xfrm>
            </p:spPr>
            <p:txBody>
              <a:bodyPr/>
              <a:lstStyle/>
              <a:p>
                <a:pPr marL="114300" indent="0">
                  <a:buNone/>
                </a:pPr>
                <a:r>
                  <a:rPr lang="en-US" b="1" dirty="0"/>
                  <a:t>Step 1: Initial guess.</a:t>
                </a:r>
                <a:r>
                  <a:rPr lang="en-US" dirty="0"/>
                  <a:t> Select an initial parameter domain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𝛩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based on physical guess and generate a dataset on the initial training region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ℱ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𝛩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114300" indent="0">
                  <a:buNone/>
                </a:pPr>
                <a:r>
                  <a:rPr lang="en-US" dirty="0">
                    <a:solidFill>
                      <a:srgbClr val="00B0F0"/>
                    </a:solidFill>
                  </a:rPr>
                  <a:t>Train the diffusion model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>
                  <a:solidFill>
                    <a:srgbClr val="00B0F0"/>
                  </a:solidFill>
                </a:endParaRPr>
              </a:p>
              <a:p>
                <a:pPr marL="114300" indent="0">
                  <a:buNone/>
                </a:pPr>
                <a:r>
                  <a:rPr lang="en-US" b="1" dirty="0"/>
                  <a:t>Step 2: Inference on target data.</a:t>
                </a:r>
                <a:r>
                  <a:rPr lang="en-US" dirty="0"/>
                  <a:t> Given the control observable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, perform reverse diffusion to obtain inferred parameter samples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̃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r>
                  <a:rPr lang="en-US" dirty="0">
                    <a:solidFill>
                      <a:srgbClr val="00B0F0"/>
                    </a:solidFill>
                  </a:rPr>
                  <a:t>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D969ACA4-64AA-2947-92B8-D8B7A62C14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3550" y="823761"/>
                <a:ext cx="4292627" cy="4089983"/>
              </a:xfrm>
              <a:blipFill>
                <a:blip r:embed="rId2"/>
                <a:stretch>
                  <a:fillRect r="-852" b="-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18986272-B997-A99D-2CE7-6864C0AA91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08027" y="344293"/>
                <a:ext cx="4292627" cy="42461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14300" indent="0">
                  <a:buNone/>
                </a:pPr>
                <a:r>
                  <a:rPr lang="en-US" b="1" dirty="0"/>
                  <a:t>Step 3: Uncertainty-triggered domain update.</a:t>
                </a:r>
                <a:r>
                  <a:rPr lang="en-US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)&gt;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, expand domain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𝛩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𝐸𝑥𝑝𝑎𝑛𝑑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𝛩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̃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r>
                  <a:rPr lang="en-US" dirty="0"/>
                  <a:t>Generate synthetic samples</a:t>
                </a:r>
              </a:p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ℱ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: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𝛩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  <a:p>
                <a:pPr marL="114300" indent="0">
                  <a:buNone/>
                </a:pPr>
                <a:r>
                  <a:rPr lang="en-US" dirty="0">
                    <a:solidFill>
                      <a:srgbClr val="00B0F0"/>
                    </a:solidFill>
                  </a:rPr>
                  <a:t>Fine-tune the diffusion model on the augmented dataset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B0F0"/>
                    </a:solidFill>
                  </a:rPr>
                  <a:t>.</a:t>
                </a:r>
              </a:p>
              <a:p>
                <a:pPr marL="114300" indent="0">
                  <a:buNone/>
                </a:pPr>
                <a:r>
                  <a:rPr lang="en-US" b="1" dirty="0"/>
                  <a:t>Step 4: Iteration. </a:t>
                </a:r>
                <a:r>
                  <a:rPr lang="en-US" dirty="0"/>
                  <a:t>Repeat steps 2-3 until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𝑇𝑟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acc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114300" indent="0">
                  <a:buNone/>
                </a:pPr>
                <a:r>
                  <a:rPr lang="en-US" dirty="0">
                    <a:solidFill>
                      <a:srgbClr val="00B0F0"/>
                    </a:solidFill>
                  </a:rPr>
                  <a:t>The posterior has contracted to a well-supported region containing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00B0F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18986272-B997-A99D-2CE7-6864C0AA9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027" y="344293"/>
                <a:ext cx="4292627" cy="4246180"/>
              </a:xfrm>
              <a:prstGeom prst="rect">
                <a:avLst/>
              </a:prstGeom>
              <a:blipFill>
                <a:blip r:embed="rId3"/>
                <a:stretch>
                  <a:fillRect r="-21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78D6C-8406-0459-F828-360488EB50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217716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960F-B01C-C616-7725-92278FB8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46" y="65390"/>
            <a:ext cx="8520600" cy="572700"/>
          </a:xfrm>
        </p:spPr>
        <p:txBody>
          <a:bodyPr/>
          <a:lstStyle/>
          <a:p>
            <a:r>
              <a:rPr lang="en-US" dirty="0"/>
              <a:t>QCF Parameterization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A33D05-7BBA-6722-5F5E-3CF5B8BF0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3965" y="735151"/>
            <a:ext cx="3315854" cy="417204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A058AD6-DB47-4CBF-C682-627D060868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42925" y="271485"/>
                <a:ext cx="2177933" cy="454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9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Wingdings" pitchFamily="2" charset="2"/>
                  <a:buChar char="§"/>
                  <a:defRPr sz="1800" b="1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Wingdings" pitchFamily="2" charset="2"/>
                  <a:buChar char="§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In</m:t>
                      </m:r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domain</m:t>
                      </m:r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predictions</m:t>
                      </m:r>
                    </m:oMath>
                  </m:oMathPara>
                </a14:m>
                <a:endParaRPr lang="en-US" sz="1600" b="0" dirty="0"/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4A058AD6-DB47-4CBF-C682-627D06086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925" y="271485"/>
                <a:ext cx="2177933" cy="454430"/>
              </a:xfrm>
              <a:prstGeom prst="rect">
                <a:avLst/>
              </a:prstGeom>
              <a:blipFill>
                <a:blip r:embed="rId3"/>
                <a:stretch>
                  <a:fillRect r="-13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B677B778-3C38-E6B7-11D4-ED91E5E29E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744" y="749871"/>
                <a:ext cx="5001491" cy="38582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9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Wingdings" pitchFamily="2" charset="2"/>
                  <a:buChar char="§"/>
                  <a:defRPr sz="1800" b="1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Wingdings" pitchFamily="2" charset="2"/>
                  <a:buChar char="§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Measurable observables</a:t>
                </a:r>
              </a:p>
              <a:p>
                <a:pPr lvl="1">
                  <a:lnSpc>
                    <a:spcPct val="10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sub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</m:sup>
                    </m:sSub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</m:sup>
                    </m:sSub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2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Cross-section distributions from proton and neutron targets, respectively.</a:t>
                </a:r>
              </a:p>
              <a:p>
                <a:pPr lvl="2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Driven by underlying quark distributions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𝒖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;</m:t>
                        </m:r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e>
                    </m: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𝒅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which act as proxies for QCFs.</a:t>
                </a:r>
              </a:p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Forward model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𝒖</m:t>
                      </m:r>
                      <m:d>
                        <m:d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US" sz="1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𝒖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US" sz="1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e>
                          </m:d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sSup>
                        <m:sSup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sSub>
                            <m:sSubPr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sz="1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e>
                          </m:d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sSub>
                            <m:sSubPr>
                              <m:ctrlP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b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Inverse problem</a:t>
                </a:r>
              </a:p>
              <a:p>
                <a:pPr lvl="1">
                  <a:lnSpc>
                    <a:spcPct val="100000"/>
                  </a:lnSpc>
                  <a:spcBef>
                    <a:spcPts val="600"/>
                  </a:spcBef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Given event-level samples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𝒑</m:t>
                        </m:r>
                      </m:sub>
                      <m:sup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</m:sup>
                    </m:sSub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𝒐</m:t>
                        </m:r>
                      </m:sup>
                    </m:sSubSup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, infer QCF parameters </a:t>
                </a:r>
              </a:p>
              <a:p>
                <a:pPr marL="342900" lvl="1" indent="0">
                  <a:lnSpc>
                    <a:spcPct val="100000"/>
                  </a:lnSpc>
                  <a:spcBef>
                    <a:spcPts val="600"/>
                  </a:spcBef>
                  <a:buFont typeface="Arial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US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={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B677B778-3C38-E6B7-11D4-ED91E5E29E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4" y="749871"/>
                <a:ext cx="5001491" cy="3858253"/>
              </a:xfrm>
              <a:prstGeom prst="rect">
                <a:avLst/>
              </a:prstGeom>
              <a:blipFill>
                <a:blip r:embed="rId4"/>
                <a:stretch>
                  <a:fillRect r="-487" b="-129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FD8555C3-242D-3D80-F593-73D5E08226F4}"/>
              </a:ext>
            </a:extLst>
          </p:cNvPr>
          <p:cNvSpPr txBox="1"/>
          <p:nvPr/>
        </p:nvSpPr>
        <p:spPr>
          <a:xfrm>
            <a:off x="7536440" y="4891402"/>
            <a:ext cx="15969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J. Xu et al., IJCAI, 2026</a:t>
            </a:r>
          </a:p>
        </p:txBody>
      </p:sp>
    </p:spTree>
    <p:extLst>
      <p:ext uri="{BB962C8B-B14F-4D97-AF65-F5344CB8AC3E}">
        <p14:creationId xmlns:p14="http://schemas.microsoft.com/office/powerpoint/2010/main" val="34135342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386FE-834A-3B2E-F4AC-6809AAF37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66334"/>
            <a:ext cx="8520600" cy="572700"/>
          </a:xfrm>
        </p:spPr>
        <p:txBody>
          <a:bodyPr/>
          <a:lstStyle/>
          <a:p>
            <a:r>
              <a:rPr lang="en-US" dirty="0"/>
              <a:t>Incomplete Prior for QCF Parameterization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B15482-64EE-20BC-40F4-766F2F76B3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311" y="1260764"/>
            <a:ext cx="3019278" cy="3780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B3F1607B-81A1-EDF5-E178-38B8FC203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849" y="1203325"/>
            <a:ext cx="3059854" cy="384212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7DD2856-D4C4-1682-06E9-E0546353250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50221" y="626035"/>
                <a:ext cx="2177933" cy="4544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9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Wingdings" pitchFamily="2" charset="2"/>
                  <a:buChar char="§"/>
                  <a:defRPr sz="1800" b="1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Wingdings" pitchFamily="2" charset="2"/>
                  <a:buChar char="§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After</m:t>
                      </m:r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Active</m:t>
                      </m:r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Learning</m:t>
                      </m:r>
                    </m:oMath>
                  </m:oMathPara>
                </a14:m>
                <a:endParaRPr lang="en-US" sz="1600" b="0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A7DD2856-D4C4-1682-06E9-E05463532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221" y="626035"/>
                <a:ext cx="2177933" cy="4544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B0129166-E826-FCFF-B42D-3F4AB201C9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0985" y="639034"/>
                <a:ext cx="2668443" cy="3906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90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Wingdings" pitchFamily="2" charset="2"/>
                  <a:buChar char="§"/>
                  <a:defRPr sz="1800" b="1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Wingdings" pitchFamily="2" charset="2"/>
                  <a:buChar char="§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Calibri" pitchFamily="34" charset="0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143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600" b="0" dirty="0" smtClean="0"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nor/>
                        </m:rPr>
                        <a:rPr lang="en-US" sz="1600" b="0" dirty="0" smtClean="0"/>
                        <m:t>ut</m:t>
                      </m:r>
                      <m:r>
                        <m:rPr>
                          <m:nor/>
                        </m:rPr>
                        <a:rPr lang="en-US" sz="1600" b="0" dirty="0" smtClean="0"/>
                        <m:t>−</m:t>
                      </m:r>
                      <m:r>
                        <m:rPr>
                          <m:nor/>
                        </m:rPr>
                        <a:rPr lang="en-US" sz="1600" b="0" dirty="0" smtClean="0"/>
                        <m:t>of</m:t>
                      </m:r>
                      <m:r>
                        <m:rPr>
                          <m:nor/>
                        </m:rPr>
                        <a:rPr lang="en-US" sz="1600" b="0" dirty="0" smtClean="0"/>
                        <m:t>−</m:t>
                      </m:r>
                      <m:r>
                        <m:rPr>
                          <m:nor/>
                        </m:rPr>
                        <a:rPr lang="en-US" sz="1600" b="0" dirty="0" smtClean="0"/>
                        <m:t>domain</m:t>
                      </m:r>
                      <m:r>
                        <m:rPr>
                          <m:nor/>
                        </m:rPr>
                        <a:rPr lang="en-US" sz="1600" b="0" i="0" dirty="0" smtClean="0"/>
                        <m:t> </m:t>
                      </m:r>
                      <m:r>
                        <m:rPr>
                          <m:sty m:val="p"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Inferences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B0129166-E826-FCFF-B42D-3F4AB201C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985" y="639034"/>
                <a:ext cx="2668443" cy="3906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rrow: Right 8">
            <a:extLst>
              <a:ext uri="{FF2B5EF4-FFF2-40B4-BE49-F238E27FC236}">
                <a16:creationId xmlns:a16="http://schemas.microsoft.com/office/drawing/2014/main" id="{DD87550A-53FC-331F-68CA-CED1CCD42C3F}"/>
              </a:ext>
            </a:extLst>
          </p:cNvPr>
          <p:cNvSpPr/>
          <p:nvPr/>
        </p:nvSpPr>
        <p:spPr>
          <a:xfrm>
            <a:off x="4311382" y="2512291"/>
            <a:ext cx="729673" cy="5727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20E684-5627-9BE2-0269-B43120585581}"/>
              </a:ext>
            </a:extLst>
          </p:cNvPr>
          <p:cNvSpPr txBox="1"/>
          <p:nvPr/>
        </p:nvSpPr>
        <p:spPr>
          <a:xfrm>
            <a:off x="3991529" y="4889055"/>
            <a:ext cx="15969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J. Xu et al</a:t>
            </a:r>
            <a:r>
              <a:rPr lang="en-US" sz="1050">
                <a:solidFill>
                  <a:schemeClr val="bg1">
                    <a:lumMod val="50000"/>
                  </a:schemeClr>
                </a:solidFill>
              </a:rPr>
              <a:t>., IJCAI, 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28591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70"/>
          <p:cNvSpPr txBox="1">
            <a:spLocks noGrp="1"/>
          </p:cNvSpPr>
          <p:nvPr>
            <p:ph type="title"/>
          </p:nvPr>
        </p:nvSpPr>
        <p:spPr>
          <a:xfrm>
            <a:off x="340000" y="1978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ym typeface="Oswald"/>
              </a:rPr>
              <a:t>Ill-posedness of </a:t>
            </a:r>
            <a:r>
              <a:rPr lang="en" dirty="0">
                <a:solidFill>
                  <a:srgbClr val="FF0000"/>
                </a:solidFill>
                <a:sym typeface="Oswald"/>
              </a:rPr>
              <a:t>Inverse Problems</a:t>
            </a:r>
            <a:endParaRPr dirty="0">
              <a:solidFill>
                <a:srgbClr val="FF0000"/>
              </a:solidFill>
              <a:sym typeface="Oswald"/>
            </a:endParaRPr>
          </a:p>
        </p:txBody>
      </p:sp>
      <p:sp>
        <p:nvSpPr>
          <p:cNvPr id="1094" name="Google Shape;1094;p70"/>
          <p:cNvSpPr txBox="1">
            <a:spLocks noGrp="1"/>
          </p:cNvSpPr>
          <p:nvPr>
            <p:ph type="body" idx="1"/>
          </p:nvPr>
        </p:nvSpPr>
        <p:spPr>
          <a:xfrm>
            <a:off x="1265613" y="1202575"/>
            <a:ext cx="18957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Forward Mapper</a:t>
            </a:r>
            <a:endParaRPr/>
          </a:p>
        </p:txBody>
      </p:sp>
      <p:pic>
        <p:nvPicPr>
          <p:cNvPr id="1095" name="Google Shape;1095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300" y="2059400"/>
            <a:ext cx="2734325" cy="243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6" name="Google Shape;1096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6200" y="2059400"/>
            <a:ext cx="2734325" cy="240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7" name="Google Shape;1097;p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38775" y="3513075"/>
            <a:ext cx="1569275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8" name="Google Shape;1098;p7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65988" y="3319450"/>
            <a:ext cx="101581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p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26025" y="4496850"/>
            <a:ext cx="774882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0" name="Google Shape;1100;p7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69813" y="4496850"/>
            <a:ext cx="927091" cy="269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p70"/>
          <p:cNvSpPr txBox="1">
            <a:spLocks noGrp="1"/>
          </p:cNvSpPr>
          <p:nvPr>
            <p:ph type="body" idx="1"/>
          </p:nvPr>
        </p:nvSpPr>
        <p:spPr>
          <a:xfrm>
            <a:off x="5667050" y="1202575"/>
            <a:ext cx="20871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Backward Mapper</a:t>
            </a:r>
            <a:endParaRPr/>
          </a:p>
        </p:txBody>
      </p:sp>
      <p:sp>
        <p:nvSpPr>
          <p:cNvPr id="1102" name="Google Shape;1102;p70"/>
          <p:cNvSpPr txBox="1"/>
          <p:nvPr/>
        </p:nvSpPr>
        <p:spPr>
          <a:xfrm>
            <a:off x="1719225" y="1754600"/>
            <a:ext cx="1047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well-posed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1103" name="Google Shape;1103;p70"/>
          <p:cNvSpPr txBox="1"/>
          <p:nvPr/>
        </p:nvSpPr>
        <p:spPr>
          <a:xfrm>
            <a:off x="6187100" y="1754600"/>
            <a:ext cx="1047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ill-posed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15C69E-ECC0-1EC7-550D-B4B9D29ACB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FB62-C62A-B865-85AE-82B73822C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99390"/>
            <a:ext cx="8520600" cy="572700"/>
          </a:xfrm>
        </p:spPr>
        <p:txBody>
          <a:bodyPr/>
          <a:lstStyle/>
          <a:p>
            <a:r>
              <a:rPr lang="en-US" sz="2400" dirty="0"/>
              <a:t>Genesis Proposal: AI-Enabled Inference of Helicity Amplitudes and Spin-Density Matrix Elements in Vector-Meson Production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7A6A23C-0D48-BEC1-6D9B-ADD0F3A1EF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5427" y="1152525"/>
            <a:ext cx="7693145" cy="341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66821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8390D-1D23-4980-A751-16B620BC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00719"/>
            <a:ext cx="8520600" cy="5727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A8437-120F-4031-BA7C-A96D4B08F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970242"/>
            <a:ext cx="8520600" cy="38879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Generative AI for Inverse Problem</a:t>
            </a:r>
          </a:p>
          <a:p>
            <a:pPr>
              <a:lnSpc>
                <a:spcPct val="150000"/>
              </a:lnSpc>
            </a:pPr>
            <a:r>
              <a:rPr lang="en-US" dirty="0"/>
              <a:t>Model-Independent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Does not rely on a particular physics model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Gradient problem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Detector response unfolding</a:t>
            </a:r>
          </a:p>
          <a:p>
            <a:pPr>
              <a:lnSpc>
                <a:spcPct val="150000"/>
              </a:lnSpc>
            </a:pPr>
            <a:r>
              <a:rPr lang="en-US" dirty="0"/>
              <a:t>Model-Dependent Framework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Need some assumption of a physics model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Parameterization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Out-of-Domain Problem</a:t>
            </a:r>
          </a:p>
          <a:p>
            <a:pPr lvl="2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Active Learning</a:t>
            </a:r>
          </a:p>
          <a:p>
            <a:pPr marL="1054100" lvl="2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1F8298-B666-AD64-C73C-967E953C74D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404505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60B4F-A234-458E-B911-2166529C2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93" y="22031"/>
            <a:ext cx="8520600" cy="470338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9E49-1AB8-4C81-9CF9-E3CFBA489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353" y="759517"/>
            <a:ext cx="8664568" cy="41035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M. </a:t>
            </a:r>
            <a:r>
              <a:rPr lang="en-US" sz="1200" dirty="0" err="1">
                <a:solidFill>
                  <a:schemeClr val="tx1"/>
                </a:solidFill>
              </a:rPr>
              <a:t>Almaeen</a:t>
            </a:r>
            <a:r>
              <a:rPr lang="en-US" sz="1200" dirty="0">
                <a:solidFill>
                  <a:schemeClr val="tx1"/>
                </a:solidFill>
              </a:rPr>
              <a:t>, Y. </a:t>
            </a:r>
            <a:r>
              <a:rPr lang="en-US" sz="1200" dirty="0" err="1">
                <a:solidFill>
                  <a:schemeClr val="tx1"/>
                </a:solidFill>
              </a:rPr>
              <a:t>Alanazi</a:t>
            </a:r>
            <a:r>
              <a:rPr lang="en-US" sz="1200" dirty="0">
                <a:solidFill>
                  <a:schemeClr val="tx1"/>
                </a:solidFill>
              </a:rPr>
              <a:t>, N. Sato, W. </a:t>
            </a:r>
            <a:r>
              <a:rPr lang="en-US" sz="1200" dirty="0" err="1">
                <a:solidFill>
                  <a:schemeClr val="tx1"/>
                </a:solidFill>
              </a:rPr>
              <a:t>Melnitchouk</a:t>
            </a:r>
            <a:r>
              <a:rPr lang="en-US" sz="1200" dirty="0">
                <a:solidFill>
                  <a:schemeClr val="tx1"/>
                </a:solidFill>
              </a:rPr>
              <a:t>, M. P. </a:t>
            </a:r>
            <a:r>
              <a:rPr lang="en-US" sz="1200" dirty="0" err="1">
                <a:solidFill>
                  <a:schemeClr val="tx1"/>
                </a:solidFill>
              </a:rPr>
              <a:t>Kuchera</a:t>
            </a:r>
            <a:r>
              <a:rPr lang="en-US" sz="1200" dirty="0">
                <a:solidFill>
                  <a:schemeClr val="tx1"/>
                </a:solidFill>
              </a:rPr>
              <a:t>, Y. Li., “Variational Autoencoder Inverse Mapper: An End-to-End Deep Learning Framework for Inverse Problems.” Proceedings of International Joint Conference on Neural Networks (IJCNN2021), 2021.</a:t>
            </a:r>
          </a:p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M. Almaeen, T. Alghamdi, B. Kriesten, D. Adams, Y. Li, H. W. Lin, S. Liuti, “VAIM - CFF: A variational autoencoder inverse mapper solution to Compton form factor extraction from deeply virtual exclusive reactions,” The European Physical Journal C, 85(5): 499, 2025.</a:t>
            </a:r>
          </a:p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T. Alghamdi, J. Xu, N. Ramachandra, N. Sato, Y. Li, “Towards an event-level analysis in hadronic physics using generative AI-based surrogates,” Proceedings of IEEE International Conference on Tools with Artificial Intelligence (ICTAI2025), 2025.</a:t>
            </a:r>
          </a:p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J. Xu, N. Sato, Y. Li, “Active Diffusion-Based Inference for Ill-Posed Inverse Problems under Incomplete Priors,” International Joint Conference on Artificial Intelligence (IJCAI2026), accepted, 2026. </a:t>
            </a:r>
          </a:p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J. Xu, K. Braga, C. Cocuzza, D. Lersch, N. Sato, Y. Li, “Learning Transverse Momentum Distributions </a:t>
            </a:r>
            <a:r>
              <a:rPr lang="en-US" sz="1200" dirty="0" err="1">
                <a:solidFill>
                  <a:schemeClr val="tx1"/>
                </a:solidFill>
              </a:rPr>
              <a:t>fromRaw</a:t>
            </a:r>
            <a:r>
              <a:rPr lang="en-US" sz="1200" dirty="0">
                <a:solidFill>
                  <a:schemeClr val="tx1"/>
                </a:solidFill>
              </a:rPr>
              <a:t> Scattering Events via Conditional Diffusion,” Proceedings of Conference on Physics and AI (PAI2026), 2026. </a:t>
            </a:r>
          </a:p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K. Braga, M. Diefenthaler, S. Goldenberg, D. Lersch, Y. Li, J. Qiu, K. Rajput, F. Ringer, N. Sato, M. Schram, “Toward an event-level analysis of hadron structure using differential programming,” arXiv:2507.15768, 2025.</a:t>
            </a:r>
          </a:p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T. Alghamdi, Y. Alanazi, M. Battaglieri, Ł. Bibrzycki, A. V. Golda, A. N. Hiller-Blin, E. L. Isupov, Y. Li, L. Marsicano, W. Melnitchouk, V. I. Mokeev, G. Montaña, A. Pilloni, N. Sato, A. P. Szczepaniak, T. Vittorini, “Toward a generative modeling analysis of CLAS exclusive  photoproduction,” Physical Review D, 108(9): 094030, 2023.</a:t>
            </a:r>
          </a:p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/>
                </a:solidFill>
              </a:rPr>
              <a:t>Y. Alanazi, P. Ambrozewicz, M. Battaglieri, A. N. Hiller-Blin, M. P. Kuchera, Y. Li, T. Liu, R. E. McClellan, W. Melnitchouk, E. Pritchard, M. Robertson, N. Sato, R. Strauss, L. Velasco, “Machine learning-based event generator for electron-proton scattering,” Physical Review D, </a:t>
            </a:r>
            <a:r>
              <a:rPr lang="fr-FR" sz="1200" dirty="0">
                <a:solidFill>
                  <a:schemeClr val="tx1"/>
                </a:solidFill>
              </a:rPr>
              <a:t>106(9): 096002, 2022.</a:t>
            </a:r>
            <a:endParaRPr lang="en-US" sz="1200" dirty="0">
              <a:solidFill>
                <a:schemeClr val="tx1"/>
              </a:solidFill>
            </a:endParaRPr>
          </a:p>
          <a:p>
            <a:pPr marL="114300" indent="0">
              <a:lnSpc>
                <a:spcPct val="100000"/>
              </a:lnSpc>
              <a:buNone/>
            </a:pPr>
            <a:endParaRPr lang="en-US" sz="12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en-US" sz="12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584C8-DE49-1E44-BB78-E6FD2E0CE2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745974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08A3B-B8C4-4072-A54F-45C83BE58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925"/>
            <a:ext cx="8520600" cy="430844"/>
          </a:xfrm>
        </p:spPr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1C025-5865-4AC0-A77F-79028F3AE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638" y="579621"/>
            <a:ext cx="4446038" cy="3416400"/>
          </a:xfrm>
        </p:spPr>
        <p:txBody>
          <a:bodyPr/>
          <a:lstStyle/>
          <a:p>
            <a:pPr marL="285750" indent="-285750"/>
            <a:r>
              <a:rPr lang="en-US" dirty="0"/>
              <a:t>DOE </a:t>
            </a:r>
            <a:r>
              <a:rPr lang="en-US" dirty="0" err="1"/>
              <a:t>SciDAC</a:t>
            </a:r>
            <a:r>
              <a:rPr lang="en-US" dirty="0"/>
              <a:t> Program</a:t>
            </a:r>
          </a:p>
          <a:p>
            <a:pPr marL="285750" indent="-285750"/>
            <a:r>
              <a:rPr lang="en-US" dirty="0"/>
              <a:t>DOE Research on Artificial Intelligence and Machine Learning Applied to Nuclear Science and Technology Program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285750" indent="-285750"/>
            <a:r>
              <a:rPr lang="en-US" dirty="0"/>
              <a:t>Center for Nuclear </a:t>
            </a:r>
            <a:r>
              <a:rPr lang="en-US" dirty="0" err="1"/>
              <a:t>Femtography</a:t>
            </a:r>
            <a:r>
              <a:rPr lang="en-US" dirty="0"/>
              <a:t> (CNF)</a:t>
            </a:r>
          </a:p>
          <a:p>
            <a:pPr marL="285750" indent="-285750"/>
            <a:endParaRPr lang="en-US" dirty="0"/>
          </a:p>
          <a:p>
            <a:pPr marL="285750" indent="-285750"/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F639539-4C7F-3427-D426-30EF26AA7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64" y="2247350"/>
            <a:ext cx="2857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me | femtocenter">
            <a:extLst>
              <a:ext uri="{FF2B5EF4-FFF2-40B4-BE49-F238E27FC236}">
                <a16:creationId xmlns:a16="http://schemas.microsoft.com/office/drawing/2014/main" id="{01B59C0C-390A-9EE0-7764-A6302F78D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2" y="3600739"/>
            <a:ext cx="357187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3C02AF8-271C-9308-1394-24C97710DE01}"/>
              </a:ext>
            </a:extLst>
          </p:cNvPr>
          <p:cNvSpPr txBox="1">
            <a:spLocks/>
          </p:cNvSpPr>
          <p:nvPr/>
        </p:nvSpPr>
        <p:spPr>
          <a:xfrm>
            <a:off x="4817345" y="552181"/>
            <a:ext cx="4338808" cy="414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Wingdings" pitchFamily="2" charset="2"/>
              <a:buChar char="§"/>
              <a:defRPr sz="1800" b="1" i="0" u="none" strike="noStrike" cap="none">
                <a:solidFill>
                  <a:schemeClr val="dk2"/>
                </a:solidFill>
                <a:latin typeface="Calibri" pitchFamily="34" charset="0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Calibri" pitchFamily="34" charset="0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Wingdings" pitchFamily="2" charset="2"/>
              <a:buChar char="§"/>
              <a:defRPr sz="1400" b="0" i="0" u="none" strike="noStrike" cap="none">
                <a:solidFill>
                  <a:schemeClr val="dk2"/>
                </a:solidFill>
                <a:latin typeface="Calibri" pitchFamily="34" charset="0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Calibri" pitchFamily="34" charset="0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Calibri" pitchFamily="34" charset="0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/>
            <a:r>
              <a:rPr lang="en-US" dirty="0"/>
              <a:t>A(I)DAPT Collaboration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285750" indent="-285750"/>
            <a:r>
              <a:rPr lang="en-US" dirty="0"/>
              <a:t>EXCLAIM Collaboration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285750" indent="-285750"/>
            <a:r>
              <a:rPr lang="en-US" dirty="0" err="1"/>
              <a:t>QuantOm</a:t>
            </a:r>
            <a:r>
              <a:rPr lang="en-US" dirty="0"/>
              <a:t> Collaboration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778B7D-B8D9-7441-9E32-2465709E3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769" y="2334246"/>
            <a:ext cx="1254735" cy="988242"/>
          </a:xfrm>
          <a:prstGeom prst="rect">
            <a:avLst/>
          </a:prstGeom>
        </p:spPr>
      </p:pic>
      <p:pic>
        <p:nvPicPr>
          <p:cNvPr id="7" name="Picture 6" descr="A qr code with a red circle with a yellow light in the middle&#10;&#10;AI-generated content may be incorrect.">
            <a:extLst>
              <a:ext uri="{FF2B5EF4-FFF2-40B4-BE49-F238E27FC236}">
                <a16:creationId xmlns:a16="http://schemas.microsoft.com/office/drawing/2014/main" id="{546F3051-203C-2C56-F74D-142F11576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8068" y="3773056"/>
            <a:ext cx="1014986" cy="1014986"/>
          </a:xfrm>
          <a:prstGeom prst="rect">
            <a:avLst/>
          </a:prstGeom>
        </p:spPr>
      </p:pic>
      <p:pic>
        <p:nvPicPr>
          <p:cNvPr id="8" name="Immagine 5" descr="Immagine che contiene silhouette, mammifero, testo&#10;&#10;Descrizione generata automaticamente">
            <a:extLst>
              <a:ext uri="{FF2B5EF4-FFF2-40B4-BE49-F238E27FC236}">
                <a16:creationId xmlns:a16="http://schemas.microsoft.com/office/drawing/2014/main" id="{DA6BC9E8-2975-49B1-A493-9EB672C8AD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29" y="1096151"/>
            <a:ext cx="2622202" cy="93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4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72"/>
          <p:cNvSpPr txBox="1">
            <a:spLocks noGrp="1"/>
          </p:cNvSpPr>
          <p:nvPr>
            <p:ph type="title"/>
          </p:nvPr>
        </p:nvSpPr>
        <p:spPr>
          <a:xfrm>
            <a:off x="311700" y="2833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ym typeface="Oswald"/>
              </a:rPr>
              <a:t>Fundamental Idea</a:t>
            </a:r>
            <a:endParaRPr dirty="0">
              <a:sym typeface="Oswald"/>
            </a:endParaRPr>
          </a:p>
        </p:txBody>
      </p:sp>
      <p:sp>
        <p:nvSpPr>
          <p:cNvPr id="1120" name="Google Shape;1120;p72"/>
          <p:cNvSpPr txBox="1"/>
          <p:nvPr/>
        </p:nvSpPr>
        <p:spPr>
          <a:xfrm>
            <a:off x="530625" y="933900"/>
            <a:ext cx="4075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C343D"/>
                </a:solidFill>
              </a:rPr>
              <a:t>Variational Autoencoder</a:t>
            </a:r>
            <a:r>
              <a:rPr lang="en" sz="1600"/>
              <a:t> </a:t>
            </a:r>
            <a:r>
              <a:rPr lang="en" sz="1600">
                <a:solidFill>
                  <a:srgbClr val="FF0000"/>
                </a:solidFill>
              </a:rPr>
              <a:t>Inverse Mapper</a:t>
            </a:r>
            <a:endParaRPr sz="1600">
              <a:solidFill>
                <a:srgbClr val="FF0000"/>
              </a:solidFill>
            </a:endParaRPr>
          </a:p>
        </p:txBody>
      </p:sp>
      <p:pic>
        <p:nvPicPr>
          <p:cNvPr id="1121" name="Google Shape;1121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450" y="1887099"/>
            <a:ext cx="7821099" cy="250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2" name="Google Shape;1122;p72"/>
          <p:cNvSpPr txBox="1">
            <a:spLocks noGrp="1"/>
          </p:cNvSpPr>
          <p:nvPr>
            <p:ph type="body" idx="1"/>
          </p:nvPr>
        </p:nvSpPr>
        <p:spPr>
          <a:xfrm>
            <a:off x="1244388" y="1365000"/>
            <a:ext cx="18957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Inverse Problem</a:t>
            </a:r>
            <a:endParaRPr/>
          </a:p>
        </p:txBody>
      </p:sp>
      <p:sp>
        <p:nvSpPr>
          <p:cNvPr id="1123" name="Google Shape;1123;p72"/>
          <p:cNvSpPr txBox="1">
            <a:spLocks noGrp="1"/>
          </p:cNvSpPr>
          <p:nvPr>
            <p:ph type="body" idx="1"/>
          </p:nvPr>
        </p:nvSpPr>
        <p:spPr>
          <a:xfrm>
            <a:off x="6207788" y="1365000"/>
            <a:ext cx="18957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VAIM</a:t>
            </a:r>
            <a:endParaRPr/>
          </a:p>
        </p:txBody>
      </p:sp>
      <p:sp>
        <p:nvSpPr>
          <p:cNvPr id="1124" name="Google Shape;1124;p72"/>
          <p:cNvSpPr txBox="1"/>
          <p:nvPr/>
        </p:nvSpPr>
        <p:spPr>
          <a:xfrm>
            <a:off x="1668750" y="1789800"/>
            <a:ext cx="1047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ill-posed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125" name="Google Shape;1125;p72"/>
          <p:cNvSpPr txBox="1"/>
          <p:nvPr/>
        </p:nvSpPr>
        <p:spPr>
          <a:xfrm>
            <a:off x="6632150" y="1789800"/>
            <a:ext cx="1047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well-posed</a:t>
            </a:r>
            <a:endParaRPr>
              <a:solidFill>
                <a:srgbClr val="4A86E8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973662-1E28-5389-F1B5-1F7C3F267D2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71"/>
          <p:cNvSpPr txBox="1">
            <a:spLocks noGrp="1"/>
          </p:cNvSpPr>
          <p:nvPr>
            <p:ph type="title"/>
          </p:nvPr>
        </p:nvSpPr>
        <p:spPr>
          <a:xfrm>
            <a:off x="36944" y="-5025"/>
            <a:ext cx="8832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sym typeface="Oswald"/>
              </a:rPr>
              <a:t>Variational Autoencoder Inverse Mapper </a:t>
            </a:r>
            <a:r>
              <a:rPr lang="en" dirty="0">
                <a:sym typeface="Oswald"/>
              </a:rPr>
              <a:t>Architecture</a:t>
            </a:r>
            <a:endParaRPr dirty="0">
              <a:sym typeface="Oswald"/>
            </a:endParaRPr>
          </a:p>
        </p:txBody>
      </p:sp>
      <p:pic>
        <p:nvPicPr>
          <p:cNvPr id="1109" name="Google Shape;1109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2463" y="1270000"/>
            <a:ext cx="6772275" cy="318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71"/>
          <p:cNvSpPr txBox="1"/>
          <p:nvPr/>
        </p:nvSpPr>
        <p:spPr>
          <a:xfrm>
            <a:off x="431575" y="856075"/>
            <a:ext cx="4075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0C343D"/>
                </a:solidFill>
              </a:rPr>
              <a:t>Variational Autoencoder</a:t>
            </a:r>
            <a:r>
              <a:rPr lang="en" sz="1600" dirty="0"/>
              <a:t> </a:t>
            </a:r>
            <a:r>
              <a:rPr lang="en" sz="1600" dirty="0">
                <a:solidFill>
                  <a:srgbClr val="FF0000"/>
                </a:solidFill>
              </a:rPr>
              <a:t>Inverse Mapper</a:t>
            </a:r>
            <a:endParaRPr sz="1600" dirty="0">
              <a:solidFill>
                <a:srgbClr val="FF0000"/>
              </a:solidFill>
            </a:endParaRPr>
          </a:p>
        </p:txBody>
      </p:sp>
      <p:sp>
        <p:nvSpPr>
          <p:cNvPr id="1111" name="Google Shape;1111;p71"/>
          <p:cNvSpPr/>
          <p:nvPr/>
        </p:nvSpPr>
        <p:spPr>
          <a:xfrm>
            <a:off x="240550" y="1920350"/>
            <a:ext cx="1153200" cy="400200"/>
          </a:xfrm>
          <a:prstGeom prst="wedgeRectCallout">
            <a:avLst>
              <a:gd name="adj1" fmla="val 58591"/>
              <a:gd name="adj2" fmla="val 113649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Parameters</a:t>
            </a:r>
            <a:endParaRPr/>
          </a:p>
        </p:txBody>
      </p:sp>
      <p:sp>
        <p:nvSpPr>
          <p:cNvPr id="1112" name="Google Shape;1112;p71"/>
          <p:cNvSpPr/>
          <p:nvPr/>
        </p:nvSpPr>
        <p:spPr>
          <a:xfrm>
            <a:off x="5104875" y="1017175"/>
            <a:ext cx="1276800" cy="502800"/>
          </a:xfrm>
          <a:prstGeom prst="wedgeRectCallout">
            <a:avLst>
              <a:gd name="adj1" fmla="val -79167"/>
              <a:gd name="adj2" fmla="val 154179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Predicted Observables</a:t>
            </a:r>
            <a:endParaRPr/>
          </a:p>
        </p:txBody>
      </p:sp>
      <p:sp>
        <p:nvSpPr>
          <p:cNvPr id="1113" name="Google Shape;1113;p71"/>
          <p:cNvSpPr/>
          <p:nvPr/>
        </p:nvSpPr>
        <p:spPr>
          <a:xfrm>
            <a:off x="7508175" y="3461850"/>
            <a:ext cx="1355100" cy="502800"/>
          </a:xfrm>
          <a:prstGeom prst="wedgeRectCallout">
            <a:avLst>
              <a:gd name="adj1" fmla="val -64450"/>
              <a:gd name="adj2" fmla="val -133458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Reconstructed Parameters</a:t>
            </a:r>
            <a:endParaRPr/>
          </a:p>
        </p:txBody>
      </p:sp>
      <p:sp>
        <p:nvSpPr>
          <p:cNvPr id="1114" name="Google Shape;1114;p71"/>
          <p:cNvSpPr/>
          <p:nvPr/>
        </p:nvSpPr>
        <p:spPr>
          <a:xfrm>
            <a:off x="5792800" y="4359375"/>
            <a:ext cx="1355100" cy="502800"/>
          </a:xfrm>
          <a:prstGeom prst="wedgeRectCallout">
            <a:avLst>
              <a:gd name="adj1" fmla="val -128719"/>
              <a:gd name="adj2" fmla="val -203615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Latent Variables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A3664A-6104-B921-C093-45AF70E0A643}"/>
              </a:ext>
            </a:extLst>
          </p:cNvPr>
          <p:cNvSpPr txBox="1"/>
          <p:nvPr/>
        </p:nvSpPr>
        <p:spPr>
          <a:xfrm>
            <a:off x="11356" y="4845898"/>
            <a:ext cx="46172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Almaeen et al., IJCNN, 2021.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9F36AD-4C99-D34E-D134-853431BB0C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  <a:sym typeface="Oswald"/>
              </a:rPr>
              <a:t>Forward</a:t>
            </a:r>
            <a:r>
              <a:rPr lang="en" dirty="0">
                <a:sym typeface="Oswald"/>
              </a:rPr>
              <a:t> Mapper and </a:t>
            </a:r>
            <a:r>
              <a:rPr lang="en" dirty="0">
                <a:solidFill>
                  <a:srgbClr val="00CC00"/>
                </a:solidFill>
                <a:sym typeface="Oswald"/>
              </a:rPr>
              <a:t>Backward</a:t>
            </a:r>
            <a:r>
              <a:rPr lang="en" dirty="0">
                <a:sym typeface="Oswald"/>
              </a:rPr>
              <a:t> Mapper</a:t>
            </a:r>
            <a:endParaRPr dirty="0">
              <a:sym typeface="Oswald"/>
            </a:endParaRPr>
          </a:p>
        </p:txBody>
      </p:sp>
      <p:pic>
        <p:nvPicPr>
          <p:cNvPr id="1131" name="Google Shape;1131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172" y="1555672"/>
            <a:ext cx="3557125" cy="301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2" name="Google Shape;1132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8219" y="1555675"/>
            <a:ext cx="3397857" cy="301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3" name="Google Shape;1133;p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25350" y="3469000"/>
            <a:ext cx="939925" cy="2948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DCAA83-034B-F4AB-B5D5-488E454773A5}"/>
              </a:ext>
            </a:extLst>
          </p:cNvPr>
          <p:cNvSpPr txBox="1"/>
          <p:nvPr/>
        </p:nvSpPr>
        <p:spPr>
          <a:xfrm>
            <a:off x="11356" y="4845898"/>
            <a:ext cx="46172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Almaeen et al., IJCNN, 2021.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5BD39B-B0E6-276C-BBFD-716DC297CB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74"/>
          <p:cNvSpPr txBox="1">
            <a:spLocks noGrp="1"/>
          </p:cNvSpPr>
          <p:nvPr>
            <p:ph type="title"/>
          </p:nvPr>
        </p:nvSpPr>
        <p:spPr>
          <a:xfrm>
            <a:off x="188259" y="105425"/>
            <a:ext cx="867941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ym typeface="Oswald"/>
              </a:rPr>
              <a:t>Math behind Variational Autoencoder </a:t>
            </a:r>
            <a:r>
              <a:rPr lang="en" dirty="0">
                <a:solidFill>
                  <a:srgbClr val="FF0000"/>
                </a:solidFill>
                <a:sym typeface="Oswald"/>
              </a:rPr>
              <a:t>Inverse Mapper</a:t>
            </a:r>
            <a:endParaRPr dirty="0">
              <a:solidFill>
                <a:srgbClr val="FF0000"/>
              </a:solidFill>
              <a:sym typeface="Oswald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39" name="Google Shape;1139;p74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27720" y="790345"/>
                <a:ext cx="4635022" cy="4102741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457200" indent="-406400">
                  <a:lnSpc>
                    <a:spcPct val="90000"/>
                  </a:lnSpc>
                  <a:spcBef>
                    <a:spcPts val="500"/>
                  </a:spcBef>
                  <a:buClr>
                    <a:schemeClr val="dk1"/>
                  </a:buClr>
                  <a:buSzPts val="2800"/>
                  <a:buFont typeface="Arial"/>
                  <a:buChar char="●"/>
                </a:pPr>
                <a:r>
                  <a:rPr lang="en-US" sz="2000" dirty="0">
                    <a:solidFill>
                      <a:schemeClr val="dk1"/>
                    </a:solidFill>
                  </a:rPr>
                  <a:t>Approximate</a:t>
                </a:r>
              </a:p>
              <a:p>
                <a:pPr marL="914400" indent="-406400">
                  <a:lnSpc>
                    <a:spcPct val="90000"/>
                  </a:lnSpc>
                  <a:spcBef>
                    <a:spcPts val="1200"/>
                  </a:spcBef>
                  <a:spcAft>
                    <a:spcPts val="600"/>
                  </a:spcAft>
                  <a:buClr>
                    <a:schemeClr val="dk1"/>
                  </a:buClr>
                  <a:buSzPts val="2800"/>
                  <a:buFont typeface="Arial"/>
                  <a:buChar char="○"/>
                </a:pPr>
                <a:r>
                  <a:rPr lang="en-US" sz="2000" dirty="0">
                    <a:solidFill>
                      <a:schemeClr val="dk1"/>
                    </a:solidFill>
                  </a:rPr>
                  <a:t>True posterior distribution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0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𝐳</m:t>
                    </m:r>
                    <m:r>
                      <a:rPr lang="en-US" sz="2000" b="0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000" b="1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000" b="0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b="1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20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dk1"/>
                    </a:solidFill>
                  </a:rPr>
                  <a:t>       	</a:t>
                </a:r>
              </a:p>
              <a:p>
                <a:pPr marL="457200" indent="-406400">
                  <a:lnSpc>
                    <a:spcPct val="90000"/>
                  </a:lnSpc>
                  <a:spcBef>
                    <a:spcPts val="500"/>
                  </a:spcBef>
                  <a:buClr>
                    <a:schemeClr val="dk1"/>
                  </a:buClr>
                  <a:buSzPts val="2800"/>
                  <a:buFont typeface="Arial"/>
                  <a:buChar char="●"/>
                </a:pPr>
                <a:r>
                  <a:rPr lang="en-US" sz="2000" dirty="0">
                    <a:solidFill>
                      <a:schemeClr val="dk1"/>
                    </a:solidFill>
                  </a:rPr>
                  <a:t>Variational Inference</a:t>
                </a:r>
              </a:p>
              <a:p>
                <a:pPr marL="914400" indent="-406400">
                  <a:lnSpc>
                    <a:spcPct val="90000"/>
                  </a:lnSpc>
                  <a:spcBef>
                    <a:spcPts val="1200"/>
                  </a:spcBef>
                  <a:buClr>
                    <a:schemeClr val="dk1"/>
                  </a:buClr>
                  <a:buSzPts val="2800"/>
                  <a:buFont typeface="Arial"/>
                  <a:buChar char="○"/>
                </a:pPr>
                <a:r>
                  <a:rPr lang="en-US" sz="2000" dirty="0">
                    <a:solidFill>
                      <a:schemeClr val="dk1"/>
                    </a:solidFill>
                  </a:rPr>
                  <a:t>Learn an approximate distribution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0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𝐳</m:t>
                    </m:r>
                    <m:r>
                      <a:rPr lang="en-US" sz="2000" b="0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000" b="1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000" b="0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b="1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20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solidFill>
                      <a:schemeClr val="dk1"/>
                    </a:solidFill>
                  </a:rPr>
                  <a:t>                     such that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b="0" i="0" dirty="0">
                  <a:solidFill>
                    <a:schemeClr val="dk1"/>
                  </a:solidFill>
                  <a:latin typeface="Cambria Math" panose="02040503050406030204" pitchFamily="18" charset="0"/>
                </a:endParaRPr>
              </a:p>
              <a:p>
                <a:pPr marL="508000" indent="0">
                  <a:lnSpc>
                    <a:spcPct val="90000"/>
                  </a:lnSpc>
                  <a:spcBef>
                    <a:spcPts val="500"/>
                  </a:spcBef>
                  <a:buClr>
                    <a:schemeClr val="dk1"/>
                  </a:buClr>
                  <a:buSzPts val="2800"/>
                  <a:buNone/>
                </a:pPr>
                <a:r>
                  <a:rPr lang="en-US" sz="2000" dirty="0">
                    <a:solidFill>
                      <a:schemeClr val="dk1"/>
                    </a:solidFill>
                  </a:rPr>
                  <a:t> 	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20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𝐳</m:t>
                    </m:r>
                    <m:r>
                      <a:rPr lang="en-US" sz="2000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000" b="1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000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b="1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20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200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2000" b="0" i="1" smtClean="0">
                        <a:solidFill>
                          <a:schemeClr val="dk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sz="20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𝐳</m:t>
                    </m:r>
                    <m:r>
                      <a:rPr lang="en-US" sz="2000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2000" b="1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000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000" b="1" i="0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sz="20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dk1"/>
                  </a:solidFill>
                </a:endParaRPr>
              </a:p>
              <a:p>
                <a:pPr marL="914400" indent="-406400">
                  <a:lnSpc>
                    <a:spcPct val="90000"/>
                  </a:lnSpc>
                  <a:spcBef>
                    <a:spcPts val="1200"/>
                  </a:spcBef>
                  <a:buClr>
                    <a:schemeClr val="dk1"/>
                  </a:buClr>
                  <a:buSzPts val="2800"/>
                  <a:buFont typeface="Arial"/>
                  <a:buChar char="○"/>
                </a:pPr>
                <a:r>
                  <a:rPr lang="en-US" sz="2000" dirty="0">
                    <a:solidFill>
                      <a:schemeClr val="dk1"/>
                    </a:solidFill>
                  </a:rPr>
                  <a:t>Minimize the Kullback-Leibler (KL) divergence</a:t>
                </a:r>
              </a:p>
              <a:p>
                <a:pPr marL="508000" indent="0">
                  <a:lnSpc>
                    <a:spcPct val="90000"/>
                  </a:lnSpc>
                  <a:spcBef>
                    <a:spcPts val="1200"/>
                  </a:spcBef>
                  <a:buClr>
                    <a:schemeClr val="dk1"/>
                  </a:buClr>
                  <a:buSzPts val="2800"/>
                  <a:buNone/>
                </a:pPr>
                <a:r>
                  <a:rPr lang="en-US" sz="2000" dirty="0">
                    <a:solidFill>
                      <a:schemeClr val="dk1"/>
                    </a:solidFill>
                  </a:rPr>
                  <a:t>	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𝐾𝐿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d>
                          <m:dPr>
                            <m:ctrlPr>
                              <a:rPr lang="en-US" sz="2000" i="1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𝐳</m:t>
                            </m:r>
                          </m:e>
                          <m:e>
                            <m:r>
                              <a:rPr lang="en-US" sz="2000" b="1" i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  <m:r>
                              <a:rPr lang="en-US" sz="2000" i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000" b="1" i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𝐲</m:t>
                            </m:r>
                          </m:e>
                        </m:d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𝐳</m:t>
                        </m:r>
                        <m:r>
                          <a:rPr lang="en-US" sz="2000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000" b="1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2000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dk1"/>
                            </a:solidFill>
                          </a:rPr>
                          <m:t>)</m:t>
                        </m:r>
                      </m:e>
                    </m:func>
                  </m:oMath>
                </a14:m>
                <a:endParaRPr lang="en-US" sz="2400" dirty="0">
                  <a:solidFill>
                    <a:schemeClr val="dk1"/>
                  </a:solidFill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1600"/>
                  </a:spcAft>
                  <a:buNone/>
                </a:pPr>
                <a:endParaRPr dirty="0"/>
              </a:p>
            </p:txBody>
          </p:sp>
        </mc:Choice>
        <mc:Fallback xmlns="">
          <p:sp>
            <p:nvSpPr>
              <p:cNvPr id="1139" name="Google Shape;1139;p74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7720" y="790345"/>
                <a:ext cx="4635022" cy="4102741"/>
              </a:xfrm>
              <a:prstGeom prst="rect">
                <a:avLst/>
              </a:prstGeom>
              <a:blipFill>
                <a:blip r:embed="rId3"/>
                <a:stretch>
                  <a:fillRect l="-1316" t="-13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1149;p75">
                <a:extLst>
                  <a:ext uri="{FF2B5EF4-FFF2-40B4-BE49-F238E27FC236}">
                    <a16:creationId xmlns:a16="http://schemas.microsoft.com/office/drawing/2014/main" id="{2DAEB5BF-5370-4990-B6E9-15DB45140C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72000" y="790346"/>
                <a:ext cx="4260300" cy="41617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indent="-355600">
                  <a:lnSpc>
                    <a:spcPct val="90000"/>
                  </a:lnSpc>
                  <a:spcBef>
                    <a:spcPts val="500"/>
                  </a:spcBef>
                  <a:buClr>
                    <a:schemeClr val="dk1"/>
                  </a:buClr>
                  <a:buSzPts val="2000"/>
                </a:pPr>
                <a:r>
                  <a:rPr lang="en-US" sz="2000" dirty="0">
                    <a:solidFill>
                      <a:schemeClr val="dk1"/>
                    </a:solidFill>
                  </a:rPr>
                  <a:t>Variational Autoencoder Theory</a:t>
                </a:r>
              </a:p>
              <a:p>
                <a:pPr marL="0" indent="457200">
                  <a:lnSpc>
                    <a:spcPct val="90000"/>
                  </a:lnSpc>
                  <a:spcBef>
                    <a:spcPts val="500"/>
                  </a:spcBef>
                  <a:buNone/>
                </a:pPr>
                <a:r>
                  <a:rPr lang="en-US" sz="2000" dirty="0">
                    <a:solidFill>
                      <a:schemeClr val="dk1"/>
                    </a:solidFill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𝐾𝐿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d>
                          <m:dPr>
                            <m:ctrlPr>
                              <a:rPr lang="en-US" sz="2000" i="1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𝐳</m:t>
                            </m:r>
                          </m:e>
                          <m:e>
                            <m:r>
                              <a:rPr lang="en-US" sz="2000" b="1" i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  <m:r>
                              <a:rPr lang="en-US" sz="2000" i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en-US" sz="2000" b="1" i="0">
                                <a:solidFill>
                                  <a:schemeClr val="dk1"/>
                                </a:solidFill>
                                <a:latin typeface="Cambria Math" panose="02040503050406030204" pitchFamily="18" charset="0"/>
                              </a:rPr>
                              <m:t>𝐲</m:t>
                            </m:r>
                          </m:e>
                        </m:d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000" b="1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𝐳</m:t>
                        </m:r>
                        <m:r>
                          <a:rPr lang="en-US" sz="2000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000" b="1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2000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0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𝐲</m:t>
                        </m:r>
                        <m:r>
                          <a:rPr lang="en-US" sz="2000" i="1">
                            <a:solidFill>
                              <a:schemeClr val="dk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chemeClr val="dk1"/>
                            </a:solidFill>
                          </a:rPr>
                          <m:t>)</m:t>
                        </m:r>
                      </m:e>
                    </m:func>
                  </m:oMath>
                </a14:m>
                <a:endParaRPr lang="en-US" sz="2000" dirty="0">
                  <a:solidFill>
                    <a:schemeClr val="dk1"/>
                  </a:solidFill>
                </a:endParaRPr>
              </a:p>
              <a:p>
                <a:pPr marL="0" indent="457200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</a:pPr>
                <a:r>
                  <a:rPr lang="en-US" sz="2000" dirty="0">
                    <a:solidFill>
                      <a:schemeClr val="dk1"/>
                    </a:solidFill>
                  </a:rPr>
                  <a:t>equivalent to</a:t>
                </a:r>
              </a:p>
              <a:p>
                <a:pPr marL="0" indent="457200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</a:pPr>
                <a:endParaRPr lang="en-US" sz="2000" dirty="0">
                  <a:solidFill>
                    <a:schemeClr val="dk1"/>
                  </a:solidFill>
                </a:endParaRPr>
              </a:p>
              <a:p>
                <a:pPr marL="0" indent="457200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</a:pPr>
                <a:endParaRPr lang="en-US" sz="2000" dirty="0">
                  <a:solidFill>
                    <a:schemeClr val="dk1"/>
                  </a:solidFill>
                </a:endParaRPr>
              </a:p>
              <a:p>
                <a:pPr marL="914400" indent="-406400">
                  <a:lnSpc>
                    <a:spcPct val="90000"/>
                  </a:lnSpc>
                  <a:spcBef>
                    <a:spcPts val="1200"/>
                  </a:spcBef>
                  <a:buClr>
                    <a:schemeClr val="dk1"/>
                  </a:buClr>
                  <a:buSzPts val="2800"/>
                  <a:buFont typeface="Arial"/>
                  <a:buChar char="○"/>
                </a:pPr>
                <a:r>
                  <a:rPr lang="en-US" sz="2000" dirty="0">
                    <a:solidFill>
                      <a:schemeClr val="dk1"/>
                    </a:solidFill>
                  </a:rPr>
                  <a:t>True prior distribution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0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𝐳</m:t>
                    </m:r>
                    <m:r>
                      <a:rPr lang="en-US" sz="2000" i="1">
                        <a:solidFill>
                          <a:schemeClr val="dk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>
                  <a:solidFill>
                    <a:schemeClr val="dk1"/>
                  </a:solidFill>
                </a:endParaRPr>
              </a:p>
              <a:p>
                <a:pPr marL="1371600" lvl="1" indent="-406400">
                  <a:lnSpc>
                    <a:spcPct val="90000"/>
                  </a:lnSpc>
                  <a:spcBef>
                    <a:spcPts val="1200"/>
                  </a:spcBef>
                  <a:buClr>
                    <a:schemeClr val="dk1"/>
                  </a:buClr>
                  <a:buSzPts val="2800"/>
                </a:pPr>
                <a:r>
                  <a:rPr lang="en-US" sz="1600" dirty="0">
                    <a:solidFill>
                      <a:schemeClr val="dk1"/>
                    </a:solidFill>
                  </a:rPr>
                  <a:t>Select tractable distribution easy to generate</a:t>
                </a:r>
              </a:p>
              <a:p>
                <a:pPr marL="1828800" lvl="1" indent="-355600">
                  <a:lnSpc>
                    <a:spcPct val="90000"/>
                  </a:lnSpc>
                  <a:spcBef>
                    <a:spcPts val="600"/>
                  </a:spcBef>
                  <a:buClr>
                    <a:schemeClr val="dk1"/>
                  </a:buClr>
                  <a:buSzPts val="2000"/>
                </a:pPr>
                <a:r>
                  <a:rPr lang="en-US" sz="1600" dirty="0">
                    <a:solidFill>
                      <a:schemeClr val="dk1"/>
                    </a:solidFill>
                  </a:rPr>
                  <a:t>Gaussian</a:t>
                </a:r>
              </a:p>
              <a:p>
                <a:pPr marL="1828800" lvl="1" indent="-355600">
                  <a:lnSpc>
                    <a:spcPct val="90000"/>
                  </a:lnSpc>
                  <a:spcBef>
                    <a:spcPts val="600"/>
                  </a:spcBef>
                  <a:buClr>
                    <a:schemeClr val="dk1"/>
                  </a:buClr>
                  <a:buSzPts val="2000"/>
                </a:pPr>
                <a:r>
                  <a:rPr lang="en-US" sz="1600" dirty="0">
                    <a:solidFill>
                      <a:schemeClr val="dk1"/>
                    </a:solidFill>
                  </a:rPr>
                  <a:t>Uniform</a:t>
                </a:r>
              </a:p>
              <a:p>
                <a:pPr marL="0" indent="457200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</a:pPr>
                <a:endParaRPr lang="en-US" sz="2000" dirty="0">
                  <a:solidFill>
                    <a:schemeClr val="dk1"/>
                  </a:solidFill>
                </a:endParaRPr>
              </a:p>
              <a:p>
                <a:pPr marL="0" indent="457200">
                  <a:lnSpc>
                    <a:spcPct val="90000"/>
                  </a:lnSpc>
                  <a:spcBef>
                    <a:spcPts val="500"/>
                  </a:spcBef>
                  <a:buFont typeface="Arial"/>
                  <a:buNone/>
                </a:pPr>
                <a:endParaRPr lang="en-US" sz="2000" dirty="0">
                  <a:solidFill>
                    <a:schemeClr val="dk1"/>
                  </a:solidFill>
                </a:endParaRPr>
              </a:p>
              <a:p>
                <a:pPr marL="0" indent="0">
                  <a:spcAft>
                    <a:spcPts val="1600"/>
                  </a:spcAft>
                  <a:buFont typeface="Arial"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Google Shape;1149;p75">
                <a:extLst>
                  <a:ext uri="{FF2B5EF4-FFF2-40B4-BE49-F238E27FC236}">
                    <a16:creationId xmlns:a16="http://schemas.microsoft.com/office/drawing/2014/main" id="{2DAEB5BF-5370-4990-B6E9-15DB45140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790346"/>
                <a:ext cx="4260300" cy="4161770"/>
              </a:xfrm>
              <a:prstGeom prst="rect">
                <a:avLst/>
              </a:prstGeom>
              <a:blipFill>
                <a:blip r:embed="rId4"/>
                <a:stretch>
                  <a:fillRect r="-28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Google Shape;1151;p75" descr="\min\|\mathbf{y}-\mathbf{\hat{y}}\|_2^2 + \|\mathbf{x}-\mathbf{\hat{x}}\|_2^2 + KL(q(\mathbf{z} \mid \mathbf{x}, \mathbf{y}) \mid\mid p(\mathbf{z}))">
            <a:extLst>
              <a:ext uri="{FF2B5EF4-FFF2-40B4-BE49-F238E27FC236}">
                <a16:creationId xmlns:a16="http://schemas.microsoft.com/office/drawing/2014/main" id="{1C996D2B-0B22-44D0-869C-C0AE7F7AF0E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3586" y="2087066"/>
            <a:ext cx="5092464" cy="2854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215C83-3302-4C83-599F-32ED32299636}"/>
              </a:ext>
            </a:extLst>
          </p:cNvPr>
          <p:cNvSpPr txBox="1"/>
          <p:nvPr/>
        </p:nvSpPr>
        <p:spPr>
          <a:xfrm>
            <a:off x="5502518" y="4825239"/>
            <a:ext cx="36414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Almaeen et al., IJCNN, 2021.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0C3DC0-3333-8933-8F9B-1EA55A92D15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56701</TotalTime>
  <Words>2970</Words>
  <Application>Microsoft Office PowerPoint</Application>
  <PresentationFormat>On-screen Show (16:9)</PresentationFormat>
  <Paragraphs>571</Paragraphs>
  <Slides>53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6" baseType="lpstr">
      <vt:lpstr>Cambria Math</vt:lpstr>
      <vt:lpstr>Wingdings</vt:lpstr>
      <vt:lpstr>AdvOT483a8203</vt:lpstr>
      <vt:lpstr>CMMI12</vt:lpstr>
      <vt:lpstr>CMR12</vt:lpstr>
      <vt:lpstr>Times New Roman</vt:lpstr>
      <vt:lpstr>Open Sans</vt:lpstr>
      <vt:lpstr>CMR8</vt:lpstr>
      <vt:lpstr>Calibri</vt:lpstr>
      <vt:lpstr>Oswald</vt:lpstr>
      <vt:lpstr>AdvOTb748f40a.I</vt:lpstr>
      <vt:lpstr>Arial</vt:lpstr>
      <vt:lpstr>Simple Light</vt:lpstr>
      <vt:lpstr>AI-Driven Framework for Direct Extraction of Theoretical Parameters from Detector Data</vt:lpstr>
      <vt:lpstr>Agenda</vt:lpstr>
      <vt:lpstr>Extracting Physics Properties from Observed Events</vt:lpstr>
      <vt:lpstr>The Inverse Problem</vt:lpstr>
      <vt:lpstr>Ill-posedness of Inverse Problems</vt:lpstr>
      <vt:lpstr>Fundamental Idea</vt:lpstr>
      <vt:lpstr>Variational Autoencoder Inverse Mapper Architecture</vt:lpstr>
      <vt:lpstr>Forward Mapper and Backward Mapper</vt:lpstr>
      <vt:lpstr>Math behind Variational Autoencoder Inverse Mapper</vt:lpstr>
      <vt:lpstr>VAIM on Toy Inverse Problems</vt:lpstr>
      <vt:lpstr>Generative AI for Inverse Problem</vt:lpstr>
      <vt:lpstr>Machine Learning for Inverse Problems</vt:lpstr>
      <vt:lpstr>Agenda</vt:lpstr>
      <vt:lpstr>A Model-Independent Framework</vt:lpstr>
      <vt:lpstr>Agenda</vt:lpstr>
      <vt:lpstr>Reconstruct Scattering Amplitudes from Pion-Pion Scattering</vt:lpstr>
      <vt:lpstr>GAN Framework</vt:lpstr>
      <vt:lpstr>GAN Framework with Physics Constraints</vt:lpstr>
      <vt:lpstr>Results (With Unitary Constraints)</vt:lpstr>
      <vt:lpstr>Agenda</vt:lpstr>
      <vt:lpstr>PowerPoint Presentation</vt:lpstr>
      <vt:lpstr>PowerPoint Presentation</vt:lpstr>
      <vt:lpstr>Problems of Classical Sampling Algorithms</vt:lpstr>
      <vt:lpstr>Two Possible Solutions</vt:lpstr>
      <vt:lpstr>QCF Proxy Model</vt:lpstr>
      <vt:lpstr>PowerPoint Presentation</vt:lpstr>
      <vt:lpstr>QCF Inference</vt:lpstr>
      <vt:lpstr>Agenda</vt:lpstr>
      <vt:lpstr>Unfolding Detector Effects</vt:lpstr>
      <vt:lpstr>Unfolding Detector Effects</vt:lpstr>
      <vt:lpstr>Detector Surrogate</vt:lpstr>
      <vt:lpstr>Detector Surrogate for Electron-Proton Scattering</vt:lpstr>
      <vt:lpstr>Unfolding Results</vt:lpstr>
      <vt:lpstr>Detector Effect for CLAS Exclusive 2π photoproduction </vt:lpstr>
      <vt:lpstr>Unfolding Detector Effect for CLAS Exclusive 2π photoproduction </vt:lpstr>
      <vt:lpstr>GAN Architecture for Acceptance Unfolding</vt:lpstr>
      <vt:lpstr>Generative AI for Multiple Topologies</vt:lpstr>
      <vt:lpstr>Agenda</vt:lpstr>
      <vt:lpstr>A Model-Dependent Framework (End-to-End)</vt:lpstr>
      <vt:lpstr>DM for Amplitude Reconstruction</vt:lpstr>
      <vt:lpstr>Extraction of Compton Form factors</vt:lpstr>
      <vt:lpstr>Prediction of CFFs</vt:lpstr>
      <vt:lpstr>Training C-VAIM on Different Cross-section Formulations </vt:lpstr>
      <vt:lpstr>Extracting TMDs from SIDIS Data </vt:lpstr>
      <vt:lpstr>Results</vt:lpstr>
      <vt:lpstr>A Hidden Problem</vt:lpstr>
      <vt:lpstr>Active Learning Loop</vt:lpstr>
      <vt:lpstr>QCF Parameterization</vt:lpstr>
      <vt:lpstr>Incomplete Prior for QCF Parameterization</vt:lpstr>
      <vt:lpstr>Genesis Proposal: AI-Enabled Inference of Helicity Amplitudes and Spin-Density Matrix Elements in Vector-Meson Production</vt:lpstr>
      <vt:lpstr>Summary</vt:lpstr>
      <vt:lpstr>References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Inverse mapper architectures</dc:title>
  <dc:creator>Yaohang Li</dc:creator>
  <cp:lastModifiedBy>Li, Yaohang</cp:lastModifiedBy>
  <cp:revision>12</cp:revision>
  <dcterms:modified xsi:type="dcterms:W3CDTF">2026-06-15T10:13:13Z</dcterms:modified>
</cp:coreProperties>
</file>